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7F0E62D5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comments/modernComment_199_8D4D254B.xml" ContentType="application/vnd.ms-powerpoint.comments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8.xml" ContentType="application/vnd.openxmlformats-officedocument.presentationml.notesSlide+xml"/>
  <Override PartName="/ppt/comments/modernComment_137_324FAA9A.xml" ContentType="application/vnd.ms-powerpoint.comment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17D_8C94C722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150_A17C0C2A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1"/>
  </p:notesMasterIdLst>
  <p:sldIdLst>
    <p:sldId id="256" r:id="rId2"/>
    <p:sldId id="403" r:id="rId3"/>
    <p:sldId id="346" r:id="rId4"/>
    <p:sldId id="406" r:id="rId5"/>
    <p:sldId id="407" r:id="rId6"/>
    <p:sldId id="409" r:id="rId7"/>
    <p:sldId id="394" r:id="rId8"/>
    <p:sldId id="311" r:id="rId9"/>
    <p:sldId id="405" r:id="rId10"/>
    <p:sldId id="381" r:id="rId11"/>
    <p:sldId id="401" r:id="rId12"/>
    <p:sldId id="319" r:id="rId13"/>
    <p:sldId id="359" r:id="rId14"/>
    <p:sldId id="383" r:id="rId15"/>
    <p:sldId id="384" r:id="rId16"/>
    <p:sldId id="365" r:id="rId17"/>
    <p:sldId id="307" r:id="rId18"/>
    <p:sldId id="367" r:id="rId19"/>
    <p:sldId id="410" r:id="rId20"/>
    <p:sldId id="312" r:id="rId21"/>
    <p:sldId id="382" r:id="rId22"/>
    <p:sldId id="336" r:id="rId23"/>
    <p:sldId id="385" r:id="rId24"/>
    <p:sldId id="341" r:id="rId25"/>
    <p:sldId id="345" r:id="rId26"/>
    <p:sldId id="368" r:id="rId27"/>
    <p:sldId id="342" r:id="rId28"/>
    <p:sldId id="340" r:id="rId29"/>
    <p:sldId id="35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238517-2BB7-0626-D998-7A135080B4C5}" name="Maximlian Lenz" initials="ML" userId="S::mlenz@PersonalMicrosoftSoftware.ucla.edu::36b370ce-ee26-4328-b5b9-5d05ff7511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2BD"/>
    <a:srgbClr val="C95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D0E26C-720A-49BD-9748-52BBFA836C61}" v="64" dt="2026-07-27T21:57:57.1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86013" autoAdjust="0"/>
  </p:normalViewPr>
  <p:slideViewPr>
    <p:cSldViewPr snapToGrid="0">
      <p:cViewPr varScale="1">
        <p:scale>
          <a:sx n="67" d="100"/>
          <a:sy n="67" d="100"/>
        </p:scale>
        <p:origin x="13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imlian Lenz" userId="36b370ce-ee26-4328-b5b9-5d05ff75110c" providerId="ADAL" clId="{1FF005D9-67D5-43A1-BB95-EAA0D0CD30C8}"/>
    <pc:docChg chg="undo custSel addSld delSld modSld sldOrd">
      <pc:chgData name="Maximlian Lenz" userId="36b370ce-ee26-4328-b5b9-5d05ff75110c" providerId="ADAL" clId="{1FF005D9-67D5-43A1-BB95-EAA0D0CD30C8}" dt="2026-07-27T21:57:57.120" v="1835"/>
      <pc:docMkLst>
        <pc:docMk/>
      </pc:docMkLst>
      <pc:sldChg chg="addSp delSp modSp mod modCm modNotesTx">
        <pc:chgData name="Maximlian Lenz" userId="36b370ce-ee26-4328-b5b9-5d05ff75110c" providerId="ADAL" clId="{1FF005D9-67D5-43A1-BB95-EAA0D0CD30C8}" dt="2026-07-27T21:51:56.390" v="1750" actId="20577"/>
        <pc:sldMkLst>
          <pc:docMk/>
          <pc:sldMk cId="2131649237" sldId="256"/>
        </pc:sldMkLst>
        <pc:spChg chg="mod">
          <ac:chgData name="Maximlian Lenz" userId="36b370ce-ee26-4328-b5b9-5d05ff75110c" providerId="ADAL" clId="{1FF005D9-67D5-43A1-BB95-EAA0D0CD30C8}" dt="2026-07-27T15:32:09.462" v="486" actId="20577"/>
          <ac:spMkLst>
            <pc:docMk/>
            <pc:sldMk cId="2131649237" sldId="256"/>
            <ac:spMk id="2" creationId="{F493E3FD-BE68-4853-0CB3-8BE4057CFC88}"/>
          </ac:spMkLst>
        </pc:spChg>
        <pc:spChg chg="add del">
          <ac:chgData name="Maximlian Lenz" userId="36b370ce-ee26-4328-b5b9-5d05ff75110c" providerId="ADAL" clId="{1FF005D9-67D5-43A1-BB95-EAA0D0CD30C8}" dt="2026-07-27T15:29:47.334" v="435" actId="22"/>
          <ac:spMkLst>
            <pc:docMk/>
            <pc:sldMk cId="2131649237" sldId="256"/>
            <ac:spMk id="7" creationId="{DC13F016-2D16-253F-0312-EE80A4EA4774}"/>
          </ac:spMkLst>
        </pc:spChg>
        <pc:spChg chg="add del ord">
          <ac:chgData name="Maximlian Lenz" userId="36b370ce-ee26-4328-b5b9-5d05ff75110c" providerId="ADAL" clId="{1FF005D9-67D5-43A1-BB95-EAA0D0CD30C8}" dt="2026-07-27T15:30:43.598" v="444" actId="22"/>
          <ac:spMkLst>
            <pc:docMk/>
            <pc:sldMk cId="2131649237" sldId="256"/>
            <ac:spMk id="9" creationId="{32691053-01C5-EC63-0703-DB758511DC61}"/>
          </ac:spMkLst>
        </pc:spChg>
        <pc:picChg chg="add mod">
          <ac:chgData name="Maximlian Lenz" userId="36b370ce-ee26-4328-b5b9-5d05ff75110c" providerId="ADAL" clId="{1FF005D9-67D5-43A1-BB95-EAA0D0CD30C8}" dt="2026-07-27T15:30:48.860" v="446" actId="1076"/>
          <ac:picMkLst>
            <pc:docMk/>
            <pc:sldMk cId="2131649237" sldId="256"/>
            <ac:picMk id="11" creationId="{2DA16437-770F-CE87-5C1F-DC51B34937D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ximlian Lenz" userId="36b370ce-ee26-4328-b5b9-5d05ff75110c" providerId="ADAL" clId="{1FF005D9-67D5-43A1-BB95-EAA0D0CD30C8}" dt="2026-07-27T15:32:09.462" v="486" actId="20577"/>
              <pc2:cmMkLst xmlns:pc2="http://schemas.microsoft.com/office/powerpoint/2019/9/main/command">
                <pc:docMk/>
                <pc:sldMk cId="2131649237" sldId="256"/>
                <pc2:cmMk id="{5AA7E2D6-3D3A-4566-9D08-7E5E8AEC26F2}"/>
              </pc2:cmMkLst>
            </pc226:cmChg>
          </p:ext>
        </pc:extLst>
      </pc:sldChg>
      <pc:sldChg chg="del">
        <pc:chgData name="Maximlian Lenz" userId="36b370ce-ee26-4328-b5b9-5d05ff75110c" providerId="ADAL" clId="{1FF005D9-67D5-43A1-BB95-EAA0D0CD30C8}" dt="2026-07-27T15:20:09.698" v="407" actId="47"/>
        <pc:sldMkLst>
          <pc:docMk/>
          <pc:sldMk cId="1847314772" sldId="258"/>
        </pc:sldMkLst>
      </pc:sldChg>
      <pc:sldChg chg="del">
        <pc:chgData name="Maximlian Lenz" userId="36b370ce-ee26-4328-b5b9-5d05ff75110c" providerId="ADAL" clId="{1FF005D9-67D5-43A1-BB95-EAA0D0CD30C8}" dt="2026-07-27T14:12:54.434" v="235" actId="47"/>
        <pc:sldMkLst>
          <pc:docMk/>
          <pc:sldMk cId="282945962" sldId="259"/>
        </pc:sldMkLst>
      </pc:sldChg>
      <pc:sldChg chg="add del">
        <pc:chgData name="Maximlian Lenz" userId="36b370ce-ee26-4328-b5b9-5d05ff75110c" providerId="ADAL" clId="{1FF005D9-67D5-43A1-BB95-EAA0D0CD30C8}" dt="2026-07-27T14:12:28.786" v="230" actId="47"/>
        <pc:sldMkLst>
          <pc:docMk/>
          <pc:sldMk cId="2612222645" sldId="260"/>
        </pc:sldMkLst>
      </pc:sldChg>
      <pc:sldChg chg="add del">
        <pc:chgData name="Maximlian Lenz" userId="36b370ce-ee26-4328-b5b9-5d05ff75110c" providerId="ADAL" clId="{1FF005D9-67D5-43A1-BB95-EAA0D0CD30C8}" dt="2026-07-27T14:12:32.235" v="231" actId="47"/>
        <pc:sldMkLst>
          <pc:docMk/>
          <pc:sldMk cId="87142675" sldId="263"/>
        </pc:sldMkLst>
      </pc:sldChg>
      <pc:sldChg chg="add del">
        <pc:chgData name="Maximlian Lenz" userId="36b370ce-ee26-4328-b5b9-5d05ff75110c" providerId="ADAL" clId="{1FF005D9-67D5-43A1-BB95-EAA0D0CD30C8}" dt="2026-07-27T14:12:33.745" v="232" actId="47"/>
        <pc:sldMkLst>
          <pc:docMk/>
          <pc:sldMk cId="505083857" sldId="264"/>
        </pc:sldMkLst>
      </pc:sldChg>
      <pc:sldChg chg="del">
        <pc:chgData name="Maximlian Lenz" userId="36b370ce-ee26-4328-b5b9-5d05ff75110c" providerId="ADAL" clId="{1FF005D9-67D5-43A1-BB95-EAA0D0CD30C8}" dt="2026-07-27T15:20:12.880" v="410" actId="47"/>
        <pc:sldMkLst>
          <pc:docMk/>
          <pc:sldMk cId="3495381340" sldId="265"/>
        </pc:sldMkLst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1617943114" sldId="266"/>
        </pc:sldMkLst>
      </pc:sldChg>
      <pc:sldChg chg="modSp add del">
        <pc:chgData name="Maximlian Lenz" userId="36b370ce-ee26-4328-b5b9-5d05ff75110c" providerId="ADAL" clId="{1FF005D9-67D5-43A1-BB95-EAA0D0CD30C8}" dt="2026-07-27T15:30:20.270" v="440"/>
        <pc:sldMkLst>
          <pc:docMk/>
          <pc:sldMk cId="1724935601" sldId="295"/>
        </pc:sldMkLst>
        <pc:spChg chg="mod">
          <ac:chgData name="Maximlian Lenz" userId="36b370ce-ee26-4328-b5b9-5d05ff75110c" providerId="ADAL" clId="{1FF005D9-67D5-43A1-BB95-EAA0D0CD30C8}" dt="2026-07-27T15:30:12.349" v="437"/>
          <ac:spMkLst>
            <pc:docMk/>
            <pc:sldMk cId="1724935601" sldId="295"/>
            <ac:spMk id="46" creationId="{298DBC73-D254-7743-90B1-2EFD263248B8}"/>
          </ac:spMkLst>
        </pc:spChg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1947449587" sldId="302"/>
        </pc:sldMkLst>
      </pc:sldChg>
      <pc:sldChg chg="del">
        <pc:chgData name="Maximlian Lenz" userId="36b370ce-ee26-4328-b5b9-5d05ff75110c" providerId="ADAL" clId="{1FF005D9-67D5-43A1-BB95-EAA0D0CD30C8}" dt="2026-07-27T15:20:33.008" v="417" actId="47"/>
        <pc:sldMkLst>
          <pc:docMk/>
          <pc:sldMk cId="4199731465" sldId="303"/>
        </pc:sldMkLst>
      </pc:sldChg>
      <pc:sldChg chg="del">
        <pc:chgData name="Maximlian Lenz" userId="36b370ce-ee26-4328-b5b9-5d05ff75110c" providerId="ADAL" clId="{1FF005D9-67D5-43A1-BB95-EAA0D0CD30C8}" dt="2026-07-27T15:20:26.583" v="416" actId="47"/>
        <pc:sldMkLst>
          <pc:docMk/>
          <pc:sldMk cId="3661460010" sldId="304"/>
        </pc:sldMkLst>
      </pc:sldChg>
      <pc:sldChg chg="del">
        <pc:chgData name="Maximlian Lenz" userId="36b370ce-ee26-4328-b5b9-5d05ff75110c" providerId="ADAL" clId="{1FF005D9-67D5-43A1-BB95-EAA0D0CD30C8}" dt="2026-07-27T15:20:19.105" v="415" actId="47"/>
        <pc:sldMkLst>
          <pc:docMk/>
          <pc:sldMk cId="733947184" sldId="305"/>
        </pc:sldMkLst>
      </pc:sldChg>
      <pc:sldChg chg="addSp delSp modSp add mod">
        <pc:chgData name="Maximlian Lenz" userId="36b370ce-ee26-4328-b5b9-5d05ff75110c" providerId="ADAL" clId="{1FF005D9-67D5-43A1-BB95-EAA0D0CD30C8}" dt="2026-07-27T17:15:30.758" v="946" actId="1076"/>
        <pc:sldMkLst>
          <pc:docMk/>
          <pc:sldMk cId="144183822" sldId="307"/>
        </pc:sldMkLst>
        <pc:spChg chg="mod">
          <ac:chgData name="Maximlian Lenz" userId="36b370ce-ee26-4328-b5b9-5d05ff75110c" providerId="ADAL" clId="{1FF005D9-67D5-43A1-BB95-EAA0D0CD30C8}" dt="2026-07-27T17:14:13.901" v="920" actId="1076"/>
          <ac:spMkLst>
            <pc:docMk/>
            <pc:sldMk cId="144183822" sldId="307"/>
            <ac:spMk id="3" creationId="{45FFA5A2-1568-A6BB-0D87-C39A8A787C95}"/>
          </ac:spMkLst>
        </pc:spChg>
        <pc:spChg chg="del mod">
          <ac:chgData name="Maximlian Lenz" userId="36b370ce-ee26-4328-b5b9-5d05ff75110c" providerId="ADAL" clId="{1FF005D9-67D5-43A1-BB95-EAA0D0CD30C8}" dt="2026-07-27T17:10:12.564" v="893" actId="478"/>
          <ac:spMkLst>
            <pc:docMk/>
            <pc:sldMk cId="144183822" sldId="307"/>
            <ac:spMk id="6" creationId="{BA73267D-7142-3FCE-BBF6-3718BC536E16}"/>
          </ac:spMkLst>
        </pc:spChg>
        <pc:spChg chg="mod">
          <ac:chgData name="Maximlian Lenz" userId="36b370ce-ee26-4328-b5b9-5d05ff75110c" providerId="ADAL" clId="{1FF005D9-67D5-43A1-BB95-EAA0D0CD30C8}" dt="2026-07-27T17:14:47.872" v="927" actId="1076"/>
          <ac:spMkLst>
            <pc:docMk/>
            <pc:sldMk cId="144183822" sldId="307"/>
            <ac:spMk id="10" creationId="{93A915F2-BE5E-DA29-617C-BB2DAA25CF66}"/>
          </ac:spMkLst>
        </pc:spChg>
        <pc:spChg chg="del mod">
          <ac:chgData name="Maximlian Lenz" userId="36b370ce-ee26-4328-b5b9-5d05ff75110c" providerId="ADAL" clId="{1FF005D9-67D5-43A1-BB95-EAA0D0CD30C8}" dt="2026-07-27T17:07:39.434" v="795" actId="478"/>
          <ac:spMkLst>
            <pc:docMk/>
            <pc:sldMk cId="144183822" sldId="307"/>
            <ac:spMk id="12" creationId="{CC172758-038E-9D52-9E9B-43542B53FA11}"/>
          </ac:spMkLst>
        </pc:spChg>
        <pc:spChg chg="add mod">
          <ac:chgData name="Maximlian Lenz" userId="36b370ce-ee26-4328-b5b9-5d05ff75110c" providerId="ADAL" clId="{1FF005D9-67D5-43A1-BB95-EAA0D0CD30C8}" dt="2026-07-27T17:15:17.366" v="944" actId="1076"/>
          <ac:spMkLst>
            <pc:docMk/>
            <pc:sldMk cId="144183822" sldId="307"/>
            <ac:spMk id="18" creationId="{10EC4B5C-3E90-94B6-9538-646B7F0D7B9A}"/>
          </ac:spMkLst>
        </pc:spChg>
        <pc:spChg chg="add del">
          <ac:chgData name="Maximlian Lenz" userId="36b370ce-ee26-4328-b5b9-5d05ff75110c" providerId="ADAL" clId="{1FF005D9-67D5-43A1-BB95-EAA0D0CD30C8}" dt="2026-07-27T17:10:15.873" v="895" actId="22"/>
          <ac:spMkLst>
            <pc:docMk/>
            <pc:sldMk cId="144183822" sldId="307"/>
            <ac:spMk id="20" creationId="{5DAD1D4B-0860-C1FF-0B4F-B71D2405CB46}"/>
          </ac:spMkLst>
        </pc:spChg>
        <pc:spChg chg="add del mod">
          <ac:chgData name="Maximlian Lenz" userId="36b370ce-ee26-4328-b5b9-5d05ff75110c" providerId="ADAL" clId="{1FF005D9-67D5-43A1-BB95-EAA0D0CD30C8}" dt="2026-07-27T17:14:28.128" v="922"/>
          <ac:spMkLst>
            <pc:docMk/>
            <pc:sldMk cId="144183822" sldId="307"/>
            <ac:spMk id="21" creationId="{A4F2A38F-201E-9029-F69F-83B9475ACA48}"/>
          </ac:spMkLst>
        </pc:spChg>
        <pc:spChg chg="add mod">
          <ac:chgData name="Maximlian Lenz" userId="36b370ce-ee26-4328-b5b9-5d05ff75110c" providerId="ADAL" clId="{1FF005D9-67D5-43A1-BB95-EAA0D0CD30C8}" dt="2026-07-27T17:15:16.314" v="943" actId="1076"/>
          <ac:spMkLst>
            <pc:docMk/>
            <pc:sldMk cId="144183822" sldId="307"/>
            <ac:spMk id="24" creationId="{A9AA8AB0-FAC8-FD35-3265-0980556EB7C2}"/>
          </ac:spMkLst>
        </pc:spChg>
        <pc:grpChg chg="del">
          <ac:chgData name="Maximlian Lenz" userId="36b370ce-ee26-4328-b5b9-5d05ff75110c" providerId="ADAL" clId="{1FF005D9-67D5-43A1-BB95-EAA0D0CD30C8}" dt="2026-07-27T17:07:35.211" v="793" actId="478"/>
          <ac:grpSpMkLst>
            <pc:docMk/>
            <pc:sldMk cId="144183822" sldId="307"/>
            <ac:grpSpMk id="5" creationId="{65288CDF-6459-2CD5-AF70-60F7DD5630AF}"/>
          </ac:grpSpMkLst>
        </pc:grpChg>
        <pc:graphicFrameChg chg="mod">
          <ac:chgData name="Maximlian Lenz" userId="36b370ce-ee26-4328-b5b9-5d05ff75110c" providerId="ADAL" clId="{1FF005D9-67D5-43A1-BB95-EAA0D0CD30C8}" dt="2026-07-27T17:15:28.998" v="945" actId="1076"/>
          <ac:graphicFrameMkLst>
            <pc:docMk/>
            <pc:sldMk cId="144183822" sldId="307"/>
            <ac:graphicFrameMk id="9" creationId="{5C9CFD21-AF2A-96AC-8633-8EDA1A624E2A}"/>
          </ac:graphicFrameMkLst>
        </pc:graphicFrameChg>
        <pc:picChg chg="del">
          <ac:chgData name="Maximlian Lenz" userId="36b370ce-ee26-4328-b5b9-5d05ff75110c" providerId="ADAL" clId="{1FF005D9-67D5-43A1-BB95-EAA0D0CD30C8}" dt="2026-07-27T17:07:25.147" v="789" actId="478"/>
          <ac:picMkLst>
            <pc:docMk/>
            <pc:sldMk cId="144183822" sldId="307"/>
            <ac:picMk id="7" creationId="{B9B9436F-F936-DECE-4E97-B5CE85AB73BE}"/>
          </ac:picMkLst>
        </pc:picChg>
        <pc:picChg chg="mod">
          <ac:chgData name="Maximlian Lenz" userId="36b370ce-ee26-4328-b5b9-5d05ff75110c" providerId="ADAL" clId="{1FF005D9-67D5-43A1-BB95-EAA0D0CD30C8}" dt="2026-07-27T17:15:30.758" v="946" actId="1076"/>
          <ac:picMkLst>
            <pc:docMk/>
            <pc:sldMk cId="144183822" sldId="307"/>
            <ac:picMk id="8" creationId="{37D780DA-AC49-94AA-5210-D6928E40F308}"/>
          </ac:picMkLst>
        </pc:picChg>
        <pc:picChg chg="del">
          <ac:chgData name="Maximlian Lenz" userId="36b370ce-ee26-4328-b5b9-5d05ff75110c" providerId="ADAL" clId="{1FF005D9-67D5-43A1-BB95-EAA0D0CD30C8}" dt="2026-07-27T17:07:33.659" v="792" actId="478"/>
          <ac:picMkLst>
            <pc:docMk/>
            <pc:sldMk cId="144183822" sldId="307"/>
            <ac:picMk id="14" creationId="{A213EF87-5E70-3A0F-F44E-89566B0F8B37}"/>
          </ac:picMkLst>
        </pc:picChg>
        <pc:picChg chg="add mod">
          <ac:chgData name="Maximlian Lenz" userId="36b370ce-ee26-4328-b5b9-5d05ff75110c" providerId="ADAL" clId="{1FF005D9-67D5-43A1-BB95-EAA0D0CD30C8}" dt="2026-07-27T17:14:47.872" v="927" actId="1076"/>
          <ac:picMkLst>
            <pc:docMk/>
            <pc:sldMk cId="144183822" sldId="307"/>
            <ac:picMk id="16" creationId="{B517CCBA-C9CF-9783-F19D-6E62EF70C02C}"/>
          </ac:picMkLst>
        </pc:picChg>
        <pc:picChg chg="add mod">
          <ac:chgData name="Maximlian Lenz" userId="36b370ce-ee26-4328-b5b9-5d05ff75110c" providerId="ADAL" clId="{1FF005D9-67D5-43A1-BB95-EAA0D0CD30C8}" dt="2026-07-27T17:15:16.314" v="943" actId="1076"/>
          <ac:picMkLst>
            <pc:docMk/>
            <pc:sldMk cId="144183822" sldId="307"/>
            <ac:picMk id="22" creationId="{F6DF07BD-9B26-3A3F-BB29-4DA5E5FF5223}"/>
          </ac:picMkLst>
        </pc:picChg>
        <pc:picChg chg="mod">
          <ac:chgData name="Maximlian Lenz" userId="36b370ce-ee26-4328-b5b9-5d05ff75110c" providerId="ADAL" clId="{1FF005D9-67D5-43A1-BB95-EAA0D0CD30C8}" dt="2026-07-27T17:14:47.872" v="927" actId="1076"/>
          <ac:picMkLst>
            <pc:docMk/>
            <pc:sldMk cId="144183822" sldId="307"/>
            <ac:picMk id="1028" creationId="{D2397EE7-514F-B0A5-DF06-0A9297C63C04}"/>
          </ac:picMkLst>
        </pc:picChg>
      </pc:sldChg>
      <pc:sldChg chg="addSp delSp modSp mod ord">
        <pc:chgData name="Maximlian Lenz" userId="36b370ce-ee26-4328-b5b9-5d05ff75110c" providerId="ADAL" clId="{1FF005D9-67D5-43A1-BB95-EAA0D0CD30C8}" dt="2026-07-27T20:18:52.184" v="1625" actId="1036"/>
        <pc:sldMkLst>
          <pc:docMk/>
          <pc:sldMk cId="844081818" sldId="311"/>
        </pc:sldMkLst>
        <pc:spChg chg="mod">
          <ac:chgData name="Maximlian Lenz" userId="36b370ce-ee26-4328-b5b9-5d05ff75110c" providerId="ADAL" clId="{1FF005D9-67D5-43A1-BB95-EAA0D0CD30C8}" dt="2026-07-27T20:17:57.459" v="1622" actId="14100"/>
          <ac:spMkLst>
            <pc:docMk/>
            <pc:sldMk cId="844081818" sldId="311"/>
            <ac:spMk id="3" creationId="{FBAFD768-69B2-EF0A-390E-14A6ADF21A6E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5" creationId="{36225543-C3CB-5969-7F8F-E825D7F398C5}"/>
          </ac:spMkLst>
        </pc:spChg>
        <pc:spChg chg="mod topLvl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12" creationId="{C54E4B42-8EDE-3892-FDEB-45CCBFE499D0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13" creationId="{104DDCD0-B1AF-C289-B2BD-6123C3964A13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40" creationId="{3D9FE9CC-2EFC-6ABF-94E6-6D9111380710}"/>
          </ac:spMkLst>
        </pc:spChg>
        <pc:spChg chg="mod topLvl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243" creationId="{AEEF77D5-B27C-3617-61C6-8ABF8B542B90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49" creationId="{7DEEABB1-2F7C-90B2-656A-FBCD30594AD9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50" creationId="{1A0B3122-81C8-9DD1-4D4B-A893AB738770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55" creationId="{B7154906-BF19-9F33-2993-5125BEACAD66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59" creationId="{5A63C159-9D2B-AC81-CE50-56E01E5179DA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265" creationId="{1112DADE-7247-7CCC-0DAB-13BBE1E892A7}"/>
          </ac:spMkLst>
        </pc:spChg>
        <pc:spChg chg="mod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339" creationId="{80E95903-0921-3F27-7B2F-2DC108DCC338}"/>
          </ac:spMkLst>
        </pc:spChg>
        <pc:spChg chg="mod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351" creationId="{21DE0134-7DEB-05EB-06F2-188794DEA305}"/>
          </ac:spMkLst>
        </pc:spChg>
        <pc:spChg chg="mod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358" creationId="{68E67E96-A958-5E89-E47A-D172CD9B6BEE}"/>
          </ac:spMkLst>
        </pc:spChg>
        <pc:spChg chg="mod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373" creationId="{C951A8DB-6335-4AAA-9FA7-1E9F5CF1653A}"/>
          </ac:spMkLst>
        </pc:spChg>
        <pc:spChg chg="mod">
          <ac:chgData name="Maximlian Lenz" userId="36b370ce-ee26-4328-b5b9-5d05ff75110c" providerId="ADAL" clId="{1FF005D9-67D5-43A1-BB95-EAA0D0CD30C8}" dt="2026-07-24T21:54:26.950" v="11" actId="165"/>
          <ac:spMkLst>
            <pc:docMk/>
            <pc:sldMk cId="844081818" sldId="311"/>
            <ac:spMk id="374" creationId="{60D57942-A8E8-D5E3-903D-56EB50126203}"/>
          </ac:spMkLst>
        </pc:spChg>
        <pc:spChg chg="mod">
          <ac:chgData name="Maximlian Lenz" userId="36b370ce-ee26-4328-b5b9-5d05ff75110c" providerId="ADAL" clId="{1FF005D9-67D5-43A1-BB95-EAA0D0CD30C8}" dt="2026-07-24T21:56:28.238" v="12" actId="164"/>
          <ac:spMkLst>
            <pc:docMk/>
            <pc:sldMk cId="844081818" sldId="311"/>
            <ac:spMk id="377" creationId="{E8B9F938-5D05-37BB-F6C8-A2FCB7DE74F1}"/>
          </ac:spMkLst>
        </pc:spChg>
        <pc:picChg chg="mod">
          <ac:chgData name="Maximlian Lenz" userId="36b370ce-ee26-4328-b5b9-5d05ff75110c" providerId="ADAL" clId="{1FF005D9-67D5-43A1-BB95-EAA0D0CD30C8}" dt="2026-07-27T20:18:52.184" v="1625" actId="1036"/>
          <ac:picMkLst>
            <pc:docMk/>
            <pc:sldMk cId="844081818" sldId="311"/>
            <ac:picMk id="12" creationId="{782E0778-1299-6BAA-2FAD-F6C3186DB1B8}"/>
          </ac:picMkLst>
        </pc:picChg>
      </pc:sldChg>
      <pc:sldChg chg="add">
        <pc:chgData name="Maximlian Lenz" userId="36b370ce-ee26-4328-b5b9-5d05ff75110c" providerId="ADAL" clId="{1FF005D9-67D5-43A1-BB95-EAA0D0CD30C8}" dt="2026-07-27T17:01:19.626" v="785"/>
        <pc:sldMkLst>
          <pc:docMk/>
          <pc:sldMk cId="348609399" sldId="312"/>
        </pc:sldMkLst>
      </pc:sldChg>
      <pc:sldChg chg="modSp add del mod ord">
        <pc:chgData name="Maximlian Lenz" userId="36b370ce-ee26-4328-b5b9-5d05ff75110c" providerId="ADAL" clId="{1FF005D9-67D5-43A1-BB95-EAA0D0CD30C8}" dt="2026-07-27T17:01:11.052" v="784" actId="2696"/>
        <pc:sldMkLst>
          <pc:docMk/>
          <pc:sldMk cId="1182064932" sldId="312"/>
        </pc:sldMkLst>
        <pc:spChg chg="mod">
          <ac:chgData name="Maximlian Lenz" userId="36b370ce-ee26-4328-b5b9-5d05ff75110c" providerId="ADAL" clId="{1FF005D9-67D5-43A1-BB95-EAA0D0CD30C8}" dt="2026-07-27T15:22:58.054" v="433" actId="20577"/>
          <ac:spMkLst>
            <pc:docMk/>
            <pc:sldMk cId="1182064932" sldId="312"/>
            <ac:spMk id="2" creationId="{6EDEF849-3833-7671-E3C0-D8AE931F2186}"/>
          </ac:spMkLst>
        </pc:spChg>
        <pc:spChg chg="mod">
          <ac:chgData name="Maximlian Lenz" userId="36b370ce-ee26-4328-b5b9-5d05ff75110c" providerId="ADAL" clId="{1FF005D9-67D5-43A1-BB95-EAA0D0CD30C8}" dt="2026-07-27T15:22:47.271" v="423"/>
          <ac:spMkLst>
            <pc:docMk/>
            <pc:sldMk cId="1182064932" sldId="312"/>
            <ac:spMk id="5" creationId="{B899453C-F9B1-5A09-58A7-B3450C44551C}"/>
          </ac:spMkLst>
        </pc:spChg>
      </pc:sldChg>
      <pc:sldChg chg="del">
        <pc:chgData name="Maximlian Lenz" userId="36b370ce-ee26-4328-b5b9-5d05ff75110c" providerId="ADAL" clId="{1FF005D9-67D5-43A1-BB95-EAA0D0CD30C8}" dt="2026-07-27T15:20:11.794" v="409" actId="47"/>
        <pc:sldMkLst>
          <pc:docMk/>
          <pc:sldMk cId="3847075870" sldId="313"/>
        </pc:sldMkLst>
      </pc:sldChg>
      <pc:sldChg chg="ord">
        <pc:chgData name="Maximlian Lenz" userId="36b370ce-ee26-4328-b5b9-5d05ff75110c" providerId="ADAL" clId="{1FF005D9-67D5-43A1-BB95-EAA0D0CD30C8}" dt="2026-07-27T20:03:53.343" v="1604"/>
        <pc:sldMkLst>
          <pc:docMk/>
          <pc:sldMk cId="841194812" sldId="319"/>
        </pc:sldMkLst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294296791" sldId="334"/>
        </pc:sldMkLst>
      </pc:sldChg>
      <pc:sldChg chg="add del">
        <pc:chgData name="Maximlian Lenz" userId="36b370ce-ee26-4328-b5b9-5d05ff75110c" providerId="ADAL" clId="{1FF005D9-67D5-43A1-BB95-EAA0D0CD30C8}" dt="2026-07-27T15:20:36.661" v="420" actId="47"/>
        <pc:sldMkLst>
          <pc:docMk/>
          <pc:sldMk cId="2540224450" sldId="340"/>
        </pc:sldMkLst>
      </pc:sldChg>
      <pc:sldChg chg="addSp delSp modSp mod ord">
        <pc:chgData name="Maximlian Lenz" userId="36b370ce-ee26-4328-b5b9-5d05ff75110c" providerId="ADAL" clId="{1FF005D9-67D5-43A1-BB95-EAA0D0CD30C8}" dt="2026-07-27T19:40:16.224" v="1416" actId="1076"/>
        <pc:sldMkLst>
          <pc:docMk/>
          <pc:sldMk cId="2289438147" sldId="346"/>
        </pc:sldMkLst>
        <pc:spChg chg="mod">
          <ac:chgData name="Maximlian Lenz" userId="36b370ce-ee26-4328-b5b9-5d05ff75110c" providerId="ADAL" clId="{1FF005D9-67D5-43A1-BB95-EAA0D0CD30C8}" dt="2026-07-27T17:18:23.002" v="967" actId="1076"/>
          <ac:spMkLst>
            <pc:docMk/>
            <pc:sldMk cId="2289438147" sldId="346"/>
            <ac:spMk id="2" creationId="{BC631D40-04FA-4A27-1145-B1152E366B9F}"/>
          </ac:spMkLst>
        </pc:spChg>
        <pc:spChg chg="mod">
          <ac:chgData name="Maximlian Lenz" userId="36b370ce-ee26-4328-b5b9-5d05ff75110c" providerId="ADAL" clId="{1FF005D9-67D5-43A1-BB95-EAA0D0CD30C8}" dt="2026-07-27T19:39:05.665" v="1402" actId="27636"/>
          <ac:spMkLst>
            <pc:docMk/>
            <pc:sldMk cId="2289438147" sldId="346"/>
            <ac:spMk id="3" creationId="{6FCEEB73-AC57-27F5-66B4-D3525FE53474}"/>
          </ac:spMkLst>
        </pc:spChg>
        <pc:spChg chg="del">
          <ac:chgData name="Maximlian Lenz" userId="36b370ce-ee26-4328-b5b9-5d05ff75110c" providerId="ADAL" clId="{1FF005D9-67D5-43A1-BB95-EAA0D0CD30C8}" dt="2026-07-27T19:39:35.352" v="1407" actId="478"/>
          <ac:spMkLst>
            <pc:docMk/>
            <pc:sldMk cId="2289438147" sldId="346"/>
            <ac:spMk id="7" creationId="{0668568D-0E9A-6671-977A-B3BF0B867AB4}"/>
          </ac:spMkLst>
        </pc:spChg>
        <pc:spChg chg="mod">
          <ac:chgData name="Maximlian Lenz" userId="36b370ce-ee26-4328-b5b9-5d05ff75110c" providerId="ADAL" clId="{1FF005D9-67D5-43A1-BB95-EAA0D0CD30C8}" dt="2026-07-27T19:40:16.224" v="1416" actId="1076"/>
          <ac:spMkLst>
            <pc:docMk/>
            <pc:sldMk cId="2289438147" sldId="346"/>
            <ac:spMk id="10" creationId="{8E9FB655-22F7-A0BB-D9DF-64799B797297}"/>
          </ac:spMkLst>
        </pc:spChg>
        <pc:spChg chg="mod">
          <ac:chgData name="Maximlian Lenz" userId="36b370ce-ee26-4328-b5b9-5d05ff75110c" providerId="ADAL" clId="{1FF005D9-67D5-43A1-BB95-EAA0D0CD30C8}" dt="2026-07-27T19:39:42.793" v="1408" actId="1076"/>
          <ac:spMkLst>
            <pc:docMk/>
            <pc:sldMk cId="2289438147" sldId="346"/>
            <ac:spMk id="12" creationId="{9BB21E21-2491-169B-9B2B-09E9585D6FFB}"/>
          </ac:spMkLst>
        </pc:spChg>
        <pc:spChg chg="mod">
          <ac:chgData name="Maximlian Lenz" userId="36b370ce-ee26-4328-b5b9-5d05ff75110c" providerId="ADAL" clId="{1FF005D9-67D5-43A1-BB95-EAA0D0CD30C8}" dt="2026-07-27T19:40:09.026" v="1415" actId="1076"/>
          <ac:spMkLst>
            <pc:docMk/>
            <pc:sldMk cId="2289438147" sldId="346"/>
            <ac:spMk id="13" creationId="{5E00757D-2CE0-E9DB-1EDE-B94FA23B2824}"/>
          </ac:spMkLst>
        </pc:spChg>
        <pc:spChg chg="mod">
          <ac:chgData name="Maximlian Lenz" userId="36b370ce-ee26-4328-b5b9-5d05ff75110c" providerId="ADAL" clId="{1FF005D9-67D5-43A1-BB95-EAA0D0CD30C8}" dt="2026-07-27T19:40:00.177" v="1413" actId="1076"/>
          <ac:spMkLst>
            <pc:docMk/>
            <pc:sldMk cId="2289438147" sldId="346"/>
            <ac:spMk id="14" creationId="{5ADE8726-42D1-2CD4-30F4-D0A64DE529B4}"/>
          </ac:spMkLst>
        </pc:spChg>
        <pc:spChg chg="mod">
          <ac:chgData name="Maximlian Lenz" userId="36b370ce-ee26-4328-b5b9-5d05ff75110c" providerId="ADAL" clId="{1FF005D9-67D5-43A1-BB95-EAA0D0CD30C8}" dt="2026-07-27T19:40:04.489" v="1414" actId="1076"/>
          <ac:spMkLst>
            <pc:docMk/>
            <pc:sldMk cId="2289438147" sldId="346"/>
            <ac:spMk id="15" creationId="{B759E1D3-7D25-7A74-2F13-5BA702B68B96}"/>
          </ac:spMkLst>
        </pc:spChg>
        <pc:spChg chg="del">
          <ac:chgData name="Maximlian Lenz" userId="36b370ce-ee26-4328-b5b9-5d05ff75110c" providerId="ADAL" clId="{1FF005D9-67D5-43A1-BB95-EAA0D0CD30C8}" dt="2026-07-27T19:39:24.450" v="1404" actId="478"/>
          <ac:spMkLst>
            <pc:docMk/>
            <pc:sldMk cId="2289438147" sldId="346"/>
            <ac:spMk id="17" creationId="{C9DD3E39-0767-995C-3B3D-92A6AACC6A9F}"/>
          </ac:spMkLst>
        </pc:spChg>
        <pc:spChg chg="mod">
          <ac:chgData name="Maximlian Lenz" userId="36b370ce-ee26-4328-b5b9-5d05ff75110c" providerId="ADAL" clId="{1FF005D9-67D5-43A1-BB95-EAA0D0CD30C8}" dt="2026-07-24T22:01:12.708" v="15"/>
          <ac:spMkLst>
            <pc:docMk/>
            <pc:sldMk cId="2289438147" sldId="346"/>
            <ac:spMk id="20" creationId="{1D6B8E02-EBA9-81F7-7FE3-85EE807521F7}"/>
          </ac:spMkLst>
        </pc:spChg>
        <pc:spChg chg="mod">
          <ac:chgData name="Maximlian Lenz" userId="36b370ce-ee26-4328-b5b9-5d05ff75110c" providerId="ADAL" clId="{1FF005D9-67D5-43A1-BB95-EAA0D0CD30C8}" dt="2026-07-25T16:34:07.376" v="147" actId="1037"/>
          <ac:spMkLst>
            <pc:docMk/>
            <pc:sldMk cId="2289438147" sldId="346"/>
            <ac:spMk id="23" creationId="{5D567394-DF4A-33DA-1C66-CF83CD1D5CC1}"/>
          </ac:spMkLst>
        </pc:spChg>
        <pc:spChg chg="mod">
          <ac:chgData name="Maximlian Lenz" userId="36b370ce-ee26-4328-b5b9-5d05ff75110c" providerId="ADAL" clId="{1FF005D9-67D5-43A1-BB95-EAA0D0CD30C8}" dt="2026-07-25T16:34:07.376" v="147" actId="1037"/>
          <ac:spMkLst>
            <pc:docMk/>
            <pc:sldMk cId="2289438147" sldId="346"/>
            <ac:spMk id="24" creationId="{3CC683B4-8E2D-31B4-E6D0-D02BE540A3F0}"/>
          </ac:spMkLst>
        </pc:spChg>
        <pc:spChg chg="mod">
          <ac:chgData name="Maximlian Lenz" userId="36b370ce-ee26-4328-b5b9-5d05ff75110c" providerId="ADAL" clId="{1FF005D9-67D5-43A1-BB95-EAA0D0CD30C8}" dt="2026-07-25T16:34:07.376" v="147" actId="1037"/>
          <ac:spMkLst>
            <pc:docMk/>
            <pc:sldMk cId="2289438147" sldId="346"/>
            <ac:spMk id="25" creationId="{9FD9BCDE-D4F7-B6CC-44FB-887C836CD2BA}"/>
          </ac:spMkLst>
        </pc:spChg>
        <pc:spChg chg="mod">
          <ac:chgData name="Maximlian Lenz" userId="36b370ce-ee26-4328-b5b9-5d05ff75110c" providerId="ADAL" clId="{1FF005D9-67D5-43A1-BB95-EAA0D0CD30C8}" dt="2026-07-25T16:34:07.376" v="147" actId="1037"/>
          <ac:spMkLst>
            <pc:docMk/>
            <pc:sldMk cId="2289438147" sldId="346"/>
            <ac:spMk id="26" creationId="{1091E7B1-0860-9FE5-FBB0-808F8C7870D0}"/>
          </ac:spMkLst>
        </pc:spChg>
        <pc:spChg chg="mod">
          <ac:chgData name="Maximlian Lenz" userId="36b370ce-ee26-4328-b5b9-5d05ff75110c" providerId="ADAL" clId="{1FF005D9-67D5-43A1-BB95-EAA0D0CD30C8}" dt="2026-07-27T17:18:27.795" v="968" actId="1076"/>
          <ac:spMkLst>
            <pc:docMk/>
            <pc:sldMk cId="2289438147" sldId="346"/>
            <ac:spMk id="32" creationId="{B11B7418-281B-2C2E-86A2-10FF42347BAD}"/>
          </ac:spMkLst>
        </pc:spChg>
        <pc:spChg chg="mod">
          <ac:chgData name="Maximlian Lenz" userId="36b370ce-ee26-4328-b5b9-5d05ff75110c" providerId="ADAL" clId="{1FF005D9-67D5-43A1-BB95-EAA0D0CD30C8}" dt="2026-07-27T17:18:11.122" v="964" actId="207"/>
          <ac:spMkLst>
            <pc:docMk/>
            <pc:sldMk cId="2289438147" sldId="346"/>
            <ac:spMk id="33" creationId="{8E633216-F72D-93C6-0DF4-AECA2BB30FBE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332" creationId="{9EEBBB12-3D69-B2E9-2F03-6AB105070DB8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401" creationId="{482FDF07-F224-3EB1-711F-C962BBB27970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427" creationId="{4D579866-5BCE-7A97-E873-D9E8801E9953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443" creationId="{C4471696-175B-9F94-3B2D-AAFA731C4D72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465" creationId="{7359C432-170E-22D7-F67A-87E08E14C84C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466" creationId="{F693FF04-530A-CF50-C2EC-A8D49487A76F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471" creationId="{2A4DE388-525D-2294-ECDA-738CE6A98952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488" creationId="{479014BC-0B6E-D9C0-4B84-942FA7506499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490" creationId="{31D06B2E-FEA5-9007-2B34-748AD2FC7AFA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545" creationId="{070B5AD2-174E-FB7D-BC17-D29EDD04896D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552" creationId="{DFA93F7E-787A-A042-754F-4595690CE122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561" creationId="{95211FE0-2C83-A9A6-B10F-FDBFF07018BA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583" creationId="{6580C2AA-CDC3-2B33-50F1-A9FD756905A9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597" creationId="{E84F9979-5573-C063-548B-FBED1A5AC6EB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599" creationId="{19A4F72D-9358-0EC8-51D2-D79CFE780836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607" creationId="{31B05724-BF51-3AA0-FE35-98CF8924DFD5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615" creationId="{D7D93819-BEA9-C5BB-CD79-674976B0013F}"/>
          </ac:spMkLst>
        </pc:spChg>
        <pc:spChg chg="mod">
          <ac:chgData name="Maximlian Lenz" userId="36b370ce-ee26-4328-b5b9-5d05ff75110c" providerId="ADAL" clId="{1FF005D9-67D5-43A1-BB95-EAA0D0CD30C8}" dt="2026-07-24T22:03:28.811" v="16" actId="165"/>
          <ac:spMkLst>
            <pc:docMk/>
            <pc:sldMk cId="2289438147" sldId="346"/>
            <ac:spMk id="618" creationId="{2E102B6A-6C16-F519-EB3D-C47B4944351E}"/>
          </ac:spMkLst>
        </pc:spChg>
        <pc:spChg chg="mod">
          <ac:chgData name="Maximlian Lenz" userId="36b370ce-ee26-4328-b5b9-5d05ff75110c" providerId="ADAL" clId="{1FF005D9-67D5-43A1-BB95-EAA0D0CD30C8}" dt="2026-07-27T15:34:48.648" v="488" actId="1076"/>
          <ac:spMkLst>
            <pc:docMk/>
            <pc:sldMk cId="2289438147" sldId="346"/>
            <ac:spMk id="622" creationId="{6377D8F9-87EF-0F49-DFE6-87A3559E940C}"/>
          </ac:spMkLst>
        </pc:spChg>
        <pc:grpChg chg="mod">
          <ac:chgData name="Maximlian Lenz" userId="36b370ce-ee26-4328-b5b9-5d05ff75110c" providerId="ADAL" clId="{1FF005D9-67D5-43A1-BB95-EAA0D0CD30C8}" dt="2026-07-27T19:39:33.274" v="1406" actId="1076"/>
          <ac:grpSpMkLst>
            <pc:docMk/>
            <pc:sldMk cId="2289438147" sldId="346"/>
            <ac:grpSpMk id="11" creationId="{F2539CDE-3D8E-B1EB-DB53-69F17456F187}"/>
          </ac:grpSpMkLst>
        </pc:grpChg>
        <pc:grpChg chg="add mod">
          <ac:chgData name="Maximlian Lenz" userId="36b370ce-ee26-4328-b5b9-5d05ff75110c" providerId="ADAL" clId="{1FF005D9-67D5-43A1-BB95-EAA0D0CD30C8}" dt="2026-07-24T22:01:12.708" v="15"/>
          <ac:grpSpMkLst>
            <pc:docMk/>
            <pc:sldMk cId="2289438147" sldId="346"/>
            <ac:grpSpMk id="18" creationId="{3B69DB4E-CE19-3426-0F47-A7A631323311}"/>
          </ac:grpSpMkLst>
        </pc:grpChg>
        <pc:grpChg chg="add mod">
          <ac:chgData name="Maximlian Lenz" userId="36b370ce-ee26-4328-b5b9-5d05ff75110c" providerId="ADAL" clId="{1FF005D9-67D5-43A1-BB95-EAA0D0CD30C8}" dt="2026-07-25T16:34:07.376" v="147" actId="1037"/>
          <ac:grpSpMkLst>
            <pc:docMk/>
            <pc:sldMk cId="2289438147" sldId="346"/>
            <ac:grpSpMk id="21" creationId="{D2A5C063-8FAD-6B08-1142-46DDAEBB7F32}"/>
          </ac:grpSpMkLst>
        </pc:grpChg>
        <pc:grpChg chg="mod">
          <ac:chgData name="Maximlian Lenz" userId="36b370ce-ee26-4328-b5b9-5d05ff75110c" providerId="ADAL" clId="{1FF005D9-67D5-43A1-BB95-EAA0D0CD30C8}" dt="2026-07-27T17:18:34.679" v="981" actId="1035"/>
          <ac:grpSpMkLst>
            <pc:docMk/>
            <pc:sldMk cId="2289438147" sldId="346"/>
            <ac:grpSpMk id="331" creationId="{AC25A4DF-47F7-E75A-C50A-605238A6EB8E}"/>
          </ac:grpSpMkLst>
        </pc:grpChg>
        <pc:picChg chg="mod modCrop">
          <ac:chgData name="Maximlian Lenz" userId="36b370ce-ee26-4328-b5b9-5d05ff75110c" providerId="ADAL" clId="{1FF005D9-67D5-43A1-BB95-EAA0D0CD30C8}" dt="2026-07-27T19:39:17.642" v="1403" actId="732"/>
          <ac:picMkLst>
            <pc:docMk/>
            <pc:sldMk cId="2289438147" sldId="346"/>
            <ac:picMk id="5" creationId="{0DE05E7F-F095-9807-2D83-1CBB420EFC40}"/>
          </ac:picMkLst>
        </pc:picChg>
        <pc:picChg chg="mod">
          <ac:chgData name="Maximlian Lenz" userId="36b370ce-ee26-4328-b5b9-5d05ff75110c" providerId="ADAL" clId="{1FF005D9-67D5-43A1-BB95-EAA0D0CD30C8}" dt="2026-07-24T22:01:12.708" v="15"/>
          <ac:picMkLst>
            <pc:docMk/>
            <pc:sldMk cId="2289438147" sldId="346"/>
            <ac:picMk id="19" creationId="{6855BE4B-BAB1-0076-7030-64B5C0C3B1FE}"/>
          </ac:picMkLst>
        </pc:picChg>
        <pc:picChg chg="mod">
          <ac:chgData name="Maximlian Lenz" userId="36b370ce-ee26-4328-b5b9-5d05ff75110c" providerId="ADAL" clId="{1FF005D9-67D5-43A1-BB95-EAA0D0CD30C8}" dt="2026-07-25T16:34:07.376" v="147" actId="1037"/>
          <ac:picMkLst>
            <pc:docMk/>
            <pc:sldMk cId="2289438147" sldId="346"/>
            <ac:picMk id="22" creationId="{028305FA-4838-8524-AEBD-7F8CEE251FB4}"/>
          </ac:picMkLst>
        </pc:picChg>
      </pc:sldChg>
      <pc:sldChg chg="del">
        <pc:chgData name="Maximlian Lenz" userId="36b370ce-ee26-4328-b5b9-5d05ff75110c" providerId="ADAL" clId="{1FF005D9-67D5-43A1-BB95-EAA0D0CD30C8}" dt="2026-07-27T15:20:13.953" v="411" actId="47"/>
        <pc:sldMkLst>
          <pc:docMk/>
          <pc:sldMk cId="1706652705" sldId="347"/>
        </pc:sldMkLst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2119673208" sldId="348"/>
        </pc:sldMkLst>
      </pc:sldChg>
      <pc:sldChg chg="del">
        <pc:chgData name="Maximlian Lenz" userId="36b370ce-ee26-4328-b5b9-5d05ff75110c" providerId="ADAL" clId="{1FF005D9-67D5-43A1-BB95-EAA0D0CD30C8}" dt="2026-07-27T15:20:16.910" v="413" actId="47"/>
        <pc:sldMkLst>
          <pc:docMk/>
          <pc:sldMk cId="1059164183" sldId="350"/>
        </pc:sldMkLst>
      </pc:sldChg>
      <pc:sldChg chg="del">
        <pc:chgData name="Maximlian Lenz" userId="36b370ce-ee26-4328-b5b9-5d05ff75110c" providerId="ADAL" clId="{1FF005D9-67D5-43A1-BB95-EAA0D0CD30C8}" dt="2026-07-27T15:20:15.381" v="412" actId="47"/>
        <pc:sldMkLst>
          <pc:docMk/>
          <pc:sldMk cId="4188715183" sldId="351"/>
        </pc:sldMkLst>
      </pc:sldChg>
      <pc:sldChg chg="del">
        <pc:chgData name="Maximlian Lenz" userId="36b370ce-ee26-4328-b5b9-5d05ff75110c" providerId="ADAL" clId="{1FF005D9-67D5-43A1-BB95-EAA0D0CD30C8}" dt="2026-07-27T15:20:17.855" v="414" actId="47"/>
        <pc:sldMkLst>
          <pc:docMk/>
          <pc:sldMk cId="1265135160" sldId="352"/>
        </pc:sldMkLst>
      </pc:sldChg>
      <pc:sldChg chg="add del">
        <pc:chgData name="Maximlian Lenz" userId="36b370ce-ee26-4328-b5b9-5d05ff75110c" providerId="ADAL" clId="{1FF005D9-67D5-43A1-BB95-EAA0D0CD30C8}" dt="2026-07-27T15:20:37.142" v="421" actId="47"/>
        <pc:sldMkLst>
          <pc:docMk/>
          <pc:sldMk cId="871907371" sldId="355"/>
        </pc:sldMkLst>
      </pc:sldChg>
      <pc:sldChg chg="addSp modSp mod">
        <pc:chgData name="Maximlian Lenz" userId="36b370ce-ee26-4328-b5b9-5d05ff75110c" providerId="ADAL" clId="{1FF005D9-67D5-43A1-BB95-EAA0D0CD30C8}" dt="2026-07-27T16:52:24.030" v="730" actId="1076"/>
        <pc:sldMkLst>
          <pc:docMk/>
          <pc:sldMk cId="3589818273" sldId="365"/>
        </pc:sldMkLst>
        <pc:grpChg chg="mod">
          <ac:chgData name="Maximlian Lenz" userId="36b370ce-ee26-4328-b5b9-5d05ff75110c" providerId="ADAL" clId="{1FF005D9-67D5-43A1-BB95-EAA0D0CD30C8}" dt="2026-07-27T16:52:21.360" v="729" actId="1076"/>
          <ac:grpSpMkLst>
            <pc:docMk/>
            <pc:sldMk cId="3589818273" sldId="365"/>
            <ac:grpSpMk id="9" creationId="{3912C0E2-4F13-DBA4-5208-27367332E849}"/>
          </ac:grpSpMkLst>
        </pc:grpChg>
        <pc:picChg chg="add mod">
          <ac:chgData name="Maximlian Lenz" userId="36b370ce-ee26-4328-b5b9-5d05ff75110c" providerId="ADAL" clId="{1FF005D9-67D5-43A1-BB95-EAA0D0CD30C8}" dt="2026-07-27T16:52:24.030" v="730" actId="1076"/>
          <ac:picMkLst>
            <pc:docMk/>
            <pc:sldMk cId="3589818273" sldId="365"/>
            <ac:picMk id="5" creationId="{886DA5A4-EBA6-0CD8-38DA-ED1D0008BD45}"/>
          </ac:picMkLst>
        </pc:picChg>
      </pc:sldChg>
      <pc:sldChg chg="del">
        <pc:chgData name="Maximlian Lenz" userId="36b370ce-ee26-4328-b5b9-5d05ff75110c" providerId="ADAL" clId="{1FF005D9-67D5-43A1-BB95-EAA0D0CD30C8}" dt="2026-07-27T15:20:10.667" v="408" actId="47"/>
        <pc:sldMkLst>
          <pc:docMk/>
          <pc:sldMk cId="4259286292" sldId="366"/>
        </pc:sldMkLst>
      </pc:sldChg>
      <pc:sldChg chg="modSp mod">
        <pc:chgData name="Maximlian Lenz" userId="36b370ce-ee26-4328-b5b9-5d05ff75110c" providerId="ADAL" clId="{1FF005D9-67D5-43A1-BB95-EAA0D0CD30C8}" dt="2026-07-27T17:36:40.967" v="1235" actId="404"/>
        <pc:sldMkLst>
          <pc:docMk/>
          <pc:sldMk cId="2678513025" sldId="367"/>
        </pc:sldMkLst>
        <pc:spChg chg="mod">
          <ac:chgData name="Maximlian Lenz" userId="36b370ce-ee26-4328-b5b9-5d05ff75110c" providerId="ADAL" clId="{1FF005D9-67D5-43A1-BB95-EAA0D0CD30C8}" dt="2026-07-27T17:36:40.967" v="1235" actId="404"/>
          <ac:spMkLst>
            <pc:docMk/>
            <pc:sldMk cId="2678513025" sldId="367"/>
            <ac:spMk id="4" creationId="{742B7D88-E8C5-CEF3-301D-C7B655B44F49}"/>
          </ac:spMkLst>
        </pc:spChg>
      </pc:sldChg>
      <pc:sldChg chg="del ord">
        <pc:chgData name="Maximlian Lenz" userId="36b370ce-ee26-4328-b5b9-5d05ff75110c" providerId="ADAL" clId="{1FF005D9-67D5-43A1-BB95-EAA0D0CD30C8}" dt="2026-07-27T14:12:45.895" v="233" actId="47"/>
        <pc:sldMkLst>
          <pc:docMk/>
          <pc:sldMk cId="1837503431" sldId="372"/>
        </pc:sldMkLst>
      </pc:sldChg>
      <pc:sldChg chg="del">
        <pc:chgData name="Maximlian Lenz" userId="36b370ce-ee26-4328-b5b9-5d05ff75110c" providerId="ADAL" clId="{1FF005D9-67D5-43A1-BB95-EAA0D0CD30C8}" dt="2026-07-27T14:12:51.433" v="234" actId="47"/>
        <pc:sldMkLst>
          <pc:docMk/>
          <pc:sldMk cId="2205417923" sldId="377"/>
        </pc:sldMkLst>
      </pc:sldChg>
      <pc:sldChg chg="addSp modSp mod ord">
        <pc:chgData name="Maximlian Lenz" userId="36b370ce-ee26-4328-b5b9-5d05ff75110c" providerId="ADAL" clId="{1FF005D9-67D5-43A1-BB95-EAA0D0CD30C8}" dt="2026-07-27T20:20:19.154" v="1629" actId="1076"/>
        <pc:sldMkLst>
          <pc:docMk/>
          <pc:sldMk cId="2358560546" sldId="381"/>
        </pc:sldMkLst>
        <pc:picChg chg="add mod">
          <ac:chgData name="Maximlian Lenz" userId="36b370ce-ee26-4328-b5b9-5d05ff75110c" providerId="ADAL" clId="{1FF005D9-67D5-43A1-BB95-EAA0D0CD30C8}" dt="2026-07-27T20:20:19.154" v="1629" actId="1076"/>
          <ac:picMkLst>
            <pc:docMk/>
            <pc:sldMk cId="2358560546" sldId="381"/>
            <ac:picMk id="4" creationId="{8F2D50AD-8FBD-809A-EC10-E9A2D0AB7782}"/>
          </ac:picMkLst>
        </pc:picChg>
        <pc:picChg chg="mod">
          <ac:chgData name="Maximlian Lenz" userId="36b370ce-ee26-4328-b5b9-5d05ff75110c" providerId="ADAL" clId="{1FF005D9-67D5-43A1-BB95-EAA0D0CD30C8}" dt="2026-07-27T20:05:18.705" v="1616" actId="1076"/>
          <ac:picMkLst>
            <pc:docMk/>
            <pc:sldMk cId="2358560546" sldId="381"/>
            <ac:picMk id="24" creationId="{2304542E-7448-DDC9-50D9-845E6C25D354}"/>
          </ac:picMkLst>
        </pc:picChg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627271527" sldId="386"/>
        </pc:sldMkLst>
      </pc:sldChg>
      <pc:sldChg chg="add del">
        <pc:chgData name="Maximlian Lenz" userId="36b370ce-ee26-4328-b5b9-5d05ff75110c" providerId="ADAL" clId="{1FF005D9-67D5-43A1-BB95-EAA0D0CD30C8}" dt="2026-07-27T14:12:45.895" v="233" actId="47"/>
        <pc:sldMkLst>
          <pc:docMk/>
          <pc:sldMk cId="1052132595" sldId="387"/>
        </pc:sldMkLst>
      </pc:sldChg>
      <pc:sldChg chg="delSp add del setBg">
        <pc:chgData name="Maximlian Lenz" userId="36b370ce-ee26-4328-b5b9-5d05ff75110c" providerId="ADAL" clId="{1FF005D9-67D5-43A1-BB95-EAA0D0CD30C8}" dt="2026-07-27T14:12:23.427" v="228" actId="47"/>
        <pc:sldMkLst>
          <pc:docMk/>
          <pc:sldMk cId="2150961688" sldId="388"/>
        </pc:sldMkLst>
      </pc:sldChg>
      <pc:sldChg chg="del">
        <pc:chgData name="Maximlian Lenz" userId="36b370ce-ee26-4328-b5b9-5d05ff75110c" providerId="ADAL" clId="{1FF005D9-67D5-43A1-BB95-EAA0D0CD30C8}" dt="2026-07-27T14:12:26.263" v="229" actId="47"/>
        <pc:sldMkLst>
          <pc:docMk/>
          <pc:sldMk cId="97201596" sldId="389"/>
        </pc:sldMkLst>
      </pc:sldChg>
      <pc:sldChg chg="modSp mod">
        <pc:chgData name="Maximlian Lenz" userId="36b370ce-ee26-4328-b5b9-5d05ff75110c" providerId="ADAL" clId="{1FF005D9-67D5-43A1-BB95-EAA0D0CD30C8}" dt="2026-07-27T19:47:54.531" v="1470" actId="20577"/>
        <pc:sldMkLst>
          <pc:docMk/>
          <pc:sldMk cId="1512134121" sldId="394"/>
        </pc:sldMkLst>
        <pc:spChg chg="mod">
          <ac:chgData name="Maximlian Lenz" userId="36b370ce-ee26-4328-b5b9-5d05ff75110c" providerId="ADAL" clId="{1FF005D9-67D5-43A1-BB95-EAA0D0CD30C8}" dt="2026-07-27T19:47:54.531" v="1470" actId="20577"/>
          <ac:spMkLst>
            <pc:docMk/>
            <pc:sldMk cId="1512134121" sldId="394"/>
            <ac:spMk id="4" creationId="{6AA0C13D-180A-3D83-2678-58411C75F895}"/>
          </ac:spMkLst>
        </pc:spChg>
      </pc:sldChg>
      <pc:sldChg chg="del">
        <pc:chgData name="Maximlian Lenz" userId="36b370ce-ee26-4328-b5b9-5d05ff75110c" providerId="ADAL" clId="{1FF005D9-67D5-43A1-BB95-EAA0D0CD30C8}" dt="2026-07-27T15:20:08.404" v="406" actId="47"/>
        <pc:sldMkLst>
          <pc:docMk/>
          <pc:sldMk cId="1653341478" sldId="395"/>
        </pc:sldMkLst>
      </pc:sldChg>
      <pc:sldChg chg="del">
        <pc:chgData name="Maximlian Lenz" userId="36b370ce-ee26-4328-b5b9-5d05ff75110c" providerId="ADAL" clId="{1FF005D9-67D5-43A1-BB95-EAA0D0CD30C8}" dt="2026-07-27T15:20:06.779" v="405" actId="47"/>
        <pc:sldMkLst>
          <pc:docMk/>
          <pc:sldMk cId="4051817484" sldId="396"/>
        </pc:sldMkLst>
      </pc:sldChg>
      <pc:sldChg chg="del">
        <pc:chgData name="Maximlian Lenz" userId="36b370ce-ee26-4328-b5b9-5d05ff75110c" providerId="ADAL" clId="{1FF005D9-67D5-43A1-BB95-EAA0D0CD30C8}" dt="2026-07-27T15:20:04.802" v="404" actId="47"/>
        <pc:sldMkLst>
          <pc:docMk/>
          <pc:sldMk cId="1371458075" sldId="397"/>
        </pc:sldMkLst>
      </pc:sldChg>
      <pc:sldChg chg="del">
        <pc:chgData name="Maximlian Lenz" userId="36b370ce-ee26-4328-b5b9-5d05ff75110c" providerId="ADAL" clId="{1FF005D9-67D5-43A1-BB95-EAA0D0CD30C8}" dt="2026-07-27T15:20:03.015" v="403" actId="47"/>
        <pc:sldMkLst>
          <pc:docMk/>
          <pc:sldMk cId="1326284154" sldId="398"/>
        </pc:sldMkLst>
      </pc:sldChg>
      <pc:sldChg chg="del">
        <pc:chgData name="Maximlian Lenz" userId="36b370ce-ee26-4328-b5b9-5d05ff75110c" providerId="ADAL" clId="{1FF005D9-67D5-43A1-BB95-EAA0D0CD30C8}" dt="2026-07-27T15:20:00.501" v="402" actId="47"/>
        <pc:sldMkLst>
          <pc:docMk/>
          <pc:sldMk cId="536063942" sldId="399"/>
        </pc:sldMkLst>
      </pc:sldChg>
      <pc:sldChg chg="modSp mod ord">
        <pc:chgData name="Maximlian Lenz" userId="36b370ce-ee26-4328-b5b9-5d05ff75110c" providerId="ADAL" clId="{1FF005D9-67D5-43A1-BB95-EAA0D0CD30C8}" dt="2026-07-27T20:20:45.818" v="1649" actId="1035"/>
        <pc:sldMkLst>
          <pc:docMk/>
          <pc:sldMk cId="2671771741" sldId="401"/>
        </pc:sldMkLst>
        <pc:spChg chg="mod">
          <ac:chgData name="Maximlian Lenz" userId="36b370ce-ee26-4328-b5b9-5d05ff75110c" providerId="ADAL" clId="{1FF005D9-67D5-43A1-BB95-EAA0D0CD30C8}" dt="2026-07-27T20:20:45.818" v="1649" actId="1035"/>
          <ac:spMkLst>
            <pc:docMk/>
            <pc:sldMk cId="2671771741" sldId="401"/>
            <ac:spMk id="22" creationId="{F95C75A3-4014-4461-8E34-B109B829DDA4}"/>
          </ac:spMkLst>
        </pc:spChg>
        <pc:grpChg chg="mod">
          <ac:chgData name="Maximlian Lenz" userId="36b370ce-ee26-4328-b5b9-5d05ff75110c" providerId="ADAL" clId="{1FF005D9-67D5-43A1-BB95-EAA0D0CD30C8}" dt="2026-07-27T20:20:40.340" v="1640" actId="1035"/>
          <ac:grpSpMkLst>
            <pc:docMk/>
            <pc:sldMk cId="2671771741" sldId="401"/>
            <ac:grpSpMk id="9" creationId="{EA03D6E5-1D8E-DE68-6A95-3F2004E81D6B}"/>
          </ac:grpSpMkLst>
        </pc:grpChg>
        <pc:picChg chg="mod">
          <ac:chgData name="Maximlian Lenz" userId="36b370ce-ee26-4328-b5b9-5d05ff75110c" providerId="ADAL" clId="{1FF005D9-67D5-43A1-BB95-EAA0D0CD30C8}" dt="2026-07-27T20:20:45.818" v="1649" actId="1035"/>
          <ac:picMkLst>
            <pc:docMk/>
            <pc:sldMk cId="2671771741" sldId="401"/>
            <ac:picMk id="21" creationId="{C452FD5E-2CAF-5AAF-EC0A-295FF9158070}"/>
          </ac:picMkLst>
        </pc:picChg>
      </pc:sldChg>
      <pc:sldChg chg="del">
        <pc:chgData name="Maximlian Lenz" userId="36b370ce-ee26-4328-b5b9-5d05ff75110c" providerId="ADAL" clId="{1FF005D9-67D5-43A1-BB95-EAA0D0CD30C8}" dt="2026-07-27T15:20:53.152" v="422" actId="47"/>
        <pc:sldMkLst>
          <pc:docMk/>
          <pc:sldMk cId="679444985" sldId="402"/>
        </pc:sldMkLst>
      </pc:sldChg>
      <pc:sldChg chg="addSp delSp modSp mod modNotesTx">
        <pc:chgData name="Maximlian Lenz" userId="36b370ce-ee26-4328-b5b9-5d05ff75110c" providerId="ADAL" clId="{1FF005D9-67D5-43A1-BB95-EAA0D0CD30C8}" dt="2026-07-27T21:53:13.458" v="1833" actId="20577"/>
        <pc:sldMkLst>
          <pc:docMk/>
          <pc:sldMk cId="2227128962" sldId="403"/>
        </pc:sldMkLst>
        <pc:spChg chg="mod">
          <ac:chgData name="Maximlian Lenz" userId="36b370ce-ee26-4328-b5b9-5d05ff75110c" providerId="ADAL" clId="{1FF005D9-67D5-43A1-BB95-EAA0D0CD30C8}" dt="2026-07-27T19:36:32.706" v="1394" actId="20577"/>
          <ac:spMkLst>
            <pc:docMk/>
            <pc:sldMk cId="2227128962" sldId="403"/>
            <ac:spMk id="2" creationId="{9B9CBFC7-55A5-E566-4FEC-AE87442B0EB8}"/>
          </ac:spMkLst>
        </pc:spChg>
        <pc:spChg chg="mod">
          <ac:chgData name="Maximlian Lenz" userId="36b370ce-ee26-4328-b5b9-5d05ff75110c" providerId="ADAL" clId="{1FF005D9-67D5-43A1-BB95-EAA0D0CD30C8}" dt="2026-07-25T16:08:45.033" v="107"/>
          <ac:spMkLst>
            <pc:docMk/>
            <pc:sldMk cId="2227128962" sldId="403"/>
            <ac:spMk id="3" creationId="{5595C996-BD25-C311-149E-B19F622802F0}"/>
          </ac:spMkLst>
        </pc:spChg>
        <pc:spChg chg="add mod">
          <ac:chgData name="Maximlian Lenz" userId="36b370ce-ee26-4328-b5b9-5d05ff75110c" providerId="ADAL" clId="{1FF005D9-67D5-43A1-BB95-EAA0D0CD30C8}" dt="2026-07-25T15:26:12.772" v="105" actId="164"/>
          <ac:spMkLst>
            <pc:docMk/>
            <pc:sldMk cId="2227128962" sldId="403"/>
            <ac:spMk id="599" creationId="{DCB8BABD-630C-811F-DD3F-3688A88CA843}"/>
          </ac:spMkLst>
        </pc:spChg>
        <pc:spChg chg="add mod">
          <ac:chgData name="Maximlian Lenz" userId="36b370ce-ee26-4328-b5b9-5d05ff75110c" providerId="ADAL" clId="{1FF005D9-67D5-43A1-BB95-EAA0D0CD30C8}" dt="2026-07-25T16:10:43.274" v="109" actId="164"/>
          <ac:spMkLst>
            <pc:docMk/>
            <pc:sldMk cId="2227128962" sldId="403"/>
            <ac:spMk id="604" creationId="{80E876D5-8FFF-7D4F-F48F-83E8BD91E740}"/>
          </ac:spMkLst>
        </pc:spChg>
        <pc:spChg chg="add mod">
          <ac:chgData name="Maximlian Lenz" userId="36b370ce-ee26-4328-b5b9-5d05ff75110c" providerId="ADAL" clId="{1FF005D9-67D5-43A1-BB95-EAA0D0CD30C8}" dt="2026-07-25T16:14:04.119" v="112" actId="164"/>
          <ac:spMkLst>
            <pc:docMk/>
            <pc:sldMk cId="2227128962" sldId="403"/>
            <ac:spMk id="606" creationId="{6177937D-514C-D11B-6184-36B78F9F323A}"/>
          </ac:spMkLst>
        </pc:spChg>
        <pc:spChg chg="mod">
          <ac:chgData name="Maximlian Lenz" userId="36b370ce-ee26-4328-b5b9-5d05ff75110c" providerId="ADAL" clId="{1FF005D9-67D5-43A1-BB95-EAA0D0CD30C8}" dt="2026-07-25T16:13:47.621" v="111" actId="164"/>
          <ac:spMkLst>
            <pc:docMk/>
            <pc:sldMk cId="2227128962" sldId="403"/>
            <ac:spMk id="608" creationId="{821604E0-A4F9-C881-AE2B-0C8E3F64136A}"/>
          </ac:spMkLst>
        </pc:spChg>
        <pc:spChg chg="mod">
          <ac:chgData name="Maximlian Lenz" userId="36b370ce-ee26-4328-b5b9-5d05ff75110c" providerId="ADAL" clId="{1FF005D9-67D5-43A1-BB95-EAA0D0CD30C8}" dt="2026-07-25T16:30:15.225" v="124" actId="1076"/>
          <ac:spMkLst>
            <pc:docMk/>
            <pc:sldMk cId="2227128962" sldId="403"/>
            <ac:spMk id="616" creationId="{50235214-1B60-E57A-1BF5-7BDD07ADEC85}"/>
          </ac:spMkLst>
        </pc:spChg>
        <pc:grpChg chg="add mod">
          <ac:chgData name="Maximlian Lenz" userId="36b370ce-ee26-4328-b5b9-5d05ff75110c" providerId="ADAL" clId="{1FF005D9-67D5-43A1-BB95-EAA0D0CD30C8}" dt="2026-07-25T16:14:04.119" v="112" actId="164"/>
          <ac:grpSpMkLst>
            <pc:docMk/>
            <pc:sldMk cId="2227128962" sldId="403"/>
            <ac:grpSpMk id="600" creationId="{03842496-72D7-F42D-0E75-1DFD5389C7A3}"/>
          </ac:grpSpMkLst>
        </pc:grpChg>
        <pc:grpChg chg="add mod">
          <ac:chgData name="Maximlian Lenz" userId="36b370ce-ee26-4328-b5b9-5d05ff75110c" providerId="ADAL" clId="{1FF005D9-67D5-43A1-BB95-EAA0D0CD30C8}" dt="2026-07-25T16:13:47.621" v="111" actId="164"/>
          <ac:grpSpMkLst>
            <pc:docMk/>
            <pc:sldMk cId="2227128962" sldId="403"/>
            <ac:grpSpMk id="605" creationId="{C22B866A-CF1F-3AA7-6622-B98530F7C3B3}"/>
          </ac:grpSpMkLst>
        </pc:grpChg>
        <pc:grpChg chg="add mod">
          <ac:chgData name="Maximlian Lenz" userId="36b370ce-ee26-4328-b5b9-5d05ff75110c" providerId="ADAL" clId="{1FF005D9-67D5-43A1-BB95-EAA0D0CD30C8}" dt="2026-07-25T16:13:47.621" v="111" actId="164"/>
          <ac:grpSpMkLst>
            <pc:docMk/>
            <pc:sldMk cId="2227128962" sldId="403"/>
            <ac:grpSpMk id="609" creationId="{9E0273AC-A556-22CA-A69B-9D6E37BDA947}"/>
          </ac:grpSpMkLst>
        </pc:grpChg>
        <pc:grpChg chg="add mod">
          <ac:chgData name="Maximlian Lenz" userId="36b370ce-ee26-4328-b5b9-5d05ff75110c" providerId="ADAL" clId="{1FF005D9-67D5-43A1-BB95-EAA0D0CD30C8}" dt="2026-07-25T16:14:04.119" v="112" actId="164"/>
          <ac:grpSpMkLst>
            <pc:docMk/>
            <pc:sldMk cId="2227128962" sldId="403"/>
            <ac:grpSpMk id="610" creationId="{DB00F1C6-0794-9E33-935B-0BA8CA08732A}"/>
          </ac:grpSpMkLst>
        </pc:grpChg>
        <pc:grpChg chg="add mod">
          <ac:chgData name="Maximlian Lenz" userId="36b370ce-ee26-4328-b5b9-5d05ff75110c" providerId="ADAL" clId="{1FF005D9-67D5-43A1-BB95-EAA0D0CD30C8}" dt="2026-07-25T16:30:15.225" v="124" actId="1076"/>
          <ac:grpSpMkLst>
            <pc:docMk/>
            <pc:sldMk cId="2227128962" sldId="403"/>
            <ac:grpSpMk id="617" creationId="{6EE9C152-5553-8ED9-AFF2-87773FA2D828}"/>
          </ac:grpSpMkLst>
        </pc:grpChg>
        <pc:picChg chg="mod">
          <ac:chgData name="Maximlian Lenz" userId="36b370ce-ee26-4328-b5b9-5d05ff75110c" providerId="ADAL" clId="{1FF005D9-67D5-43A1-BB95-EAA0D0CD30C8}" dt="2026-07-25T15:26:12.772" v="105" actId="164"/>
          <ac:picMkLst>
            <pc:docMk/>
            <pc:sldMk cId="2227128962" sldId="403"/>
            <ac:picMk id="5" creationId="{F4896DA3-221D-3A2F-467A-6D94187481F4}"/>
          </ac:picMkLst>
        </pc:picChg>
        <pc:picChg chg="add mod">
          <ac:chgData name="Maximlian Lenz" userId="36b370ce-ee26-4328-b5b9-5d05ff75110c" providerId="ADAL" clId="{1FF005D9-67D5-43A1-BB95-EAA0D0CD30C8}" dt="2026-07-25T16:10:43.274" v="109" actId="164"/>
          <ac:picMkLst>
            <pc:docMk/>
            <pc:sldMk cId="2227128962" sldId="403"/>
            <ac:picMk id="601" creationId="{8BB52A9E-0A4F-04F8-A633-64F602445252}"/>
          </ac:picMkLst>
        </pc:picChg>
        <pc:picChg chg="mod">
          <ac:chgData name="Maximlian Lenz" userId="36b370ce-ee26-4328-b5b9-5d05ff75110c" providerId="ADAL" clId="{1FF005D9-67D5-43A1-BB95-EAA0D0CD30C8}" dt="2026-07-25T16:30:15.225" v="124" actId="1076"/>
          <ac:picMkLst>
            <pc:docMk/>
            <pc:sldMk cId="2227128962" sldId="403"/>
            <ac:picMk id="614" creationId="{C406185E-56A9-CBB0-6B1E-1F5684421170}"/>
          </ac:picMkLst>
        </pc:picChg>
      </pc:sldChg>
      <pc:sldChg chg="add">
        <pc:chgData name="Maximlian Lenz" userId="36b370ce-ee26-4328-b5b9-5d05ff75110c" providerId="ADAL" clId="{1FF005D9-67D5-43A1-BB95-EAA0D0CD30C8}" dt="2026-07-24T21:49:24.707" v="9"/>
        <pc:sldMkLst>
          <pc:docMk/>
          <pc:sldMk cId="2103176527" sldId="405"/>
        </pc:sldMkLst>
      </pc:sldChg>
      <pc:sldChg chg="addSp modSp mod modNotesTx">
        <pc:chgData name="Maximlian Lenz" userId="36b370ce-ee26-4328-b5b9-5d05ff75110c" providerId="ADAL" clId="{1FF005D9-67D5-43A1-BB95-EAA0D0CD30C8}" dt="2026-07-27T19:41:00.407" v="1418" actId="27636"/>
        <pc:sldMkLst>
          <pc:docMk/>
          <pc:sldMk cId="3495519914" sldId="406"/>
        </pc:sldMkLst>
        <pc:spChg chg="mod">
          <ac:chgData name="Maximlian Lenz" userId="36b370ce-ee26-4328-b5b9-5d05ff75110c" providerId="ADAL" clId="{1FF005D9-67D5-43A1-BB95-EAA0D0CD30C8}" dt="2026-07-27T19:41:00.407" v="1418" actId="27636"/>
          <ac:spMkLst>
            <pc:docMk/>
            <pc:sldMk cId="3495519914" sldId="406"/>
            <ac:spMk id="3" creationId="{931CC8A1-459C-1834-57C2-3259776659E3}"/>
          </ac:spMkLst>
        </pc:spChg>
        <pc:spChg chg="mod">
          <ac:chgData name="Maximlian Lenz" userId="36b370ce-ee26-4328-b5b9-5d05ff75110c" providerId="ADAL" clId="{1FF005D9-67D5-43A1-BB95-EAA0D0CD30C8}" dt="2026-07-27T05:45:48.250" v="226" actId="122"/>
          <ac:spMkLst>
            <pc:docMk/>
            <pc:sldMk cId="3495519914" sldId="406"/>
            <ac:spMk id="15" creationId="{15DC12F6-28E7-AE3C-EB10-20DF0CA3EAA7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17" creationId="{4D1F2181-CD82-4E04-580C-4D9BCDA3896A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20" creationId="{ED83D526-B115-3ED3-3EC9-8FD3ADAF5817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21" creationId="{7BC279E5-87D2-BC28-0A0C-1E8755CE85BD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22" creationId="{C4F09E2C-9248-1F41-34BE-FDACBEC1D791}"/>
          </ac:spMkLst>
        </pc:spChg>
        <pc:spChg chg="mod">
          <ac:chgData name="Maximlian Lenz" userId="36b370ce-ee26-4328-b5b9-5d05ff75110c" providerId="ADAL" clId="{1FF005D9-67D5-43A1-BB95-EAA0D0CD30C8}" dt="2026-07-27T17:32:37.909" v="1125" actId="20577"/>
          <ac:spMkLst>
            <pc:docMk/>
            <pc:sldMk cId="3495519914" sldId="406"/>
            <ac:spMk id="23" creationId="{D46BD39B-EB65-264F-66A5-925B9CEF79D5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24" creationId="{8FEEABDC-D7E9-C46A-0120-B8E8D4980177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32" creationId="{30816FDB-6316-718F-759A-10642DB4D7BE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34" creationId="{88D8B5A9-A140-829F-8C09-6204586180F5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36" creationId="{6FFF283A-DFA4-7143-B4A5-5BD45BD138C8}"/>
          </ac:spMkLst>
        </pc:spChg>
        <pc:spChg chg="mod">
          <ac:chgData name="Maximlian Lenz" userId="36b370ce-ee26-4328-b5b9-5d05ff75110c" providerId="ADAL" clId="{1FF005D9-67D5-43A1-BB95-EAA0D0CD30C8}" dt="2026-07-24T22:05:48.808" v="18"/>
          <ac:spMkLst>
            <pc:docMk/>
            <pc:sldMk cId="3495519914" sldId="406"/>
            <ac:spMk id="37" creationId="{C7FA5C2A-36DC-BB70-11FD-85F5ADAEFA80}"/>
          </ac:spMkLst>
        </pc:spChg>
        <pc:spChg chg="mod">
          <ac:chgData name="Maximlian Lenz" userId="36b370ce-ee26-4328-b5b9-5d05ff75110c" providerId="ADAL" clId="{1FF005D9-67D5-43A1-BB95-EAA0D0CD30C8}" dt="2026-07-24T22:10:22.566" v="21"/>
          <ac:spMkLst>
            <pc:docMk/>
            <pc:sldMk cId="3495519914" sldId="406"/>
            <ac:spMk id="52" creationId="{6BB39C9D-AA68-DB97-150C-88BBB2100DB6}"/>
          </ac:spMkLst>
        </pc:spChg>
        <pc:spChg chg="mod">
          <ac:chgData name="Maximlian Lenz" userId="36b370ce-ee26-4328-b5b9-5d05ff75110c" providerId="ADAL" clId="{1FF005D9-67D5-43A1-BB95-EAA0D0CD30C8}" dt="2026-07-24T22:12:17.189" v="27" actId="164"/>
          <ac:spMkLst>
            <pc:docMk/>
            <pc:sldMk cId="3495519914" sldId="406"/>
            <ac:spMk id="55" creationId="{95782439-E094-1C94-FF7A-864A71252C97}"/>
          </ac:spMkLst>
        </pc:spChg>
        <pc:spChg chg="mod">
          <ac:chgData name="Maximlian Lenz" userId="36b370ce-ee26-4328-b5b9-5d05ff75110c" providerId="ADAL" clId="{1FF005D9-67D5-43A1-BB95-EAA0D0CD30C8}" dt="2026-07-24T22:12:17.189" v="27" actId="164"/>
          <ac:spMkLst>
            <pc:docMk/>
            <pc:sldMk cId="3495519914" sldId="406"/>
            <ac:spMk id="57" creationId="{868270CC-BB8E-1EF6-4508-6F9DC22F46D2}"/>
          </ac:spMkLst>
        </pc:spChg>
        <pc:grpChg chg="mod">
          <ac:chgData name="Maximlian Lenz" userId="36b370ce-ee26-4328-b5b9-5d05ff75110c" providerId="ADAL" clId="{1FF005D9-67D5-43A1-BB95-EAA0D0CD30C8}" dt="2026-07-27T16:57:26.027" v="731" actId="1076"/>
          <ac:grpSpMkLst>
            <pc:docMk/>
            <pc:sldMk cId="3495519914" sldId="406"/>
            <ac:grpSpMk id="12" creationId="{DF1800AD-9B1A-3AB8-F9D9-BC4377704D9D}"/>
          </ac:grpSpMkLst>
        </pc:grpChg>
        <pc:grpChg chg="add mod">
          <ac:chgData name="Maximlian Lenz" userId="36b370ce-ee26-4328-b5b9-5d05ff75110c" providerId="ADAL" clId="{1FF005D9-67D5-43A1-BB95-EAA0D0CD30C8}" dt="2026-07-24T22:12:17.189" v="27" actId="164"/>
          <ac:grpSpMkLst>
            <pc:docMk/>
            <pc:sldMk cId="3495519914" sldId="406"/>
            <ac:grpSpMk id="50" creationId="{1B59ECEC-DF1C-E8D7-FA92-72A4BF830AEB}"/>
          </ac:grpSpMkLst>
        </pc:grpChg>
        <pc:grpChg chg="add mod">
          <ac:chgData name="Maximlian Lenz" userId="36b370ce-ee26-4328-b5b9-5d05ff75110c" providerId="ADAL" clId="{1FF005D9-67D5-43A1-BB95-EAA0D0CD30C8}" dt="2026-07-24T22:12:17.189" v="27" actId="164"/>
          <ac:grpSpMkLst>
            <pc:docMk/>
            <pc:sldMk cId="3495519914" sldId="406"/>
            <ac:grpSpMk id="60" creationId="{4D8C1B75-3ABF-BA4F-6D5E-79A036AD1119}"/>
          </ac:grpSpMkLst>
        </pc:grpChg>
        <pc:picChg chg="mod">
          <ac:chgData name="Maximlian Lenz" userId="36b370ce-ee26-4328-b5b9-5d05ff75110c" providerId="ADAL" clId="{1FF005D9-67D5-43A1-BB95-EAA0D0CD30C8}" dt="2026-07-24T22:10:22.566" v="21"/>
          <ac:picMkLst>
            <pc:docMk/>
            <pc:sldMk cId="3495519914" sldId="406"/>
            <ac:picMk id="51" creationId="{90E15659-389A-60CB-9376-C72FAB2CDED7}"/>
          </ac:picMkLst>
        </pc:picChg>
        <pc:picChg chg="mod">
          <ac:chgData name="Maximlian Lenz" userId="36b370ce-ee26-4328-b5b9-5d05ff75110c" providerId="ADAL" clId="{1FF005D9-67D5-43A1-BB95-EAA0D0CD30C8}" dt="2026-07-24T22:12:17.189" v="27" actId="164"/>
          <ac:picMkLst>
            <pc:docMk/>
            <pc:sldMk cId="3495519914" sldId="406"/>
            <ac:picMk id="59" creationId="{6562DC29-95E9-43B6-4822-48B88287AC09}"/>
          </ac:picMkLst>
        </pc:picChg>
        <pc:cxnChg chg="mod">
          <ac:chgData name="Maximlian Lenz" userId="36b370ce-ee26-4328-b5b9-5d05ff75110c" providerId="ADAL" clId="{1FF005D9-67D5-43A1-BB95-EAA0D0CD30C8}" dt="2026-07-27T16:57:30.660" v="732" actId="14100"/>
          <ac:cxnSpMkLst>
            <pc:docMk/>
            <pc:sldMk cId="3495519914" sldId="406"/>
            <ac:cxnSpMk id="14" creationId="{370E0D36-D4E0-1E89-159F-52D3AE658CD4}"/>
          </ac:cxnSpMkLst>
        </pc:cxnChg>
      </pc:sldChg>
      <pc:sldChg chg="addSp delSp modSp mod">
        <pc:chgData name="Maximlian Lenz" userId="36b370ce-ee26-4328-b5b9-5d05ff75110c" providerId="ADAL" clId="{1FF005D9-67D5-43A1-BB95-EAA0D0CD30C8}" dt="2026-07-27T21:07:50.728" v="1650" actId="1076"/>
        <pc:sldMkLst>
          <pc:docMk/>
          <pc:sldMk cId="2304481824" sldId="407"/>
        </pc:sldMkLst>
        <pc:spChg chg="mod">
          <ac:chgData name="Maximlian Lenz" userId="36b370ce-ee26-4328-b5b9-5d05ff75110c" providerId="ADAL" clId="{1FF005D9-67D5-43A1-BB95-EAA0D0CD30C8}" dt="2026-07-27T16:58:56.291" v="783" actId="313"/>
          <ac:spMkLst>
            <pc:docMk/>
            <pc:sldMk cId="2304481824" sldId="407"/>
            <ac:spMk id="2" creationId="{4BE40270-9BF2-08E0-DA4A-87C7638BEA47}"/>
          </ac:spMkLst>
        </pc:spChg>
        <pc:spChg chg="mod">
          <ac:chgData name="Maximlian Lenz" userId="36b370ce-ee26-4328-b5b9-5d05ff75110c" providerId="ADAL" clId="{1FF005D9-67D5-43A1-BB95-EAA0D0CD30C8}" dt="2026-07-24T22:15:11.442" v="28"/>
          <ac:spMkLst>
            <pc:docMk/>
            <pc:sldMk cId="2304481824" sldId="407"/>
            <ac:spMk id="3" creationId="{6CF5A86F-9BF3-A3A3-21D2-0FD5CB6CB574}"/>
          </ac:spMkLst>
        </pc:spChg>
        <pc:spChg chg="mod">
          <ac:chgData name="Maximlian Lenz" userId="36b370ce-ee26-4328-b5b9-5d05ff75110c" providerId="ADAL" clId="{1FF005D9-67D5-43A1-BB95-EAA0D0CD30C8}" dt="2026-07-24T22:07:48.154" v="19"/>
          <ac:spMkLst>
            <pc:docMk/>
            <pc:sldMk cId="2304481824" sldId="407"/>
            <ac:spMk id="6" creationId="{3C86D9EF-B14D-97D7-6818-976DDDAD15F0}"/>
          </ac:spMkLst>
        </pc:spChg>
        <pc:spChg chg="mod">
          <ac:chgData name="Maximlian Lenz" userId="36b370ce-ee26-4328-b5b9-5d05ff75110c" providerId="ADAL" clId="{1FF005D9-67D5-43A1-BB95-EAA0D0CD30C8}" dt="2026-07-24T22:07:48.154" v="19"/>
          <ac:spMkLst>
            <pc:docMk/>
            <pc:sldMk cId="2304481824" sldId="407"/>
            <ac:spMk id="10" creationId="{BF7618BF-16C7-24AE-53DA-CDAAF9570A3E}"/>
          </ac:spMkLst>
        </pc:spChg>
        <pc:spChg chg="mod">
          <ac:chgData name="Maximlian Lenz" userId="36b370ce-ee26-4328-b5b9-5d05ff75110c" providerId="ADAL" clId="{1FF005D9-67D5-43A1-BB95-EAA0D0CD30C8}" dt="2026-07-25T16:18:55.383" v="122" actId="164"/>
          <ac:spMkLst>
            <pc:docMk/>
            <pc:sldMk cId="2304481824" sldId="407"/>
            <ac:spMk id="15" creationId="{1B5A3790-FE14-209B-135F-08C863990784}"/>
          </ac:spMkLst>
        </pc:spChg>
        <pc:spChg chg="mod">
          <ac:chgData name="Maximlian Lenz" userId="36b370ce-ee26-4328-b5b9-5d05ff75110c" providerId="ADAL" clId="{1FF005D9-67D5-43A1-BB95-EAA0D0CD30C8}" dt="2026-07-25T16:18:55.383" v="122" actId="164"/>
          <ac:spMkLst>
            <pc:docMk/>
            <pc:sldMk cId="2304481824" sldId="407"/>
            <ac:spMk id="16" creationId="{37BA1FCF-CA52-07BE-3CFF-07275141FEAB}"/>
          </ac:spMkLst>
        </pc:spChg>
        <pc:spChg chg="mod">
          <ac:chgData name="Maximlian Lenz" userId="36b370ce-ee26-4328-b5b9-5d05ff75110c" providerId="ADAL" clId="{1FF005D9-67D5-43A1-BB95-EAA0D0CD30C8}" dt="2026-07-25T16:18:55.383" v="122" actId="164"/>
          <ac:spMkLst>
            <pc:docMk/>
            <pc:sldMk cId="2304481824" sldId="407"/>
            <ac:spMk id="17" creationId="{4187B65B-5CED-9558-3B3A-A001498F31D4}"/>
          </ac:spMkLst>
        </pc:spChg>
        <pc:spChg chg="mod">
          <ac:chgData name="Maximlian Lenz" userId="36b370ce-ee26-4328-b5b9-5d05ff75110c" providerId="ADAL" clId="{1FF005D9-67D5-43A1-BB95-EAA0D0CD30C8}" dt="2026-07-25T16:18:55.383" v="122" actId="164"/>
          <ac:spMkLst>
            <pc:docMk/>
            <pc:sldMk cId="2304481824" sldId="407"/>
            <ac:spMk id="18" creationId="{F9DAADE4-4940-EA3E-71B0-BF8505448CC4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24" creationId="{4BC3B052-BD10-BAF0-3A8C-A0D937215C76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32" creationId="{4C8B3A46-7442-AAA5-1F90-7FDE0513D079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41" creationId="{AACE4298-FBD6-ABFA-9BB3-9C8288BF45CB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46" creationId="{C433AF1B-1CA8-FB13-C2A4-38826FAAB163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48" creationId="{1FBB469B-8D58-751B-CC5E-DFDA1E8F7242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56" creationId="{4B891187-431E-2779-7E85-AE14FA6D6958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57" creationId="{3A6CF1AA-3DB8-A1B0-DCE2-3FE7CF88EF1F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61" creationId="{4D1598A0-C1AC-6A87-9AB8-75163CED3974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75" creationId="{F05EC105-2D70-93C4-D494-B0AB85B94A59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76" creationId="{C83C6EB8-B8B7-FA30-6FEA-E2D2961872CC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77" creationId="{DA3B3528-8F76-421D-98C8-994F5DBE1BFB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78" creationId="{C50157D4-9998-9763-26A9-7D1EC56A5F9C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80" creationId="{30E0DDA5-DCDD-B8FC-AFF4-FC8B126F25AD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83" creationId="{09CA14B6-AA8A-1F0D-C303-8F1B4E1A0E0B}"/>
          </ac:spMkLst>
        </pc:spChg>
        <pc:spChg chg="mod">
          <ac:chgData name="Maximlian Lenz" userId="36b370ce-ee26-4328-b5b9-5d05ff75110c" providerId="ADAL" clId="{1FF005D9-67D5-43A1-BB95-EAA0D0CD30C8}" dt="2026-07-25T16:18:27.074" v="121" actId="165"/>
          <ac:spMkLst>
            <pc:docMk/>
            <pc:sldMk cId="2304481824" sldId="407"/>
            <ac:spMk id="87" creationId="{361DF531-11BC-E3CA-13F2-E70486B18BFA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88" creationId="{0F72D412-F996-7289-40A2-B5C0D9DE56FE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91" creationId="{7EA22EE4-6164-59EC-564B-2847CB33F06C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96" creationId="{1BC12EE0-221F-1CE4-1578-7223A794CCBA}"/>
          </ac:spMkLst>
        </pc:spChg>
        <pc:spChg chg="mod">
          <ac:chgData name="Maximlian Lenz" userId="36b370ce-ee26-4328-b5b9-5d05ff75110c" providerId="ADAL" clId="{1FF005D9-67D5-43A1-BB95-EAA0D0CD30C8}" dt="2026-07-24T22:16:02.189" v="29"/>
          <ac:spMkLst>
            <pc:docMk/>
            <pc:sldMk cId="2304481824" sldId="407"/>
            <ac:spMk id="99" creationId="{F7E4A148-F6DF-5D91-B94E-57C185854D4B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17" creationId="{D37208F1-25FD-F568-4996-0465B228EC52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25" creationId="{BAF5F7A9-E64F-5F86-12E3-B8DEF1DC4FB3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48" creationId="{B7229169-FF93-F011-6B4E-6F3DFFE0BC5D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49" creationId="{20C87DCE-30B0-336B-EB5D-9A576AADF4FB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51" creationId="{89533D2D-F233-52F0-125D-26993C4AB10F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53" creationId="{BE344174-7FEC-7B53-A53E-CF3A5A0615BB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60" creationId="{CDDFD672-A975-4301-BBE6-0CCF6EF03608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63" creationId="{718C56C2-448A-DFBD-86B0-1479DB9E08E8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71" creationId="{6D44B4D3-A210-F966-568A-27E9FE8C47DF}"/>
          </ac:spMkLst>
        </pc:spChg>
        <pc:spChg chg="mod">
          <ac:chgData name="Maximlian Lenz" userId="36b370ce-ee26-4328-b5b9-5d05ff75110c" providerId="ADAL" clId="{1FF005D9-67D5-43A1-BB95-EAA0D0CD30C8}" dt="2026-07-27T05:40:14.250" v="199"/>
          <ac:spMkLst>
            <pc:docMk/>
            <pc:sldMk cId="2304481824" sldId="407"/>
            <ac:spMk id="182" creationId="{38AA00FF-C56A-44D1-39EE-49C19F8477FB}"/>
          </ac:spMkLst>
        </pc:spChg>
        <pc:grpChg chg="add mod">
          <ac:chgData name="Maximlian Lenz" userId="36b370ce-ee26-4328-b5b9-5d05ff75110c" providerId="ADAL" clId="{1FF005D9-67D5-43A1-BB95-EAA0D0CD30C8}" dt="2026-07-24T22:07:48.154" v="19"/>
          <ac:grpSpMkLst>
            <pc:docMk/>
            <pc:sldMk cId="2304481824" sldId="407"/>
            <ac:grpSpMk id="4" creationId="{4AA291A6-2076-AAC8-555E-02C39DEA9BD2}"/>
          </ac:grpSpMkLst>
        </pc:grpChg>
        <pc:grpChg chg="add mod">
          <ac:chgData name="Maximlian Lenz" userId="36b370ce-ee26-4328-b5b9-5d05ff75110c" providerId="ADAL" clId="{1FF005D9-67D5-43A1-BB95-EAA0D0CD30C8}" dt="2026-07-24T22:07:48.154" v="19"/>
          <ac:grpSpMkLst>
            <pc:docMk/>
            <pc:sldMk cId="2304481824" sldId="407"/>
            <ac:grpSpMk id="7" creationId="{D6292058-D8BA-EFE8-09B9-5AD6541B1DE8}"/>
          </ac:grpSpMkLst>
        </pc:grpChg>
        <pc:grpChg chg="mod">
          <ac:chgData name="Maximlian Lenz" userId="36b370ce-ee26-4328-b5b9-5d05ff75110c" providerId="ADAL" clId="{1FF005D9-67D5-43A1-BB95-EAA0D0CD30C8}" dt="2026-07-27T05:40:22.171" v="201" actId="1076"/>
          <ac:grpSpMkLst>
            <pc:docMk/>
            <pc:sldMk cId="2304481824" sldId="407"/>
            <ac:grpSpMk id="12" creationId="{6F525D20-DE72-C033-734F-0C1869B7393F}"/>
          </ac:grpSpMkLst>
        </pc:grpChg>
        <pc:grpChg chg="mod">
          <ac:chgData name="Maximlian Lenz" userId="36b370ce-ee26-4328-b5b9-5d05ff75110c" providerId="ADAL" clId="{1FF005D9-67D5-43A1-BB95-EAA0D0CD30C8}" dt="2026-07-25T16:18:55.383" v="122" actId="164"/>
          <ac:grpSpMkLst>
            <pc:docMk/>
            <pc:sldMk cId="2304481824" sldId="407"/>
            <ac:grpSpMk id="14" creationId="{4F8A4D2E-12DD-CC93-370D-B492302CE9E0}"/>
          </ac:grpSpMkLst>
        </pc:grpChg>
        <pc:grpChg chg="add mod">
          <ac:chgData name="Maximlian Lenz" userId="36b370ce-ee26-4328-b5b9-5d05ff75110c" providerId="ADAL" clId="{1FF005D9-67D5-43A1-BB95-EAA0D0CD30C8}" dt="2026-07-27T21:07:50.728" v="1650" actId="1076"/>
          <ac:grpSpMkLst>
            <pc:docMk/>
            <pc:sldMk cId="2304481824" sldId="407"/>
            <ac:grpSpMk id="100" creationId="{FD83E481-B5BF-7C91-6C4C-A10BA36B63DA}"/>
          </ac:grpSpMkLst>
        </pc:grpChg>
        <pc:picChg chg="mod">
          <ac:chgData name="Maximlian Lenz" userId="36b370ce-ee26-4328-b5b9-5d05ff75110c" providerId="ADAL" clId="{1FF005D9-67D5-43A1-BB95-EAA0D0CD30C8}" dt="2026-07-24T22:07:48.154" v="19"/>
          <ac:picMkLst>
            <pc:docMk/>
            <pc:sldMk cId="2304481824" sldId="407"/>
            <ac:picMk id="5" creationId="{1D7B3F92-8AE4-03B3-4BEE-12C50FDE7302}"/>
          </ac:picMkLst>
        </pc:picChg>
        <pc:picChg chg="mod">
          <ac:chgData name="Maximlian Lenz" userId="36b370ce-ee26-4328-b5b9-5d05ff75110c" providerId="ADAL" clId="{1FF005D9-67D5-43A1-BB95-EAA0D0CD30C8}" dt="2026-07-24T22:07:48.154" v="19"/>
          <ac:picMkLst>
            <pc:docMk/>
            <pc:sldMk cId="2304481824" sldId="407"/>
            <ac:picMk id="8" creationId="{6E412C6C-2C08-18A8-8183-55F3E28FCD27}"/>
          </ac:picMkLst>
        </pc:picChg>
        <pc:picChg chg="mod">
          <ac:chgData name="Maximlian Lenz" userId="36b370ce-ee26-4328-b5b9-5d05ff75110c" providerId="ADAL" clId="{1FF005D9-67D5-43A1-BB95-EAA0D0CD30C8}" dt="2026-07-24T22:07:48.154" v="19"/>
          <ac:picMkLst>
            <pc:docMk/>
            <pc:sldMk cId="2304481824" sldId="407"/>
            <ac:picMk id="9" creationId="{596CBC26-3860-C79D-CE2E-C87C9FF1C0E6}"/>
          </ac:picMkLst>
        </pc:picChg>
        <pc:picChg chg="mod">
          <ac:chgData name="Maximlian Lenz" userId="36b370ce-ee26-4328-b5b9-5d05ff75110c" providerId="ADAL" clId="{1FF005D9-67D5-43A1-BB95-EAA0D0CD30C8}" dt="2026-07-25T16:18:55.383" v="122" actId="164"/>
          <ac:picMkLst>
            <pc:docMk/>
            <pc:sldMk cId="2304481824" sldId="407"/>
            <ac:picMk id="13" creationId="{402AD799-3B8B-0962-E628-B5AF178F6FA0}"/>
          </ac:picMkLst>
        </pc:picChg>
        <pc:inkChg chg="mod">
          <ac:chgData name="Maximlian Lenz" userId="36b370ce-ee26-4328-b5b9-5d05ff75110c" providerId="ADAL" clId="{1FF005D9-67D5-43A1-BB95-EAA0D0CD30C8}" dt="2026-07-24T22:07:48.154" v="19"/>
          <ac:inkMkLst>
            <pc:docMk/>
            <pc:sldMk cId="2304481824" sldId="407"/>
            <ac:inkMk id="11" creationId="{BDF75B0A-CB64-8598-1416-B4B0E744953F}"/>
          </ac:inkMkLst>
        </pc:inkChg>
      </pc:sldChg>
      <pc:sldChg chg="modSp add mod">
        <pc:chgData name="Maximlian Lenz" userId="36b370ce-ee26-4328-b5b9-5d05ff75110c" providerId="ADAL" clId="{1FF005D9-67D5-43A1-BB95-EAA0D0CD30C8}" dt="2026-07-27T17:17:34.799" v="963" actId="20577"/>
        <pc:sldMkLst>
          <pc:docMk/>
          <pc:sldMk cId="2370643275" sldId="409"/>
        </pc:sldMkLst>
        <pc:spChg chg="mod">
          <ac:chgData name="Maximlian Lenz" userId="36b370ce-ee26-4328-b5b9-5d05ff75110c" providerId="ADAL" clId="{1FF005D9-67D5-43A1-BB95-EAA0D0CD30C8}" dt="2026-07-24T22:19:27.458" v="33"/>
          <ac:spMkLst>
            <pc:docMk/>
            <pc:sldMk cId="2370643275" sldId="409"/>
            <ac:spMk id="6" creationId="{C9F66B7A-49F6-BFC7-0CAC-E5E172C051C0}"/>
          </ac:spMkLst>
        </pc:spChg>
        <pc:spChg chg="mod">
          <ac:chgData name="Maximlian Lenz" userId="36b370ce-ee26-4328-b5b9-5d05ff75110c" providerId="ADAL" clId="{1FF005D9-67D5-43A1-BB95-EAA0D0CD30C8}" dt="2026-07-27T15:58:41.454" v="673" actId="1076"/>
          <ac:spMkLst>
            <pc:docMk/>
            <pc:sldMk cId="2370643275" sldId="409"/>
            <ac:spMk id="7" creationId="{398A2CE7-2308-177E-4470-8174A734E35A}"/>
          </ac:spMkLst>
        </pc:spChg>
        <pc:spChg chg="mod">
          <ac:chgData name="Maximlian Lenz" userId="36b370ce-ee26-4328-b5b9-5d05ff75110c" providerId="ADAL" clId="{1FF005D9-67D5-43A1-BB95-EAA0D0CD30C8}" dt="2026-07-27T17:17:34.799" v="963" actId="20577"/>
          <ac:spMkLst>
            <pc:docMk/>
            <pc:sldMk cId="2370643275" sldId="409"/>
            <ac:spMk id="8" creationId="{2FF24B40-245A-2024-230F-7140CDC2CF8E}"/>
          </ac:spMkLst>
        </pc:spChg>
        <pc:picChg chg="mod">
          <ac:chgData name="Maximlian Lenz" userId="36b370ce-ee26-4328-b5b9-5d05ff75110c" providerId="ADAL" clId="{1FF005D9-67D5-43A1-BB95-EAA0D0CD30C8}" dt="2026-07-27T17:17:10.600" v="949" actId="1076"/>
          <ac:picMkLst>
            <pc:docMk/>
            <pc:sldMk cId="2370643275" sldId="409"/>
            <ac:picMk id="4" creationId="{216A2FC9-4D5B-A637-CA02-FD8B00AFCB04}"/>
          </ac:picMkLst>
        </pc:picChg>
        <pc:picChg chg="mod">
          <ac:chgData name="Maximlian Lenz" userId="36b370ce-ee26-4328-b5b9-5d05ff75110c" providerId="ADAL" clId="{1FF005D9-67D5-43A1-BB95-EAA0D0CD30C8}" dt="2026-07-27T17:17:02.683" v="948" actId="1076"/>
          <ac:picMkLst>
            <pc:docMk/>
            <pc:sldMk cId="2370643275" sldId="409"/>
            <ac:picMk id="10" creationId="{CE4B8482-DE7E-9C40-FC9E-94588ACA973C}"/>
          </ac:picMkLst>
        </pc:picChg>
      </pc:sldChg>
      <pc:sldChg chg="addSp delSp modSp del mod">
        <pc:chgData name="Maximlian Lenz" userId="36b370ce-ee26-4328-b5b9-5d05ff75110c" providerId="ADAL" clId="{1FF005D9-67D5-43A1-BB95-EAA0D0CD30C8}" dt="2026-07-27T21:57:49.310" v="1834" actId="2696"/>
        <pc:sldMkLst>
          <pc:docMk/>
          <pc:sldMk cId="71112721" sldId="410"/>
        </pc:sldMkLst>
        <pc:spChg chg="mod">
          <ac:chgData name="Maximlian Lenz" userId="36b370ce-ee26-4328-b5b9-5d05ff75110c" providerId="ADAL" clId="{1FF005D9-67D5-43A1-BB95-EAA0D0CD30C8}" dt="2026-07-27T04:50:02.904" v="183" actId="27636"/>
          <ac:spMkLst>
            <pc:docMk/>
            <pc:sldMk cId="71112721" sldId="410"/>
            <ac:spMk id="7" creationId="{E22CD69B-6AF5-9885-3662-6386C7FDE380}"/>
          </ac:spMkLst>
        </pc:spChg>
        <pc:spChg chg="mod">
          <ac:chgData name="Maximlian Lenz" userId="36b370ce-ee26-4328-b5b9-5d05ff75110c" providerId="ADAL" clId="{1FF005D9-67D5-43A1-BB95-EAA0D0CD30C8}" dt="2026-07-27T05:43:43.012" v="222" actId="20577"/>
          <ac:spMkLst>
            <pc:docMk/>
            <pc:sldMk cId="71112721" sldId="410"/>
            <ac:spMk id="12" creationId="{15AE7F43-16D2-5375-2806-8FBC5F67B5D2}"/>
          </ac:spMkLst>
        </pc:spChg>
        <pc:spChg chg="add mod">
          <ac:chgData name="Maximlian Lenz" userId="36b370ce-ee26-4328-b5b9-5d05ff75110c" providerId="ADAL" clId="{1FF005D9-67D5-43A1-BB95-EAA0D0CD30C8}" dt="2026-07-27T19:46:42.649" v="1444" actId="122"/>
          <ac:spMkLst>
            <pc:docMk/>
            <pc:sldMk cId="71112721" sldId="410"/>
            <ac:spMk id="13" creationId="{05229EE1-F22B-401D-7A3B-3E265FD0CC9E}"/>
          </ac:spMkLst>
        </pc:spChg>
        <pc:grpChg chg="add mod">
          <ac:chgData name="Maximlian Lenz" userId="36b370ce-ee26-4328-b5b9-5d05ff75110c" providerId="ADAL" clId="{1FF005D9-67D5-43A1-BB95-EAA0D0CD30C8}" dt="2026-07-27T17:16:50.228" v="947" actId="1076"/>
          <ac:grpSpMkLst>
            <pc:docMk/>
            <pc:sldMk cId="71112721" sldId="410"/>
            <ac:grpSpMk id="10" creationId="{0FE1694A-1D8B-AB73-B1C6-A79CE21A06DE}"/>
          </ac:grpSpMkLst>
        </pc:grpChg>
        <pc:picChg chg="add del mod modCrop">
          <ac:chgData name="Maximlian Lenz" userId="36b370ce-ee26-4328-b5b9-5d05ff75110c" providerId="ADAL" clId="{1FF005D9-67D5-43A1-BB95-EAA0D0CD30C8}" dt="2026-07-27T05:42:12.871" v="202" actId="478"/>
          <ac:picMkLst>
            <pc:docMk/>
            <pc:sldMk cId="71112721" sldId="410"/>
            <ac:picMk id="4" creationId="{10C3E8AB-3B36-55E5-70A5-4FE9EA8D75A5}"/>
          </ac:picMkLst>
        </pc:picChg>
        <pc:picChg chg="add mod">
          <ac:chgData name="Maximlian Lenz" userId="36b370ce-ee26-4328-b5b9-5d05ff75110c" providerId="ADAL" clId="{1FF005D9-67D5-43A1-BB95-EAA0D0CD30C8}" dt="2026-07-27T04:51:46.686" v="195" actId="1076"/>
          <ac:picMkLst>
            <pc:docMk/>
            <pc:sldMk cId="71112721" sldId="410"/>
            <ac:picMk id="6" creationId="{F56AE1CC-803E-29C3-9C5C-7BF1C5B27421}"/>
          </ac:picMkLst>
        </pc:picChg>
        <pc:picChg chg="add mod">
          <ac:chgData name="Maximlian Lenz" userId="36b370ce-ee26-4328-b5b9-5d05ff75110c" providerId="ADAL" clId="{1FF005D9-67D5-43A1-BB95-EAA0D0CD30C8}" dt="2026-07-27T19:46:21.331" v="1421" actId="1076"/>
          <ac:picMkLst>
            <pc:docMk/>
            <pc:sldMk cId="71112721" sldId="410"/>
            <ac:picMk id="9" creationId="{61A35EF1-5B75-3BE5-8614-0E1135474E06}"/>
          </ac:picMkLst>
        </pc:picChg>
        <pc:picChg chg="mod">
          <ac:chgData name="Maximlian Lenz" userId="36b370ce-ee26-4328-b5b9-5d05ff75110c" providerId="ADAL" clId="{1FF005D9-67D5-43A1-BB95-EAA0D0CD30C8}" dt="2026-07-27T05:43:55.357" v="225" actId="1076"/>
          <ac:picMkLst>
            <pc:docMk/>
            <pc:sldMk cId="71112721" sldId="410"/>
            <ac:picMk id="11" creationId="{20039533-0375-CAB6-E9C7-7F995B452856}"/>
          </ac:picMkLst>
        </pc:picChg>
      </pc:sldChg>
      <pc:sldChg chg="add">
        <pc:chgData name="Maximlian Lenz" userId="36b370ce-ee26-4328-b5b9-5d05ff75110c" providerId="ADAL" clId="{1FF005D9-67D5-43A1-BB95-EAA0D0CD30C8}" dt="2026-07-27T21:57:57.120" v="1835"/>
        <pc:sldMkLst>
          <pc:docMk/>
          <pc:sldMk cId="1664819849" sldId="410"/>
        </pc:sldMkLst>
      </pc:sldChg>
      <pc:sldChg chg="modSp new del mod">
        <pc:chgData name="Maximlian Lenz" userId="36b370ce-ee26-4328-b5b9-5d05ff75110c" providerId="ADAL" clId="{1FF005D9-67D5-43A1-BB95-EAA0D0CD30C8}" dt="2026-07-27T17:06:57.845" v="787" actId="47"/>
        <pc:sldMkLst>
          <pc:docMk/>
          <pc:sldMk cId="1105812969" sldId="411"/>
        </pc:sldMkLst>
        <pc:spChg chg="mod">
          <ac:chgData name="Maximlian Lenz" userId="36b370ce-ee26-4328-b5b9-5d05ff75110c" providerId="ADAL" clId="{1FF005D9-67D5-43A1-BB95-EAA0D0CD30C8}" dt="2026-07-27T15:19:46.259" v="401" actId="20577"/>
          <ac:spMkLst>
            <pc:docMk/>
            <pc:sldMk cId="1105812969" sldId="411"/>
            <ac:spMk id="2" creationId="{5A09E2E0-8010-B647-801D-7C2FB0BFD330}"/>
          </ac:spMkLst>
        </pc:spChg>
      </pc:sldChg>
      <pc:sldChg chg="add del ord">
        <pc:chgData name="Maximlian Lenz" userId="36b370ce-ee26-4328-b5b9-5d05ff75110c" providerId="ADAL" clId="{1FF005D9-67D5-43A1-BB95-EAA0D0CD30C8}" dt="2026-07-27T20:05:23.936" v="1618" actId="47"/>
        <pc:sldMkLst>
          <pc:docMk/>
          <pc:sldMk cId="4168927223" sldId="411"/>
        </pc:sldMkLst>
      </pc:sldChg>
    </pc:docChg>
  </pc:docChgLst>
</pc:chgInfo>
</file>

<file path=ppt/comments/modernComment_100_7F0E62D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A7E2D6-3D3A-4566-9D08-7E5E8AEC26F2}" authorId="{D2238517-2BB7-0626-D998-7A135080B4C5}" created="2026-07-24T21:39:54.99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131649237" sldId="256"/>
      <ac:spMk id="2" creationId="{F493E3FD-BE68-4853-0CB3-8BE4057CFC88}"/>
      <ac:txMk cp="0" len="85">
        <ac:context len="86" hash="3275262760"/>
      </ac:txMk>
    </ac:txMkLst>
    <p188:pos x="10761283" y="1649570"/>
    <p188:txBody>
      <a:bodyPr/>
      <a:lstStyle/>
      <a:p>
        <a:r>
          <a:rPr lang="en-US"/>
          <a:t>Change title
</a:t>
        </a:r>
      </a:p>
    </p188:txBody>
  </p188:cm>
</p188:cmLst>
</file>

<file path=ppt/comments/modernComment_137_324FAA9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EBDC7FD-10BB-4BC7-AAC5-DD08E0E4E46F}" authorId="{D2238517-2BB7-0626-D998-7A135080B4C5}" created="2026-06-02T20:48:32.29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44081818" sldId="311"/>
      <ac:grpSpMk id="4" creationId="{E70510D3-DCA9-0854-BBF9-4A970EE48E34}"/>
    </ac:deMkLst>
    <p188:txBody>
      <a:bodyPr/>
      <a:lstStyle/>
      <a:p>
        <a:r>
          <a:rPr lang="en-US"/>
          <a:t>Change THz colors
</a:t>
        </a:r>
      </a:p>
    </p188:txBody>
  </p188:cm>
</p188:cmLst>
</file>

<file path=ppt/comments/modernComment_150_A17C0C2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82671C-991D-40D6-B900-E52F9D970B4F}" authorId="{D2238517-2BB7-0626-D998-7A135080B4C5}" created="2026-01-14T19:27:08.516">
    <pc:sldMkLst xmlns:pc="http://schemas.microsoft.com/office/powerpoint/2013/main/command">
      <pc:docMk/>
      <pc:sldMk cId="1368686003" sldId="336"/>
    </pc:sldMkLst>
    <p188:txBody>
      <a:bodyPr/>
      <a:lstStyle/>
      <a:p>
        <a:r>
          <a:rPr lang="en-US"/>
          <a:t>Add clipping visualization</a:t>
        </a:r>
      </a:p>
    </p188:txBody>
  </p188:cm>
</p188:cmLst>
</file>

<file path=ppt/comments/modernComment_17D_8C94C7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D08D80-C7A0-4534-BB33-CBAAE290F7AC}" authorId="{D2238517-2BB7-0626-D998-7A135080B4C5}" status="resolved" created="2026-02-14T08:24:59.61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58560546" sldId="364"/>
      <ac:picMk id="18" creationId="{2D1652D7-193E-C029-EF06-8453221F45A1}"/>
    </ac:deMkLst>
    <p188:txBody>
      <a:bodyPr/>
      <a:lstStyle/>
      <a:p>
        <a:r>
          <a:rPr lang="en-US"/>
          <a:t>Replace with raw mode data</a:t>
        </a:r>
      </a:p>
    </p188:txBody>
  </p188:cm>
</p188:cmLst>
</file>

<file path=ppt/comments/modernComment_199_8D4D254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5AE31A6-9DC8-4EE8-AFC7-39C3E0E7CCA3}" authorId="{D2238517-2BB7-0626-D998-7A135080B4C5}" created="2026-07-24T22:19:46.93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70643275" sldId="409"/>
      <ac:picMk id="4" creationId="{216A2FC9-4D5B-A637-CA02-FD8B00AFCB04}"/>
    </ac:deMkLst>
    <p188:txBody>
      <a:bodyPr/>
      <a:lstStyle/>
      <a:p>
        <a:r>
          <a:rPr lang="en-US"/>
          <a:t>Redo figure to be white</a:t>
        </a:r>
      </a:p>
    </p188:txBody>
  </p188:cm>
  <p188:cm id="{651954A2-9447-4899-B4AD-DD01CF2F1CB5}" authorId="{D2238517-2BB7-0626-D998-7A135080B4C5}" created="2026-07-24T22:20:25.35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70643275" sldId="409"/>
      <ac:spMk id="8" creationId="{2FF24B40-245A-2024-230F-7140CDC2CF8E}"/>
    </ac:deMkLst>
    <p188:txBody>
      <a:bodyPr/>
      <a:lstStyle/>
      <a:p>
        <a:r>
          <a:rPr lang="en-US"/>
          <a:t>Fix font</a:t>
        </a:r>
      </a:p>
    </p188:txBody>
  </p188:cm>
  <p188:cm id="{11674DFC-94C9-4485-86CB-6646916C625C}" authorId="{D2238517-2BB7-0626-D998-7A135080B4C5}" created="2026-07-24T22:21:18.21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70643275" sldId="409"/>
      <ac:spMk id="8" creationId="{2FF24B40-245A-2024-230F-7140CDC2CF8E}"/>
    </ac:deMkLst>
    <p188:txBody>
      <a:bodyPr/>
      <a:lstStyle/>
      <a:p>
        <a:r>
          <a:rPr lang="en-US"/>
          <a:t>Add Bernd Steffen figure here</a:t>
        </a:r>
      </a:p>
    </p188:txBody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4T22:05:08.77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10 780 24575,'0'-4'0,"1"1"0,0-2 0,0 2 0,0-2 0,0 2 0,1 0 0,-1-2 0,4-3 0,7-22 0,-9 5 0,-1 1 0,-2 0 0,-1-33 0,-1-1 0,2 53 0,0 1 0,0-1 0,1 1 0,0-1 0,0 0 0,-1 1 0,2-1 0,0 1 0,-1-1 0,3-5 0,2 4 0,-1-2 0,1 1 0,-1 0 0,12-9 0,-7 6 0,-2 2 0,0 1 0,0-1 0,0 1 0,1 0 0,18-8 0,1-1 0,3 0 0,-3-2 0,42-31 0,-49 32 0,-2 0 0,27-27 0,-31 31 0,0-1 0,1 3 0,0-1 0,2 2 0,-1-1 0,0 2 0,36-12 0,-8 4 0,1 1 0,0 3 0,73-11 0,46 16 0,-149 6 0,2 0 0,-2 1 0,1 1 0,0 1 0,-1 0 0,33 7 0,-35-2 0,0 0 0,-1 1 0,1 1 0,21 17 0,-8-7 0,-3 0 0,1 1 0,35 38 0,8 15 0,-59-62 0,1 1 0,-2 2 0,1-2 0,-2 3 0,1-1 0,6 16 0,0 10 0,11 39 0,65 287 0,-41-183 0,-40-157 0,-7-21 0,-1-1 0,1 1 0,-1 0 0,0-1 0,0 1 0,0 0 0,0 7 0,-1 58 0,-17 119 0,14-176 0,0 1 0,0-1 0,-2 0 0,1 1 0,-1-2 0,-1 1 0,0 0 0,-14 17 0,5-9 0,-2 1 0,0-2 0,-27 23 0,29-29 0,0 0 0,-1-1 0,0-1 0,-1 0 0,-19 8 0,0 0 0,26-13 0,0 0 0,-1 0 0,-2-2 0,-9 4 0,7-3 0,4 0 0,-23 10 0,21-9 0,-68 35 0,67-37 0,7 0 0,-1-1 0,1-1 0,-1 0 0,0 1 0,-9-1 0,-32 7 0,36-7 0,-2 2 0,-24-1 0,31-3 0,2 0 0,-1 0 0,1 0 0,0 0 0,-1-1 0,1 0 0,-1-1 0,1-1 0,1 1 0,-3 1 0,2-2 0,2 0 0,-3 0 0,2 0 0,0-2 0,-9-4 0,6 2 0,2 2 0,-1-1 0,0-2 0,3 2 0,-3-2 0,1 1 0,2-1 0,-2 0 0,3-1 0,-2 1 0,2-1 0,0 0 0,-1 0 0,2 0 0,0 1 0,0-1 0,0 0 0,1-15 0,-2 1 0,-2 0 0,-10-34 0,7 31 0,-6-37 0,9 39 0,-1 2 0,-1-1 0,-2 2 0,-16-37 0,19 45 0,-6-17 0,8 20 0,1 0 0,-12-17 0,15 24 0,-4-3 0,-1-1 0,2 1 0,-2-1 0,0 2 0,-8-10 0,10 14 0,0-1 0,0 0 0,0 0 0,0 0 0,-1 2 0,1-2 0,-1 1 0,1 0 0,-1 0 0,1 1 0,0-1 0,-1 0 0,0 1 0,-4 0 0,-62-2 0,23 2 0,-59 4 0,95-2 0,0 0 0,-20 8 0,21-8 0,1 2 0,0-2 0,0-1 0,-16 3 0,6-4 0,-40-4 0,-11-2 0,68 6 0,1 0 0,-2 0 0,2 0 0,-1-1 0,0 1 0,1-1 0,-2 0 0,3 1 0,-3 0 0,2-1 0,0 0 0,-1 0 0,0 0 0,1 0 0,-1 0 0,1 0 0,0-1 0,-1 2 0,1-2 0,0 1 0,1-1 0,-2 1 0,1-1 0,0 1 0,0-1 0,1 1 0,-1-1 0,0 0 0,0 0 0,1 1 0,-1-4 0,0-7 0,-1 0 0,1 1 0,1-1 0,1-12 0,-1-6 0,-2 15 0,-1-1 0,-6-17 0,5 19 0,2 2 0,-1-1 0,1-1 0,-1-14 0,4-92-1365,-1 112-5461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C5D61-0159-4604-A972-022BD2CF246A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F92C4-FE9F-4084-AAE5-8BF7A90D9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1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main topic I would like to talk about is THz streaking as a longitudinal bunch length diagnostics </a:t>
            </a:r>
          </a:p>
          <a:p>
            <a:r>
              <a:rPr lang="en-US" dirty="0"/>
              <a:t>but also another laser based beam diagnostic we performed at UCLA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0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now need is to understand this longitudinal to transverse mapping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57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76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8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short if we’re short on time!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13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Been demonstrated to have the best balance between conversion efficiency and damage threshold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65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over quickly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74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motivate this:</a:t>
            </a:r>
          </a:p>
          <a:p>
            <a:r>
              <a:rPr lang="en-US" dirty="0"/>
              <a:t>Lasers are finding more and more applications in accelerators and beam interactions</a:t>
            </a:r>
          </a:p>
          <a:p>
            <a:r>
              <a:rPr lang="en-US" dirty="0"/>
              <a:t>We need reliable tools to measure out the timing between laser and electron beam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39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I introduce the two THz experiments we did at Pegasus let me first show you Pegasus</a:t>
            </a:r>
          </a:p>
          <a:p>
            <a:pPr marL="171450" indent="-171450">
              <a:buFontTx/>
              <a:buChar char="-"/>
            </a:pPr>
            <a:r>
              <a:rPr lang="en-US" dirty="0"/>
              <a:t>Here is a schematic of Pegasus</a:t>
            </a:r>
          </a:p>
          <a:p>
            <a:pPr marL="171450" indent="-171450">
              <a:buFontTx/>
              <a:buChar char="-"/>
            </a:pPr>
            <a:r>
              <a:rPr lang="en-US" dirty="0"/>
              <a:t>It’s a highly modular beamline and parts are changing all the time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Even this figure from three years ago is outdated</a:t>
            </a:r>
          </a:p>
          <a:p>
            <a:pPr marL="171450" lvl="0" indent="-171450">
              <a:buFontTx/>
              <a:buChar char="-"/>
            </a:pPr>
            <a:r>
              <a:rPr lang="en-US" dirty="0"/>
              <a:t>Fully student run. Pietro always shows this picture when he talks about his students. Shows how he truly sees us…</a:t>
            </a:r>
          </a:p>
          <a:p>
            <a:pPr marL="171450" indent="-171450">
              <a:buFontTx/>
              <a:buChar char="-"/>
            </a:pPr>
            <a:r>
              <a:rPr lang="en-US" dirty="0"/>
              <a:t>Photo gun produces a few MeV electron beams</a:t>
            </a:r>
          </a:p>
          <a:p>
            <a:pPr marL="171450" indent="-171450">
              <a:buFontTx/>
              <a:buChar char="-"/>
            </a:pPr>
            <a:r>
              <a:rPr lang="en-US" dirty="0"/>
              <a:t>Linac then allows us to further accelerate, compress or deaccelerate the beam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04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has been performed many times but what’s unique is that we directly hit the crystal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4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71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66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Overlap a THz wave with an electron beam</a:t>
            </a:r>
          </a:p>
          <a:p>
            <a:pPr marL="171450" indent="-171450">
              <a:buFontTx/>
              <a:buChar char="-"/>
            </a:pPr>
            <a:r>
              <a:rPr lang="en-US" dirty="0"/>
              <a:t>Propagate through a field enhancing structure</a:t>
            </a:r>
          </a:p>
          <a:p>
            <a:pPr marL="171450" indent="-171450">
              <a:buFontTx/>
              <a:buChar char="-"/>
            </a:pPr>
            <a:r>
              <a:rPr lang="en-US" dirty="0"/>
              <a:t>Wave induces a Lorentz force on the particles that deflects them</a:t>
            </a:r>
          </a:p>
          <a:p>
            <a:pPr marL="171450" indent="-171450">
              <a:buFontTx/>
              <a:buChar char="-"/>
            </a:pPr>
            <a:r>
              <a:rPr lang="en-US" dirty="0"/>
              <a:t>If we place the beam on the zero crossing of the wave it gets streaked</a:t>
            </a:r>
          </a:p>
          <a:p>
            <a:pPr marL="171450" indent="-171450">
              <a:buFontTx/>
              <a:buChar char="-"/>
            </a:pPr>
            <a:r>
              <a:rPr lang="en-US" dirty="0"/>
              <a:t>Allows us to map out this longitudinal profile transversely on a screen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15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iterations of this setup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2C57-7F9A-D60D-369A-42ECB37B1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5F53E-9548-DD45-E562-EE60EDB91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C49231-D867-8DF0-89B9-1D2A6EB32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89157-BA05-2DE3-FEC6-2EF864B2E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F92C4-FE9F-4084-AAE5-8BF7A90D94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15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15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4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3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1554480"/>
            <a:ext cx="10753725" cy="4223385"/>
          </a:xfrm>
          <a:prstGeom prst="rect">
            <a:avLst/>
          </a:prstGeom>
        </p:spPr>
        <p:txBody>
          <a:bodyPr/>
          <a:lstStyle>
            <a:lvl1pPr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/>
            </a:lvl1pPr>
            <a:lvl2pPr marL="514350" indent="-274320">
              <a:buClr>
                <a:schemeClr val="tx2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/>
            </a:lvl2pPr>
            <a:lvl3pPr marL="685800" indent="-228600"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/>
            </a:lvl3pPr>
            <a:lvl4pPr indent="-228600">
              <a:buClr>
                <a:schemeClr val="tx2">
                  <a:lumMod val="40000"/>
                  <a:lumOff val="60000"/>
                </a:schemeClr>
              </a:buClr>
              <a:defRPr/>
            </a:lvl4pPr>
            <a:lvl5pPr marL="228600" indent="274320">
              <a:buClr>
                <a:schemeClr val="tx2">
                  <a:lumMod val="40000"/>
                  <a:lumOff val="60000"/>
                </a:schemeClr>
              </a:buCl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715DE-7501-2CB0-F84D-959C45EB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DBE14-2E3A-649F-2520-70594679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pPr/>
              <a:t>‹#›</a:t>
            </a:fld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6527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1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4306" y="1998134"/>
            <a:ext cx="4663440" cy="376732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6605" y="1998134"/>
            <a:ext cx="4663440" cy="376732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0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5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9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31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5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88CD99F-5DE3-40B8-917D-9CCFF373A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77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8124" y="358557"/>
            <a:ext cx="10772775" cy="797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084686F-9704-4656-8B49-755E3B1C8959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0469" y="6085090"/>
            <a:ext cx="1031531" cy="7187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0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88CD99F-5DE3-40B8-917D-9CCFF373A817}" type="slidenum">
              <a:rPr lang="en-US" smtClean="0"/>
              <a:pPr/>
              <a:t>‹#›</a:t>
            </a:fld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5209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85000"/>
        </a:lnSpc>
        <a:spcBef>
          <a:spcPts val="1300"/>
        </a:spcBef>
        <a:buClr>
          <a:schemeClr val="tx2">
            <a:lumMod val="40000"/>
            <a:lumOff val="60000"/>
          </a:schemeClr>
        </a:buClr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14350" indent="-274320" algn="l" defTabSz="914400" rtl="0" eaLnBrk="1" latinLnBrk="0" hangingPunct="1">
        <a:lnSpc>
          <a:spcPct val="85000"/>
        </a:lnSpc>
        <a:spcBef>
          <a:spcPts val="600"/>
        </a:spcBef>
        <a:buClr>
          <a:schemeClr val="tx2">
            <a:lumMod val="40000"/>
            <a:lumOff val="60000"/>
          </a:schemeClr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85000"/>
        </a:lnSpc>
        <a:spcBef>
          <a:spcPts val="600"/>
        </a:spcBef>
        <a:buClr>
          <a:schemeClr val="tx2">
            <a:lumMod val="40000"/>
            <a:lumOff val="60000"/>
          </a:schemeClr>
        </a:buClr>
        <a:buSzPct val="70000"/>
        <a:buFont typeface="Wingdings" panose="05000000000000000000" pitchFamily="2" charset="2"/>
        <a:buChar char="Ø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85000"/>
        </a:lnSpc>
        <a:spcBef>
          <a:spcPts val="600"/>
        </a:spcBef>
        <a:buClr>
          <a:schemeClr val="tx2">
            <a:lumMod val="40000"/>
            <a:lumOff val="60000"/>
          </a:schemeClr>
        </a:buClr>
        <a:buSzPct val="70000"/>
        <a:buFont typeface="Wingdings" panose="05000000000000000000" pitchFamily="2" charset="2"/>
        <a:buChar char="Ø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85000"/>
        </a:lnSpc>
        <a:spcBef>
          <a:spcPts val="600"/>
        </a:spcBef>
        <a:buClr>
          <a:schemeClr val="tx2">
            <a:lumMod val="40000"/>
            <a:lumOff val="60000"/>
          </a:schemeClr>
        </a:buClr>
        <a:buFont typeface="Wingdings" panose="05000000000000000000" pitchFamily="2" charset="2"/>
        <a:buChar char="Ø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7F0E62D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7D_8C94C72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68.png"/><Relationship Id="rId3" Type="http://schemas.openxmlformats.org/officeDocument/2006/relationships/image" Target="../media/image50.png"/><Relationship Id="rId7" Type="http://schemas.openxmlformats.org/officeDocument/2006/relationships/image" Target="../media/image58.png"/><Relationship Id="rId12" Type="http://schemas.openxmlformats.org/officeDocument/2006/relationships/image" Target="../media/image6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5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255.xml"/><Relationship Id="rId18" Type="http://schemas.openxmlformats.org/officeDocument/2006/relationships/tags" Target="../tags/tag260.xml"/><Relationship Id="rId26" Type="http://schemas.openxmlformats.org/officeDocument/2006/relationships/tags" Target="../tags/tag268.xml"/><Relationship Id="rId3" Type="http://schemas.openxmlformats.org/officeDocument/2006/relationships/tags" Target="../tags/tag245.xml"/><Relationship Id="rId21" Type="http://schemas.openxmlformats.org/officeDocument/2006/relationships/tags" Target="../tags/tag263.xml"/><Relationship Id="rId34" Type="http://schemas.openxmlformats.org/officeDocument/2006/relationships/image" Target="../media/image800.png"/><Relationship Id="rId7" Type="http://schemas.openxmlformats.org/officeDocument/2006/relationships/tags" Target="../tags/tag249.xml"/><Relationship Id="rId12" Type="http://schemas.openxmlformats.org/officeDocument/2006/relationships/tags" Target="../tags/tag254.xml"/><Relationship Id="rId17" Type="http://schemas.openxmlformats.org/officeDocument/2006/relationships/tags" Target="../tags/tag259.xml"/><Relationship Id="rId25" Type="http://schemas.openxmlformats.org/officeDocument/2006/relationships/tags" Target="../tags/tag267.xml"/><Relationship Id="rId33" Type="http://schemas.openxmlformats.org/officeDocument/2006/relationships/image" Target="../media/image790.png"/><Relationship Id="rId2" Type="http://schemas.openxmlformats.org/officeDocument/2006/relationships/tags" Target="../tags/tag244.xml"/><Relationship Id="rId16" Type="http://schemas.openxmlformats.org/officeDocument/2006/relationships/tags" Target="../tags/tag258.xml"/><Relationship Id="rId20" Type="http://schemas.openxmlformats.org/officeDocument/2006/relationships/tags" Target="../tags/tag262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11" Type="http://schemas.openxmlformats.org/officeDocument/2006/relationships/tags" Target="../tags/tag253.xml"/><Relationship Id="rId24" Type="http://schemas.openxmlformats.org/officeDocument/2006/relationships/tags" Target="../tags/tag266.xml"/><Relationship Id="rId32" Type="http://schemas.openxmlformats.org/officeDocument/2006/relationships/image" Target="../media/image46.png"/><Relationship Id="rId5" Type="http://schemas.openxmlformats.org/officeDocument/2006/relationships/tags" Target="../tags/tag247.xml"/><Relationship Id="rId15" Type="http://schemas.openxmlformats.org/officeDocument/2006/relationships/tags" Target="../tags/tag257.xml"/><Relationship Id="rId23" Type="http://schemas.openxmlformats.org/officeDocument/2006/relationships/tags" Target="../tags/tag265.xml"/><Relationship Id="rId28" Type="http://schemas.openxmlformats.org/officeDocument/2006/relationships/tags" Target="../tags/tag270.xml"/><Relationship Id="rId10" Type="http://schemas.openxmlformats.org/officeDocument/2006/relationships/tags" Target="../tags/tag252.xml"/><Relationship Id="rId19" Type="http://schemas.openxmlformats.org/officeDocument/2006/relationships/tags" Target="../tags/tag261.xml"/><Relationship Id="rId31" Type="http://schemas.openxmlformats.org/officeDocument/2006/relationships/image" Target="../media/image722.png"/><Relationship Id="rId4" Type="http://schemas.openxmlformats.org/officeDocument/2006/relationships/tags" Target="../tags/tag246.xml"/><Relationship Id="rId9" Type="http://schemas.openxmlformats.org/officeDocument/2006/relationships/tags" Target="../tags/tag251.xml"/><Relationship Id="rId14" Type="http://schemas.openxmlformats.org/officeDocument/2006/relationships/tags" Target="../tags/tag256.xml"/><Relationship Id="rId22" Type="http://schemas.openxmlformats.org/officeDocument/2006/relationships/tags" Target="../tags/tag264.xml"/><Relationship Id="rId27" Type="http://schemas.openxmlformats.org/officeDocument/2006/relationships/tags" Target="../tags/tag269.xml"/><Relationship Id="rId30" Type="http://schemas.openxmlformats.org/officeDocument/2006/relationships/notesSlide" Target="../notesSlides/notesSlide13.xml"/><Relationship Id="rId8" Type="http://schemas.openxmlformats.org/officeDocument/2006/relationships/tags" Target="../tags/tag2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59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0_A17C0C2A.xml"/><Relationship Id="rId7" Type="http://schemas.openxmlformats.org/officeDocument/2006/relationships/image" Target="../media/image12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0.png"/><Relationship Id="rId5" Type="http://schemas.openxmlformats.org/officeDocument/2006/relationships/image" Target="../media/image75.png"/><Relationship Id="rId4" Type="http://schemas.openxmlformats.org/officeDocument/2006/relationships/image" Target="../media/image6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3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1490.png"/><Relationship Id="rId2" Type="http://schemas.openxmlformats.org/officeDocument/2006/relationships/image" Target="../media/image1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0.png"/><Relationship Id="rId4" Type="http://schemas.openxmlformats.org/officeDocument/2006/relationships/image" Target="../media/image9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3" Type="http://schemas.openxmlformats.org/officeDocument/2006/relationships/image" Target="../media/image10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12.emf"/><Relationship Id="rId4" Type="http://schemas.openxmlformats.org/officeDocument/2006/relationships/image" Target="../media/image11.sv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8.sv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7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20.png"/><Relationship Id="rId4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99_8D4D254B.xm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microsoft.com/office/2018/10/relationships/comments" Target="../comments/modernComment_137_324FAA9A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slideLayout" Target="../slideLayouts/slideLayout2.xml"/><Relationship Id="rId58" Type="http://schemas.openxmlformats.org/officeDocument/2006/relationships/image" Target="../media/image29.png"/><Relationship Id="rId5" Type="http://schemas.openxmlformats.org/officeDocument/2006/relationships/tags" Target="../tags/tag5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image" Target="../media/image27.png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notesSlide" Target="../notesSlides/notesSlide8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image" Target="../media/image28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tags" Target="../tags/tag169.xml"/><Relationship Id="rId21" Type="http://schemas.openxmlformats.org/officeDocument/2006/relationships/tags" Target="../tags/tag73.xml"/><Relationship Id="rId42" Type="http://schemas.openxmlformats.org/officeDocument/2006/relationships/tags" Target="../tags/tag94.xml"/><Relationship Id="rId63" Type="http://schemas.openxmlformats.org/officeDocument/2006/relationships/tags" Target="../tags/tag115.xml"/><Relationship Id="rId84" Type="http://schemas.openxmlformats.org/officeDocument/2006/relationships/tags" Target="../tags/tag136.xml"/><Relationship Id="rId138" Type="http://schemas.openxmlformats.org/officeDocument/2006/relationships/tags" Target="../tags/tag190.xml"/><Relationship Id="rId159" Type="http://schemas.openxmlformats.org/officeDocument/2006/relationships/tags" Target="../tags/tag211.xml"/><Relationship Id="rId170" Type="http://schemas.openxmlformats.org/officeDocument/2006/relationships/tags" Target="../tags/tag222.xml"/><Relationship Id="rId191" Type="http://schemas.openxmlformats.org/officeDocument/2006/relationships/slideLayout" Target="../slideLayouts/slideLayout2.xml"/><Relationship Id="rId107" Type="http://schemas.openxmlformats.org/officeDocument/2006/relationships/tags" Target="../tags/tag159.xml"/><Relationship Id="rId11" Type="http://schemas.openxmlformats.org/officeDocument/2006/relationships/tags" Target="../tags/tag63.xml"/><Relationship Id="rId32" Type="http://schemas.openxmlformats.org/officeDocument/2006/relationships/tags" Target="../tags/tag84.xml"/><Relationship Id="rId53" Type="http://schemas.openxmlformats.org/officeDocument/2006/relationships/tags" Target="../tags/tag105.xml"/><Relationship Id="rId74" Type="http://schemas.openxmlformats.org/officeDocument/2006/relationships/tags" Target="../tags/tag126.xml"/><Relationship Id="rId128" Type="http://schemas.openxmlformats.org/officeDocument/2006/relationships/tags" Target="../tags/tag180.xml"/><Relationship Id="rId149" Type="http://schemas.openxmlformats.org/officeDocument/2006/relationships/tags" Target="../tags/tag201.xml"/><Relationship Id="rId5" Type="http://schemas.openxmlformats.org/officeDocument/2006/relationships/tags" Target="../tags/tag57.xml"/><Relationship Id="rId95" Type="http://schemas.openxmlformats.org/officeDocument/2006/relationships/tags" Target="../tags/tag147.xml"/><Relationship Id="rId160" Type="http://schemas.openxmlformats.org/officeDocument/2006/relationships/tags" Target="../tags/tag212.xml"/><Relationship Id="rId181" Type="http://schemas.openxmlformats.org/officeDocument/2006/relationships/tags" Target="../tags/tag233.xml"/><Relationship Id="rId22" Type="http://schemas.openxmlformats.org/officeDocument/2006/relationships/tags" Target="../tags/tag74.xml"/><Relationship Id="rId43" Type="http://schemas.openxmlformats.org/officeDocument/2006/relationships/tags" Target="../tags/tag95.xml"/><Relationship Id="rId64" Type="http://schemas.openxmlformats.org/officeDocument/2006/relationships/tags" Target="../tags/tag116.xml"/><Relationship Id="rId118" Type="http://schemas.openxmlformats.org/officeDocument/2006/relationships/tags" Target="../tags/tag170.xml"/><Relationship Id="rId139" Type="http://schemas.openxmlformats.org/officeDocument/2006/relationships/tags" Target="../tags/tag191.xml"/><Relationship Id="rId85" Type="http://schemas.openxmlformats.org/officeDocument/2006/relationships/tags" Target="../tags/tag137.xml"/><Relationship Id="rId150" Type="http://schemas.openxmlformats.org/officeDocument/2006/relationships/tags" Target="../tags/tag202.xml"/><Relationship Id="rId171" Type="http://schemas.openxmlformats.org/officeDocument/2006/relationships/tags" Target="../tags/tag223.xml"/><Relationship Id="rId192" Type="http://schemas.openxmlformats.org/officeDocument/2006/relationships/notesSlide" Target="../notesSlides/notesSlide9.xml"/><Relationship Id="rId12" Type="http://schemas.openxmlformats.org/officeDocument/2006/relationships/tags" Target="../tags/tag64.xml"/><Relationship Id="rId33" Type="http://schemas.openxmlformats.org/officeDocument/2006/relationships/tags" Target="../tags/tag85.xml"/><Relationship Id="rId108" Type="http://schemas.openxmlformats.org/officeDocument/2006/relationships/tags" Target="../tags/tag160.xml"/><Relationship Id="rId129" Type="http://schemas.openxmlformats.org/officeDocument/2006/relationships/tags" Target="../tags/tag181.xml"/><Relationship Id="rId54" Type="http://schemas.openxmlformats.org/officeDocument/2006/relationships/tags" Target="../tags/tag106.xml"/><Relationship Id="rId75" Type="http://schemas.openxmlformats.org/officeDocument/2006/relationships/tags" Target="../tags/tag127.xml"/><Relationship Id="rId96" Type="http://schemas.openxmlformats.org/officeDocument/2006/relationships/tags" Target="../tags/tag148.xml"/><Relationship Id="rId140" Type="http://schemas.openxmlformats.org/officeDocument/2006/relationships/tags" Target="../tags/tag192.xml"/><Relationship Id="rId161" Type="http://schemas.openxmlformats.org/officeDocument/2006/relationships/tags" Target="../tags/tag213.xml"/><Relationship Id="rId182" Type="http://schemas.openxmlformats.org/officeDocument/2006/relationships/tags" Target="../tags/tag234.xml"/><Relationship Id="rId6" Type="http://schemas.openxmlformats.org/officeDocument/2006/relationships/tags" Target="../tags/tag58.xml"/><Relationship Id="rId23" Type="http://schemas.openxmlformats.org/officeDocument/2006/relationships/tags" Target="../tags/tag75.xml"/><Relationship Id="rId119" Type="http://schemas.openxmlformats.org/officeDocument/2006/relationships/tags" Target="../tags/tag171.xml"/><Relationship Id="rId44" Type="http://schemas.openxmlformats.org/officeDocument/2006/relationships/tags" Target="../tags/tag96.xml"/><Relationship Id="rId65" Type="http://schemas.openxmlformats.org/officeDocument/2006/relationships/tags" Target="../tags/tag117.xml"/><Relationship Id="rId86" Type="http://schemas.openxmlformats.org/officeDocument/2006/relationships/tags" Target="../tags/tag138.xml"/><Relationship Id="rId130" Type="http://schemas.openxmlformats.org/officeDocument/2006/relationships/tags" Target="../tags/tag182.xml"/><Relationship Id="rId151" Type="http://schemas.openxmlformats.org/officeDocument/2006/relationships/tags" Target="../tags/tag203.xml"/><Relationship Id="rId172" Type="http://schemas.openxmlformats.org/officeDocument/2006/relationships/tags" Target="../tags/tag224.xml"/><Relationship Id="rId193" Type="http://schemas.openxmlformats.org/officeDocument/2006/relationships/oleObject" Target="../embeddings/oleObject1.bin"/><Relationship Id="rId13" Type="http://schemas.openxmlformats.org/officeDocument/2006/relationships/tags" Target="../tags/tag65.xml"/><Relationship Id="rId109" Type="http://schemas.openxmlformats.org/officeDocument/2006/relationships/tags" Target="../tags/tag161.xml"/><Relationship Id="rId34" Type="http://schemas.openxmlformats.org/officeDocument/2006/relationships/tags" Target="../tags/tag86.xml"/><Relationship Id="rId50" Type="http://schemas.openxmlformats.org/officeDocument/2006/relationships/tags" Target="../tags/tag102.xml"/><Relationship Id="rId55" Type="http://schemas.openxmlformats.org/officeDocument/2006/relationships/tags" Target="../tags/tag107.xml"/><Relationship Id="rId76" Type="http://schemas.openxmlformats.org/officeDocument/2006/relationships/tags" Target="../tags/tag128.xml"/><Relationship Id="rId97" Type="http://schemas.openxmlformats.org/officeDocument/2006/relationships/tags" Target="../tags/tag149.xml"/><Relationship Id="rId104" Type="http://schemas.openxmlformats.org/officeDocument/2006/relationships/tags" Target="../tags/tag156.xml"/><Relationship Id="rId120" Type="http://schemas.openxmlformats.org/officeDocument/2006/relationships/tags" Target="../tags/tag172.xml"/><Relationship Id="rId125" Type="http://schemas.openxmlformats.org/officeDocument/2006/relationships/tags" Target="../tags/tag177.xml"/><Relationship Id="rId141" Type="http://schemas.openxmlformats.org/officeDocument/2006/relationships/tags" Target="../tags/tag193.xml"/><Relationship Id="rId146" Type="http://schemas.openxmlformats.org/officeDocument/2006/relationships/tags" Target="../tags/tag198.xml"/><Relationship Id="rId167" Type="http://schemas.openxmlformats.org/officeDocument/2006/relationships/tags" Target="../tags/tag219.xml"/><Relationship Id="rId188" Type="http://schemas.openxmlformats.org/officeDocument/2006/relationships/tags" Target="../tags/tag240.xml"/><Relationship Id="rId7" Type="http://schemas.openxmlformats.org/officeDocument/2006/relationships/tags" Target="../tags/tag59.xml"/><Relationship Id="rId71" Type="http://schemas.openxmlformats.org/officeDocument/2006/relationships/tags" Target="../tags/tag123.xml"/><Relationship Id="rId92" Type="http://schemas.openxmlformats.org/officeDocument/2006/relationships/tags" Target="../tags/tag144.xml"/><Relationship Id="rId162" Type="http://schemas.openxmlformats.org/officeDocument/2006/relationships/tags" Target="../tags/tag214.xml"/><Relationship Id="rId183" Type="http://schemas.openxmlformats.org/officeDocument/2006/relationships/tags" Target="../tags/tag235.xml"/><Relationship Id="rId2" Type="http://schemas.openxmlformats.org/officeDocument/2006/relationships/tags" Target="../tags/tag54.xml"/><Relationship Id="rId29" Type="http://schemas.openxmlformats.org/officeDocument/2006/relationships/tags" Target="../tags/tag81.xml"/><Relationship Id="rId24" Type="http://schemas.openxmlformats.org/officeDocument/2006/relationships/tags" Target="../tags/tag76.xml"/><Relationship Id="rId40" Type="http://schemas.openxmlformats.org/officeDocument/2006/relationships/tags" Target="../tags/tag92.xml"/><Relationship Id="rId45" Type="http://schemas.openxmlformats.org/officeDocument/2006/relationships/tags" Target="../tags/tag97.xml"/><Relationship Id="rId66" Type="http://schemas.openxmlformats.org/officeDocument/2006/relationships/tags" Target="../tags/tag118.xml"/><Relationship Id="rId87" Type="http://schemas.openxmlformats.org/officeDocument/2006/relationships/tags" Target="../tags/tag139.xml"/><Relationship Id="rId110" Type="http://schemas.openxmlformats.org/officeDocument/2006/relationships/tags" Target="../tags/tag162.xml"/><Relationship Id="rId115" Type="http://schemas.openxmlformats.org/officeDocument/2006/relationships/tags" Target="../tags/tag167.xml"/><Relationship Id="rId131" Type="http://schemas.openxmlformats.org/officeDocument/2006/relationships/tags" Target="../tags/tag183.xml"/><Relationship Id="rId136" Type="http://schemas.openxmlformats.org/officeDocument/2006/relationships/tags" Target="../tags/tag188.xml"/><Relationship Id="rId157" Type="http://schemas.openxmlformats.org/officeDocument/2006/relationships/tags" Target="../tags/tag209.xml"/><Relationship Id="rId178" Type="http://schemas.openxmlformats.org/officeDocument/2006/relationships/tags" Target="../tags/tag230.xml"/><Relationship Id="rId61" Type="http://schemas.openxmlformats.org/officeDocument/2006/relationships/tags" Target="../tags/tag113.xml"/><Relationship Id="rId82" Type="http://schemas.openxmlformats.org/officeDocument/2006/relationships/tags" Target="../tags/tag134.xml"/><Relationship Id="rId152" Type="http://schemas.openxmlformats.org/officeDocument/2006/relationships/tags" Target="../tags/tag204.xml"/><Relationship Id="rId173" Type="http://schemas.openxmlformats.org/officeDocument/2006/relationships/tags" Target="../tags/tag225.xml"/><Relationship Id="rId194" Type="http://schemas.openxmlformats.org/officeDocument/2006/relationships/image" Target="../media/image30.emf"/><Relationship Id="rId19" Type="http://schemas.openxmlformats.org/officeDocument/2006/relationships/tags" Target="../tags/tag71.xml"/><Relationship Id="rId14" Type="http://schemas.openxmlformats.org/officeDocument/2006/relationships/tags" Target="../tags/tag66.xml"/><Relationship Id="rId30" Type="http://schemas.openxmlformats.org/officeDocument/2006/relationships/tags" Target="../tags/tag82.xml"/><Relationship Id="rId35" Type="http://schemas.openxmlformats.org/officeDocument/2006/relationships/tags" Target="../tags/tag87.xml"/><Relationship Id="rId56" Type="http://schemas.openxmlformats.org/officeDocument/2006/relationships/tags" Target="../tags/tag108.xml"/><Relationship Id="rId77" Type="http://schemas.openxmlformats.org/officeDocument/2006/relationships/tags" Target="../tags/tag129.xml"/><Relationship Id="rId100" Type="http://schemas.openxmlformats.org/officeDocument/2006/relationships/tags" Target="../tags/tag152.xml"/><Relationship Id="rId105" Type="http://schemas.openxmlformats.org/officeDocument/2006/relationships/tags" Target="../tags/tag157.xml"/><Relationship Id="rId126" Type="http://schemas.openxmlformats.org/officeDocument/2006/relationships/tags" Target="../tags/tag178.xml"/><Relationship Id="rId147" Type="http://schemas.openxmlformats.org/officeDocument/2006/relationships/tags" Target="../tags/tag199.xml"/><Relationship Id="rId168" Type="http://schemas.openxmlformats.org/officeDocument/2006/relationships/tags" Target="../tags/tag220.xml"/><Relationship Id="rId8" Type="http://schemas.openxmlformats.org/officeDocument/2006/relationships/tags" Target="../tags/tag60.xml"/><Relationship Id="rId51" Type="http://schemas.openxmlformats.org/officeDocument/2006/relationships/tags" Target="../tags/tag103.xml"/><Relationship Id="rId72" Type="http://schemas.openxmlformats.org/officeDocument/2006/relationships/tags" Target="../tags/tag124.xml"/><Relationship Id="rId93" Type="http://schemas.openxmlformats.org/officeDocument/2006/relationships/tags" Target="../tags/tag145.xml"/><Relationship Id="rId98" Type="http://schemas.openxmlformats.org/officeDocument/2006/relationships/tags" Target="../tags/tag150.xml"/><Relationship Id="rId121" Type="http://schemas.openxmlformats.org/officeDocument/2006/relationships/tags" Target="../tags/tag173.xml"/><Relationship Id="rId142" Type="http://schemas.openxmlformats.org/officeDocument/2006/relationships/tags" Target="../tags/tag194.xml"/><Relationship Id="rId163" Type="http://schemas.openxmlformats.org/officeDocument/2006/relationships/tags" Target="../tags/tag215.xml"/><Relationship Id="rId184" Type="http://schemas.openxmlformats.org/officeDocument/2006/relationships/tags" Target="../tags/tag236.xml"/><Relationship Id="rId189" Type="http://schemas.openxmlformats.org/officeDocument/2006/relationships/tags" Target="../tags/tag241.xml"/><Relationship Id="rId3" Type="http://schemas.openxmlformats.org/officeDocument/2006/relationships/tags" Target="../tags/tag55.xml"/><Relationship Id="rId25" Type="http://schemas.openxmlformats.org/officeDocument/2006/relationships/tags" Target="../tags/tag77.xml"/><Relationship Id="rId46" Type="http://schemas.openxmlformats.org/officeDocument/2006/relationships/tags" Target="../tags/tag98.xml"/><Relationship Id="rId67" Type="http://schemas.openxmlformats.org/officeDocument/2006/relationships/tags" Target="../tags/tag119.xml"/><Relationship Id="rId116" Type="http://schemas.openxmlformats.org/officeDocument/2006/relationships/tags" Target="../tags/tag168.xml"/><Relationship Id="rId137" Type="http://schemas.openxmlformats.org/officeDocument/2006/relationships/tags" Target="../tags/tag189.xml"/><Relationship Id="rId158" Type="http://schemas.openxmlformats.org/officeDocument/2006/relationships/tags" Target="../tags/tag210.xml"/><Relationship Id="rId20" Type="http://schemas.openxmlformats.org/officeDocument/2006/relationships/tags" Target="../tags/tag72.xml"/><Relationship Id="rId41" Type="http://schemas.openxmlformats.org/officeDocument/2006/relationships/tags" Target="../tags/tag93.xml"/><Relationship Id="rId62" Type="http://schemas.openxmlformats.org/officeDocument/2006/relationships/tags" Target="../tags/tag114.xml"/><Relationship Id="rId83" Type="http://schemas.openxmlformats.org/officeDocument/2006/relationships/tags" Target="../tags/tag135.xml"/><Relationship Id="rId88" Type="http://schemas.openxmlformats.org/officeDocument/2006/relationships/tags" Target="../tags/tag140.xml"/><Relationship Id="rId111" Type="http://schemas.openxmlformats.org/officeDocument/2006/relationships/tags" Target="../tags/tag163.xml"/><Relationship Id="rId132" Type="http://schemas.openxmlformats.org/officeDocument/2006/relationships/tags" Target="../tags/tag184.xml"/><Relationship Id="rId153" Type="http://schemas.openxmlformats.org/officeDocument/2006/relationships/tags" Target="../tags/tag205.xml"/><Relationship Id="rId174" Type="http://schemas.openxmlformats.org/officeDocument/2006/relationships/tags" Target="../tags/tag226.xml"/><Relationship Id="rId179" Type="http://schemas.openxmlformats.org/officeDocument/2006/relationships/tags" Target="../tags/tag231.xml"/><Relationship Id="rId195" Type="http://schemas.openxmlformats.org/officeDocument/2006/relationships/image" Target="../media/image31.png"/><Relationship Id="rId190" Type="http://schemas.openxmlformats.org/officeDocument/2006/relationships/tags" Target="../tags/tag242.xml"/><Relationship Id="rId15" Type="http://schemas.openxmlformats.org/officeDocument/2006/relationships/tags" Target="../tags/tag67.xml"/><Relationship Id="rId36" Type="http://schemas.openxmlformats.org/officeDocument/2006/relationships/tags" Target="../tags/tag88.xml"/><Relationship Id="rId57" Type="http://schemas.openxmlformats.org/officeDocument/2006/relationships/tags" Target="../tags/tag109.xml"/><Relationship Id="rId106" Type="http://schemas.openxmlformats.org/officeDocument/2006/relationships/tags" Target="../tags/tag158.xml"/><Relationship Id="rId127" Type="http://schemas.openxmlformats.org/officeDocument/2006/relationships/tags" Target="../tags/tag179.xml"/><Relationship Id="rId10" Type="http://schemas.openxmlformats.org/officeDocument/2006/relationships/tags" Target="../tags/tag62.xml"/><Relationship Id="rId31" Type="http://schemas.openxmlformats.org/officeDocument/2006/relationships/tags" Target="../tags/tag83.xml"/><Relationship Id="rId52" Type="http://schemas.openxmlformats.org/officeDocument/2006/relationships/tags" Target="../tags/tag104.xml"/><Relationship Id="rId73" Type="http://schemas.openxmlformats.org/officeDocument/2006/relationships/tags" Target="../tags/tag125.xml"/><Relationship Id="rId78" Type="http://schemas.openxmlformats.org/officeDocument/2006/relationships/tags" Target="../tags/tag130.xml"/><Relationship Id="rId94" Type="http://schemas.openxmlformats.org/officeDocument/2006/relationships/tags" Target="../tags/tag146.xml"/><Relationship Id="rId99" Type="http://schemas.openxmlformats.org/officeDocument/2006/relationships/tags" Target="../tags/tag151.xml"/><Relationship Id="rId101" Type="http://schemas.openxmlformats.org/officeDocument/2006/relationships/tags" Target="../tags/tag153.xml"/><Relationship Id="rId122" Type="http://schemas.openxmlformats.org/officeDocument/2006/relationships/tags" Target="../tags/tag174.xml"/><Relationship Id="rId143" Type="http://schemas.openxmlformats.org/officeDocument/2006/relationships/tags" Target="../tags/tag195.xml"/><Relationship Id="rId148" Type="http://schemas.openxmlformats.org/officeDocument/2006/relationships/tags" Target="../tags/tag200.xml"/><Relationship Id="rId164" Type="http://schemas.openxmlformats.org/officeDocument/2006/relationships/tags" Target="../tags/tag216.xml"/><Relationship Id="rId169" Type="http://schemas.openxmlformats.org/officeDocument/2006/relationships/tags" Target="../tags/tag221.xml"/><Relationship Id="rId185" Type="http://schemas.openxmlformats.org/officeDocument/2006/relationships/tags" Target="../tags/tag237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80" Type="http://schemas.openxmlformats.org/officeDocument/2006/relationships/tags" Target="../tags/tag232.xml"/><Relationship Id="rId26" Type="http://schemas.openxmlformats.org/officeDocument/2006/relationships/tags" Target="../tags/tag78.xml"/><Relationship Id="rId47" Type="http://schemas.openxmlformats.org/officeDocument/2006/relationships/tags" Target="../tags/tag99.xml"/><Relationship Id="rId68" Type="http://schemas.openxmlformats.org/officeDocument/2006/relationships/tags" Target="../tags/tag120.xml"/><Relationship Id="rId89" Type="http://schemas.openxmlformats.org/officeDocument/2006/relationships/tags" Target="../tags/tag141.xml"/><Relationship Id="rId112" Type="http://schemas.openxmlformats.org/officeDocument/2006/relationships/tags" Target="../tags/tag164.xml"/><Relationship Id="rId133" Type="http://schemas.openxmlformats.org/officeDocument/2006/relationships/tags" Target="../tags/tag185.xml"/><Relationship Id="rId154" Type="http://schemas.openxmlformats.org/officeDocument/2006/relationships/tags" Target="../tags/tag206.xml"/><Relationship Id="rId175" Type="http://schemas.openxmlformats.org/officeDocument/2006/relationships/tags" Target="../tags/tag227.xml"/><Relationship Id="rId16" Type="http://schemas.openxmlformats.org/officeDocument/2006/relationships/tags" Target="../tags/tag68.xml"/><Relationship Id="rId37" Type="http://schemas.openxmlformats.org/officeDocument/2006/relationships/tags" Target="../tags/tag89.xml"/><Relationship Id="rId58" Type="http://schemas.openxmlformats.org/officeDocument/2006/relationships/tags" Target="../tags/tag110.xml"/><Relationship Id="rId79" Type="http://schemas.openxmlformats.org/officeDocument/2006/relationships/tags" Target="../tags/tag131.xml"/><Relationship Id="rId102" Type="http://schemas.openxmlformats.org/officeDocument/2006/relationships/tags" Target="../tags/tag154.xml"/><Relationship Id="rId123" Type="http://schemas.openxmlformats.org/officeDocument/2006/relationships/tags" Target="../tags/tag175.xml"/><Relationship Id="rId144" Type="http://schemas.openxmlformats.org/officeDocument/2006/relationships/tags" Target="../tags/tag196.xml"/><Relationship Id="rId90" Type="http://schemas.openxmlformats.org/officeDocument/2006/relationships/tags" Target="../tags/tag142.xml"/><Relationship Id="rId165" Type="http://schemas.openxmlformats.org/officeDocument/2006/relationships/tags" Target="../tags/tag217.xml"/><Relationship Id="rId186" Type="http://schemas.openxmlformats.org/officeDocument/2006/relationships/tags" Target="../tags/tag238.xml"/><Relationship Id="rId27" Type="http://schemas.openxmlformats.org/officeDocument/2006/relationships/tags" Target="../tags/tag79.xml"/><Relationship Id="rId48" Type="http://schemas.openxmlformats.org/officeDocument/2006/relationships/tags" Target="../tags/tag100.xml"/><Relationship Id="rId69" Type="http://schemas.openxmlformats.org/officeDocument/2006/relationships/tags" Target="../tags/tag121.xml"/><Relationship Id="rId113" Type="http://schemas.openxmlformats.org/officeDocument/2006/relationships/tags" Target="../tags/tag165.xml"/><Relationship Id="rId134" Type="http://schemas.openxmlformats.org/officeDocument/2006/relationships/tags" Target="../tags/tag186.xml"/><Relationship Id="rId80" Type="http://schemas.openxmlformats.org/officeDocument/2006/relationships/tags" Target="../tags/tag132.xml"/><Relationship Id="rId155" Type="http://schemas.openxmlformats.org/officeDocument/2006/relationships/tags" Target="../tags/tag207.xml"/><Relationship Id="rId176" Type="http://schemas.openxmlformats.org/officeDocument/2006/relationships/tags" Target="../tags/tag228.xml"/><Relationship Id="rId17" Type="http://schemas.openxmlformats.org/officeDocument/2006/relationships/tags" Target="../tags/tag69.xml"/><Relationship Id="rId38" Type="http://schemas.openxmlformats.org/officeDocument/2006/relationships/tags" Target="../tags/tag90.xml"/><Relationship Id="rId59" Type="http://schemas.openxmlformats.org/officeDocument/2006/relationships/tags" Target="../tags/tag111.xml"/><Relationship Id="rId103" Type="http://schemas.openxmlformats.org/officeDocument/2006/relationships/tags" Target="../tags/tag155.xml"/><Relationship Id="rId124" Type="http://schemas.openxmlformats.org/officeDocument/2006/relationships/tags" Target="../tags/tag176.xml"/><Relationship Id="rId70" Type="http://schemas.openxmlformats.org/officeDocument/2006/relationships/tags" Target="../tags/tag122.xml"/><Relationship Id="rId91" Type="http://schemas.openxmlformats.org/officeDocument/2006/relationships/tags" Target="../tags/tag143.xml"/><Relationship Id="rId145" Type="http://schemas.openxmlformats.org/officeDocument/2006/relationships/tags" Target="../tags/tag197.xml"/><Relationship Id="rId166" Type="http://schemas.openxmlformats.org/officeDocument/2006/relationships/tags" Target="../tags/tag218.xml"/><Relationship Id="rId187" Type="http://schemas.openxmlformats.org/officeDocument/2006/relationships/tags" Target="../tags/tag239.xml"/><Relationship Id="rId1" Type="http://schemas.openxmlformats.org/officeDocument/2006/relationships/tags" Target="../tags/tag53.xml"/><Relationship Id="rId28" Type="http://schemas.openxmlformats.org/officeDocument/2006/relationships/tags" Target="../tags/tag80.xml"/><Relationship Id="rId49" Type="http://schemas.openxmlformats.org/officeDocument/2006/relationships/tags" Target="../tags/tag101.xml"/><Relationship Id="rId114" Type="http://schemas.openxmlformats.org/officeDocument/2006/relationships/tags" Target="../tags/tag166.xml"/><Relationship Id="rId60" Type="http://schemas.openxmlformats.org/officeDocument/2006/relationships/tags" Target="../tags/tag112.xml"/><Relationship Id="rId81" Type="http://schemas.openxmlformats.org/officeDocument/2006/relationships/tags" Target="../tags/tag133.xml"/><Relationship Id="rId135" Type="http://schemas.openxmlformats.org/officeDocument/2006/relationships/tags" Target="../tags/tag187.xml"/><Relationship Id="rId156" Type="http://schemas.openxmlformats.org/officeDocument/2006/relationships/tags" Target="../tags/tag208.xml"/><Relationship Id="rId177" Type="http://schemas.openxmlformats.org/officeDocument/2006/relationships/tags" Target="../tags/tag229.xml"/><Relationship Id="rId18" Type="http://schemas.openxmlformats.org/officeDocument/2006/relationships/tags" Target="../tags/tag70.xml"/><Relationship Id="rId39" Type="http://schemas.openxmlformats.org/officeDocument/2006/relationships/tags" Target="../tags/tag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3E3FD-BE68-4853-0CB3-8BE4057CFC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007" y="647860"/>
            <a:ext cx="10776420" cy="3033889"/>
          </a:xfrm>
        </p:spPr>
        <p:txBody>
          <a:bodyPr>
            <a:noAutofit/>
          </a:bodyPr>
          <a:lstStyle/>
          <a:p>
            <a:r>
              <a:rPr lang="en-US" sz="4400" dirty="0">
                <a:latin typeface="Avenir Next LT Pro" panose="020B0504020202020204" pitchFamily="34" charset="0"/>
              </a:rPr>
              <a:t>High temporal resolution THz streaking of high brightness relativistic electron beams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799D7-8C23-A9C2-2358-86D1D5824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217" y="424550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venir Next LT Pro" panose="020B0504020202020204" pitchFamily="34" charset="0"/>
              </a:rPr>
              <a:t>By Maximilian Lenz</a:t>
            </a:r>
          </a:p>
          <a:p>
            <a:r>
              <a:rPr lang="en-US" dirty="0">
                <a:latin typeface="Avenir Next LT Pro" panose="020B0504020202020204" pitchFamily="34" charset="0"/>
              </a:rPr>
              <a:t>Advanced Accelerator Concepts </a:t>
            </a:r>
          </a:p>
          <a:p>
            <a:r>
              <a:rPr lang="en-US" dirty="0">
                <a:latin typeface="Avenir Next LT Pro" panose="020B0504020202020204" pitchFamily="34" charset="0"/>
              </a:rPr>
              <a:t>July 27 2026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BCF50-6406-C23C-D3C5-D58302ED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7/27/2026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360C3-F284-D6D5-83EF-B390A404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18B1-3F82-42DA-A070-BABD21977F03}" type="slidenum">
              <a:rPr lang="en-US" smtClean="0"/>
              <a:t>1</a:t>
            </a:fld>
            <a:endParaRPr lang="en-US"/>
          </a:p>
        </p:txBody>
      </p:sp>
      <p:pic>
        <p:nvPicPr>
          <p:cNvPr id="11" name="Picture 10" descr="The_University_of_California_UCLA.svg.png">
            <a:extLst>
              <a:ext uri="{FF2B5EF4-FFF2-40B4-BE49-F238E27FC236}">
                <a16:creationId xmlns:a16="http://schemas.microsoft.com/office/drawing/2014/main" id="{2DA16437-770F-CE87-5C1F-DC51B34937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926" y="4245505"/>
            <a:ext cx="170636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492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B244-D75D-BDCA-4C3C-BAC87E9B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streaking – Calibration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430EF-77DD-77A4-EAC5-C7239DAE18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92"/>
          <a:stretch>
            <a:fillRect/>
          </a:stretch>
        </p:blipFill>
        <p:spPr>
          <a:xfrm>
            <a:off x="690716" y="1825625"/>
            <a:ext cx="5587272" cy="41829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304542E-7448-DDC9-50D9-845E6C25D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3188" y="1059008"/>
            <a:ext cx="3931660" cy="27095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2D50AD-8FBD-809A-EC10-E9A2D0AB77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38" t="1772" r="1525" b="2504"/>
          <a:stretch>
            <a:fillRect/>
          </a:stretch>
        </p:blipFill>
        <p:spPr>
          <a:xfrm>
            <a:off x="7353787" y="3793172"/>
            <a:ext cx="3657112" cy="258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605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EB0ADC-7074-32BB-4508-2EB1D9865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Streaking Structures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910087-38F1-B38B-C9AE-1436D6201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4631" y="1307988"/>
            <a:ext cx="4663440" cy="723400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Tsinghua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C48404B-369E-3191-C4C9-40E5B25E4614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03978" y="1987309"/>
                <a:ext cx="4663440" cy="228091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Confined waveguide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10</m:t>
                        </m:r>
                      </m:sub>
                    </m:sSub>
                  </m:oMath>
                </a14:m>
                <a:r>
                  <a:rPr lang="en-US" dirty="0"/>
                  <a:t> mode</a:t>
                </a:r>
              </a:p>
              <a:p>
                <a:r>
                  <a:rPr lang="en-US" dirty="0"/>
                  <a:t>Dispersive</a:t>
                </a:r>
              </a:p>
              <a:p>
                <a:pPr lvl="1"/>
                <a:r>
                  <a:rPr lang="en-US" dirty="0"/>
                  <a:t>Increases phase velocity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Stretches waveform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70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1700" i="1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7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7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sz="17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17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C48404B-369E-3191-C4C9-40E5B25E46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03978" y="1987309"/>
                <a:ext cx="4663440" cy="2280911"/>
              </a:xfrm>
              <a:blipFill>
                <a:blip r:embed="rId2"/>
                <a:stretch>
                  <a:fillRect l="-1438" t="-5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5F16FD-52FC-72C5-D37D-A038BF6BB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309012"/>
            <a:ext cx="4663440" cy="722376"/>
          </a:xfrm>
        </p:spPr>
        <p:txBody>
          <a:bodyPr/>
          <a:lstStyle/>
          <a:p>
            <a:pPr algn="ctr"/>
            <a:r>
              <a:rPr lang="en-US" dirty="0" err="1"/>
              <a:t>Ucla</a:t>
            </a:r>
            <a:r>
              <a:rPr lang="en-US" dirty="0"/>
              <a:t> structure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F006CF5B-13C5-7597-CFB7-17D9D900E998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096000" y="1987309"/>
                <a:ext cx="4663440" cy="211335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Parallel plate waveguide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/>
                  <a:t>TEM mode</a:t>
                </a:r>
              </a:p>
              <a:p>
                <a:r>
                  <a:rPr lang="en-US" dirty="0"/>
                  <a:t>No dispersion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Easier fabrication and simulation</a:t>
                </a:r>
              </a:p>
              <a:p>
                <a:pPr lvl="1"/>
                <a:r>
                  <a:rPr lang="en-US" dirty="0"/>
                  <a:t>Parameters were optimized numerically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F006CF5B-13C5-7597-CFB7-17D9D900E9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096000" y="1987309"/>
                <a:ext cx="4663440" cy="2113357"/>
              </a:xfrm>
              <a:blipFill>
                <a:blip r:embed="rId3"/>
                <a:stretch>
                  <a:fillRect l="-1438" t="-5476" b="-1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EA03D6E5-1D8E-DE68-6A95-3F2004E81D6B}"/>
              </a:ext>
            </a:extLst>
          </p:cNvPr>
          <p:cNvGrpSpPr/>
          <p:nvPr/>
        </p:nvGrpSpPr>
        <p:grpSpPr>
          <a:xfrm>
            <a:off x="724442" y="4132644"/>
            <a:ext cx="2233192" cy="2159762"/>
            <a:chOff x="5255404" y="3427416"/>
            <a:chExt cx="2233192" cy="215976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331CB6A-358C-46EA-1D71-EB6646F736B4}"/>
                </a:ext>
              </a:extLst>
            </p:cNvPr>
            <p:cNvSpPr/>
            <p:nvPr/>
          </p:nvSpPr>
          <p:spPr>
            <a:xfrm>
              <a:off x="5365287" y="4638959"/>
              <a:ext cx="2035293" cy="918009"/>
            </a:xfrm>
            <a:prstGeom prst="rect">
              <a:avLst/>
            </a:prstGeom>
            <a:gradFill flip="none" rotWithShape="1">
              <a:gsLst>
                <a:gs pos="0">
                  <a:srgbClr val="F3A78B">
                    <a:shade val="30000"/>
                    <a:satMod val="115000"/>
                  </a:srgbClr>
                </a:gs>
                <a:gs pos="50000">
                  <a:srgbClr val="F3A78B">
                    <a:shade val="67500"/>
                    <a:satMod val="115000"/>
                  </a:srgbClr>
                </a:gs>
                <a:gs pos="100000">
                  <a:srgbClr val="F3A78B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pic>
          <p:nvPicPr>
            <p:cNvPr id="11" name="图片 7">
              <a:extLst>
                <a:ext uri="{FF2B5EF4-FFF2-40B4-BE49-F238E27FC236}">
                  <a16:creationId xmlns:a16="http://schemas.microsoft.com/office/drawing/2014/main" id="{0D6C9426-4AB3-484A-4DDD-B4863D67B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10375" y="3640212"/>
              <a:ext cx="1047540" cy="91800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5B30683-8942-87FA-987D-64FEE314CE15}"/>
                    </a:ext>
                  </a:extLst>
                </p:cNvPr>
                <p:cNvSpPr txBox="1"/>
                <p:nvPr/>
              </p:nvSpPr>
              <p:spPr>
                <a:xfrm>
                  <a:off x="5881121" y="5279401"/>
                  <a:ext cx="10036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750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a14:m>
                  <a:endPara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2DFFC56-6E57-8F1C-B96C-0989736538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121" y="5279401"/>
                  <a:ext cx="1003624" cy="307777"/>
                </a:xfrm>
                <a:prstGeom prst="rect">
                  <a:avLst/>
                </a:prstGeom>
                <a:blipFill>
                  <a:blip r:embed="rId5"/>
                  <a:stretch>
                    <a:fillRect t="-1961"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58F773-4897-5852-46C9-3FF0F8231BE9}"/>
                </a:ext>
              </a:extLst>
            </p:cNvPr>
            <p:cNvSpPr txBox="1"/>
            <p:nvPr/>
          </p:nvSpPr>
          <p:spPr>
            <a:xfrm>
              <a:off x="5255404" y="3429000"/>
              <a:ext cx="1047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One half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23F4AE-EBD4-E58B-DCE4-2A2C2BBD9C8F}"/>
                </a:ext>
              </a:extLst>
            </p:cNvPr>
            <p:cNvSpPr txBox="1"/>
            <p:nvPr/>
          </p:nvSpPr>
          <p:spPr>
            <a:xfrm>
              <a:off x="6280894" y="3427416"/>
              <a:ext cx="12077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Front view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6AEA97-3220-C64F-BABE-6E3271897B89}"/>
                </a:ext>
              </a:extLst>
            </p:cNvPr>
            <p:cNvSpPr txBox="1"/>
            <p:nvPr/>
          </p:nvSpPr>
          <p:spPr>
            <a:xfrm>
              <a:off x="5497201" y="4627722"/>
              <a:ext cx="183671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Waveguide section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8546D05-4D58-1FE5-7FAE-1972486D0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64575" y="4996867"/>
              <a:ext cx="1836715" cy="22482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0EE9B5C-DA43-C536-3318-D8F98D61AAF2}"/>
                    </a:ext>
                  </a:extLst>
                </p:cNvPr>
                <p:cNvSpPr txBox="1"/>
                <p:nvPr/>
              </p:nvSpPr>
              <p:spPr>
                <a:xfrm>
                  <a:off x="5460192" y="4960928"/>
                  <a:ext cx="70147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50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a14:m>
                  <a:endPara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2808A339-6CE4-8604-FC63-2D8639CD44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192" y="4960928"/>
                  <a:ext cx="701473" cy="307777"/>
                </a:xfrm>
                <a:prstGeom prst="rect">
                  <a:avLst/>
                </a:prstGeom>
                <a:blipFill>
                  <a:blip r:embed="rId7"/>
                  <a:stretch>
                    <a:fillRect t="-3922" b="-19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3F5F31F-873E-B02D-A838-BDC228256D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6182" y="4986761"/>
              <a:ext cx="0" cy="245029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F34FEBB-526B-5AD0-9958-78B9B8D9EB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47222" y="5324496"/>
              <a:ext cx="1873724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7E05711-9BC7-028F-CF9F-98614F38C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48747" t="13537" b="15324"/>
            <a:stretch>
              <a:fillRect/>
            </a:stretch>
          </p:blipFill>
          <p:spPr>
            <a:xfrm>
              <a:off x="6422297" y="3750076"/>
              <a:ext cx="983184" cy="774480"/>
            </a:xfrm>
            <a:prstGeom prst="rect">
              <a:avLst/>
            </a:prstGeom>
          </p:spPr>
        </p:pic>
      </p:grpSp>
      <p:pic>
        <p:nvPicPr>
          <p:cNvPr id="21" name="图片 5">
            <a:extLst>
              <a:ext uri="{FF2B5EF4-FFF2-40B4-BE49-F238E27FC236}">
                <a16:creationId xmlns:a16="http://schemas.microsoft.com/office/drawing/2014/main" id="{C452FD5E-2CAF-5AAF-EC0A-295FF91580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4227" y="4314122"/>
            <a:ext cx="2603255" cy="19672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95C75A3-4014-4461-8E34-B109B829DDA4}"/>
              </a:ext>
            </a:extLst>
          </p:cNvPr>
          <p:cNvSpPr txBox="1"/>
          <p:nvPr/>
        </p:nvSpPr>
        <p:spPr>
          <a:xfrm>
            <a:off x="2951553" y="6234628"/>
            <a:ext cx="3361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err="1"/>
              <a:t>Yuemei</a:t>
            </a:r>
            <a:r>
              <a:rPr lang="en-US" sz="1400" i="1" dirty="0"/>
              <a:t> Tan (Tsinghua university)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991D507-CEC6-4823-7B73-C390198F86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8131" y="4849417"/>
            <a:ext cx="1390762" cy="10350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2D2EC65-71F7-2857-D507-27CB7C3AC59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" r="57356"/>
          <a:stretch>
            <a:fillRect/>
          </a:stretch>
        </p:blipFill>
        <p:spPr>
          <a:xfrm>
            <a:off x="8060408" y="4923868"/>
            <a:ext cx="681795" cy="93848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6657A13-4BBE-1B7C-C71D-A6A65F4000C3}"/>
              </a:ext>
            </a:extLst>
          </p:cNvPr>
          <p:cNvSpPr txBox="1"/>
          <p:nvPr/>
        </p:nvSpPr>
        <p:spPr>
          <a:xfrm>
            <a:off x="7705924" y="4423995"/>
            <a:ext cx="139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 view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24EA41-0EA9-9A22-27FB-6BFE8BF6E22A}"/>
              </a:ext>
            </a:extLst>
          </p:cNvPr>
          <p:cNvSpPr txBox="1"/>
          <p:nvPr/>
        </p:nvSpPr>
        <p:spPr>
          <a:xfrm>
            <a:off x="6493098" y="4486580"/>
            <a:ext cx="1251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CA73EB8-71AF-B1BE-67F3-35E3FA40361C}"/>
              </a:ext>
            </a:extLst>
          </p:cNvPr>
          <p:cNvGrpSpPr/>
          <p:nvPr/>
        </p:nvGrpSpPr>
        <p:grpSpPr>
          <a:xfrm>
            <a:off x="9061719" y="4793327"/>
            <a:ext cx="2059427" cy="977336"/>
            <a:chOff x="6631300" y="4775831"/>
            <a:chExt cx="2059427" cy="97733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7BF06A7-84A6-5962-3012-6E71020A657E}"/>
                </a:ext>
              </a:extLst>
            </p:cNvPr>
            <p:cNvSpPr/>
            <p:nvPr/>
          </p:nvSpPr>
          <p:spPr>
            <a:xfrm>
              <a:off x="6632234" y="4797379"/>
              <a:ext cx="2035293" cy="918009"/>
            </a:xfrm>
            <a:prstGeom prst="rect">
              <a:avLst/>
            </a:prstGeom>
            <a:gradFill flip="none" rotWithShape="1">
              <a:gsLst>
                <a:gs pos="0">
                  <a:srgbClr val="F3A78B">
                    <a:shade val="30000"/>
                    <a:satMod val="115000"/>
                  </a:srgbClr>
                </a:gs>
                <a:gs pos="50000">
                  <a:srgbClr val="F3A78B">
                    <a:shade val="67500"/>
                    <a:satMod val="115000"/>
                  </a:srgbClr>
                </a:gs>
                <a:gs pos="100000">
                  <a:srgbClr val="F3A78B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D17EC5F-2514-CFC9-0FD1-1C60F32B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31300" y="5090001"/>
              <a:ext cx="2035293" cy="355389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2A9B2B-4B41-713F-6D42-CDF01A17DFE9}"/>
                </a:ext>
              </a:extLst>
            </p:cNvPr>
            <p:cNvGrpSpPr/>
            <p:nvPr/>
          </p:nvGrpSpPr>
          <p:grpSpPr>
            <a:xfrm>
              <a:off x="6664682" y="5090001"/>
              <a:ext cx="803046" cy="355389"/>
              <a:chOff x="2672212" y="1766701"/>
              <a:chExt cx="803046" cy="3553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2FB502DF-854C-5298-B52F-DA2E884BC804}"/>
                      </a:ext>
                    </a:extLst>
                  </p:cNvPr>
                  <p:cNvSpPr txBox="1"/>
                  <p:nvPr/>
                </p:nvSpPr>
                <p:spPr>
                  <a:xfrm>
                    <a:off x="2672212" y="1774142"/>
                    <a:ext cx="80304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100 </a:t>
                    </a:r>
                    <a14:m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oMath>
                    </a14:m>
                    <a:endParaRPr lang="en-US" sz="24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0D6523D1-9ADE-1A02-1965-BE22843912E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72212" y="1774142"/>
                    <a:ext cx="803046" cy="307777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t="-4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05BC9AB2-CD25-F188-47B8-40EFC80DA5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28161" y="1766701"/>
                <a:ext cx="0" cy="355389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77C863-36ED-6285-748C-317AF929CACD}"/>
                </a:ext>
              </a:extLst>
            </p:cNvPr>
            <p:cNvSpPr txBox="1"/>
            <p:nvPr/>
          </p:nvSpPr>
          <p:spPr>
            <a:xfrm>
              <a:off x="6722945" y="4775831"/>
              <a:ext cx="183671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Waveguide section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9E3AE612-1689-BAB5-1DAB-E9825982E0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73330" y="5501205"/>
              <a:ext cx="786377" cy="0"/>
            </a:xfrm>
            <a:prstGeom prst="straightConnector1">
              <a:avLst/>
            </a:prstGeom>
            <a:ln>
              <a:headEnd type="triangl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DC8FC4FF-ECF9-48F1-0EB3-332C07FCAB4A}"/>
                    </a:ext>
                  </a:extLst>
                </p:cNvPr>
                <p:cNvSpPr txBox="1"/>
                <p:nvPr/>
              </p:nvSpPr>
              <p:spPr>
                <a:xfrm>
                  <a:off x="7442308" y="5445390"/>
                  <a:ext cx="124841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=400</m:t>
                      </m:r>
                    </m:oMath>
                  </a14:m>
                  <a:r>
                    <a:rPr lang="en-US" sz="14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</m:oMath>
                  </a14:m>
                  <a:endPara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A7AA483-3548-E59E-E28C-2415A4B7B6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2308" y="5445390"/>
                  <a:ext cx="1248419" cy="307777"/>
                </a:xfrm>
                <a:prstGeom prst="rect">
                  <a:avLst/>
                </a:prstGeom>
                <a:blipFill>
                  <a:blip r:embed="rId13"/>
                  <a:stretch>
                    <a:fillRect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7177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476A0-0768-62C1-4045-1F60411A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Streaking gradients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2128C-9D96-6C94-8A92-6ABB904020C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8BE3223B-62CB-46AC-B91F-4916BEF1CFC0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15AF0-1E18-FB0D-95C0-A4D94DAC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12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0BA763E-FD72-7F07-4158-224FEE824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4" y="2421852"/>
            <a:ext cx="5630331" cy="36632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24FE99-D411-E9AC-F092-470CAD934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596" y="2316302"/>
            <a:ext cx="5630331" cy="3664615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BFA4C3AF-6965-43AD-D255-1B75DC7EF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0228" y="1250883"/>
            <a:ext cx="1651680" cy="12969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050BAC-4093-B6D3-B853-E1F20560A0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4456" y="1279453"/>
            <a:ext cx="1704330" cy="12684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065D72-5DB9-32A7-9FBB-4BB26B0A3962}"/>
                  </a:ext>
                </a:extLst>
              </p:cNvPr>
              <p:cNvSpPr txBox="1"/>
              <p:nvPr/>
            </p:nvSpPr>
            <p:spPr>
              <a:xfrm>
                <a:off x="882286" y="1913663"/>
                <a:ext cx="1782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𝑟𝑎𝑑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065D72-5DB9-32A7-9FBB-4BB26B0A3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286" y="1913663"/>
                <a:ext cx="1782501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467E45-18F3-EBD8-12EE-FE6DAA0E3523}"/>
                  </a:ext>
                </a:extLst>
              </p:cNvPr>
              <p:cNvSpPr txBox="1"/>
              <p:nvPr/>
            </p:nvSpPr>
            <p:spPr>
              <a:xfrm>
                <a:off x="6947349" y="1902873"/>
                <a:ext cx="17825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𝑟𝑎𝑑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467E45-18F3-EBD8-12EE-FE6DAA0E3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349" y="1902873"/>
                <a:ext cx="1782501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119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7BE9A-9196-5A75-644E-B32CC055E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5191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Road to 1fs electron beams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701D-952F-3263-20ED-0848CD7A5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235" y="1644552"/>
            <a:ext cx="6191453" cy="1325563"/>
          </a:xfrm>
        </p:spPr>
        <p:txBody>
          <a:bodyPr/>
          <a:lstStyle/>
          <a:p>
            <a:r>
              <a:rPr lang="en-US" dirty="0"/>
              <a:t>Attosecond </a:t>
            </a:r>
            <a:r>
              <a:rPr lang="en-US" dirty="0" err="1"/>
              <a:t>bunchlengths</a:t>
            </a:r>
            <a:r>
              <a:rPr lang="en-US" dirty="0"/>
              <a:t> would be a major milestone!</a:t>
            </a:r>
          </a:p>
          <a:p>
            <a:pPr lvl="1"/>
            <a:r>
              <a:rPr lang="en-US" dirty="0"/>
              <a:t>UED, FELs, Compton sources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474FB-39CF-BB2A-08E1-3250635F290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511916B3-6135-462C-B003-4F2706794FFB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D59DF-B907-C6B7-B540-1736BC38C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13</a:t>
            </a:fld>
            <a:endParaRPr lang="en-US" dirty="0"/>
          </a:p>
        </p:txBody>
      </p:sp>
      <p:sp>
        <p:nvSpPr>
          <p:cNvPr id="216" name="TextBox 218">
            <a:extLst>
              <a:ext uri="{FF2B5EF4-FFF2-40B4-BE49-F238E27FC236}">
                <a16:creationId xmlns:a16="http://schemas.microsoft.com/office/drawing/2014/main" id="{18A95F79-8231-0644-1CB6-9F5D8E0A0959}"/>
              </a:ext>
            </a:extLst>
          </p:cNvPr>
          <p:cNvSpPr txBox="1"/>
          <p:nvPr/>
        </p:nvSpPr>
        <p:spPr>
          <a:xfrm>
            <a:off x="1964169" y="5580969"/>
            <a:ext cx="26245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>
                <a:sym typeface="Wingdings" panose="05000000000000000000" pitchFamily="2" charset="2"/>
              </a:rPr>
              <a:t>Maxson et al., PRL 118, 154802 (2017)</a:t>
            </a:r>
            <a:endParaRPr lang="en-US" sz="1200" i="1" dirty="0"/>
          </a:p>
          <a:p>
            <a:r>
              <a:rPr lang="en-US" sz="1200" i="1" dirty="0"/>
              <a:t>L. Zhao. Phys. Rev. X 8, 021061 (2018)</a:t>
            </a:r>
          </a:p>
        </p:txBody>
      </p:sp>
      <p:pic>
        <p:nvPicPr>
          <p:cNvPr id="217" name="Picture 216">
            <a:extLst>
              <a:ext uri="{FF2B5EF4-FFF2-40B4-BE49-F238E27FC236}">
                <a16:creationId xmlns:a16="http://schemas.microsoft.com/office/drawing/2014/main" id="{C3BC72AE-B31C-426C-922A-8ACAEED4C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266" y="504429"/>
            <a:ext cx="3161757" cy="2713586"/>
          </a:xfrm>
          <a:prstGeom prst="rect">
            <a:avLst/>
          </a:prstGeom>
        </p:spPr>
      </p:pic>
      <p:pic>
        <p:nvPicPr>
          <p:cNvPr id="218" name="Picture 217">
            <a:extLst>
              <a:ext uri="{FF2B5EF4-FFF2-40B4-BE49-F238E27FC236}">
                <a16:creationId xmlns:a16="http://schemas.microsoft.com/office/drawing/2014/main" id="{DBFB0EA8-5A72-4020-BC67-939CE17B3D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9" t="20160" r="14185" b="-461"/>
          <a:stretch/>
        </p:blipFill>
        <p:spPr>
          <a:xfrm>
            <a:off x="6261904" y="3464560"/>
            <a:ext cx="5590639" cy="168840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24AB930-A50D-0BB4-83D2-4DE1FFF2032D}"/>
              </a:ext>
            </a:extLst>
          </p:cNvPr>
          <p:cNvGrpSpPr/>
          <p:nvPr/>
        </p:nvGrpSpPr>
        <p:grpSpPr>
          <a:xfrm>
            <a:off x="1671613" y="2970115"/>
            <a:ext cx="4114800" cy="2419419"/>
            <a:chOff x="1493997" y="3429000"/>
            <a:chExt cx="4114800" cy="241941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DB6C177-6BD5-080B-59DC-7E912AE2F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93997" y="3429000"/>
              <a:ext cx="4114800" cy="2419419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1F958E7-10DE-1D95-178B-D03DDDDB7744}"/>
                </a:ext>
              </a:extLst>
            </p:cNvPr>
            <p:cNvGrpSpPr/>
            <p:nvPr/>
          </p:nvGrpSpPr>
          <p:grpSpPr>
            <a:xfrm>
              <a:off x="1973580" y="3464561"/>
              <a:ext cx="3198692" cy="1878314"/>
              <a:chOff x="1779639" y="3346450"/>
              <a:chExt cx="2925238" cy="2261419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5B7502A-182F-8072-3258-0E44D9A0A432}"/>
                  </a:ext>
                </a:extLst>
              </p:cNvPr>
              <p:cNvSpPr/>
              <p:nvPr/>
            </p:nvSpPr>
            <p:spPr>
              <a:xfrm>
                <a:off x="1779639" y="3346450"/>
                <a:ext cx="1570924" cy="2218606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90A1F9D-7EAF-98E0-BB30-ADFF43662D7F}"/>
                  </a:ext>
                </a:extLst>
              </p:cNvPr>
              <p:cNvSpPr txBox="1"/>
              <p:nvPr/>
            </p:nvSpPr>
            <p:spPr>
              <a:xfrm>
                <a:off x="3275908" y="5163207"/>
                <a:ext cx="1428969" cy="444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FFC000"/>
                    </a:solidFill>
                  </a:rPr>
                  <a:t>THz streaking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2B7AB07-1483-D419-0748-3C0396BDD437}"/>
              </a:ext>
            </a:extLst>
          </p:cNvPr>
          <p:cNvSpPr txBox="1"/>
          <p:nvPr/>
        </p:nvSpPr>
        <p:spPr>
          <a:xfrm>
            <a:off x="4494238" y="5584432"/>
            <a:ext cx="2995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F. Qi et al., Phys. Rev. Lett. 124, 134803 (2020)</a:t>
            </a:r>
          </a:p>
          <a:p>
            <a:r>
              <a:rPr lang="en-US" sz="1200" i="1" dirty="0"/>
              <a:t>Snively, E. C., et al. Phys. Rev. Lett. (2020)</a:t>
            </a:r>
            <a:endParaRPr lang="en-US" sz="1200" i="1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0A18B-09B0-455C-BC91-4060846B30BB}"/>
              </a:ext>
            </a:extLst>
          </p:cNvPr>
          <p:cNvSpPr txBox="1"/>
          <p:nvPr/>
        </p:nvSpPr>
        <p:spPr>
          <a:xfrm>
            <a:off x="7490116" y="5580969"/>
            <a:ext cx="2995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Yang, Yining, et al. arXiv:2508.03946 (2025).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H. W. Kim et al., Nat. Phot., 14, 245 (2020)</a:t>
            </a:r>
          </a:p>
        </p:txBody>
      </p:sp>
    </p:spTree>
    <p:extLst>
      <p:ext uri="{BB962C8B-B14F-4D97-AF65-F5344CB8AC3E}">
        <p14:creationId xmlns:p14="http://schemas.microsoft.com/office/powerpoint/2010/main" val="1863051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1B34B-B1BD-3507-761B-E955D045E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1528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Road to 1fs electron beams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E53BD6-B1BD-360B-4148-4FE46EB00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645002" cy="4351338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r>
                  <a:rPr lang="en-US" dirty="0"/>
                  <a:t> UV pulse on cathode</a:t>
                </a:r>
              </a:p>
              <a:p>
                <a:pPr lvl="1"/>
                <a:r>
                  <a:rPr lang="en-US" dirty="0"/>
                  <a:t>Samples less phases on linac </a:t>
                </a:r>
              </a:p>
              <a:p>
                <a:pPr lvl="4"/>
                <a:r>
                  <a:rPr lang="en-US" dirty="0"/>
                  <a:t>Linear compression</a:t>
                </a:r>
              </a:p>
              <a:p>
                <a:pPr lvl="4"/>
                <a:r>
                  <a:rPr lang="en-US" dirty="0"/>
                  <a:t>More space charge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𝑝𝑠</m:t>
                    </m:r>
                  </m:oMath>
                </a14:m>
                <a:r>
                  <a:rPr lang="en-US" dirty="0"/>
                  <a:t> UV pulse on cathode </a:t>
                </a:r>
              </a:p>
              <a:p>
                <a:pPr lvl="1"/>
                <a:r>
                  <a:rPr lang="en-US" b="1" dirty="0"/>
                  <a:t>Non-linearities in linac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b="1" dirty="0"/>
                  <a:t> Advantageous!</a:t>
                </a:r>
              </a:p>
              <a:p>
                <a:pPr lvl="1"/>
                <a:r>
                  <a:rPr lang="en-US" dirty="0"/>
                  <a:t>Less space-charge</a:t>
                </a:r>
              </a:p>
              <a:p>
                <a:pPr lvl="4"/>
                <a:r>
                  <a:rPr lang="en-US" dirty="0"/>
                  <a:t>Simulation: </a:t>
                </a:r>
                <a:r>
                  <a:rPr lang="en-US" b="1" dirty="0"/>
                  <a:t>0.6fs</a:t>
                </a:r>
                <a:r>
                  <a:rPr lang="en-US" dirty="0"/>
                  <a:t> current spikes</a:t>
                </a:r>
              </a:p>
              <a:p>
                <a:pPr marL="24003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E53BD6-B1BD-360B-4148-4FE46EB00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645002" cy="4351338"/>
              </a:xfrm>
              <a:blipFill>
                <a:blip r:embed="rId31"/>
                <a:stretch>
                  <a:fillRect l="-1512" r="-1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A7CE564-FAB6-852F-AC34-1ABCA669701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81" y="3365902"/>
            <a:ext cx="4029570" cy="3125230"/>
          </a:xfrm>
          <a:prstGeom prst="rect">
            <a:avLst/>
          </a:prstGeom>
        </p:spPr>
      </p:pic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EFA4B76-16E2-3DB0-1E34-53D77062D7DE}"/>
              </a:ext>
            </a:extLst>
          </p:cNvPr>
          <p:cNvGrpSpPr/>
          <p:nvPr/>
        </p:nvGrpSpPr>
        <p:grpSpPr>
          <a:xfrm>
            <a:off x="6960341" y="669838"/>
            <a:ext cx="4489479" cy="2488765"/>
            <a:chOff x="7423504" y="762435"/>
            <a:chExt cx="4489479" cy="2488765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78C26457-4D51-3B18-CFCE-F5AB913E4FA1}"/>
                </a:ext>
              </a:extLst>
            </p:cNvPr>
            <p:cNvGrpSpPr/>
            <p:nvPr/>
          </p:nvGrpSpPr>
          <p:grpSpPr>
            <a:xfrm>
              <a:off x="7423504" y="762435"/>
              <a:ext cx="4489479" cy="2488765"/>
              <a:chOff x="7924531" y="837439"/>
              <a:chExt cx="4489479" cy="24887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0" name="TextBox 169">
                    <a:extLst>
                      <a:ext uri="{FF2B5EF4-FFF2-40B4-BE49-F238E27FC236}">
                        <a16:creationId xmlns:a16="http://schemas.microsoft.com/office/drawing/2014/main" id="{B27AC0DF-65B0-1B9B-6BD4-DF19418A7920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7924531" y="2109833"/>
                    <a:ext cx="2060333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100</a:t>
                    </a:r>
                    <a14:m>
                      <m:oMath xmlns:m="http://schemas.openxmlformats.org/officeDocument/2006/math">
                        <m:r>
                          <a:rPr kumimoji="0" lang="en-US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oMath>
                    </a14:m>
                    <a:r>
                      <a: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 Pinhole</a:t>
                    </a:r>
                  </a:p>
                </p:txBody>
              </p:sp>
            </mc:Choice>
            <mc:Fallback xmlns=""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6FB5B175-23DE-768A-3B7A-389BB702631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24531" y="2109833"/>
                    <a:ext cx="2060333" cy="400110"/>
                  </a:xfrm>
                  <a:prstGeom prst="rect">
                    <a:avLst/>
                  </a:prstGeom>
                  <a:blipFill>
                    <a:blip r:embed="rId33"/>
                    <a:stretch>
                      <a:fillRect t="-9231" b="-2769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F8769DB-A907-8F84-AC00-5E4B8816405A}"/>
                  </a:ext>
                </a:extLst>
              </p:cNvPr>
              <p:cNvCxnSpPr>
                <a:cxnSpLocks/>
                <a:endCxn id="206" idx="1"/>
              </p:cNvCxnSpPr>
              <p:nvPr/>
            </p:nvCxnSpPr>
            <p:spPr>
              <a:xfrm flipH="1">
                <a:off x="9427597" y="1003074"/>
                <a:ext cx="741509" cy="171865"/>
              </a:xfrm>
              <a:prstGeom prst="line">
                <a:avLst/>
              </a:prstGeom>
              <a:noFill/>
              <a:ln w="28575" cap="flat" cmpd="sng" algn="ctr">
                <a:solidFill>
                  <a:srgbClr val="A02B93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E56C8F03-8332-E397-6655-30B4D3AC1A66}"/>
                  </a:ext>
                </a:extLst>
              </p:cNvPr>
              <p:cNvGrpSpPr/>
              <p:nvPr/>
            </p:nvGrpSpPr>
            <p:grpSpPr>
              <a:xfrm>
                <a:off x="9324952" y="864991"/>
                <a:ext cx="318011" cy="619891"/>
                <a:chOff x="5037347" y="2567700"/>
                <a:chExt cx="107609" cy="209760"/>
              </a:xfrm>
            </p:grpSpPr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107A1D04-769F-8D9B-D0FD-4F43B862AE31}"/>
                    </a:ext>
                  </a:extLst>
                </p:cNvPr>
                <p:cNvSpPr/>
                <p:nvPr/>
              </p:nvSpPr>
              <p:spPr>
                <a:xfrm>
                  <a:off x="5072080" y="2567700"/>
                  <a:ext cx="72876" cy="20976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97132">
                        <a:lumMod val="40000"/>
                        <a:lumOff val="60000"/>
                        <a:shade val="30000"/>
                        <a:satMod val="115000"/>
                      </a:srgbClr>
                    </a:gs>
                    <a:gs pos="50000">
                      <a:srgbClr val="E97132">
                        <a:lumMod val="40000"/>
                        <a:lumOff val="60000"/>
                        <a:shade val="67500"/>
                        <a:satMod val="115000"/>
                      </a:srgbClr>
                    </a:gs>
                    <a:gs pos="100000">
                      <a:srgbClr val="E97132">
                        <a:lumMod val="40000"/>
                        <a:lumOff val="60000"/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63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D417BE2D-935C-6C0D-2637-001DC7374295}"/>
                    </a:ext>
                  </a:extLst>
                </p:cNvPr>
                <p:cNvSpPr/>
                <p:nvPr/>
              </p:nvSpPr>
              <p:spPr>
                <a:xfrm>
                  <a:off x="5037347" y="2567700"/>
                  <a:ext cx="36000" cy="20976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E97132">
                        <a:lumMod val="40000"/>
                        <a:lumOff val="60000"/>
                        <a:shade val="30000"/>
                        <a:satMod val="115000"/>
                      </a:srgbClr>
                    </a:gs>
                    <a:gs pos="50000">
                      <a:srgbClr val="E97132">
                        <a:lumMod val="40000"/>
                        <a:lumOff val="60000"/>
                        <a:shade val="67500"/>
                        <a:satMod val="115000"/>
                      </a:srgbClr>
                    </a:gs>
                    <a:gs pos="100000">
                      <a:srgbClr val="E97132">
                        <a:lumMod val="40000"/>
                        <a:lumOff val="60000"/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63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18DDB62E-EC28-0417-7637-302E601B4E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69270" y="966071"/>
                <a:ext cx="0" cy="2360133"/>
              </a:xfrm>
              <a:prstGeom prst="line">
                <a:avLst/>
              </a:prstGeom>
              <a:noFill/>
              <a:ln w="28575" cap="flat" cmpd="sng" algn="ctr">
                <a:solidFill>
                  <a:srgbClr val="A02B93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95F1CE8F-8A6C-2A73-2FAA-4EB97E173A33}"/>
                  </a:ext>
                </a:extLst>
              </p:cNvPr>
              <p:cNvCxnSpPr>
                <a:cxnSpLocks/>
              </p:cNvCxnSpPr>
              <p:nvPr/>
            </p:nvCxnSpPr>
            <p:spPr>
              <a:xfrm rot="18900000" flipH="1" flipV="1">
                <a:off x="10187701" y="843491"/>
                <a:ext cx="0" cy="319167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" lastClr="FFFFFF">
                    <a:lumMod val="50000"/>
                  </a:sys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74F687CF-CEAC-C181-1899-5A5CE1A4FF27}"/>
                  </a:ext>
                </a:extLst>
              </p:cNvPr>
              <p:cNvGrpSpPr/>
              <p:nvPr/>
            </p:nvGrpSpPr>
            <p:grpSpPr>
              <a:xfrm>
                <a:off x="8541971" y="910823"/>
                <a:ext cx="307611" cy="166121"/>
                <a:chOff x="569855" y="553174"/>
                <a:chExt cx="131569" cy="71052"/>
              </a:xfrm>
            </p:grpSpPr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F1D77A02-7A14-BCCD-0018-842EADB404BF}"/>
                    </a:ext>
                  </a:extLst>
                </p:cNvPr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569855" y="553174"/>
                  <a:ext cx="69943" cy="71052"/>
                </a:xfrm>
                <a:custGeom>
                  <a:avLst/>
                  <a:gdLst>
                    <a:gd name="csX0" fmla="*/ 26710 w 98217"/>
                    <a:gd name="csY0" fmla="*/ 46766 h 99774"/>
                    <a:gd name="csX1" fmla="*/ 26710 w 98217"/>
                    <a:gd name="csY1" fmla="*/ 10111 h 99774"/>
                    <a:gd name="csX2" fmla="*/ 29810 w 98217"/>
                    <a:gd name="csY2" fmla="*/ 4733 h 99774"/>
                    <a:gd name="csX3" fmla="*/ 38124 w 98217"/>
                    <a:gd name="csY3" fmla="*/ 4450 h 99774"/>
                    <a:gd name="csX4" fmla="*/ 66588 w 98217"/>
                    <a:gd name="csY4" fmla="*/ 25537 h 99774"/>
                    <a:gd name="csX5" fmla="*/ 42351 w 98217"/>
                    <a:gd name="csY5" fmla="*/ 46766 h 99774"/>
                    <a:gd name="csX6" fmla="*/ 26710 w 98217"/>
                    <a:gd name="csY6" fmla="*/ 46766 h 99774"/>
                    <a:gd name="csX7" fmla="*/ 56443 w 98217"/>
                    <a:gd name="csY7" fmla="*/ 48605 h 99774"/>
                    <a:gd name="csX8" fmla="*/ 81103 w 98217"/>
                    <a:gd name="csY8" fmla="*/ 25537 h 99774"/>
                    <a:gd name="csX9" fmla="*/ 44324 w 98217"/>
                    <a:gd name="csY9" fmla="*/ 63 h 99774"/>
                    <a:gd name="csX10" fmla="*/ 77 w 98217"/>
                    <a:gd name="csY10" fmla="*/ 63 h 99774"/>
                    <a:gd name="csX11" fmla="*/ 77 w 98217"/>
                    <a:gd name="csY11" fmla="*/ 4450 h 99774"/>
                    <a:gd name="csX12" fmla="*/ 3459 w 98217"/>
                    <a:gd name="csY12" fmla="*/ 4450 h 99774"/>
                    <a:gd name="csX13" fmla="*/ 14591 w 98217"/>
                    <a:gd name="csY13" fmla="*/ 11102 h 99774"/>
                    <a:gd name="csX14" fmla="*/ 14591 w 98217"/>
                    <a:gd name="csY14" fmla="*/ 85685 h 99774"/>
                    <a:gd name="csX15" fmla="*/ 3459 w 98217"/>
                    <a:gd name="csY15" fmla="*/ 92336 h 99774"/>
                    <a:gd name="csX16" fmla="*/ 77 w 98217"/>
                    <a:gd name="csY16" fmla="*/ 92336 h 99774"/>
                    <a:gd name="csX17" fmla="*/ 77 w 98217"/>
                    <a:gd name="csY17" fmla="*/ 96723 h 99774"/>
                    <a:gd name="csX18" fmla="*/ 20650 w 98217"/>
                    <a:gd name="csY18" fmla="*/ 96299 h 99774"/>
                    <a:gd name="csX19" fmla="*/ 41224 w 98217"/>
                    <a:gd name="csY19" fmla="*/ 96723 h 99774"/>
                    <a:gd name="csX20" fmla="*/ 41224 w 98217"/>
                    <a:gd name="csY20" fmla="*/ 92336 h 99774"/>
                    <a:gd name="csX21" fmla="*/ 37842 w 98217"/>
                    <a:gd name="csY21" fmla="*/ 92336 h 99774"/>
                    <a:gd name="csX22" fmla="*/ 26710 w 98217"/>
                    <a:gd name="csY22" fmla="*/ 85685 h 99774"/>
                    <a:gd name="csX23" fmla="*/ 26710 w 98217"/>
                    <a:gd name="csY23" fmla="*/ 49879 h 99774"/>
                    <a:gd name="csX24" fmla="*/ 42915 w 98217"/>
                    <a:gd name="csY24" fmla="*/ 49879 h 99774"/>
                    <a:gd name="csX25" fmla="*/ 56020 w 98217"/>
                    <a:gd name="csY25" fmla="*/ 54691 h 99774"/>
                    <a:gd name="csX26" fmla="*/ 61375 w 98217"/>
                    <a:gd name="csY26" fmla="*/ 73655 h 99774"/>
                    <a:gd name="csX27" fmla="*/ 67152 w 98217"/>
                    <a:gd name="csY27" fmla="*/ 93893 h 99774"/>
                    <a:gd name="csX28" fmla="*/ 84907 w 98217"/>
                    <a:gd name="csY28" fmla="*/ 99837 h 99774"/>
                    <a:gd name="csX29" fmla="*/ 98294 w 98217"/>
                    <a:gd name="csY29" fmla="*/ 84269 h 99774"/>
                    <a:gd name="csX30" fmla="*/ 96462 w 98217"/>
                    <a:gd name="csY30" fmla="*/ 81863 h 99774"/>
                    <a:gd name="csX31" fmla="*/ 94771 w 98217"/>
                    <a:gd name="csY31" fmla="*/ 84128 h 99774"/>
                    <a:gd name="csX32" fmla="*/ 85471 w 98217"/>
                    <a:gd name="csY32" fmla="*/ 96723 h 99774"/>
                    <a:gd name="csX33" fmla="*/ 75466 w 98217"/>
                    <a:gd name="csY33" fmla="*/ 76344 h 99774"/>
                    <a:gd name="csX34" fmla="*/ 73634 w 98217"/>
                    <a:gd name="csY34" fmla="*/ 65022 h 99774"/>
                    <a:gd name="csX35" fmla="*/ 56443 w 98217"/>
                    <a:gd name="csY35" fmla="*/ 48605 h 9977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</a:cxnLst>
                  <a:rect l="l" t="t" r="r" b="b"/>
                  <a:pathLst>
                    <a:path w="98217" h="99774">
                      <a:moveTo>
                        <a:pt x="26710" y="46766"/>
                      </a:moveTo>
                      <a:lnTo>
                        <a:pt x="26710" y="10111"/>
                      </a:lnTo>
                      <a:cubicBezTo>
                        <a:pt x="26710" y="6856"/>
                        <a:pt x="26710" y="5158"/>
                        <a:pt x="29810" y="4733"/>
                      </a:cubicBezTo>
                      <a:cubicBezTo>
                        <a:pt x="31219" y="4450"/>
                        <a:pt x="35305" y="4450"/>
                        <a:pt x="38124" y="4450"/>
                      </a:cubicBezTo>
                      <a:cubicBezTo>
                        <a:pt x="50806" y="4450"/>
                        <a:pt x="66588" y="5016"/>
                        <a:pt x="66588" y="25537"/>
                      </a:cubicBezTo>
                      <a:cubicBezTo>
                        <a:pt x="66588" y="35302"/>
                        <a:pt x="63206" y="46766"/>
                        <a:pt x="42351" y="46766"/>
                      </a:cubicBezTo>
                      <a:lnTo>
                        <a:pt x="26710" y="46766"/>
                      </a:lnTo>
                      <a:close/>
                      <a:moveTo>
                        <a:pt x="56443" y="48605"/>
                      </a:moveTo>
                      <a:cubicBezTo>
                        <a:pt x="70111" y="45209"/>
                        <a:pt x="81103" y="36576"/>
                        <a:pt x="81103" y="25537"/>
                      </a:cubicBezTo>
                      <a:cubicBezTo>
                        <a:pt x="81103" y="11951"/>
                        <a:pt x="65038" y="63"/>
                        <a:pt x="44324" y="63"/>
                      </a:cubicBezTo>
                      <a:lnTo>
                        <a:pt x="77" y="63"/>
                      </a:lnTo>
                      <a:lnTo>
                        <a:pt x="77" y="4450"/>
                      </a:lnTo>
                      <a:lnTo>
                        <a:pt x="3459" y="4450"/>
                      </a:lnTo>
                      <a:cubicBezTo>
                        <a:pt x="14309" y="4450"/>
                        <a:pt x="14591" y="6007"/>
                        <a:pt x="14591" y="11102"/>
                      </a:cubicBezTo>
                      <a:lnTo>
                        <a:pt x="14591" y="85685"/>
                      </a:lnTo>
                      <a:cubicBezTo>
                        <a:pt x="14591" y="90779"/>
                        <a:pt x="14309" y="92336"/>
                        <a:pt x="3459" y="92336"/>
                      </a:cubicBezTo>
                      <a:lnTo>
                        <a:pt x="77" y="92336"/>
                      </a:lnTo>
                      <a:lnTo>
                        <a:pt x="77" y="96723"/>
                      </a:lnTo>
                      <a:cubicBezTo>
                        <a:pt x="5150" y="96299"/>
                        <a:pt x="15155" y="96299"/>
                        <a:pt x="20650" y="96299"/>
                      </a:cubicBezTo>
                      <a:cubicBezTo>
                        <a:pt x="26146" y="96299"/>
                        <a:pt x="36151" y="96299"/>
                        <a:pt x="41224" y="96723"/>
                      </a:cubicBezTo>
                      <a:lnTo>
                        <a:pt x="41224" y="92336"/>
                      </a:lnTo>
                      <a:lnTo>
                        <a:pt x="37842" y="92336"/>
                      </a:lnTo>
                      <a:cubicBezTo>
                        <a:pt x="26991" y="92336"/>
                        <a:pt x="26710" y="90779"/>
                        <a:pt x="26710" y="85685"/>
                      </a:cubicBezTo>
                      <a:lnTo>
                        <a:pt x="26710" y="49879"/>
                      </a:lnTo>
                      <a:lnTo>
                        <a:pt x="42915" y="49879"/>
                      </a:lnTo>
                      <a:cubicBezTo>
                        <a:pt x="45169" y="49879"/>
                        <a:pt x="51088" y="49879"/>
                        <a:pt x="56020" y="54691"/>
                      </a:cubicBezTo>
                      <a:cubicBezTo>
                        <a:pt x="61375" y="59786"/>
                        <a:pt x="61375" y="64173"/>
                        <a:pt x="61375" y="73655"/>
                      </a:cubicBezTo>
                      <a:cubicBezTo>
                        <a:pt x="61375" y="82854"/>
                        <a:pt x="61375" y="88515"/>
                        <a:pt x="67152" y="93893"/>
                      </a:cubicBezTo>
                      <a:cubicBezTo>
                        <a:pt x="72930" y="98988"/>
                        <a:pt x="80680" y="99837"/>
                        <a:pt x="84907" y="99837"/>
                      </a:cubicBezTo>
                      <a:cubicBezTo>
                        <a:pt x="95899" y="99837"/>
                        <a:pt x="98294" y="88232"/>
                        <a:pt x="98294" y="84269"/>
                      </a:cubicBezTo>
                      <a:cubicBezTo>
                        <a:pt x="98294" y="83420"/>
                        <a:pt x="98294" y="81863"/>
                        <a:pt x="96462" y="81863"/>
                      </a:cubicBezTo>
                      <a:cubicBezTo>
                        <a:pt x="94912" y="81863"/>
                        <a:pt x="94912" y="83137"/>
                        <a:pt x="94771" y="84128"/>
                      </a:cubicBezTo>
                      <a:cubicBezTo>
                        <a:pt x="93926" y="94176"/>
                        <a:pt x="88994" y="96723"/>
                        <a:pt x="85471" y="96723"/>
                      </a:cubicBezTo>
                      <a:cubicBezTo>
                        <a:pt x="78566" y="96723"/>
                        <a:pt x="77439" y="89506"/>
                        <a:pt x="75466" y="76344"/>
                      </a:cubicBezTo>
                      <a:lnTo>
                        <a:pt x="73634" y="65022"/>
                      </a:lnTo>
                      <a:cubicBezTo>
                        <a:pt x="71098" y="55965"/>
                        <a:pt x="64193" y="51294"/>
                        <a:pt x="56443" y="4860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27191986-8E23-8C96-94D1-513814D28BB0}"/>
                    </a:ext>
                  </a:extLst>
                </p:cNvPr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643523" y="553477"/>
                  <a:ext cx="57901" cy="68533"/>
                </a:xfrm>
                <a:custGeom>
                  <a:avLst/>
                  <a:gdLst>
                    <a:gd name="csX0" fmla="*/ 77446 w 81307"/>
                    <a:gd name="csY0" fmla="*/ 63 h 96236"/>
                    <a:gd name="csX1" fmla="*/ 84 w 81307"/>
                    <a:gd name="csY1" fmla="*/ 63 h 96236"/>
                    <a:gd name="csX2" fmla="*/ 84 w 81307"/>
                    <a:gd name="csY2" fmla="*/ 4450 h 96236"/>
                    <a:gd name="csX3" fmla="*/ 3466 w 81307"/>
                    <a:gd name="csY3" fmla="*/ 4450 h 96236"/>
                    <a:gd name="csX4" fmla="*/ 14598 w 81307"/>
                    <a:gd name="csY4" fmla="*/ 11102 h 96236"/>
                    <a:gd name="csX5" fmla="*/ 14598 w 81307"/>
                    <a:gd name="csY5" fmla="*/ 85260 h 96236"/>
                    <a:gd name="csX6" fmla="*/ 3466 w 81307"/>
                    <a:gd name="csY6" fmla="*/ 91912 h 96236"/>
                    <a:gd name="csX7" fmla="*/ 84 w 81307"/>
                    <a:gd name="csY7" fmla="*/ 91912 h 96236"/>
                    <a:gd name="csX8" fmla="*/ 84 w 81307"/>
                    <a:gd name="csY8" fmla="*/ 96299 h 96236"/>
                    <a:gd name="csX9" fmla="*/ 21503 w 81307"/>
                    <a:gd name="csY9" fmla="*/ 95874 h 96236"/>
                    <a:gd name="csX10" fmla="*/ 45177 w 81307"/>
                    <a:gd name="csY10" fmla="*/ 96299 h 96236"/>
                    <a:gd name="csX11" fmla="*/ 45177 w 81307"/>
                    <a:gd name="csY11" fmla="*/ 91912 h 96236"/>
                    <a:gd name="csX12" fmla="*/ 40527 w 81307"/>
                    <a:gd name="csY12" fmla="*/ 91912 h 96236"/>
                    <a:gd name="csX13" fmla="*/ 27140 w 81307"/>
                    <a:gd name="csY13" fmla="*/ 85119 h 96236"/>
                    <a:gd name="csX14" fmla="*/ 27140 w 81307"/>
                    <a:gd name="csY14" fmla="*/ 50304 h 96236"/>
                    <a:gd name="csX15" fmla="*/ 39258 w 81307"/>
                    <a:gd name="csY15" fmla="*/ 50304 h 96236"/>
                    <a:gd name="csX16" fmla="*/ 54195 w 81307"/>
                    <a:gd name="csY16" fmla="*/ 66862 h 96236"/>
                    <a:gd name="csX17" fmla="*/ 57718 w 81307"/>
                    <a:gd name="csY17" fmla="*/ 66862 h 96236"/>
                    <a:gd name="csX18" fmla="*/ 57718 w 81307"/>
                    <a:gd name="csY18" fmla="*/ 29358 h 96236"/>
                    <a:gd name="csX19" fmla="*/ 54195 w 81307"/>
                    <a:gd name="csY19" fmla="*/ 29358 h 96236"/>
                    <a:gd name="csX20" fmla="*/ 39258 w 81307"/>
                    <a:gd name="csY20" fmla="*/ 45916 h 96236"/>
                    <a:gd name="csX21" fmla="*/ 27140 w 81307"/>
                    <a:gd name="csY21" fmla="*/ 45916 h 96236"/>
                    <a:gd name="csX22" fmla="*/ 27140 w 81307"/>
                    <a:gd name="csY22" fmla="*/ 10111 h 96236"/>
                    <a:gd name="csX23" fmla="*/ 34044 w 81307"/>
                    <a:gd name="csY23" fmla="*/ 4450 h 96236"/>
                    <a:gd name="csX24" fmla="*/ 50954 w 81307"/>
                    <a:gd name="csY24" fmla="*/ 4450 h 96236"/>
                    <a:gd name="csX25" fmla="*/ 77869 w 81307"/>
                    <a:gd name="csY25" fmla="*/ 31906 h 96236"/>
                    <a:gd name="csX26" fmla="*/ 81392 w 81307"/>
                    <a:gd name="csY26" fmla="*/ 31906 h 96236"/>
                    <a:gd name="csX27" fmla="*/ 77446 w 81307"/>
                    <a:gd name="csY27" fmla="*/ 63 h 962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</a:cxnLst>
                  <a:rect l="l" t="t" r="r" b="b"/>
                  <a:pathLst>
                    <a:path w="81307" h="96236">
                      <a:moveTo>
                        <a:pt x="77446" y="63"/>
                      </a:moveTo>
                      <a:lnTo>
                        <a:pt x="84" y="63"/>
                      </a:lnTo>
                      <a:lnTo>
                        <a:pt x="84" y="4450"/>
                      </a:lnTo>
                      <a:lnTo>
                        <a:pt x="3466" y="4450"/>
                      </a:lnTo>
                      <a:cubicBezTo>
                        <a:pt x="14316" y="4450"/>
                        <a:pt x="14598" y="6007"/>
                        <a:pt x="14598" y="11102"/>
                      </a:cubicBezTo>
                      <a:lnTo>
                        <a:pt x="14598" y="85260"/>
                      </a:lnTo>
                      <a:cubicBezTo>
                        <a:pt x="14598" y="90355"/>
                        <a:pt x="14316" y="91912"/>
                        <a:pt x="3466" y="91912"/>
                      </a:cubicBezTo>
                      <a:lnTo>
                        <a:pt x="84" y="91912"/>
                      </a:lnTo>
                      <a:lnTo>
                        <a:pt x="84" y="96299"/>
                      </a:lnTo>
                      <a:cubicBezTo>
                        <a:pt x="5016" y="95874"/>
                        <a:pt x="16007" y="95874"/>
                        <a:pt x="21503" y="95874"/>
                      </a:cubicBezTo>
                      <a:cubicBezTo>
                        <a:pt x="27281" y="95874"/>
                        <a:pt x="40104" y="95874"/>
                        <a:pt x="45177" y="96299"/>
                      </a:cubicBezTo>
                      <a:lnTo>
                        <a:pt x="45177" y="91912"/>
                      </a:lnTo>
                      <a:lnTo>
                        <a:pt x="40527" y="91912"/>
                      </a:lnTo>
                      <a:cubicBezTo>
                        <a:pt x="27140" y="91912"/>
                        <a:pt x="27140" y="90072"/>
                        <a:pt x="27140" y="85119"/>
                      </a:cubicBezTo>
                      <a:lnTo>
                        <a:pt x="27140" y="50304"/>
                      </a:lnTo>
                      <a:lnTo>
                        <a:pt x="39258" y="50304"/>
                      </a:lnTo>
                      <a:cubicBezTo>
                        <a:pt x="52786" y="50304"/>
                        <a:pt x="54195" y="54832"/>
                        <a:pt x="54195" y="66862"/>
                      </a:cubicBezTo>
                      <a:lnTo>
                        <a:pt x="57718" y="66862"/>
                      </a:lnTo>
                      <a:lnTo>
                        <a:pt x="57718" y="29358"/>
                      </a:lnTo>
                      <a:lnTo>
                        <a:pt x="54195" y="29358"/>
                      </a:lnTo>
                      <a:cubicBezTo>
                        <a:pt x="54195" y="41246"/>
                        <a:pt x="52786" y="45916"/>
                        <a:pt x="39258" y="45916"/>
                      </a:cubicBezTo>
                      <a:lnTo>
                        <a:pt x="27140" y="45916"/>
                      </a:lnTo>
                      <a:lnTo>
                        <a:pt x="27140" y="10111"/>
                      </a:lnTo>
                      <a:cubicBezTo>
                        <a:pt x="27140" y="5441"/>
                        <a:pt x="27421" y="4450"/>
                        <a:pt x="34044" y="4450"/>
                      </a:cubicBezTo>
                      <a:lnTo>
                        <a:pt x="50954" y="4450"/>
                      </a:lnTo>
                      <a:cubicBezTo>
                        <a:pt x="72091" y="4450"/>
                        <a:pt x="75614" y="12375"/>
                        <a:pt x="77869" y="31906"/>
                      </a:cubicBezTo>
                      <a:lnTo>
                        <a:pt x="81392" y="31906"/>
                      </a:lnTo>
                      <a:lnTo>
                        <a:pt x="77446" y="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p:grpSp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86DCB75F-61C7-7D2F-18B0-3EF6BEC65DEC}"/>
                  </a:ext>
                </a:extLst>
              </p:cNvPr>
              <p:cNvGrpSpPr/>
              <p:nvPr/>
            </p:nvGrpSpPr>
            <p:grpSpPr>
              <a:xfrm>
                <a:off x="8235991" y="1149076"/>
                <a:ext cx="953157" cy="212070"/>
                <a:chOff x="741977" y="552066"/>
                <a:chExt cx="407677" cy="90705"/>
              </a:xfrm>
            </p:grpSpPr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BBE9475E-5FF3-28DF-4D89-56D572895643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741977" y="577463"/>
                  <a:ext cx="49472" cy="64098"/>
                </a:xfrm>
                <a:custGeom>
                  <a:avLst/>
                  <a:gdLst>
                    <a:gd name="csX0" fmla="*/ 20386 w 69470"/>
                    <a:gd name="csY0" fmla="*/ 9403 h 90009"/>
                    <a:gd name="csX1" fmla="*/ 20386 w 69470"/>
                    <a:gd name="csY1" fmla="*/ 63 h 90009"/>
                    <a:gd name="csX2" fmla="*/ 94 w 69470"/>
                    <a:gd name="csY2" fmla="*/ 1620 h 90009"/>
                    <a:gd name="csX3" fmla="*/ 94 w 69470"/>
                    <a:gd name="csY3" fmla="*/ 6007 h 90009"/>
                    <a:gd name="csX4" fmla="*/ 11085 w 69470"/>
                    <a:gd name="csY4" fmla="*/ 13083 h 90009"/>
                    <a:gd name="csX5" fmla="*/ 11085 w 69470"/>
                    <a:gd name="csY5" fmla="*/ 79316 h 90009"/>
                    <a:gd name="csX6" fmla="*/ 94 w 69470"/>
                    <a:gd name="csY6" fmla="*/ 85685 h 90009"/>
                    <a:gd name="csX7" fmla="*/ 94 w 69470"/>
                    <a:gd name="csY7" fmla="*/ 90072 h 90009"/>
                    <a:gd name="csX8" fmla="*/ 15876 w 69470"/>
                    <a:gd name="csY8" fmla="*/ 89647 h 90009"/>
                    <a:gd name="csX9" fmla="*/ 31800 w 69470"/>
                    <a:gd name="csY9" fmla="*/ 90072 h 90009"/>
                    <a:gd name="csX10" fmla="*/ 31800 w 69470"/>
                    <a:gd name="csY10" fmla="*/ 85685 h 90009"/>
                    <a:gd name="csX11" fmla="*/ 20808 w 69470"/>
                    <a:gd name="csY11" fmla="*/ 79316 h 90009"/>
                    <a:gd name="csX12" fmla="*/ 20808 w 69470"/>
                    <a:gd name="csY12" fmla="*/ 55540 h 90009"/>
                    <a:gd name="csX13" fmla="*/ 20808 w 69470"/>
                    <a:gd name="csY13" fmla="*/ 54266 h 90009"/>
                    <a:gd name="csX14" fmla="*/ 38141 w 69470"/>
                    <a:gd name="csY14" fmla="*/ 64173 h 90009"/>
                    <a:gd name="csX15" fmla="*/ 69565 w 69470"/>
                    <a:gd name="csY15" fmla="*/ 32047 h 90009"/>
                    <a:gd name="csX16" fmla="*/ 40114 w 69470"/>
                    <a:gd name="csY16" fmla="*/ 63 h 90009"/>
                    <a:gd name="csX17" fmla="*/ 20386 w 69470"/>
                    <a:gd name="csY17" fmla="*/ 9403 h 90009"/>
                    <a:gd name="csX18" fmla="*/ 20808 w 69470"/>
                    <a:gd name="csY18" fmla="*/ 46483 h 90009"/>
                    <a:gd name="csX19" fmla="*/ 20808 w 69470"/>
                    <a:gd name="csY19" fmla="*/ 14923 h 90009"/>
                    <a:gd name="csX20" fmla="*/ 38986 w 69470"/>
                    <a:gd name="csY20" fmla="*/ 3601 h 90009"/>
                    <a:gd name="csX21" fmla="*/ 57869 w 69470"/>
                    <a:gd name="csY21" fmla="*/ 32047 h 90009"/>
                    <a:gd name="csX22" fmla="*/ 37577 w 69470"/>
                    <a:gd name="csY22" fmla="*/ 61059 h 90009"/>
                    <a:gd name="csX23" fmla="*/ 22781 w 69470"/>
                    <a:gd name="csY23" fmla="*/ 52427 h 90009"/>
                    <a:gd name="csX24" fmla="*/ 20808 w 69470"/>
                    <a:gd name="csY24" fmla="*/ 46483 h 900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</a:cxnLst>
                  <a:rect l="l" t="t" r="r" b="b"/>
                  <a:pathLst>
                    <a:path w="69470" h="90009">
                      <a:moveTo>
                        <a:pt x="20386" y="9403"/>
                      </a:moveTo>
                      <a:lnTo>
                        <a:pt x="20386" y="63"/>
                      </a:lnTo>
                      <a:lnTo>
                        <a:pt x="94" y="1620"/>
                      </a:lnTo>
                      <a:lnTo>
                        <a:pt x="94" y="6007"/>
                      </a:lnTo>
                      <a:cubicBezTo>
                        <a:pt x="10099" y="6007"/>
                        <a:pt x="11085" y="6856"/>
                        <a:pt x="11085" y="13083"/>
                      </a:cubicBezTo>
                      <a:lnTo>
                        <a:pt x="11085" y="79316"/>
                      </a:lnTo>
                      <a:cubicBezTo>
                        <a:pt x="11085" y="85685"/>
                        <a:pt x="9535" y="85685"/>
                        <a:pt x="94" y="85685"/>
                      </a:cubicBezTo>
                      <a:lnTo>
                        <a:pt x="94" y="90072"/>
                      </a:lnTo>
                      <a:cubicBezTo>
                        <a:pt x="4885" y="89930"/>
                        <a:pt x="12213" y="89647"/>
                        <a:pt x="15876" y="89647"/>
                      </a:cubicBezTo>
                      <a:cubicBezTo>
                        <a:pt x="19681" y="89647"/>
                        <a:pt x="26868" y="89930"/>
                        <a:pt x="31800" y="90072"/>
                      </a:cubicBezTo>
                      <a:lnTo>
                        <a:pt x="31800" y="85685"/>
                      </a:lnTo>
                      <a:cubicBezTo>
                        <a:pt x="22358" y="85685"/>
                        <a:pt x="20808" y="85685"/>
                        <a:pt x="20808" y="79316"/>
                      </a:cubicBezTo>
                      <a:lnTo>
                        <a:pt x="20808" y="55540"/>
                      </a:lnTo>
                      <a:lnTo>
                        <a:pt x="20808" y="54266"/>
                      </a:lnTo>
                      <a:cubicBezTo>
                        <a:pt x="21513" y="56531"/>
                        <a:pt x="27431" y="64173"/>
                        <a:pt x="38141" y="64173"/>
                      </a:cubicBezTo>
                      <a:cubicBezTo>
                        <a:pt x="54910" y="64173"/>
                        <a:pt x="69565" y="50304"/>
                        <a:pt x="69565" y="32047"/>
                      </a:cubicBezTo>
                      <a:cubicBezTo>
                        <a:pt x="69565" y="14074"/>
                        <a:pt x="55896" y="63"/>
                        <a:pt x="40114" y="63"/>
                      </a:cubicBezTo>
                      <a:cubicBezTo>
                        <a:pt x="29122" y="63"/>
                        <a:pt x="23204" y="6290"/>
                        <a:pt x="20386" y="9403"/>
                      </a:cubicBezTo>
                      <a:close/>
                      <a:moveTo>
                        <a:pt x="20808" y="46483"/>
                      </a:moveTo>
                      <a:lnTo>
                        <a:pt x="20808" y="14923"/>
                      </a:lnTo>
                      <a:cubicBezTo>
                        <a:pt x="24895" y="7705"/>
                        <a:pt x="31800" y="3601"/>
                        <a:pt x="38986" y="3601"/>
                      </a:cubicBezTo>
                      <a:cubicBezTo>
                        <a:pt x="49273" y="3601"/>
                        <a:pt x="57869" y="16055"/>
                        <a:pt x="57869" y="32047"/>
                      </a:cubicBezTo>
                      <a:cubicBezTo>
                        <a:pt x="57869" y="49172"/>
                        <a:pt x="48005" y="61059"/>
                        <a:pt x="37577" y="61059"/>
                      </a:cubicBezTo>
                      <a:cubicBezTo>
                        <a:pt x="31941" y="61059"/>
                        <a:pt x="26586" y="58229"/>
                        <a:pt x="22781" y="52427"/>
                      </a:cubicBezTo>
                      <a:cubicBezTo>
                        <a:pt x="20808" y="49455"/>
                        <a:pt x="20808" y="49313"/>
                        <a:pt x="20808" y="46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D98F87E3-7C5A-6193-D4F8-3AA6F7536865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798129" y="552066"/>
                  <a:ext cx="50476" cy="69943"/>
                </a:xfrm>
                <a:custGeom>
                  <a:avLst/>
                  <a:gdLst>
                    <a:gd name="csX0" fmla="*/ 11091 w 70880"/>
                    <a:gd name="csY0" fmla="*/ 87524 h 98217"/>
                    <a:gd name="csX1" fmla="*/ 99 w 70880"/>
                    <a:gd name="csY1" fmla="*/ 93893 h 98217"/>
                    <a:gd name="csX2" fmla="*/ 99 w 70880"/>
                    <a:gd name="csY2" fmla="*/ 98280 h 98217"/>
                    <a:gd name="csX3" fmla="*/ 16023 w 70880"/>
                    <a:gd name="csY3" fmla="*/ 97856 h 98217"/>
                    <a:gd name="csX4" fmla="*/ 31805 w 70880"/>
                    <a:gd name="csY4" fmla="*/ 98280 h 98217"/>
                    <a:gd name="csX5" fmla="*/ 31805 w 70880"/>
                    <a:gd name="csY5" fmla="*/ 93893 h 98217"/>
                    <a:gd name="csX6" fmla="*/ 20814 w 70880"/>
                    <a:gd name="csY6" fmla="*/ 87524 h 98217"/>
                    <a:gd name="csX7" fmla="*/ 20814 w 70880"/>
                    <a:gd name="csY7" fmla="*/ 61484 h 98217"/>
                    <a:gd name="csX8" fmla="*/ 39837 w 70880"/>
                    <a:gd name="csY8" fmla="*/ 38840 h 98217"/>
                    <a:gd name="csX9" fmla="*/ 50265 w 70880"/>
                    <a:gd name="csY9" fmla="*/ 54549 h 98217"/>
                    <a:gd name="csX10" fmla="*/ 50265 w 70880"/>
                    <a:gd name="csY10" fmla="*/ 87524 h 98217"/>
                    <a:gd name="csX11" fmla="*/ 39274 w 70880"/>
                    <a:gd name="csY11" fmla="*/ 93893 h 98217"/>
                    <a:gd name="csX12" fmla="*/ 39274 w 70880"/>
                    <a:gd name="csY12" fmla="*/ 98280 h 98217"/>
                    <a:gd name="csX13" fmla="*/ 55197 w 70880"/>
                    <a:gd name="csY13" fmla="*/ 97856 h 98217"/>
                    <a:gd name="csX14" fmla="*/ 70979 w 70880"/>
                    <a:gd name="csY14" fmla="*/ 98280 h 98217"/>
                    <a:gd name="csX15" fmla="*/ 70979 w 70880"/>
                    <a:gd name="csY15" fmla="*/ 93893 h 98217"/>
                    <a:gd name="csX16" fmla="*/ 59988 w 70880"/>
                    <a:gd name="csY16" fmla="*/ 89647 h 98217"/>
                    <a:gd name="csX17" fmla="*/ 59988 w 70880"/>
                    <a:gd name="csY17" fmla="*/ 62616 h 98217"/>
                    <a:gd name="csX18" fmla="*/ 55620 w 70880"/>
                    <a:gd name="csY18" fmla="*/ 40963 h 98217"/>
                    <a:gd name="csX19" fmla="*/ 40824 w 70880"/>
                    <a:gd name="csY19" fmla="*/ 35727 h 98217"/>
                    <a:gd name="csX20" fmla="*/ 20391 w 70880"/>
                    <a:gd name="csY20" fmla="*/ 49596 h 98217"/>
                    <a:gd name="csX21" fmla="*/ 20391 w 70880"/>
                    <a:gd name="csY21" fmla="*/ 63 h 98217"/>
                    <a:gd name="csX22" fmla="*/ 99 w 70880"/>
                    <a:gd name="csY22" fmla="*/ 1620 h 98217"/>
                    <a:gd name="csX23" fmla="*/ 99 w 70880"/>
                    <a:gd name="csY23" fmla="*/ 6007 h 98217"/>
                    <a:gd name="csX24" fmla="*/ 11091 w 70880"/>
                    <a:gd name="csY24" fmla="*/ 13932 h 98217"/>
                    <a:gd name="csX25" fmla="*/ 11091 w 70880"/>
                    <a:gd name="csY25" fmla="*/ 87524 h 9821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</a:cxnLst>
                  <a:rect l="l" t="t" r="r" b="b"/>
                  <a:pathLst>
                    <a:path w="70880" h="98217">
                      <a:moveTo>
                        <a:pt x="11091" y="87524"/>
                      </a:moveTo>
                      <a:cubicBezTo>
                        <a:pt x="11091" y="93893"/>
                        <a:pt x="9541" y="93893"/>
                        <a:pt x="99" y="93893"/>
                      </a:cubicBezTo>
                      <a:lnTo>
                        <a:pt x="99" y="98280"/>
                      </a:lnTo>
                      <a:cubicBezTo>
                        <a:pt x="5031" y="98139"/>
                        <a:pt x="12218" y="97856"/>
                        <a:pt x="16023" y="97856"/>
                      </a:cubicBezTo>
                      <a:cubicBezTo>
                        <a:pt x="19687" y="97856"/>
                        <a:pt x="27014" y="98139"/>
                        <a:pt x="31805" y="98280"/>
                      </a:cubicBezTo>
                      <a:lnTo>
                        <a:pt x="31805" y="93893"/>
                      </a:lnTo>
                      <a:cubicBezTo>
                        <a:pt x="22364" y="93893"/>
                        <a:pt x="20814" y="93893"/>
                        <a:pt x="20814" y="87524"/>
                      </a:cubicBezTo>
                      <a:lnTo>
                        <a:pt x="20814" y="61484"/>
                      </a:lnTo>
                      <a:cubicBezTo>
                        <a:pt x="20814" y="46766"/>
                        <a:pt x="30819" y="38840"/>
                        <a:pt x="39837" y="38840"/>
                      </a:cubicBezTo>
                      <a:cubicBezTo>
                        <a:pt x="48715" y="38840"/>
                        <a:pt x="50265" y="46483"/>
                        <a:pt x="50265" y="54549"/>
                      </a:cubicBezTo>
                      <a:lnTo>
                        <a:pt x="50265" y="87524"/>
                      </a:lnTo>
                      <a:cubicBezTo>
                        <a:pt x="50265" y="93893"/>
                        <a:pt x="48715" y="93893"/>
                        <a:pt x="39274" y="93893"/>
                      </a:cubicBezTo>
                      <a:lnTo>
                        <a:pt x="39274" y="98280"/>
                      </a:lnTo>
                      <a:cubicBezTo>
                        <a:pt x="44206" y="98139"/>
                        <a:pt x="51392" y="97856"/>
                        <a:pt x="55197" y="97856"/>
                      </a:cubicBezTo>
                      <a:cubicBezTo>
                        <a:pt x="58861" y="97856"/>
                        <a:pt x="66188" y="98139"/>
                        <a:pt x="70979" y="98280"/>
                      </a:cubicBezTo>
                      <a:lnTo>
                        <a:pt x="70979" y="93893"/>
                      </a:lnTo>
                      <a:cubicBezTo>
                        <a:pt x="63652" y="93893"/>
                        <a:pt x="60129" y="93893"/>
                        <a:pt x="59988" y="89647"/>
                      </a:cubicBezTo>
                      <a:lnTo>
                        <a:pt x="59988" y="62616"/>
                      </a:lnTo>
                      <a:cubicBezTo>
                        <a:pt x="59988" y="50445"/>
                        <a:pt x="59988" y="46058"/>
                        <a:pt x="55620" y="40963"/>
                      </a:cubicBezTo>
                      <a:cubicBezTo>
                        <a:pt x="53647" y="38557"/>
                        <a:pt x="48997" y="35727"/>
                        <a:pt x="40824" y="35727"/>
                      </a:cubicBezTo>
                      <a:cubicBezTo>
                        <a:pt x="28987" y="35727"/>
                        <a:pt x="22787" y="44218"/>
                        <a:pt x="20391" y="49596"/>
                      </a:cubicBezTo>
                      <a:lnTo>
                        <a:pt x="20391" y="63"/>
                      </a:lnTo>
                      <a:lnTo>
                        <a:pt x="99" y="1620"/>
                      </a:lnTo>
                      <a:lnTo>
                        <a:pt x="99" y="6007"/>
                      </a:lnTo>
                      <a:cubicBezTo>
                        <a:pt x="9963" y="6007"/>
                        <a:pt x="11091" y="6997"/>
                        <a:pt x="11091" y="13932"/>
                      </a:cubicBezTo>
                      <a:lnTo>
                        <a:pt x="11091" y="8752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455D7F75-EB21-1496-6FE8-F7DCDCCFE931}"/>
                    </a:ext>
                  </a:extLst>
                </p:cNvPr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853477" y="576858"/>
                  <a:ext cx="44455" cy="46259"/>
                </a:xfrm>
                <a:custGeom>
                  <a:avLst/>
                  <a:gdLst>
                    <a:gd name="csX0" fmla="*/ 62530 w 62425"/>
                    <a:gd name="csY0" fmla="*/ 33179 h 64959"/>
                    <a:gd name="csX1" fmla="*/ 31388 w 62425"/>
                    <a:gd name="csY1" fmla="*/ 63 h 64959"/>
                    <a:gd name="csX2" fmla="*/ 105 w 62425"/>
                    <a:gd name="csY2" fmla="*/ 33179 h 64959"/>
                    <a:gd name="csX3" fmla="*/ 31247 w 62425"/>
                    <a:gd name="csY3" fmla="*/ 65022 h 64959"/>
                    <a:gd name="csX4" fmla="*/ 62530 w 62425"/>
                    <a:gd name="csY4" fmla="*/ 33179 h 64959"/>
                    <a:gd name="csX5" fmla="*/ 31388 w 62425"/>
                    <a:gd name="csY5" fmla="*/ 61484 h 64959"/>
                    <a:gd name="csX6" fmla="*/ 15324 w 62425"/>
                    <a:gd name="csY6" fmla="*/ 52002 h 64959"/>
                    <a:gd name="csX7" fmla="*/ 11801 w 62425"/>
                    <a:gd name="csY7" fmla="*/ 32047 h 64959"/>
                    <a:gd name="csX8" fmla="*/ 15183 w 62425"/>
                    <a:gd name="csY8" fmla="*/ 12658 h 64959"/>
                    <a:gd name="csX9" fmla="*/ 31247 w 62425"/>
                    <a:gd name="csY9" fmla="*/ 3176 h 64959"/>
                    <a:gd name="csX10" fmla="*/ 47170 w 62425"/>
                    <a:gd name="csY10" fmla="*/ 12375 h 64959"/>
                    <a:gd name="csX11" fmla="*/ 50834 w 62425"/>
                    <a:gd name="csY11" fmla="*/ 32047 h 64959"/>
                    <a:gd name="csX12" fmla="*/ 47734 w 62425"/>
                    <a:gd name="csY12" fmla="*/ 51011 h 64959"/>
                    <a:gd name="csX13" fmla="*/ 31388 w 62425"/>
                    <a:gd name="csY13" fmla="*/ 61484 h 6495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62425" h="64959">
                      <a:moveTo>
                        <a:pt x="62530" y="33179"/>
                      </a:moveTo>
                      <a:cubicBezTo>
                        <a:pt x="62530" y="15064"/>
                        <a:pt x="48439" y="63"/>
                        <a:pt x="31388" y="63"/>
                      </a:cubicBezTo>
                      <a:cubicBezTo>
                        <a:pt x="13774" y="63"/>
                        <a:pt x="105" y="15489"/>
                        <a:pt x="105" y="33179"/>
                      </a:cubicBezTo>
                      <a:cubicBezTo>
                        <a:pt x="105" y="51436"/>
                        <a:pt x="14760" y="65022"/>
                        <a:pt x="31247" y="65022"/>
                      </a:cubicBezTo>
                      <a:cubicBezTo>
                        <a:pt x="48298" y="65022"/>
                        <a:pt x="62530" y="51153"/>
                        <a:pt x="62530" y="33179"/>
                      </a:cubicBezTo>
                      <a:close/>
                      <a:moveTo>
                        <a:pt x="31388" y="61484"/>
                      </a:moveTo>
                      <a:cubicBezTo>
                        <a:pt x="25329" y="61484"/>
                        <a:pt x="19128" y="58512"/>
                        <a:pt x="15324" y="52002"/>
                      </a:cubicBezTo>
                      <a:cubicBezTo>
                        <a:pt x="11801" y="45775"/>
                        <a:pt x="11801" y="37142"/>
                        <a:pt x="11801" y="32047"/>
                      </a:cubicBezTo>
                      <a:cubicBezTo>
                        <a:pt x="11801" y="26528"/>
                        <a:pt x="11801" y="18885"/>
                        <a:pt x="15183" y="12658"/>
                      </a:cubicBezTo>
                      <a:cubicBezTo>
                        <a:pt x="18988" y="6148"/>
                        <a:pt x="25610" y="3176"/>
                        <a:pt x="31247" y="3176"/>
                      </a:cubicBezTo>
                      <a:cubicBezTo>
                        <a:pt x="37447" y="3176"/>
                        <a:pt x="43507" y="6290"/>
                        <a:pt x="47170" y="12375"/>
                      </a:cubicBezTo>
                      <a:cubicBezTo>
                        <a:pt x="50834" y="18461"/>
                        <a:pt x="50834" y="26669"/>
                        <a:pt x="50834" y="32047"/>
                      </a:cubicBezTo>
                      <a:cubicBezTo>
                        <a:pt x="50834" y="37142"/>
                        <a:pt x="50834" y="44784"/>
                        <a:pt x="47734" y="51011"/>
                      </a:cubicBezTo>
                      <a:cubicBezTo>
                        <a:pt x="44634" y="57380"/>
                        <a:pt x="38434" y="61484"/>
                        <a:pt x="31388" y="6148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F7845B07-B756-45AD-7609-56E8807BB99D}"/>
                    </a:ext>
                  </a:extLst>
                </p:cNvPr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902749" y="560028"/>
                  <a:ext cx="31409" cy="63090"/>
                </a:xfrm>
                <a:custGeom>
                  <a:avLst/>
                  <a:gdLst>
                    <a:gd name="csX0" fmla="*/ 21811 w 44106"/>
                    <a:gd name="csY0" fmla="*/ 30490 h 88593"/>
                    <a:gd name="csX1" fmla="*/ 41962 w 44106"/>
                    <a:gd name="csY1" fmla="*/ 30490 h 88593"/>
                    <a:gd name="csX2" fmla="*/ 41962 w 44106"/>
                    <a:gd name="csY2" fmla="*/ 26103 h 88593"/>
                    <a:gd name="csX3" fmla="*/ 21811 w 44106"/>
                    <a:gd name="csY3" fmla="*/ 26103 h 88593"/>
                    <a:gd name="csX4" fmla="*/ 21811 w 44106"/>
                    <a:gd name="csY4" fmla="*/ 63 h 88593"/>
                    <a:gd name="csX5" fmla="*/ 18288 w 44106"/>
                    <a:gd name="csY5" fmla="*/ 63 h 88593"/>
                    <a:gd name="csX6" fmla="*/ 110 w 44106"/>
                    <a:gd name="csY6" fmla="*/ 27377 h 88593"/>
                    <a:gd name="csX7" fmla="*/ 110 w 44106"/>
                    <a:gd name="csY7" fmla="*/ 30490 h 88593"/>
                    <a:gd name="csX8" fmla="*/ 12088 w 44106"/>
                    <a:gd name="csY8" fmla="*/ 30490 h 88593"/>
                    <a:gd name="csX9" fmla="*/ 12088 w 44106"/>
                    <a:gd name="csY9" fmla="*/ 69551 h 88593"/>
                    <a:gd name="csX10" fmla="*/ 30266 w 44106"/>
                    <a:gd name="csY10" fmla="*/ 88657 h 88593"/>
                    <a:gd name="csX11" fmla="*/ 44216 w 44106"/>
                    <a:gd name="csY11" fmla="*/ 69551 h 88593"/>
                    <a:gd name="csX12" fmla="*/ 44216 w 44106"/>
                    <a:gd name="csY12" fmla="*/ 61484 h 88593"/>
                    <a:gd name="csX13" fmla="*/ 40693 w 44106"/>
                    <a:gd name="csY13" fmla="*/ 61484 h 88593"/>
                    <a:gd name="csX14" fmla="*/ 40693 w 44106"/>
                    <a:gd name="csY14" fmla="*/ 69268 h 88593"/>
                    <a:gd name="csX15" fmla="*/ 31252 w 44106"/>
                    <a:gd name="csY15" fmla="*/ 85119 h 88593"/>
                    <a:gd name="csX16" fmla="*/ 21811 w 44106"/>
                    <a:gd name="csY16" fmla="*/ 69834 h 88593"/>
                    <a:gd name="csX17" fmla="*/ 21811 w 44106"/>
                    <a:gd name="csY17" fmla="*/ 30490 h 885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44106" h="88593">
                      <a:moveTo>
                        <a:pt x="21811" y="30490"/>
                      </a:moveTo>
                      <a:lnTo>
                        <a:pt x="41962" y="30490"/>
                      </a:lnTo>
                      <a:lnTo>
                        <a:pt x="41962" y="26103"/>
                      </a:lnTo>
                      <a:lnTo>
                        <a:pt x="21811" y="26103"/>
                      </a:lnTo>
                      <a:lnTo>
                        <a:pt x="21811" y="63"/>
                      </a:lnTo>
                      <a:lnTo>
                        <a:pt x="18288" y="63"/>
                      </a:lnTo>
                      <a:cubicBezTo>
                        <a:pt x="18147" y="11668"/>
                        <a:pt x="13920" y="26811"/>
                        <a:pt x="110" y="27377"/>
                      </a:cubicBezTo>
                      <a:lnTo>
                        <a:pt x="110" y="30490"/>
                      </a:lnTo>
                      <a:lnTo>
                        <a:pt x="12088" y="30490"/>
                      </a:lnTo>
                      <a:lnTo>
                        <a:pt x="12088" y="69551"/>
                      </a:lnTo>
                      <a:cubicBezTo>
                        <a:pt x="12088" y="86958"/>
                        <a:pt x="25193" y="88657"/>
                        <a:pt x="30266" y="88657"/>
                      </a:cubicBezTo>
                      <a:cubicBezTo>
                        <a:pt x="40271" y="88657"/>
                        <a:pt x="44216" y="78608"/>
                        <a:pt x="44216" y="69551"/>
                      </a:cubicBezTo>
                      <a:lnTo>
                        <a:pt x="44216" y="61484"/>
                      </a:lnTo>
                      <a:lnTo>
                        <a:pt x="40693" y="61484"/>
                      </a:lnTo>
                      <a:lnTo>
                        <a:pt x="40693" y="69268"/>
                      </a:lnTo>
                      <a:cubicBezTo>
                        <a:pt x="40693" y="79741"/>
                        <a:pt x="36466" y="85119"/>
                        <a:pt x="31252" y="85119"/>
                      </a:cubicBezTo>
                      <a:cubicBezTo>
                        <a:pt x="21811" y="85119"/>
                        <a:pt x="21811" y="72240"/>
                        <a:pt x="21811" y="69834"/>
                      </a:cubicBezTo>
                      <a:lnTo>
                        <a:pt x="21811" y="304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827D9547-40DD-DCE8-A0FC-18F8012AB4EB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942677" y="576858"/>
                  <a:ext cx="44455" cy="46259"/>
                </a:xfrm>
                <a:custGeom>
                  <a:avLst/>
                  <a:gdLst>
                    <a:gd name="csX0" fmla="*/ 62539 w 62425"/>
                    <a:gd name="csY0" fmla="*/ 33179 h 64959"/>
                    <a:gd name="csX1" fmla="*/ 31397 w 62425"/>
                    <a:gd name="csY1" fmla="*/ 63 h 64959"/>
                    <a:gd name="csX2" fmla="*/ 114 w 62425"/>
                    <a:gd name="csY2" fmla="*/ 33179 h 64959"/>
                    <a:gd name="csX3" fmla="*/ 31256 w 62425"/>
                    <a:gd name="csY3" fmla="*/ 65022 h 64959"/>
                    <a:gd name="csX4" fmla="*/ 62539 w 62425"/>
                    <a:gd name="csY4" fmla="*/ 33179 h 64959"/>
                    <a:gd name="csX5" fmla="*/ 31397 w 62425"/>
                    <a:gd name="csY5" fmla="*/ 61484 h 64959"/>
                    <a:gd name="csX6" fmla="*/ 15333 w 62425"/>
                    <a:gd name="csY6" fmla="*/ 52002 h 64959"/>
                    <a:gd name="csX7" fmla="*/ 11810 w 62425"/>
                    <a:gd name="csY7" fmla="*/ 32047 h 64959"/>
                    <a:gd name="csX8" fmla="*/ 15192 w 62425"/>
                    <a:gd name="csY8" fmla="*/ 12658 h 64959"/>
                    <a:gd name="csX9" fmla="*/ 31256 w 62425"/>
                    <a:gd name="csY9" fmla="*/ 3176 h 64959"/>
                    <a:gd name="csX10" fmla="*/ 47179 w 62425"/>
                    <a:gd name="csY10" fmla="*/ 12375 h 64959"/>
                    <a:gd name="csX11" fmla="*/ 50843 w 62425"/>
                    <a:gd name="csY11" fmla="*/ 32047 h 64959"/>
                    <a:gd name="csX12" fmla="*/ 47743 w 62425"/>
                    <a:gd name="csY12" fmla="*/ 51011 h 64959"/>
                    <a:gd name="csX13" fmla="*/ 31397 w 62425"/>
                    <a:gd name="csY13" fmla="*/ 61484 h 6495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</a:cxnLst>
                  <a:rect l="l" t="t" r="r" b="b"/>
                  <a:pathLst>
                    <a:path w="62425" h="64959">
                      <a:moveTo>
                        <a:pt x="62539" y="33179"/>
                      </a:moveTo>
                      <a:cubicBezTo>
                        <a:pt x="62539" y="15064"/>
                        <a:pt x="48448" y="63"/>
                        <a:pt x="31397" y="63"/>
                      </a:cubicBezTo>
                      <a:cubicBezTo>
                        <a:pt x="13783" y="63"/>
                        <a:pt x="114" y="15489"/>
                        <a:pt x="114" y="33179"/>
                      </a:cubicBezTo>
                      <a:cubicBezTo>
                        <a:pt x="114" y="51436"/>
                        <a:pt x="14769" y="65022"/>
                        <a:pt x="31256" y="65022"/>
                      </a:cubicBezTo>
                      <a:cubicBezTo>
                        <a:pt x="48307" y="65022"/>
                        <a:pt x="62539" y="51153"/>
                        <a:pt x="62539" y="33179"/>
                      </a:cubicBezTo>
                      <a:close/>
                      <a:moveTo>
                        <a:pt x="31397" y="61484"/>
                      </a:moveTo>
                      <a:cubicBezTo>
                        <a:pt x="25338" y="61484"/>
                        <a:pt x="19137" y="58512"/>
                        <a:pt x="15333" y="52002"/>
                      </a:cubicBezTo>
                      <a:cubicBezTo>
                        <a:pt x="11810" y="45775"/>
                        <a:pt x="11810" y="37142"/>
                        <a:pt x="11810" y="32047"/>
                      </a:cubicBezTo>
                      <a:cubicBezTo>
                        <a:pt x="11810" y="26528"/>
                        <a:pt x="11810" y="18885"/>
                        <a:pt x="15192" y="12658"/>
                      </a:cubicBezTo>
                      <a:cubicBezTo>
                        <a:pt x="18996" y="6148"/>
                        <a:pt x="25619" y="3176"/>
                        <a:pt x="31256" y="3176"/>
                      </a:cubicBezTo>
                      <a:cubicBezTo>
                        <a:pt x="37456" y="3176"/>
                        <a:pt x="43516" y="6290"/>
                        <a:pt x="47179" y="12375"/>
                      </a:cubicBezTo>
                      <a:cubicBezTo>
                        <a:pt x="50843" y="18461"/>
                        <a:pt x="50843" y="26669"/>
                        <a:pt x="50843" y="32047"/>
                      </a:cubicBezTo>
                      <a:cubicBezTo>
                        <a:pt x="50843" y="37142"/>
                        <a:pt x="50843" y="44784"/>
                        <a:pt x="47743" y="51011"/>
                      </a:cubicBezTo>
                      <a:cubicBezTo>
                        <a:pt x="44643" y="57380"/>
                        <a:pt x="38443" y="61484"/>
                        <a:pt x="31397" y="6148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425F9932-9371-28CB-B23D-28E8B8049F67}"/>
                    </a:ext>
                  </a:extLst>
                </p:cNvPr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992852" y="576355"/>
                  <a:ext cx="45859" cy="66416"/>
                </a:xfrm>
                <a:custGeom>
                  <a:avLst/>
                  <a:gdLst>
                    <a:gd name="csX0" fmla="*/ 27456 w 64397"/>
                    <a:gd name="csY0" fmla="*/ 39831 h 93264"/>
                    <a:gd name="csX1" fmla="*/ 15197 w 64397"/>
                    <a:gd name="csY1" fmla="*/ 22424 h 93264"/>
                    <a:gd name="csX2" fmla="*/ 17451 w 64397"/>
                    <a:gd name="csY2" fmla="*/ 10536 h 93264"/>
                    <a:gd name="csX3" fmla="*/ 27456 w 64397"/>
                    <a:gd name="csY3" fmla="*/ 4875 h 93264"/>
                    <a:gd name="csX4" fmla="*/ 39716 w 64397"/>
                    <a:gd name="csY4" fmla="*/ 22282 h 93264"/>
                    <a:gd name="csX5" fmla="*/ 37461 w 64397"/>
                    <a:gd name="csY5" fmla="*/ 34170 h 93264"/>
                    <a:gd name="csX6" fmla="*/ 27456 w 64397"/>
                    <a:gd name="csY6" fmla="*/ 39831 h 93264"/>
                    <a:gd name="csX7" fmla="*/ 11110 w 64397"/>
                    <a:gd name="csY7" fmla="*/ 45350 h 93264"/>
                    <a:gd name="csX8" fmla="*/ 13506 w 64397"/>
                    <a:gd name="csY8" fmla="*/ 38699 h 93264"/>
                    <a:gd name="csX9" fmla="*/ 27456 w 64397"/>
                    <a:gd name="csY9" fmla="*/ 43086 h 93264"/>
                    <a:gd name="csX10" fmla="*/ 50284 w 64397"/>
                    <a:gd name="csY10" fmla="*/ 22424 h 93264"/>
                    <a:gd name="csX11" fmla="*/ 44507 w 64397"/>
                    <a:gd name="csY11" fmla="*/ 8696 h 93264"/>
                    <a:gd name="csX12" fmla="*/ 57189 w 64397"/>
                    <a:gd name="csY12" fmla="*/ 3176 h 93264"/>
                    <a:gd name="csX13" fmla="*/ 58598 w 64397"/>
                    <a:gd name="csY13" fmla="*/ 3318 h 93264"/>
                    <a:gd name="csX14" fmla="*/ 56344 w 64397"/>
                    <a:gd name="csY14" fmla="*/ 7139 h 93264"/>
                    <a:gd name="csX15" fmla="*/ 60430 w 64397"/>
                    <a:gd name="csY15" fmla="*/ 11243 h 93264"/>
                    <a:gd name="csX16" fmla="*/ 64517 w 64397"/>
                    <a:gd name="csY16" fmla="*/ 6997 h 93264"/>
                    <a:gd name="csX17" fmla="*/ 57330 w 64397"/>
                    <a:gd name="csY17" fmla="*/ 63 h 93264"/>
                    <a:gd name="csX18" fmla="*/ 42393 w 64397"/>
                    <a:gd name="csY18" fmla="*/ 6714 h 93264"/>
                    <a:gd name="csX19" fmla="*/ 27456 w 64397"/>
                    <a:gd name="csY19" fmla="*/ 1620 h 93264"/>
                    <a:gd name="csX20" fmla="*/ 4628 w 64397"/>
                    <a:gd name="csY20" fmla="*/ 22282 h 93264"/>
                    <a:gd name="csX21" fmla="*/ 11251 w 64397"/>
                    <a:gd name="csY21" fmla="*/ 36859 h 93264"/>
                    <a:gd name="csX22" fmla="*/ 6883 w 64397"/>
                    <a:gd name="csY22" fmla="*/ 48605 h 93264"/>
                    <a:gd name="csX23" fmla="*/ 13083 w 64397"/>
                    <a:gd name="csY23" fmla="*/ 61201 h 93264"/>
                    <a:gd name="csX24" fmla="*/ 119 w 64397"/>
                    <a:gd name="csY24" fmla="*/ 75353 h 93264"/>
                    <a:gd name="csX25" fmla="*/ 31261 w 64397"/>
                    <a:gd name="csY25" fmla="*/ 93327 h 93264"/>
                    <a:gd name="csX26" fmla="*/ 62544 w 64397"/>
                    <a:gd name="csY26" fmla="*/ 75070 h 93264"/>
                    <a:gd name="csX27" fmla="*/ 53385 w 64397"/>
                    <a:gd name="csY27" fmla="*/ 58937 h 93264"/>
                    <a:gd name="csX28" fmla="*/ 29147 w 64397"/>
                    <a:gd name="csY28" fmla="*/ 54974 h 93264"/>
                    <a:gd name="csX29" fmla="*/ 18579 w 64397"/>
                    <a:gd name="csY29" fmla="*/ 54832 h 93264"/>
                    <a:gd name="csX30" fmla="*/ 11110 w 64397"/>
                    <a:gd name="csY30" fmla="*/ 45350 h 93264"/>
                    <a:gd name="csX31" fmla="*/ 31402 w 64397"/>
                    <a:gd name="csY31" fmla="*/ 90072 h 93264"/>
                    <a:gd name="csX32" fmla="*/ 7446 w 64397"/>
                    <a:gd name="csY32" fmla="*/ 75353 h 93264"/>
                    <a:gd name="csX33" fmla="*/ 19001 w 64397"/>
                    <a:gd name="csY33" fmla="*/ 63182 h 93264"/>
                    <a:gd name="csX34" fmla="*/ 27315 w 64397"/>
                    <a:gd name="csY34" fmla="*/ 63182 h 93264"/>
                    <a:gd name="csX35" fmla="*/ 55216 w 64397"/>
                    <a:gd name="csY35" fmla="*/ 75353 h 93264"/>
                    <a:gd name="csX36" fmla="*/ 31402 w 64397"/>
                    <a:gd name="csY36" fmla="*/ 90072 h 9326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</a:cxnLst>
                  <a:rect l="l" t="t" r="r" b="b"/>
                  <a:pathLst>
                    <a:path w="64397" h="93264">
                      <a:moveTo>
                        <a:pt x="27456" y="39831"/>
                      </a:moveTo>
                      <a:cubicBezTo>
                        <a:pt x="15197" y="39831"/>
                        <a:pt x="15197" y="25679"/>
                        <a:pt x="15197" y="22424"/>
                      </a:cubicBezTo>
                      <a:cubicBezTo>
                        <a:pt x="15197" y="18602"/>
                        <a:pt x="15338" y="14074"/>
                        <a:pt x="17451" y="10536"/>
                      </a:cubicBezTo>
                      <a:cubicBezTo>
                        <a:pt x="18579" y="8837"/>
                        <a:pt x="21820" y="4875"/>
                        <a:pt x="27456" y="4875"/>
                      </a:cubicBezTo>
                      <a:cubicBezTo>
                        <a:pt x="39716" y="4875"/>
                        <a:pt x="39716" y="19027"/>
                        <a:pt x="39716" y="22282"/>
                      </a:cubicBezTo>
                      <a:cubicBezTo>
                        <a:pt x="39716" y="26103"/>
                        <a:pt x="39575" y="30632"/>
                        <a:pt x="37461" y="34170"/>
                      </a:cubicBezTo>
                      <a:cubicBezTo>
                        <a:pt x="36334" y="35868"/>
                        <a:pt x="33093" y="39831"/>
                        <a:pt x="27456" y="39831"/>
                      </a:cubicBezTo>
                      <a:close/>
                      <a:moveTo>
                        <a:pt x="11110" y="45350"/>
                      </a:moveTo>
                      <a:cubicBezTo>
                        <a:pt x="11110" y="44784"/>
                        <a:pt x="11110" y="41529"/>
                        <a:pt x="13506" y="38699"/>
                      </a:cubicBezTo>
                      <a:cubicBezTo>
                        <a:pt x="19001" y="42661"/>
                        <a:pt x="24779" y="43086"/>
                        <a:pt x="27456" y="43086"/>
                      </a:cubicBezTo>
                      <a:cubicBezTo>
                        <a:pt x="40561" y="43086"/>
                        <a:pt x="50284" y="33321"/>
                        <a:pt x="50284" y="22424"/>
                      </a:cubicBezTo>
                      <a:cubicBezTo>
                        <a:pt x="50284" y="17187"/>
                        <a:pt x="48030" y="11951"/>
                        <a:pt x="44507" y="8696"/>
                      </a:cubicBezTo>
                      <a:cubicBezTo>
                        <a:pt x="49580" y="3884"/>
                        <a:pt x="54653" y="3176"/>
                        <a:pt x="57189" y="3176"/>
                      </a:cubicBezTo>
                      <a:cubicBezTo>
                        <a:pt x="57471" y="3176"/>
                        <a:pt x="58176" y="3176"/>
                        <a:pt x="58598" y="3318"/>
                      </a:cubicBezTo>
                      <a:cubicBezTo>
                        <a:pt x="57048" y="3884"/>
                        <a:pt x="56344" y="5441"/>
                        <a:pt x="56344" y="7139"/>
                      </a:cubicBezTo>
                      <a:cubicBezTo>
                        <a:pt x="56344" y="9545"/>
                        <a:pt x="58176" y="11243"/>
                        <a:pt x="60430" y="11243"/>
                      </a:cubicBezTo>
                      <a:cubicBezTo>
                        <a:pt x="61839" y="11243"/>
                        <a:pt x="64517" y="10252"/>
                        <a:pt x="64517" y="6997"/>
                      </a:cubicBezTo>
                      <a:cubicBezTo>
                        <a:pt x="64517" y="4592"/>
                        <a:pt x="62826" y="63"/>
                        <a:pt x="57330" y="63"/>
                      </a:cubicBezTo>
                      <a:cubicBezTo>
                        <a:pt x="54512" y="63"/>
                        <a:pt x="48312" y="912"/>
                        <a:pt x="42393" y="6714"/>
                      </a:cubicBezTo>
                      <a:cubicBezTo>
                        <a:pt x="36475" y="2044"/>
                        <a:pt x="30556" y="1620"/>
                        <a:pt x="27456" y="1620"/>
                      </a:cubicBezTo>
                      <a:cubicBezTo>
                        <a:pt x="14351" y="1620"/>
                        <a:pt x="4628" y="11385"/>
                        <a:pt x="4628" y="22282"/>
                      </a:cubicBezTo>
                      <a:cubicBezTo>
                        <a:pt x="4628" y="28509"/>
                        <a:pt x="7728" y="33887"/>
                        <a:pt x="11251" y="36859"/>
                      </a:cubicBezTo>
                      <a:cubicBezTo>
                        <a:pt x="9419" y="38982"/>
                        <a:pt x="6883" y="43652"/>
                        <a:pt x="6883" y="48605"/>
                      </a:cubicBezTo>
                      <a:cubicBezTo>
                        <a:pt x="6883" y="52993"/>
                        <a:pt x="8715" y="58371"/>
                        <a:pt x="13083" y="61201"/>
                      </a:cubicBezTo>
                      <a:cubicBezTo>
                        <a:pt x="4628" y="63607"/>
                        <a:pt x="119" y="69692"/>
                        <a:pt x="119" y="75353"/>
                      </a:cubicBezTo>
                      <a:cubicBezTo>
                        <a:pt x="119" y="85543"/>
                        <a:pt x="14069" y="93327"/>
                        <a:pt x="31261" y="93327"/>
                      </a:cubicBezTo>
                      <a:cubicBezTo>
                        <a:pt x="47889" y="93327"/>
                        <a:pt x="62544" y="86109"/>
                        <a:pt x="62544" y="75070"/>
                      </a:cubicBezTo>
                      <a:cubicBezTo>
                        <a:pt x="62544" y="70117"/>
                        <a:pt x="60571" y="62899"/>
                        <a:pt x="53385" y="58937"/>
                      </a:cubicBezTo>
                      <a:cubicBezTo>
                        <a:pt x="45916" y="54974"/>
                        <a:pt x="37743" y="54974"/>
                        <a:pt x="29147" y="54974"/>
                      </a:cubicBezTo>
                      <a:cubicBezTo>
                        <a:pt x="25624" y="54974"/>
                        <a:pt x="19565" y="54974"/>
                        <a:pt x="18579" y="54832"/>
                      </a:cubicBezTo>
                      <a:cubicBezTo>
                        <a:pt x="14069" y="54266"/>
                        <a:pt x="11110" y="49879"/>
                        <a:pt x="11110" y="45350"/>
                      </a:cubicBezTo>
                      <a:close/>
                      <a:moveTo>
                        <a:pt x="31402" y="90072"/>
                      </a:moveTo>
                      <a:cubicBezTo>
                        <a:pt x="17169" y="90072"/>
                        <a:pt x="7446" y="82854"/>
                        <a:pt x="7446" y="75353"/>
                      </a:cubicBezTo>
                      <a:cubicBezTo>
                        <a:pt x="7446" y="68843"/>
                        <a:pt x="12801" y="63607"/>
                        <a:pt x="19001" y="63182"/>
                      </a:cubicBezTo>
                      <a:lnTo>
                        <a:pt x="27315" y="63182"/>
                      </a:lnTo>
                      <a:cubicBezTo>
                        <a:pt x="39434" y="63182"/>
                        <a:pt x="55216" y="63182"/>
                        <a:pt x="55216" y="75353"/>
                      </a:cubicBezTo>
                      <a:cubicBezTo>
                        <a:pt x="55216" y="82996"/>
                        <a:pt x="45211" y="90072"/>
                        <a:pt x="31402" y="9007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D6F53D26-DA33-C25B-22A2-EA97C503A6A0}"/>
                    </a:ext>
                  </a:extLst>
                </p:cNvPr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043428" y="577463"/>
                  <a:ext cx="50476" cy="45655"/>
                </a:xfrm>
                <a:custGeom>
                  <a:avLst/>
                  <a:gdLst>
                    <a:gd name="csX0" fmla="*/ 50712 w 70880"/>
                    <a:gd name="csY0" fmla="*/ 51436 h 64110"/>
                    <a:gd name="csX1" fmla="*/ 50712 w 70880"/>
                    <a:gd name="csY1" fmla="*/ 64173 h 64110"/>
                    <a:gd name="csX2" fmla="*/ 71004 w 70880"/>
                    <a:gd name="csY2" fmla="*/ 62616 h 64110"/>
                    <a:gd name="csX3" fmla="*/ 71004 w 70880"/>
                    <a:gd name="csY3" fmla="*/ 58229 h 64110"/>
                    <a:gd name="csX4" fmla="*/ 60013 w 70880"/>
                    <a:gd name="csY4" fmla="*/ 50304 h 64110"/>
                    <a:gd name="csX5" fmla="*/ 60013 w 70880"/>
                    <a:gd name="csY5" fmla="*/ 63 h 64110"/>
                    <a:gd name="csX6" fmla="*/ 39298 w 70880"/>
                    <a:gd name="csY6" fmla="*/ 1620 h 64110"/>
                    <a:gd name="csX7" fmla="*/ 39298 w 70880"/>
                    <a:gd name="csY7" fmla="*/ 6007 h 64110"/>
                    <a:gd name="csX8" fmla="*/ 50289 w 70880"/>
                    <a:gd name="csY8" fmla="*/ 13932 h 64110"/>
                    <a:gd name="csX9" fmla="*/ 50289 w 70880"/>
                    <a:gd name="csY9" fmla="*/ 39123 h 64110"/>
                    <a:gd name="csX10" fmla="*/ 33239 w 70880"/>
                    <a:gd name="csY10" fmla="*/ 61059 h 64110"/>
                    <a:gd name="csX11" fmla="*/ 20838 w 70880"/>
                    <a:gd name="csY11" fmla="*/ 47049 h 64110"/>
                    <a:gd name="csX12" fmla="*/ 20838 w 70880"/>
                    <a:gd name="csY12" fmla="*/ 63 h 64110"/>
                    <a:gd name="csX13" fmla="*/ 124 w 70880"/>
                    <a:gd name="csY13" fmla="*/ 1620 h 64110"/>
                    <a:gd name="csX14" fmla="*/ 124 w 70880"/>
                    <a:gd name="csY14" fmla="*/ 6007 h 64110"/>
                    <a:gd name="csX15" fmla="*/ 11115 w 70880"/>
                    <a:gd name="csY15" fmla="*/ 19027 h 64110"/>
                    <a:gd name="csX16" fmla="*/ 11115 w 70880"/>
                    <a:gd name="csY16" fmla="*/ 40256 h 64110"/>
                    <a:gd name="csX17" fmla="*/ 32534 w 70880"/>
                    <a:gd name="csY17" fmla="*/ 64173 h 64110"/>
                    <a:gd name="csX18" fmla="*/ 50712 w 70880"/>
                    <a:gd name="csY18" fmla="*/ 51436 h 6411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</a:cxnLst>
                  <a:rect l="l" t="t" r="r" b="b"/>
                  <a:pathLst>
                    <a:path w="70880" h="64110">
                      <a:moveTo>
                        <a:pt x="50712" y="51436"/>
                      </a:moveTo>
                      <a:lnTo>
                        <a:pt x="50712" y="64173"/>
                      </a:lnTo>
                      <a:lnTo>
                        <a:pt x="71004" y="62616"/>
                      </a:lnTo>
                      <a:lnTo>
                        <a:pt x="71004" y="58229"/>
                      </a:lnTo>
                      <a:cubicBezTo>
                        <a:pt x="61140" y="58229"/>
                        <a:pt x="60013" y="57238"/>
                        <a:pt x="60013" y="50304"/>
                      </a:cubicBezTo>
                      <a:lnTo>
                        <a:pt x="60013" y="63"/>
                      </a:lnTo>
                      <a:lnTo>
                        <a:pt x="39298" y="1620"/>
                      </a:lnTo>
                      <a:lnTo>
                        <a:pt x="39298" y="6007"/>
                      </a:lnTo>
                      <a:cubicBezTo>
                        <a:pt x="49162" y="6007"/>
                        <a:pt x="50289" y="6997"/>
                        <a:pt x="50289" y="13932"/>
                      </a:cubicBezTo>
                      <a:lnTo>
                        <a:pt x="50289" y="39123"/>
                      </a:lnTo>
                      <a:cubicBezTo>
                        <a:pt x="50289" y="51436"/>
                        <a:pt x="43525" y="61059"/>
                        <a:pt x="33239" y="61059"/>
                      </a:cubicBezTo>
                      <a:cubicBezTo>
                        <a:pt x="21402" y="61059"/>
                        <a:pt x="20838" y="54408"/>
                        <a:pt x="20838" y="47049"/>
                      </a:cubicBezTo>
                      <a:lnTo>
                        <a:pt x="20838" y="63"/>
                      </a:lnTo>
                      <a:lnTo>
                        <a:pt x="124" y="1620"/>
                      </a:lnTo>
                      <a:lnTo>
                        <a:pt x="124" y="6007"/>
                      </a:lnTo>
                      <a:cubicBezTo>
                        <a:pt x="11115" y="6007"/>
                        <a:pt x="11115" y="6431"/>
                        <a:pt x="11115" y="19027"/>
                      </a:cubicBezTo>
                      <a:lnTo>
                        <a:pt x="11115" y="40256"/>
                      </a:lnTo>
                      <a:cubicBezTo>
                        <a:pt x="11115" y="51294"/>
                        <a:pt x="11115" y="64173"/>
                        <a:pt x="32534" y="64173"/>
                      </a:cubicBezTo>
                      <a:cubicBezTo>
                        <a:pt x="40425" y="64173"/>
                        <a:pt x="46626" y="60210"/>
                        <a:pt x="50712" y="5143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7562297C-3958-2681-31DC-950C605DFE4C}"/>
                    </a:ext>
                  </a:extLst>
                </p:cNvPr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099178" y="577463"/>
                  <a:ext cx="50476" cy="44546"/>
                </a:xfrm>
                <a:custGeom>
                  <a:avLst/>
                  <a:gdLst>
                    <a:gd name="csX0" fmla="*/ 11121 w 70880"/>
                    <a:gd name="csY0" fmla="*/ 13932 h 62553"/>
                    <a:gd name="csX1" fmla="*/ 11121 w 70880"/>
                    <a:gd name="csY1" fmla="*/ 51860 h 62553"/>
                    <a:gd name="csX2" fmla="*/ 129 w 70880"/>
                    <a:gd name="csY2" fmla="*/ 58229 h 62553"/>
                    <a:gd name="csX3" fmla="*/ 129 w 70880"/>
                    <a:gd name="csY3" fmla="*/ 62616 h 62553"/>
                    <a:gd name="csX4" fmla="*/ 16053 w 70880"/>
                    <a:gd name="csY4" fmla="*/ 62192 h 62553"/>
                    <a:gd name="csX5" fmla="*/ 31835 w 70880"/>
                    <a:gd name="csY5" fmla="*/ 62616 h 62553"/>
                    <a:gd name="csX6" fmla="*/ 31835 w 70880"/>
                    <a:gd name="csY6" fmla="*/ 58229 h 62553"/>
                    <a:gd name="csX7" fmla="*/ 20844 w 70880"/>
                    <a:gd name="csY7" fmla="*/ 51860 h 62553"/>
                    <a:gd name="csX8" fmla="*/ 20844 w 70880"/>
                    <a:gd name="csY8" fmla="*/ 25820 h 62553"/>
                    <a:gd name="csX9" fmla="*/ 39867 w 70880"/>
                    <a:gd name="csY9" fmla="*/ 3176 h 62553"/>
                    <a:gd name="csX10" fmla="*/ 50295 w 70880"/>
                    <a:gd name="csY10" fmla="*/ 18885 h 62553"/>
                    <a:gd name="csX11" fmla="*/ 50295 w 70880"/>
                    <a:gd name="csY11" fmla="*/ 51860 h 62553"/>
                    <a:gd name="csX12" fmla="*/ 39304 w 70880"/>
                    <a:gd name="csY12" fmla="*/ 58229 h 62553"/>
                    <a:gd name="csX13" fmla="*/ 39304 w 70880"/>
                    <a:gd name="csY13" fmla="*/ 62616 h 62553"/>
                    <a:gd name="csX14" fmla="*/ 55227 w 70880"/>
                    <a:gd name="csY14" fmla="*/ 62192 h 62553"/>
                    <a:gd name="csX15" fmla="*/ 71009 w 70880"/>
                    <a:gd name="csY15" fmla="*/ 62616 h 62553"/>
                    <a:gd name="csX16" fmla="*/ 71009 w 70880"/>
                    <a:gd name="csY16" fmla="*/ 58229 h 62553"/>
                    <a:gd name="csX17" fmla="*/ 60018 w 70880"/>
                    <a:gd name="csY17" fmla="*/ 53983 h 62553"/>
                    <a:gd name="csX18" fmla="*/ 60018 w 70880"/>
                    <a:gd name="csY18" fmla="*/ 26952 h 62553"/>
                    <a:gd name="csX19" fmla="*/ 55650 w 70880"/>
                    <a:gd name="csY19" fmla="*/ 5299 h 62553"/>
                    <a:gd name="csX20" fmla="*/ 40854 w 70880"/>
                    <a:gd name="csY20" fmla="*/ 63 h 62553"/>
                    <a:gd name="csX21" fmla="*/ 19998 w 70880"/>
                    <a:gd name="csY21" fmla="*/ 14923 h 62553"/>
                    <a:gd name="csX22" fmla="*/ 19998 w 70880"/>
                    <a:gd name="csY22" fmla="*/ 63 h 62553"/>
                    <a:gd name="csX23" fmla="*/ 129 w 70880"/>
                    <a:gd name="csY23" fmla="*/ 1620 h 62553"/>
                    <a:gd name="csX24" fmla="*/ 129 w 70880"/>
                    <a:gd name="csY24" fmla="*/ 6007 h 62553"/>
                    <a:gd name="csX25" fmla="*/ 11121 w 70880"/>
                    <a:gd name="csY25" fmla="*/ 13932 h 625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</a:cxnLst>
                  <a:rect l="l" t="t" r="r" b="b"/>
                  <a:pathLst>
                    <a:path w="70880" h="62553">
                      <a:moveTo>
                        <a:pt x="11121" y="13932"/>
                      </a:moveTo>
                      <a:lnTo>
                        <a:pt x="11121" y="51860"/>
                      </a:lnTo>
                      <a:cubicBezTo>
                        <a:pt x="11121" y="58229"/>
                        <a:pt x="9571" y="58229"/>
                        <a:pt x="129" y="58229"/>
                      </a:cubicBezTo>
                      <a:lnTo>
                        <a:pt x="129" y="62616"/>
                      </a:lnTo>
                      <a:cubicBezTo>
                        <a:pt x="5061" y="62475"/>
                        <a:pt x="12248" y="62192"/>
                        <a:pt x="16053" y="62192"/>
                      </a:cubicBezTo>
                      <a:cubicBezTo>
                        <a:pt x="19716" y="62192"/>
                        <a:pt x="27044" y="62475"/>
                        <a:pt x="31835" y="62616"/>
                      </a:cubicBezTo>
                      <a:lnTo>
                        <a:pt x="31835" y="58229"/>
                      </a:lnTo>
                      <a:cubicBezTo>
                        <a:pt x="22394" y="58229"/>
                        <a:pt x="20844" y="58229"/>
                        <a:pt x="20844" y="51860"/>
                      </a:cubicBezTo>
                      <a:lnTo>
                        <a:pt x="20844" y="25820"/>
                      </a:lnTo>
                      <a:cubicBezTo>
                        <a:pt x="20844" y="11102"/>
                        <a:pt x="30849" y="3176"/>
                        <a:pt x="39867" y="3176"/>
                      </a:cubicBezTo>
                      <a:cubicBezTo>
                        <a:pt x="48745" y="3176"/>
                        <a:pt x="50295" y="10819"/>
                        <a:pt x="50295" y="18885"/>
                      </a:cubicBezTo>
                      <a:lnTo>
                        <a:pt x="50295" y="51860"/>
                      </a:lnTo>
                      <a:cubicBezTo>
                        <a:pt x="50295" y="58229"/>
                        <a:pt x="48745" y="58229"/>
                        <a:pt x="39304" y="58229"/>
                      </a:cubicBezTo>
                      <a:lnTo>
                        <a:pt x="39304" y="62616"/>
                      </a:lnTo>
                      <a:cubicBezTo>
                        <a:pt x="44236" y="62475"/>
                        <a:pt x="51422" y="62192"/>
                        <a:pt x="55227" y="62192"/>
                      </a:cubicBezTo>
                      <a:cubicBezTo>
                        <a:pt x="58891" y="62192"/>
                        <a:pt x="66218" y="62475"/>
                        <a:pt x="71009" y="62616"/>
                      </a:cubicBezTo>
                      <a:lnTo>
                        <a:pt x="71009" y="58229"/>
                      </a:lnTo>
                      <a:cubicBezTo>
                        <a:pt x="63682" y="58229"/>
                        <a:pt x="60159" y="58229"/>
                        <a:pt x="60018" y="53983"/>
                      </a:cubicBezTo>
                      <a:lnTo>
                        <a:pt x="60018" y="26952"/>
                      </a:lnTo>
                      <a:cubicBezTo>
                        <a:pt x="60018" y="14781"/>
                        <a:pt x="60018" y="10394"/>
                        <a:pt x="55650" y="5299"/>
                      </a:cubicBezTo>
                      <a:cubicBezTo>
                        <a:pt x="53677" y="2893"/>
                        <a:pt x="49027" y="63"/>
                        <a:pt x="40854" y="63"/>
                      </a:cubicBezTo>
                      <a:cubicBezTo>
                        <a:pt x="30567" y="63"/>
                        <a:pt x="23944" y="6148"/>
                        <a:pt x="19998" y="14923"/>
                      </a:cubicBezTo>
                      <a:lnTo>
                        <a:pt x="19998" y="63"/>
                      </a:lnTo>
                      <a:lnTo>
                        <a:pt x="129" y="1620"/>
                      </a:lnTo>
                      <a:lnTo>
                        <a:pt x="129" y="6007"/>
                      </a:lnTo>
                      <a:cubicBezTo>
                        <a:pt x="9993" y="6007"/>
                        <a:pt x="11121" y="6997"/>
                        <a:pt x="11121" y="139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p:grp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E93C716E-5FFC-30F8-98F6-FFAAF07734EE}"/>
                  </a:ext>
                </a:extLst>
              </p:cNvPr>
              <p:cNvSpPr/>
              <p:nvPr/>
            </p:nvSpPr>
            <p:spPr>
              <a:xfrm rot="5400000">
                <a:off x="10102560" y="1552083"/>
                <a:ext cx="159583" cy="735018"/>
              </a:xfrm>
              <a:prstGeom prst="ellipse">
                <a:avLst/>
              </a:prstGeom>
              <a:solidFill>
                <a:sysClr val="window" lastClr="FFFFFF">
                  <a:lumMod val="65000"/>
                  <a:alpha val="60000"/>
                </a:sysClr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322DE14B-96B5-9A5C-F0D1-B2796475F65B}"/>
                  </a:ext>
                </a:extLst>
              </p:cNvPr>
              <p:cNvGrpSpPr/>
              <p:nvPr/>
            </p:nvGrpSpPr>
            <p:grpSpPr>
              <a:xfrm>
                <a:off x="9819872" y="2310941"/>
                <a:ext cx="698929" cy="0"/>
                <a:chOff x="1325099" y="1186220"/>
                <a:chExt cx="184447" cy="0"/>
              </a:xfrm>
            </p:grpSpPr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11F33E38-8A58-E473-2F11-40E01B5F11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25099" y="1186220"/>
                  <a:ext cx="81563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9A3CD12A-8400-6A3F-B069-9E4429D9A1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7983" y="1186220"/>
                  <a:ext cx="81563" cy="0"/>
                </a:xfrm>
                <a:prstGeom prst="line">
                  <a:avLst/>
                </a:prstGeom>
                <a:noFill/>
                <a:ln w="285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9" name="TextBox 178">
                    <a:extLst>
                      <a:ext uri="{FF2B5EF4-FFF2-40B4-BE49-F238E27FC236}">
                        <a16:creationId xmlns:a16="http://schemas.microsoft.com/office/drawing/2014/main" id="{0F92214E-C064-9438-B6A6-15766DC5156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417111" y="1585989"/>
                    <a:ext cx="206033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1000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endParaRPr>
                  </a:p>
                </p:txBody>
              </p:sp>
            </mc:Choice>
            <mc:Fallback xmlns=""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5C219E5C-FA86-D446-1531-F067DAB96FF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17111" y="1585989"/>
                    <a:ext cx="2060333" cy="461665"/>
                  </a:xfrm>
                  <a:prstGeom prst="rect">
                    <a:avLst/>
                  </a:prstGeom>
                  <a:blipFill>
                    <a:blip r:embed="rId34"/>
                    <a:stretch>
                      <a:fillRect b="-1578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80" name="Group 179" descr="\documentclass{article}&#10;\usepackage{amsmath}&#10;\pagestyle{empty}&#10;\begin{document}&#10;$e$-beam&#10;&#10;&#10;\end{document}" title="IguanaTex Vector Display">
                <a:extLst>
                  <a:ext uri="{FF2B5EF4-FFF2-40B4-BE49-F238E27FC236}">
                    <a16:creationId xmlns:a16="http://schemas.microsoft.com/office/drawing/2014/main" id="{AEB6BD29-E15B-0146-ED3F-5433573DBA4F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12"/>
                </p:custDataLst>
              </p:nvPr>
            </p:nvGrpSpPr>
            <p:grpSpPr>
              <a:xfrm>
                <a:off x="10576637" y="837439"/>
                <a:ext cx="944181" cy="204179"/>
                <a:chOff x="7320326" y="2678179"/>
                <a:chExt cx="444903" cy="96211"/>
              </a:xfrm>
              <a:solidFill>
                <a:srgbClr val="919396"/>
              </a:solidFill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39535ED3-170E-D25B-2A72-D9582CD8F4E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7320326" y="2712570"/>
                  <a:ext cx="55222" cy="61820"/>
                </a:xfrm>
                <a:custGeom>
                  <a:avLst/>
                  <a:gdLst>
                    <a:gd name="csX0" fmla="*/ 20354 w 55222"/>
                    <a:gd name="csY0" fmla="*/ 28858 h 61820"/>
                    <a:gd name="csX1" fmla="*/ 42356 w 55222"/>
                    <a:gd name="csY1" fmla="*/ 25719 h 61820"/>
                    <a:gd name="csX2" fmla="*/ 53142 w 55222"/>
                    <a:gd name="csY2" fmla="*/ 11663 h 61820"/>
                    <a:gd name="csX3" fmla="*/ 37754 w 55222"/>
                    <a:gd name="csY3" fmla="*/ 63 h 61820"/>
                    <a:gd name="csX4" fmla="*/ 77 w 55222"/>
                    <a:gd name="csY4" fmla="*/ 37183 h 61820"/>
                    <a:gd name="csX5" fmla="*/ 22654 w 55222"/>
                    <a:gd name="csY5" fmla="*/ 61884 h 61820"/>
                    <a:gd name="csX6" fmla="*/ 55299 w 55222"/>
                    <a:gd name="csY6" fmla="*/ 45780 h 61820"/>
                    <a:gd name="csX7" fmla="*/ 53573 w 55222"/>
                    <a:gd name="csY7" fmla="*/ 44006 h 61820"/>
                    <a:gd name="csX8" fmla="*/ 51704 w 55222"/>
                    <a:gd name="csY8" fmla="*/ 45371 h 61820"/>
                    <a:gd name="csX9" fmla="*/ 22942 w 55222"/>
                    <a:gd name="csY9" fmla="*/ 58881 h 61820"/>
                    <a:gd name="csX10" fmla="*/ 10431 w 55222"/>
                    <a:gd name="csY10" fmla="*/ 43051 h 61820"/>
                    <a:gd name="csX11" fmla="*/ 12732 w 55222"/>
                    <a:gd name="csY11" fmla="*/ 28858 h 61820"/>
                    <a:gd name="csX12" fmla="*/ 20354 w 55222"/>
                    <a:gd name="csY12" fmla="*/ 28858 h 61820"/>
                    <a:gd name="csX13" fmla="*/ 13595 w 55222"/>
                    <a:gd name="csY13" fmla="*/ 25856 h 61820"/>
                    <a:gd name="csX14" fmla="*/ 37754 w 55222"/>
                    <a:gd name="csY14" fmla="*/ 3065 h 61820"/>
                    <a:gd name="csX15" fmla="*/ 48396 w 55222"/>
                    <a:gd name="csY15" fmla="*/ 11663 h 61820"/>
                    <a:gd name="csX16" fmla="*/ 19491 w 55222"/>
                    <a:gd name="csY16" fmla="*/ 25856 h 61820"/>
                    <a:gd name="csX17" fmla="*/ 13595 w 55222"/>
                    <a:gd name="csY17" fmla="*/ 25856 h 6182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55222" h="61820">
                      <a:moveTo>
                        <a:pt x="20354" y="28858"/>
                      </a:moveTo>
                      <a:cubicBezTo>
                        <a:pt x="24524" y="28858"/>
                        <a:pt x="35166" y="28585"/>
                        <a:pt x="42356" y="25719"/>
                      </a:cubicBezTo>
                      <a:cubicBezTo>
                        <a:pt x="52423" y="21625"/>
                        <a:pt x="53142" y="13573"/>
                        <a:pt x="53142" y="11663"/>
                      </a:cubicBezTo>
                      <a:cubicBezTo>
                        <a:pt x="53142" y="5658"/>
                        <a:pt x="47677" y="63"/>
                        <a:pt x="37754" y="63"/>
                      </a:cubicBezTo>
                      <a:cubicBezTo>
                        <a:pt x="21792" y="63"/>
                        <a:pt x="77" y="13300"/>
                        <a:pt x="77" y="37183"/>
                      </a:cubicBezTo>
                      <a:cubicBezTo>
                        <a:pt x="77" y="51102"/>
                        <a:pt x="8561" y="61884"/>
                        <a:pt x="22654" y="61884"/>
                      </a:cubicBezTo>
                      <a:cubicBezTo>
                        <a:pt x="43219" y="61884"/>
                        <a:pt x="55299" y="47418"/>
                        <a:pt x="55299" y="45780"/>
                      </a:cubicBezTo>
                      <a:cubicBezTo>
                        <a:pt x="55299" y="44961"/>
                        <a:pt x="54436" y="44006"/>
                        <a:pt x="53573" y="44006"/>
                      </a:cubicBezTo>
                      <a:cubicBezTo>
                        <a:pt x="52854" y="44006"/>
                        <a:pt x="52566" y="44279"/>
                        <a:pt x="51704" y="45371"/>
                      </a:cubicBezTo>
                      <a:cubicBezTo>
                        <a:pt x="40343" y="58881"/>
                        <a:pt x="24668" y="58881"/>
                        <a:pt x="22942" y="58881"/>
                      </a:cubicBezTo>
                      <a:cubicBezTo>
                        <a:pt x="11725" y="58881"/>
                        <a:pt x="10431" y="47418"/>
                        <a:pt x="10431" y="43051"/>
                      </a:cubicBezTo>
                      <a:cubicBezTo>
                        <a:pt x="10431" y="41413"/>
                        <a:pt x="10575" y="37183"/>
                        <a:pt x="12732" y="28858"/>
                      </a:cubicBezTo>
                      <a:lnTo>
                        <a:pt x="20354" y="28858"/>
                      </a:lnTo>
                      <a:close/>
                      <a:moveTo>
                        <a:pt x="13595" y="25856"/>
                      </a:moveTo>
                      <a:cubicBezTo>
                        <a:pt x="19203" y="5112"/>
                        <a:pt x="34015" y="3065"/>
                        <a:pt x="37754" y="3065"/>
                      </a:cubicBezTo>
                      <a:cubicBezTo>
                        <a:pt x="44513" y="3065"/>
                        <a:pt x="48396" y="7023"/>
                        <a:pt x="48396" y="11663"/>
                      </a:cubicBezTo>
                      <a:cubicBezTo>
                        <a:pt x="48396" y="25856"/>
                        <a:pt x="25387" y="25856"/>
                        <a:pt x="19491" y="25856"/>
                      </a:cubicBezTo>
                      <a:lnTo>
                        <a:pt x="13595" y="25856"/>
                      </a:ln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D12102B2-D73B-12DB-C6EF-33E1727FD50D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7382254" y="2739454"/>
                  <a:ext cx="38108" cy="7915"/>
                </a:xfrm>
                <a:custGeom>
                  <a:avLst/>
                  <a:gdLst>
                    <a:gd name="csX0" fmla="*/ 38190 w 38108"/>
                    <a:gd name="csY0" fmla="*/ 7978 h 7915"/>
                    <a:gd name="csX1" fmla="*/ 38190 w 38108"/>
                    <a:gd name="csY1" fmla="*/ 63 h 7915"/>
                    <a:gd name="csX2" fmla="*/ 81 w 38108"/>
                    <a:gd name="csY2" fmla="*/ 63 h 7915"/>
                    <a:gd name="csX3" fmla="*/ 81 w 38108"/>
                    <a:gd name="csY3" fmla="*/ 7978 h 7915"/>
                    <a:gd name="csX4" fmla="*/ 38190 w 38108"/>
                    <a:gd name="csY4" fmla="*/ 7978 h 791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38108" h="7915">
                      <a:moveTo>
                        <a:pt x="38190" y="7978"/>
                      </a:moveTo>
                      <a:lnTo>
                        <a:pt x="38190" y="63"/>
                      </a:lnTo>
                      <a:lnTo>
                        <a:pt x="81" y="63"/>
                      </a:lnTo>
                      <a:lnTo>
                        <a:pt x="81" y="7978"/>
                      </a:lnTo>
                      <a:lnTo>
                        <a:pt x="38190" y="7978"/>
                      </a:ln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06AA04D1-921E-CFF2-BCFE-1D3760A58677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7432634" y="2678179"/>
                  <a:ext cx="70897" cy="96211"/>
                </a:xfrm>
                <a:custGeom>
                  <a:avLst/>
                  <a:gdLst>
                    <a:gd name="csX0" fmla="*/ 20793 w 70897"/>
                    <a:gd name="csY0" fmla="*/ 43324 h 96211"/>
                    <a:gd name="csX1" fmla="*/ 20793 w 70897"/>
                    <a:gd name="csY1" fmla="*/ 63 h 96211"/>
                    <a:gd name="csX2" fmla="*/ 85 w 70897"/>
                    <a:gd name="csY2" fmla="*/ 1564 h 96211"/>
                    <a:gd name="csX3" fmla="*/ 85 w 70897"/>
                    <a:gd name="csY3" fmla="*/ 5794 h 96211"/>
                    <a:gd name="csX4" fmla="*/ 11302 w 70897"/>
                    <a:gd name="csY4" fmla="*/ 13437 h 96211"/>
                    <a:gd name="csX5" fmla="*/ 11302 w 70897"/>
                    <a:gd name="csY5" fmla="*/ 94773 h 96211"/>
                    <a:gd name="csX6" fmla="*/ 14897 w 70897"/>
                    <a:gd name="csY6" fmla="*/ 94773 h 96211"/>
                    <a:gd name="csX7" fmla="*/ 20074 w 70897"/>
                    <a:gd name="csY7" fmla="*/ 86312 h 96211"/>
                    <a:gd name="csX8" fmla="*/ 38913 w 70897"/>
                    <a:gd name="csY8" fmla="*/ 96274 h 96211"/>
                    <a:gd name="csX9" fmla="*/ 70982 w 70897"/>
                    <a:gd name="csY9" fmla="*/ 65295 h 96211"/>
                    <a:gd name="csX10" fmla="*/ 40495 w 70897"/>
                    <a:gd name="csY10" fmla="*/ 34453 h 96211"/>
                    <a:gd name="csX11" fmla="*/ 20793 w 70897"/>
                    <a:gd name="csY11" fmla="*/ 43324 h 96211"/>
                    <a:gd name="csX12" fmla="*/ 21224 w 70897"/>
                    <a:gd name="csY12" fmla="*/ 79215 h 96211"/>
                    <a:gd name="csX13" fmla="*/ 21224 w 70897"/>
                    <a:gd name="csY13" fmla="*/ 51102 h 96211"/>
                    <a:gd name="csX14" fmla="*/ 22806 w 70897"/>
                    <a:gd name="csY14" fmla="*/ 46190 h 96211"/>
                    <a:gd name="csX15" fmla="*/ 39776 w 70897"/>
                    <a:gd name="csY15" fmla="*/ 37455 h 96211"/>
                    <a:gd name="csX16" fmla="*/ 54875 w 70897"/>
                    <a:gd name="csY16" fmla="*/ 46190 h 96211"/>
                    <a:gd name="csX17" fmla="*/ 59046 w 70897"/>
                    <a:gd name="csY17" fmla="*/ 65159 h 96211"/>
                    <a:gd name="csX18" fmla="*/ 54588 w 70897"/>
                    <a:gd name="csY18" fmla="*/ 84537 h 96211"/>
                    <a:gd name="csX19" fmla="*/ 38337 w 70897"/>
                    <a:gd name="csY19" fmla="*/ 93272 h 96211"/>
                    <a:gd name="csX20" fmla="*/ 23238 w 70897"/>
                    <a:gd name="csY20" fmla="*/ 84947 h 96211"/>
                    <a:gd name="csX21" fmla="*/ 21224 w 70897"/>
                    <a:gd name="csY21" fmla="*/ 79215 h 9621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</a:cxnLst>
                  <a:rect l="l" t="t" r="r" b="b"/>
                  <a:pathLst>
                    <a:path w="70897" h="96211">
                      <a:moveTo>
                        <a:pt x="20793" y="43324"/>
                      </a:moveTo>
                      <a:lnTo>
                        <a:pt x="20793" y="63"/>
                      </a:lnTo>
                      <a:lnTo>
                        <a:pt x="85" y="1564"/>
                      </a:lnTo>
                      <a:lnTo>
                        <a:pt x="85" y="5794"/>
                      </a:lnTo>
                      <a:cubicBezTo>
                        <a:pt x="10151" y="5794"/>
                        <a:pt x="11302" y="6750"/>
                        <a:pt x="11302" y="13437"/>
                      </a:cubicBezTo>
                      <a:lnTo>
                        <a:pt x="11302" y="94773"/>
                      </a:lnTo>
                      <a:lnTo>
                        <a:pt x="14897" y="94773"/>
                      </a:lnTo>
                      <a:cubicBezTo>
                        <a:pt x="15041" y="94636"/>
                        <a:pt x="16191" y="92726"/>
                        <a:pt x="20074" y="86312"/>
                      </a:cubicBezTo>
                      <a:cubicBezTo>
                        <a:pt x="22231" y="89450"/>
                        <a:pt x="28271" y="96274"/>
                        <a:pt x="38913" y="96274"/>
                      </a:cubicBezTo>
                      <a:cubicBezTo>
                        <a:pt x="56026" y="96274"/>
                        <a:pt x="70982" y="82900"/>
                        <a:pt x="70982" y="65295"/>
                      </a:cubicBezTo>
                      <a:cubicBezTo>
                        <a:pt x="70982" y="47964"/>
                        <a:pt x="56889" y="34453"/>
                        <a:pt x="40495" y="34453"/>
                      </a:cubicBezTo>
                      <a:cubicBezTo>
                        <a:pt x="29278" y="34453"/>
                        <a:pt x="23094" y="40867"/>
                        <a:pt x="20793" y="43324"/>
                      </a:cubicBezTo>
                      <a:close/>
                      <a:moveTo>
                        <a:pt x="21224" y="79215"/>
                      </a:moveTo>
                      <a:lnTo>
                        <a:pt x="21224" y="51102"/>
                      </a:lnTo>
                      <a:cubicBezTo>
                        <a:pt x="21224" y="48509"/>
                        <a:pt x="21224" y="48373"/>
                        <a:pt x="22806" y="46190"/>
                      </a:cubicBezTo>
                      <a:cubicBezTo>
                        <a:pt x="28415" y="38547"/>
                        <a:pt x="36324" y="37455"/>
                        <a:pt x="39776" y="37455"/>
                      </a:cubicBezTo>
                      <a:cubicBezTo>
                        <a:pt x="46247" y="37455"/>
                        <a:pt x="51424" y="41004"/>
                        <a:pt x="54875" y="46190"/>
                      </a:cubicBezTo>
                      <a:cubicBezTo>
                        <a:pt x="58614" y="51785"/>
                        <a:pt x="59046" y="59564"/>
                        <a:pt x="59046" y="65159"/>
                      </a:cubicBezTo>
                      <a:cubicBezTo>
                        <a:pt x="59046" y="70208"/>
                        <a:pt x="58758" y="78396"/>
                        <a:pt x="54588" y="84537"/>
                      </a:cubicBezTo>
                      <a:cubicBezTo>
                        <a:pt x="51568" y="88768"/>
                        <a:pt x="46103" y="93272"/>
                        <a:pt x="38337" y="93272"/>
                      </a:cubicBezTo>
                      <a:cubicBezTo>
                        <a:pt x="31866" y="93272"/>
                        <a:pt x="26689" y="89996"/>
                        <a:pt x="23238" y="84947"/>
                      </a:cubicBezTo>
                      <a:cubicBezTo>
                        <a:pt x="21224" y="82081"/>
                        <a:pt x="21224" y="81672"/>
                        <a:pt x="21224" y="79215"/>
                      </a:cubicBez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33BBA258-0735-D127-48BC-1F61B9F4ACF6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7516522" y="2711751"/>
                  <a:ext cx="55653" cy="62639"/>
                </a:xfrm>
                <a:custGeom>
                  <a:avLst/>
                  <a:gdLst>
                    <a:gd name="csX0" fmla="*/ 12170 w 55653"/>
                    <a:gd name="csY0" fmla="*/ 26811 h 62639"/>
                    <a:gd name="csX1" fmla="*/ 30002 w 55653"/>
                    <a:gd name="csY1" fmla="*/ 3065 h 62639"/>
                    <a:gd name="csX2" fmla="*/ 46253 w 55653"/>
                    <a:gd name="csY2" fmla="*/ 26811 h 62639"/>
                    <a:gd name="csX3" fmla="*/ 12170 w 55653"/>
                    <a:gd name="csY3" fmla="*/ 26811 h 62639"/>
                    <a:gd name="csX4" fmla="*/ 12027 w 55653"/>
                    <a:gd name="csY4" fmla="*/ 29677 h 62639"/>
                    <a:gd name="csX5" fmla="*/ 52149 w 55653"/>
                    <a:gd name="csY5" fmla="*/ 29677 h 62639"/>
                    <a:gd name="csX6" fmla="*/ 55744 w 55653"/>
                    <a:gd name="csY6" fmla="*/ 26811 h 62639"/>
                    <a:gd name="csX7" fmla="*/ 30002 w 55653"/>
                    <a:gd name="csY7" fmla="*/ 63 h 62639"/>
                    <a:gd name="csX8" fmla="*/ 90 w 55653"/>
                    <a:gd name="csY8" fmla="*/ 31178 h 62639"/>
                    <a:gd name="csX9" fmla="*/ 31728 w 55653"/>
                    <a:gd name="csY9" fmla="*/ 62702 h 62639"/>
                    <a:gd name="csX10" fmla="*/ 55744 w 55653"/>
                    <a:gd name="csY10" fmla="*/ 44961 h 62639"/>
                    <a:gd name="csX11" fmla="*/ 53874 w 55653"/>
                    <a:gd name="csY11" fmla="*/ 43324 h 62639"/>
                    <a:gd name="csX12" fmla="*/ 52005 w 55653"/>
                    <a:gd name="csY12" fmla="*/ 45234 h 62639"/>
                    <a:gd name="csX13" fmla="*/ 32591 w 55653"/>
                    <a:gd name="csY13" fmla="*/ 59291 h 62639"/>
                    <a:gd name="csX14" fmla="*/ 16341 w 55653"/>
                    <a:gd name="csY14" fmla="*/ 50147 h 62639"/>
                    <a:gd name="csX15" fmla="*/ 12027 w 55653"/>
                    <a:gd name="csY15" fmla="*/ 29677 h 6263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55653" h="62639">
                      <a:moveTo>
                        <a:pt x="12170" y="26811"/>
                      </a:moveTo>
                      <a:cubicBezTo>
                        <a:pt x="13033" y="6477"/>
                        <a:pt x="25113" y="3065"/>
                        <a:pt x="30002" y="3065"/>
                      </a:cubicBezTo>
                      <a:cubicBezTo>
                        <a:pt x="44815" y="3065"/>
                        <a:pt x="46253" y="21489"/>
                        <a:pt x="46253" y="26811"/>
                      </a:cubicBezTo>
                      <a:lnTo>
                        <a:pt x="12170" y="26811"/>
                      </a:lnTo>
                      <a:close/>
                      <a:moveTo>
                        <a:pt x="12027" y="29677"/>
                      </a:moveTo>
                      <a:lnTo>
                        <a:pt x="52149" y="29677"/>
                      </a:lnTo>
                      <a:cubicBezTo>
                        <a:pt x="55313" y="29677"/>
                        <a:pt x="55744" y="29677"/>
                        <a:pt x="55744" y="26811"/>
                      </a:cubicBezTo>
                      <a:cubicBezTo>
                        <a:pt x="55744" y="13300"/>
                        <a:pt x="47978" y="63"/>
                        <a:pt x="30002" y="63"/>
                      </a:cubicBezTo>
                      <a:cubicBezTo>
                        <a:pt x="13321" y="63"/>
                        <a:pt x="90" y="14119"/>
                        <a:pt x="90" y="31178"/>
                      </a:cubicBezTo>
                      <a:cubicBezTo>
                        <a:pt x="90" y="49465"/>
                        <a:pt x="15190" y="62702"/>
                        <a:pt x="31728" y="62702"/>
                      </a:cubicBezTo>
                      <a:cubicBezTo>
                        <a:pt x="49273" y="62702"/>
                        <a:pt x="55744" y="47554"/>
                        <a:pt x="55744" y="44961"/>
                      </a:cubicBezTo>
                      <a:cubicBezTo>
                        <a:pt x="55744" y="43597"/>
                        <a:pt x="54594" y="43324"/>
                        <a:pt x="53874" y="43324"/>
                      </a:cubicBezTo>
                      <a:cubicBezTo>
                        <a:pt x="52580" y="43324"/>
                        <a:pt x="52293" y="44142"/>
                        <a:pt x="52005" y="45234"/>
                      </a:cubicBezTo>
                      <a:cubicBezTo>
                        <a:pt x="46972" y="59291"/>
                        <a:pt x="34029" y="59291"/>
                        <a:pt x="32591" y="59291"/>
                      </a:cubicBezTo>
                      <a:cubicBezTo>
                        <a:pt x="25401" y="59291"/>
                        <a:pt x="19648" y="55197"/>
                        <a:pt x="16341" y="50147"/>
                      </a:cubicBezTo>
                      <a:cubicBezTo>
                        <a:pt x="12027" y="43597"/>
                        <a:pt x="12027" y="34590"/>
                        <a:pt x="12027" y="29677"/>
                      </a:cubicBez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63CB1060-AFE4-0B6C-DE9B-BD0853C49D6B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7582450" y="2711751"/>
                  <a:ext cx="64857" cy="62639"/>
                </a:xfrm>
                <a:custGeom>
                  <a:avLst/>
                  <a:gdLst>
                    <a:gd name="csX0" fmla="*/ 41943 w 64857"/>
                    <a:gd name="csY0" fmla="*/ 50829 h 62639"/>
                    <a:gd name="csX1" fmla="*/ 53160 w 64857"/>
                    <a:gd name="csY1" fmla="*/ 62020 h 62639"/>
                    <a:gd name="csX2" fmla="*/ 64952 w 64857"/>
                    <a:gd name="csY2" fmla="*/ 49055 h 62639"/>
                    <a:gd name="csX3" fmla="*/ 64952 w 64857"/>
                    <a:gd name="csY3" fmla="*/ 41413 h 62639"/>
                    <a:gd name="csX4" fmla="*/ 61357 w 64857"/>
                    <a:gd name="csY4" fmla="*/ 41413 h 62639"/>
                    <a:gd name="csX5" fmla="*/ 61357 w 64857"/>
                    <a:gd name="csY5" fmla="*/ 49055 h 62639"/>
                    <a:gd name="csX6" fmla="*/ 56180 w 64857"/>
                    <a:gd name="csY6" fmla="*/ 57789 h 62639"/>
                    <a:gd name="csX7" fmla="*/ 50859 w 64857"/>
                    <a:gd name="csY7" fmla="*/ 50966 h 62639"/>
                    <a:gd name="csX8" fmla="*/ 50859 w 64857"/>
                    <a:gd name="csY8" fmla="*/ 23672 h 62639"/>
                    <a:gd name="csX9" fmla="*/ 45682 w 64857"/>
                    <a:gd name="csY9" fmla="*/ 7569 h 62639"/>
                    <a:gd name="csX10" fmla="*/ 25980 w 64857"/>
                    <a:gd name="csY10" fmla="*/ 63 h 62639"/>
                    <a:gd name="csX11" fmla="*/ 4265 w 64857"/>
                    <a:gd name="csY11" fmla="*/ 15484 h 62639"/>
                    <a:gd name="csX12" fmla="*/ 10880 w 64857"/>
                    <a:gd name="csY12" fmla="*/ 21898 h 62639"/>
                    <a:gd name="csX13" fmla="*/ 17496 w 64857"/>
                    <a:gd name="csY13" fmla="*/ 15620 h 62639"/>
                    <a:gd name="csX14" fmla="*/ 10161 w 64857"/>
                    <a:gd name="csY14" fmla="*/ 9343 h 62639"/>
                    <a:gd name="csX15" fmla="*/ 25693 w 64857"/>
                    <a:gd name="csY15" fmla="*/ 3065 h 62639"/>
                    <a:gd name="csX16" fmla="*/ 40936 w 64857"/>
                    <a:gd name="csY16" fmla="*/ 20533 h 62639"/>
                    <a:gd name="csX17" fmla="*/ 40936 w 64857"/>
                    <a:gd name="csY17" fmla="*/ 25583 h 62639"/>
                    <a:gd name="csX18" fmla="*/ 14476 w 64857"/>
                    <a:gd name="csY18" fmla="*/ 30496 h 62639"/>
                    <a:gd name="csX19" fmla="*/ 95 w 64857"/>
                    <a:gd name="csY19" fmla="*/ 48237 h 62639"/>
                    <a:gd name="csX20" fmla="*/ 23104 w 64857"/>
                    <a:gd name="csY20" fmla="*/ 62702 h 62639"/>
                    <a:gd name="csX21" fmla="*/ 41943 w 64857"/>
                    <a:gd name="csY21" fmla="*/ 50829 h 62639"/>
                    <a:gd name="csX22" fmla="*/ 40936 w 64857"/>
                    <a:gd name="csY22" fmla="*/ 28448 h 62639"/>
                    <a:gd name="csX23" fmla="*/ 40936 w 64857"/>
                    <a:gd name="csY23" fmla="*/ 42095 h 62639"/>
                    <a:gd name="csX24" fmla="*/ 24111 w 64857"/>
                    <a:gd name="csY24" fmla="*/ 59700 h 62639"/>
                    <a:gd name="csX25" fmla="*/ 11168 w 64857"/>
                    <a:gd name="csY25" fmla="*/ 48100 h 62639"/>
                    <a:gd name="csX26" fmla="*/ 40936 w 64857"/>
                    <a:gd name="csY26" fmla="*/ 28448 h 6263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</a:cxnLst>
                  <a:rect l="l" t="t" r="r" b="b"/>
                  <a:pathLst>
                    <a:path w="64857" h="62639">
                      <a:moveTo>
                        <a:pt x="41943" y="50829"/>
                      </a:moveTo>
                      <a:cubicBezTo>
                        <a:pt x="42518" y="56288"/>
                        <a:pt x="46401" y="62020"/>
                        <a:pt x="53160" y="62020"/>
                      </a:cubicBezTo>
                      <a:cubicBezTo>
                        <a:pt x="56180" y="62020"/>
                        <a:pt x="64952" y="60109"/>
                        <a:pt x="64952" y="49055"/>
                      </a:cubicBezTo>
                      <a:lnTo>
                        <a:pt x="64952" y="41413"/>
                      </a:lnTo>
                      <a:lnTo>
                        <a:pt x="61357" y="41413"/>
                      </a:lnTo>
                      <a:lnTo>
                        <a:pt x="61357" y="49055"/>
                      </a:lnTo>
                      <a:cubicBezTo>
                        <a:pt x="61357" y="56971"/>
                        <a:pt x="57762" y="57789"/>
                        <a:pt x="56180" y="57789"/>
                      </a:cubicBezTo>
                      <a:cubicBezTo>
                        <a:pt x="51434" y="57789"/>
                        <a:pt x="50859" y="51648"/>
                        <a:pt x="50859" y="50966"/>
                      </a:cubicBezTo>
                      <a:lnTo>
                        <a:pt x="50859" y="23672"/>
                      </a:lnTo>
                      <a:cubicBezTo>
                        <a:pt x="50859" y="17940"/>
                        <a:pt x="50859" y="12618"/>
                        <a:pt x="45682" y="7569"/>
                      </a:cubicBezTo>
                      <a:cubicBezTo>
                        <a:pt x="40073" y="2246"/>
                        <a:pt x="32883" y="63"/>
                        <a:pt x="25980" y="63"/>
                      </a:cubicBezTo>
                      <a:cubicBezTo>
                        <a:pt x="14188" y="63"/>
                        <a:pt x="4265" y="6477"/>
                        <a:pt x="4265" y="15484"/>
                      </a:cubicBezTo>
                      <a:cubicBezTo>
                        <a:pt x="4265" y="19578"/>
                        <a:pt x="7141" y="21898"/>
                        <a:pt x="10880" y="21898"/>
                      </a:cubicBezTo>
                      <a:cubicBezTo>
                        <a:pt x="14907" y="21898"/>
                        <a:pt x="17496" y="19169"/>
                        <a:pt x="17496" y="15620"/>
                      </a:cubicBezTo>
                      <a:cubicBezTo>
                        <a:pt x="17496" y="13983"/>
                        <a:pt x="16777" y="9479"/>
                        <a:pt x="10161" y="9343"/>
                      </a:cubicBezTo>
                      <a:cubicBezTo>
                        <a:pt x="14044" y="4566"/>
                        <a:pt x="21091" y="3065"/>
                        <a:pt x="25693" y="3065"/>
                      </a:cubicBezTo>
                      <a:cubicBezTo>
                        <a:pt x="32739" y="3065"/>
                        <a:pt x="40936" y="8387"/>
                        <a:pt x="40936" y="20533"/>
                      </a:cubicBezTo>
                      <a:lnTo>
                        <a:pt x="40936" y="25583"/>
                      </a:lnTo>
                      <a:cubicBezTo>
                        <a:pt x="33602" y="25992"/>
                        <a:pt x="23536" y="26401"/>
                        <a:pt x="14476" y="30496"/>
                      </a:cubicBezTo>
                      <a:cubicBezTo>
                        <a:pt x="3690" y="35135"/>
                        <a:pt x="95" y="42232"/>
                        <a:pt x="95" y="48237"/>
                      </a:cubicBezTo>
                      <a:cubicBezTo>
                        <a:pt x="95" y="59291"/>
                        <a:pt x="14044" y="62702"/>
                        <a:pt x="23104" y="62702"/>
                      </a:cubicBezTo>
                      <a:cubicBezTo>
                        <a:pt x="32595" y="62702"/>
                        <a:pt x="39211" y="57244"/>
                        <a:pt x="41943" y="50829"/>
                      </a:cubicBezTo>
                      <a:close/>
                      <a:moveTo>
                        <a:pt x="40936" y="28448"/>
                      </a:moveTo>
                      <a:lnTo>
                        <a:pt x="40936" y="42095"/>
                      </a:lnTo>
                      <a:cubicBezTo>
                        <a:pt x="40936" y="55060"/>
                        <a:pt x="30582" y="59700"/>
                        <a:pt x="24111" y="59700"/>
                      </a:cubicBezTo>
                      <a:cubicBezTo>
                        <a:pt x="17064" y="59700"/>
                        <a:pt x="11168" y="54924"/>
                        <a:pt x="11168" y="48100"/>
                      </a:cubicBezTo>
                      <a:cubicBezTo>
                        <a:pt x="11168" y="40594"/>
                        <a:pt x="17208" y="29267"/>
                        <a:pt x="40936" y="28448"/>
                      </a:cubicBez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E8267576-C3DE-7C5A-60DC-30CE573A741D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7652916" y="2712570"/>
                  <a:ext cx="112313" cy="60319"/>
                </a:xfrm>
                <a:custGeom>
                  <a:avLst/>
                  <a:gdLst>
                    <a:gd name="csX0" fmla="*/ 11317 w 112313"/>
                    <a:gd name="csY0" fmla="*/ 13437 h 60319"/>
                    <a:gd name="csX1" fmla="*/ 11317 w 112313"/>
                    <a:gd name="csY1" fmla="*/ 50011 h 60319"/>
                    <a:gd name="csX2" fmla="*/ 100 w 112313"/>
                    <a:gd name="csY2" fmla="*/ 56152 h 60319"/>
                    <a:gd name="csX3" fmla="*/ 100 w 112313"/>
                    <a:gd name="csY3" fmla="*/ 60382 h 60319"/>
                    <a:gd name="csX4" fmla="*/ 16350 w 112313"/>
                    <a:gd name="csY4" fmla="*/ 59973 h 60319"/>
                    <a:gd name="csX5" fmla="*/ 32457 w 112313"/>
                    <a:gd name="csY5" fmla="*/ 60382 h 60319"/>
                    <a:gd name="csX6" fmla="*/ 32457 w 112313"/>
                    <a:gd name="csY6" fmla="*/ 56152 h 60319"/>
                    <a:gd name="csX7" fmla="*/ 21240 w 112313"/>
                    <a:gd name="csY7" fmla="*/ 50011 h 60319"/>
                    <a:gd name="csX8" fmla="*/ 21240 w 112313"/>
                    <a:gd name="csY8" fmla="*/ 24900 h 60319"/>
                    <a:gd name="csX9" fmla="*/ 40654 w 112313"/>
                    <a:gd name="csY9" fmla="*/ 3065 h 60319"/>
                    <a:gd name="csX10" fmla="*/ 51295 w 112313"/>
                    <a:gd name="csY10" fmla="*/ 18213 h 60319"/>
                    <a:gd name="csX11" fmla="*/ 51295 w 112313"/>
                    <a:gd name="csY11" fmla="*/ 50011 h 60319"/>
                    <a:gd name="csX12" fmla="*/ 40078 w 112313"/>
                    <a:gd name="csY12" fmla="*/ 56152 h 60319"/>
                    <a:gd name="csX13" fmla="*/ 40078 w 112313"/>
                    <a:gd name="csY13" fmla="*/ 60382 h 60319"/>
                    <a:gd name="csX14" fmla="*/ 56329 w 112313"/>
                    <a:gd name="csY14" fmla="*/ 59973 h 60319"/>
                    <a:gd name="csX15" fmla="*/ 72435 w 112313"/>
                    <a:gd name="csY15" fmla="*/ 60382 h 60319"/>
                    <a:gd name="csX16" fmla="*/ 72435 w 112313"/>
                    <a:gd name="csY16" fmla="*/ 56152 h 60319"/>
                    <a:gd name="csX17" fmla="*/ 61218 w 112313"/>
                    <a:gd name="csY17" fmla="*/ 50011 h 60319"/>
                    <a:gd name="csX18" fmla="*/ 61218 w 112313"/>
                    <a:gd name="csY18" fmla="*/ 24900 h 60319"/>
                    <a:gd name="csX19" fmla="*/ 80632 w 112313"/>
                    <a:gd name="csY19" fmla="*/ 3065 h 60319"/>
                    <a:gd name="csX20" fmla="*/ 91274 w 112313"/>
                    <a:gd name="csY20" fmla="*/ 18213 h 60319"/>
                    <a:gd name="csX21" fmla="*/ 91274 w 112313"/>
                    <a:gd name="csY21" fmla="*/ 50011 h 60319"/>
                    <a:gd name="csX22" fmla="*/ 80057 w 112313"/>
                    <a:gd name="csY22" fmla="*/ 56152 h 60319"/>
                    <a:gd name="csX23" fmla="*/ 80057 w 112313"/>
                    <a:gd name="csY23" fmla="*/ 60382 h 60319"/>
                    <a:gd name="csX24" fmla="*/ 96307 w 112313"/>
                    <a:gd name="csY24" fmla="*/ 59973 h 60319"/>
                    <a:gd name="csX25" fmla="*/ 112414 w 112313"/>
                    <a:gd name="csY25" fmla="*/ 60382 h 60319"/>
                    <a:gd name="csX26" fmla="*/ 112414 w 112313"/>
                    <a:gd name="csY26" fmla="*/ 56152 h 60319"/>
                    <a:gd name="csX27" fmla="*/ 101197 w 112313"/>
                    <a:gd name="csY27" fmla="*/ 52058 h 60319"/>
                    <a:gd name="csX28" fmla="*/ 101197 w 112313"/>
                    <a:gd name="csY28" fmla="*/ 25992 h 60319"/>
                    <a:gd name="csX29" fmla="*/ 96739 w 112313"/>
                    <a:gd name="csY29" fmla="*/ 5112 h 60319"/>
                    <a:gd name="csX30" fmla="*/ 81639 w 112313"/>
                    <a:gd name="csY30" fmla="*/ 63 h 60319"/>
                    <a:gd name="csX31" fmla="*/ 60787 w 112313"/>
                    <a:gd name="csY31" fmla="*/ 13437 h 60319"/>
                    <a:gd name="csX32" fmla="*/ 41660 w 112313"/>
                    <a:gd name="csY32" fmla="*/ 63 h 60319"/>
                    <a:gd name="csX33" fmla="*/ 20377 w 112313"/>
                    <a:gd name="csY33" fmla="*/ 14392 h 60319"/>
                    <a:gd name="csX34" fmla="*/ 20377 w 112313"/>
                    <a:gd name="csY34" fmla="*/ 63 h 60319"/>
                    <a:gd name="csX35" fmla="*/ 100 w 112313"/>
                    <a:gd name="csY35" fmla="*/ 1564 h 60319"/>
                    <a:gd name="csX36" fmla="*/ 100 w 112313"/>
                    <a:gd name="csY36" fmla="*/ 5794 h 60319"/>
                    <a:gd name="csX37" fmla="*/ 11317 w 112313"/>
                    <a:gd name="csY37" fmla="*/ 13437 h 6031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</a:cxnLst>
                  <a:rect l="l" t="t" r="r" b="b"/>
                  <a:pathLst>
                    <a:path w="112313" h="60319">
                      <a:moveTo>
                        <a:pt x="11317" y="13437"/>
                      </a:moveTo>
                      <a:lnTo>
                        <a:pt x="11317" y="50011"/>
                      </a:lnTo>
                      <a:cubicBezTo>
                        <a:pt x="11317" y="56152"/>
                        <a:pt x="9735" y="56152"/>
                        <a:pt x="100" y="56152"/>
                      </a:cubicBezTo>
                      <a:lnTo>
                        <a:pt x="100" y="60382"/>
                      </a:lnTo>
                      <a:cubicBezTo>
                        <a:pt x="5133" y="60246"/>
                        <a:pt x="12467" y="59973"/>
                        <a:pt x="16350" y="59973"/>
                      </a:cubicBezTo>
                      <a:cubicBezTo>
                        <a:pt x="20089" y="59973"/>
                        <a:pt x="27567" y="60246"/>
                        <a:pt x="32457" y="60382"/>
                      </a:cubicBezTo>
                      <a:lnTo>
                        <a:pt x="32457" y="56152"/>
                      </a:lnTo>
                      <a:cubicBezTo>
                        <a:pt x="22821" y="56152"/>
                        <a:pt x="21240" y="56152"/>
                        <a:pt x="21240" y="50011"/>
                      </a:cubicBezTo>
                      <a:lnTo>
                        <a:pt x="21240" y="24900"/>
                      </a:lnTo>
                      <a:cubicBezTo>
                        <a:pt x="21240" y="10707"/>
                        <a:pt x="31450" y="3065"/>
                        <a:pt x="40654" y="3065"/>
                      </a:cubicBezTo>
                      <a:cubicBezTo>
                        <a:pt x="49713" y="3065"/>
                        <a:pt x="51295" y="10434"/>
                        <a:pt x="51295" y="18213"/>
                      </a:cubicBezTo>
                      <a:lnTo>
                        <a:pt x="51295" y="50011"/>
                      </a:lnTo>
                      <a:cubicBezTo>
                        <a:pt x="51295" y="56152"/>
                        <a:pt x="49713" y="56152"/>
                        <a:pt x="40078" y="56152"/>
                      </a:cubicBezTo>
                      <a:lnTo>
                        <a:pt x="40078" y="60382"/>
                      </a:lnTo>
                      <a:cubicBezTo>
                        <a:pt x="45112" y="60246"/>
                        <a:pt x="52446" y="59973"/>
                        <a:pt x="56329" y="59973"/>
                      </a:cubicBezTo>
                      <a:cubicBezTo>
                        <a:pt x="60068" y="59973"/>
                        <a:pt x="67546" y="60246"/>
                        <a:pt x="72435" y="60382"/>
                      </a:cubicBezTo>
                      <a:lnTo>
                        <a:pt x="72435" y="56152"/>
                      </a:lnTo>
                      <a:cubicBezTo>
                        <a:pt x="62800" y="56152"/>
                        <a:pt x="61218" y="56152"/>
                        <a:pt x="61218" y="50011"/>
                      </a:cubicBezTo>
                      <a:lnTo>
                        <a:pt x="61218" y="24900"/>
                      </a:lnTo>
                      <a:cubicBezTo>
                        <a:pt x="61218" y="10707"/>
                        <a:pt x="71428" y="3065"/>
                        <a:pt x="80632" y="3065"/>
                      </a:cubicBezTo>
                      <a:cubicBezTo>
                        <a:pt x="89692" y="3065"/>
                        <a:pt x="91274" y="10434"/>
                        <a:pt x="91274" y="18213"/>
                      </a:cubicBezTo>
                      <a:lnTo>
                        <a:pt x="91274" y="50011"/>
                      </a:lnTo>
                      <a:cubicBezTo>
                        <a:pt x="91274" y="56152"/>
                        <a:pt x="89692" y="56152"/>
                        <a:pt x="80057" y="56152"/>
                      </a:cubicBezTo>
                      <a:lnTo>
                        <a:pt x="80057" y="60382"/>
                      </a:lnTo>
                      <a:cubicBezTo>
                        <a:pt x="85090" y="60246"/>
                        <a:pt x="92424" y="59973"/>
                        <a:pt x="96307" y="59973"/>
                      </a:cubicBezTo>
                      <a:cubicBezTo>
                        <a:pt x="100046" y="59973"/>
                        <a:pt x="107524" y="60246"/>
                        <a:pt x="112414" y="60382"/>
                      </a:cubicBezTo>
                      <a:lnTo>
                        <a:pt x="112414" y="56152"/>
                      </a:lnTo>
                      <a:cubicBezTo>
                        <a:pt x="104936" y="56152"/>
                        <a:pt x="101340" y="56152"/>
                        <a:pt x="101197" y="52058"/>
                      </a:cubicBezTo>
                      <a:lnTo>
                        <a:pt x="101197" y="25992"/>
                      </a:lnTo>
                      <a:cubicBezTo>
                        <a:pt x="101197" y="14256"/>
                        <a:pt x="101197" y="10025"/>
                        <a:pt x="96739" y="5112"/>
                      </a:cubicBezTo>
                      <a:cubicBezTo>
                        <a:pt x="94725" y="2792"/>
                        <a:pt x="89980" y="63"/>
                        <a:pt x="81639" y="63"/>
                      </a:cubicBezTo>
                      <a:cubicBezTo>
                        <a:pt x="69559" y="63"/>
                        <a:pt x="63231" y="8251"/>
                        <a:pt x="60787" y="13437"/>
                      </a:cubicBezTo>
                      <a:cubicBezTo>
                        <a:pt x="58773" y="1564"/>
                        <a:pt x="48132" y="63"/>
                        <a:pt x="41660" y="63"/>
                      </a:cubicBezTo>
                      <a:cubicBezTo>
                        <a:pt x="31162" y="63"/>
                        <a:pt x="24403" y="5931"/>
                        <a:pt x="20377" y="14392"/>
                      </a:cubicBezTo>
                      <a:lnTo>
                        <a:pt x="20377" y="63"/>
                      </a:lnTo>
                      <a:lnTo>
                        <a:pt x="100" y="1564"/>
                      </a:lnTo>
                      <a:lnTo>
                        <a:pt x="100" y="5794"/>
                      </a:lnTo>
                      <a:cubicBezTo>
                        <a:pt x="10166" y="5794"/>
                        <a:pt x="11317" y="6750"/>
                        <a:pt x="11317" y="13437"/>
                      </a:cubicBezTo>
                      <a:close/>
                    </a:path>
                  </a:pathLst>
                </a:custGeom>
                <a:grpFill/>
                <a:ln w="25977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p:grpSp>
          <p:cxnSp>
            <p:nvCxnSpPr>
              <p:cNvPr id="181" name="Straight Arrow Connector 180">
                <a:extLst>
                  <a:ext uri="{FF2B5EF4-FFF2-40B4-BE49-F238E27FC236}">
                    <a16:creationId xmlns:a16="http://schemas.microsoft.com/office/drawing/2014/main" id="{268F05A5-8D5F-C41F-4C11-4FD90A3910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42964" y="1167370"/>
                <a:ext cx="1428761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919396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217F49A-F0B8-E26B-32F6-A1550C64F9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69106" y="1544849"/>
                <a:ext cx="879109" cy="15104"/>
              </a:xfrm>
              <a:prstGeom prst="line">
                <a:avLst/>
              </a:prstGeom>
              <a:noFill/>
              <a:ln w="28575" cap="flat" cmpd="sng" algn="ctr">
                <a:solidFill>
                  <a:srgbClr val="A02B93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CBC960A6-D4B6-8D0F-BB28-9CC3754F9E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45324" y="1446680"/>
                <a:ext cx="263777" cy="227497"/>
              </a:xfrm>
              <a:prstGeom prst="line">
                <a:avLst/>
              </a:prstGeom>
              <a:noFill/>
              <a:ln w="38100" cap="flat" cmpd="sng" algn="ctr">
                <a:solidFill>
                  <a:srgbClr val="7F7F7F">
                    <a:alpha val="70000"/>
                  </a:srgb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8A5FB478-0693-5F3A-1E21-C3F6C12C9744}"/>
                  </a:ext>
                </a:extLst>
              </p:cNvPr>
              <p:cNvGrpSpPr/>
              <p:nvPr/>
            </p:nvGrpSpPr>
            <p:grpSpPr>
              <a:xfrm rot="16200000">
                <a:off x="10924478" y="1378349"/>
                <a:ext cx="602714" cy="363207"/>
                <a:chOff x="4349272" y="3712165"/>
                <a:chExt cx="220693" cy="132994"/>
              </a:xfrm>
            </p:grpSpPr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1199FC4E-07E9-6E61-702B-496BA0DA0E89}"/>
                    </a:ext>
                  </a:extLst>
                </p:cNvPr>
                <p:cNvSpPr/>
                <p:nvPr/>
              </p:nvSpPr>
              <p:spPr>
                <a:xfrm>
                  <a:off x="4349272" y="3799440"/>
                  <a:ext cx="220693" cy="45719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9050" cap="flat" cmpd="sng" algn="ctr">
                  <a:solidFill>
                    <a:srgbClr val="156082">
                      <a:shade val="1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Trapezoid 186">
                  <a:extLst>
                    <a:ext uri="{FF2B5EF4-FFF2-40B4-BE49-F238E27FC236}">
                      <a16:creationId xmlns:a16="http://schemas.microsoft.com/office/drawing/2014/main" id="{A8321866-138E-A207-80E0-F72D596007FA}"/>
                    </a:ext>
                  </a:extLst>
                </p:cNvPr>
                <p:cNvSpPr/>
                <p:nvPr/>
              </p:nvSpPr>
              <p:spPr>
                <a:xfrm rot="10800000">
                  <a:off x="4376657" y="3712165"/>
                  <a:ext cx="167866" cy="88383"/>
                </a:xfrm>
                <a:prstGeom prst="trapezoid">
                  <a:avLst/>
                </a:prstGeom>
                <a:solidFill>
                  <a:sysClr val="windowText" lastClr="000000"/>
                </a:solidFill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F7315A5A-5155-4090-0A97-42DC10E914B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53677" y="1914247"/>
                <a:ext cx="206033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Virtual cathode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camera</a:t>
                </a: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2F9C55C1-B354-02EF-1F1B-AADFBFA9ADC1}"/>
                </a:ext>
              </a:extLst>
            </p:cNvPr>
            <p:cNvGrpSpPr/>
            <p:nvPr/>
          </p:nvGrpSpPr>
          <p:grpSpPr>
            <a:xfrm>
              <a:off x="9435035" y="3054954"/>
              <a:ext cx="466088" cy="96800"/>
              <a:chOff x="702619" y="1353199"/>
              <a:chExt cx="168456" cy="34986"/>
            </a:xfrm>
          </p:grpSpPr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BD83C4AD-C8E6-612A-7524-992F57DDC47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619" y="1353199"/>
                <a:ext cx="168456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DFB74A3-2421-76DE-DB07-8E2491FEFC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2619" y="1388185"/>
                <a:ext cx="168456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56" name="Group 155" descr="\documentclass{article}&#10;\usepackage{amsmath}&#10;\pagestyle{empty}&#10;\begin{document}&#10;&#10;$\alpha$-BBO&#10;&#10;&#10;\end{document}" title="IguanaTex Vector Display">
              <a:extLst>
                <a:ext uri="{FF2B5EF4-FFF2-40B4-BE49-F238E27FC236}">
                  <a16:creationId xmlns:a16="http://schemas.microsoft.com/office/drawing/2014/main" id="{117DD3D2-E7A2-8993-B97E-2C51BB989093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8441668" y="3016194"/>
              <a:ext cx="843630" cy="195481"/>
              <a:chOff x="4979019" y="4132910"/>
              <a:chExt cx="390966" cy="90593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304A4B7-2BC3-57EA-991F-1A7AF33CB1D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4979019" y="4165683"/>
                <a:ext cx="71364" cy="56449"/>
              </a:xfrm>
              <a:custGeom>
                <a:avLst/>
                <a:gdLst>
                  <a:gd name="csX0" fmla="*/ 55540 w 71364"/>
                  <a:gd name="csY0" fmla="*/ 25733 h 56449"/>
                  <a:gd name="csX1" fmla="*/ 34296 w 71364"/>
                  <a:gd name="csY1" fmla="*/ 63 h 56449"/>
                  <a:gd name="csX2" fmla="*/ 77 w 71364"/>
                  <a:gd name="csY2" fmla="*/ 35453 h 56449"/>
                  <a:gd name="csX3" fmla="*/ 20685 w 71364"/>
                  <a:gd name="csY3" fmla="*/ 56512 h 56449"/>
                  <a:gd name="csX4" fmla="*/ 47526 w 71364"/>
                  <a:gd name="csY4" fmla="*/ 46045 h 56449"/>
                  <a:gd name="csX5" fmla="*/ 59102 w 71364"/>
                  <a:gd name="csY5" fmla="*/ 56512 h 56449"/>
                  <a:gd name="csX6" fmla="*/ 69787 w 71364"/>
                  <a:gd name="csY6" fmla="*/ 47665 h 56449"/>
                  <a:gd name="csX7" fmla="*/ 68261 w 71364"/>
                  <a:gd name="csY7" fmla="*/ 46419 h 56449"/>
                  <a:gd name="csX8" fmla="*/ 66607 w 71364"/>
                  <a:gd name="csY8" fmla="*/ 47665 h 56449"/>
                  <a:gd name="csX9" fmla="*/ 59483 w 71364"/>
                  <a:gd name="csY9" fmla="*/ 53771 h 56449"/>
                  <a:gd name="csX10" fmla="*/ 55540 w 71364"/>
                  <a:gd name="csY10" fmla="*/ 41060 h 56449"/>
                  <a:gd name="csX11" fmla="*/ 56812 w 71364"/>
                  <a:gd name="csY11" fmla="*/ 36699 h 56449"/>
                  <a:gd name="csX12" fmla="*/ 71441 w 71364"/>
                  <a:gd name="csY12" fmla="*/ 7415 h 56449"/>
                  <a:gd name="csX13" fmla="*/ 69915 w 71364"/>
                  <a:gd name="csY13" fmla="*/ 6169 h 56449"/>
                  <a:gd name="csX14" fmla="*/ 68006 w 71364"/>
                  <a:gd name="csY14" fmla="*/ 8786 h 56449"/>
                  <a:gd name="csX15" fmla="*/ 55540 w 71364"/>
                  <a:gd name="csY15" fmla="*/ 33459 h 56449"/>
                  <a:gd name="csX16" fmla="*/ 55540 w 71364"/>
                  <a:gd name="csY16" fmla="*/ 25733 h 56449"/>
                  <a:gd name="csX17" fmla="*/ 47017 w 71364"/>
                  <a:gd name="csY17" fmla="*/ 42805 h 56449"/>
                  <a:gd name="csX18" fmla="*/ 20939 w 71364"/>
                  <a:gd name="csY18" fmla="*/ 53771 h 56449"/>
                  <a:gd name="csX19" fmla="*/ 9490 w 71364"/>
                  <a:gd name="csY19" fmla="*/ 40188 h 56449"/>
                  <a:gd name="csX20" fmla="*/ 16868 w 71364"/>
                  <a:gd name="csY20" fmla="*/ 14269 h 56449"/>
                  <a:gd name="csX21" fmla="*/ 34169 w 71364"/>
                  <a:gd name="csY21" fmla="*/ 2804 h 56449"/>
                  <a:gd name="csX22" fmla="*/ 46762 w 71364"/>
                  <a:gd name="csY22" fmla="*/ 28848 h 56449"/>
                  <a:gd name="csX23" fmla="*/ 47017 w 71364"/>
                  <a:gd name="csY23" fmla="*/ 42805 h 564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71364" h="56449">
                    <a:moveTo>
                      <a:pt x="55540" y="25733"/>
                    </a:moveTo>
                    <a:cubicBezTo>
                      <a:pt x="55540" y="6169"/>
                      <a:pt x="43709" y="63"/>
                      <a:pt x="34296" y="63"/>
                    </a:cubicBezTo>
                    <a:cubicBezTo>
                      <a:pt x="16868" y="63"/>
                      <a:pt x="77" y="17882"/>
                      <a:pt x="77" y="35453"/>
                    </a:cubicBezTo>
                    <a:cubicBezTo>
                      <a:pt x="77" y="47042"/>
                      <a:pt x="7709" y="56512"/>
                      <a:pt x="20685" y="56512"/>
                    </a:cubicBezTo>
                    <a:cubicBezTo>
                      <a:pt x="28699" y="56512"/>
                      <a:pt x="37858" y="53646"/>
                      <a:pt x="47526" y="46045"/>
                    </a:cubicBezTo>
                    <a:cubicBezTo>
                      <a:pt x="49179" y="52649"/>
                      <a:pt x="53377" y="56512"/>
                      <a:pt x="59102" y="56512"/>
                    </a:cubicBezTo>
                    <a:cubicBezTo>
                      <a:pt x="65844" y="56512"/>
                      <a:pt x="69787" y="49659"/>
                      <a:pt x="69787" y="47665"/>
                    </a:cubicBezTo>
                    <a:cubicBezTo>
                      <a:pt x="69787" y="46793"/>
                      <a:pt x="69024" y="46419"/>
                      <a:pt x="68261" y="46419"/>
                    </a:cubicBezTo>
                    <a:cubicBezTo>
                      <a:pt x="67370" y="46419"/>
                      <a:pt x="66989" y="46793"/>
                      <a:pt x="66607" y="47665"/>
                    </a:cubicBezTo>
                    <a:cubicBezTo>
                      <a:pt x="64317" y="53771"/>
                      <a:pt x="59738" y="53771"/>
                      <a:pt x="59483" y="53771"/>
                    </a:cubicBezTo>
                    <a:cubicBezTo>
                      <a:pt x="55540" y="53771"/>
                      <a:pt x="55540" y="44051"/>
                      <a:pt x="55540" y="41060"/>
                    </a:cubicBezTo>
                    <a:cubicBezTo>
                      <a:pt x="55540" y="38443"/>
                      <a:pt x="55540" y="38194"/>
                      <a:pt x="56812" y="36699"/>
                    </a:cubicBezTo>
                    <a:cubicBezTo>
                      <a:pt x="68770" y="21995"/>
                      <a:pt x="71441" y="7540"/>
                      <a:pt x="71441" y="7415"/>
                    </a:cubicBezTo>
                    <a:cubicBezTo>
                      <a:pt x="71441" y="7166"/>
                      <a:pt x="71314" y="6169"/>
                      <a:pt x="69915" y="6169"/>
                    </a:cubicBezTo>
                    <a:cubicBezTo>
                      <a:pt x="68642" y="6169"/>
                      <a:pt x="68642" y="6543"/>
                      <a:pt x="68006" y="8786"/>
                    </a:cubicBezTo>
                    <a:cubicBezTo>
                      <a:pt x="65717" y="16636"/>
                      <a:pt x="61519" y="26107"/>
                      <a:pt x="55540" y="33459"/>
                    </a:cubicBezTo>
                    <a:lnTo>
                      <a:pt x="55540" y="25733"/>
                    </a:lnTo>
                    <a:close/>
                    <a:moveTo>
                      <a:pt x="47017" y="42805"/>
                    </a:moveTo>
                    <a:cubicBezTo>
                      <a:pt x="35823" y="52400"/>
                      <a:pt x="26027" y="53771"/>
                      <a:pt x="20939" y="53771"/>
                    </a:cubicBezTo>
                    <a:cubicBezTo>
                      <a:pt x="13306" y="53771"/>
                      <a:pt x="9490" y="48163"/>
                      <a:pt x="9490" y="40188"/>
                    </a:cubicBezTo>
                    <a:cubicBezTo>
                      <a:pt x="9490" y="34082"/>
                      <a:pt x="12798" y="20624"/>
                      <a:pt x="16868" y="14269"/>
                    </a:cubicBezTo>
                    <a:cubicBezTo>
                      <a:pt x="22847" y="5172"/>
                      <a:pt x="29716" y="2804"/>
                      <a:pt x="34169" y="2804"/>
                    </a:cubicBezTo>
                    <a:cubicBezTo>
                      <a:pt x="46762" y="2804"/>
                      <a:pt x="46762" y="19129"/>
                      <a:pt x="46762" y="28848"/>
                    </a:cubicBezTo>
                    <a:cubicBezTo>
                      <a:pt x="46762" y="33459"/>
                      <a:pt x="46762" y="40687"/>
                      <a:pt x="47017" y="428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B42376CA-3F92-9DDD-852B-59FB28B5F7D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5057050" y="4190231"/>
                <a:ext cx="33710" cy="7227"/>
              </a:xfrm>
              <a:custGeom>
                <a:avLst/>
                <a:gdLst>
                  <a:gd name="csX0" fmla="*/ 33794 w 33710"/>
                  <a:gd name="csY0" fmla="*/ 7290 h 7227"/>
                  <a:gd name="csX1" fmla="*/ 33794 w 33710"/>
                  <a:gd name="csY1" fmla="*/ 63 h 7227"/>
                  <a:gd name="csX2" fmla="*/ 83 w 33710"/>
                  <a:gd name="csY2" fmla="*/ 63 h 7227"/>
                  <a:gd name="csX3" fmla="*/ 83 w 33710"/>
                  <a:gd name="csY3" fmla="*/ 7290 h 7227"/>
                  <a:gd name="csX4" fmla="*/ 33794 w 33710"/>
                  <a:gd name="csY4" fmla="*/ 7290 h 722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3710" h="7227">
                    <a:moveTo>
                      <a:pt x="33794" y="7290"/>
                    </a:moveTo>
                    <a:lnTo>
                      <a:pt x="33794" y="63"/>
                    </a:lnTo>
                    <a:lnTo>
                      <a:pt x="83" y="63"/>
                    </a:lnTo>
                    <a:lnTo>
                      <a:pt x="83" y="7290"/>
                    </a:lnTo>
                    <a:lnTo>
                      <a:pt x="33794" y="7290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1733EBB-551C-262D-7F6C-1217DB38531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5102633" y="4135651"/>
                <a:ext cx="78233" cy="85110"/>
              </a:xfrm>
              <a:custGeom>
                <a:avLst/>
                <a:gdLst>
                  <a:gd name="csX0" fmla="*/ 23747 w 78233"/>
                  <a:gd name="csY0" fmla="*/ 39565 h 85110"/>
                  <a:gd name="csX1" fmla="*/ 23747 w 78233"/>
                  <a:gd name="csY1" fmla="*/ 8910 h 85110"/>
                  <a:gd name="csX2" fmla="*/ 29981 w 78233"/>
                  <a:gd name="csY2" fmla="*/ 3926 h 85110"/>
                  <a:gd name="csX3" fmla="*/ 45755 w 78233"/>
                  <a:gd name="csY3" fmla="*/ 3926 h 85110"/>
                  <a:gd name="csX4" fmla="*/ 62546 w 78233"/>
                  <a:gd name="csY4" fmla="*/ 21122 h 85110"/>
                  <a:gd name="csX5" fmla="*/ 42193 w 78233"/>
                  <a:gd name="csY5" fmla="*/ 39565 h 85110"/>
                  <a:gd name="csX6" fmla="*/ 23747 w 78233"/>
                  <a:gd name="csY6" fmla="*/ 39565 h 85110"/>
                  <a:gd name="csX7" fmla="*/ 53769 w 78233"/>
                  <a:gd name="csY7" fmla="*/ 40686 h 85110"/>
                  <a:gd name="csX8" fmla="*/ 74885 w 78233"/>
                  <a:gd name="csY8" fmla="*/ 21122 h 85110"/>
                  <a:gd name="csX9" fmla="*/ 46645 w 78233"/>
                  <a:gd name="csY9" fmla="*/ 63 h 85110"/>
                  <a:gd name="csX10" fmla="*/ 86 w 78233"/>
                  <a:gd name="csY10" fmla="*/ 63 h 85110"/>
                  <a:gd name="csX11" fmla="*/ 86 w 78233"/>
                  <a:gd name="csY11" fmla="*/ 3926 h 85110"/>
                  <a:gd name="csX12" fmla="*/ 3139 w 78233"/>
                  <a:gd name="csY12" fmla="*/ 3926 h 85110"/>
                  <a:gd name="csX13" fmla="*/ 13189 w 78233"/>
                  <a:gd name="csY13" fmla="*/ 9783 h 85110"/>
                  <a:gd name="csX14" fmla="*/ 13189 w 78233"/>
                  <a:gd name="csY14" fmla="*/ 75453 h 85110"/>
                  <a:gd name="csX15" fmla="*/ 3139 w 78233"/>
                  <a:gd name="csY15" fmla="*/ 81310 h 85110"/>
                  <a:gd name="csX16" fmla="*/ 86 w 78233"/>
                  <a:gd name="csY16" fmla="*/ 81310 h 85110"/>
                  <a:gd name="csX17" fmla="*/ 86 w 78233"/>
                  <a:gd name="csY17" fmla="*/ 85173 h 85110"/>
                  <a:gd name="csX18" fmla="*/ 49952 w 78233"/>
                  <a:gd name="csY18" fmla="*/ 85173 h 85110"/>
                  <a:gd name="csX19" fmla="*/ 78320 w 78233"/>
                  <a:gd name="csY19" fmla="*/ 62369 h 85110"/>
                  <a:gd name="csX20" fmla="*/ 53769 w 78233"/>
                  <a:gd name="csY20" fmla="*/ 40686 h 85110"/>
                  <a:gd name="csX21" fmla="*/ 45882 w 78233"/>
                  <a:gd name="csY21" fmla="*/ 81310 h 85110"/>
                  <a:gd name="csX22" fmla="*/ 29981 w 78233"/>
                  <a:gd name="csY22" fmla="*/ 81310 h 85110"/>
                  <a:gd name="csX23" fmla="*/ 23747 w 78233"/>
                  <a:gd name="csY23" fmla="*/ 76326 h 85110"/>
                  <a:gd name="csX24" fmla="*/ 23747 w 78233"/>
                  <a:gd name="csY24" fmla="*/ 42306 h 85110"/>
                  <a:gd name="csX25" fmla="*/ 47663 w 78233"/>
                  <a:gd name="csY25" fmla="*/ 42306 h 85110"/>
                  <a:gd name="csX26" fmla="*/ 65599 w 78233"/>
                  <a:gd name="csY26" fmla="*/ 62244 h 85110"/>
                  <a:gd name="csX27" fmla="*/ 45882 w 78233"/>
                  <a:gd name="csY27" fmla="*/ 81310 h 851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</a:cxnLst>
                <a:rect l="l" t="t" r="r" b="b"/>
                <a:pathLst>
                  <a:path w="78233" h="85110">
                    <a:moveTo>
                      <a:pt x="23747" y="39565"/>
                    </a:moveTo>
                    <a:lnTo>
                      <a:pt x="23747" y="8910"/>
                    </a:lnTo>
                    <a:cubicBezTo>
                      <a:pt x="23747" y="4798"/>
                      <a:pt x="24002" y="3926"/>
                      <a:pt x="29981" y="3926"/>
                    </a:cubicBezTo>
                    <a:lnTo>
                      <a:pt x="45755" y="3926"/>
                    </a:lnTo>
                    <a:cubicBezTo>
                      <a:pt x="58094" y="3926"/>
                      <a:pt x="62546" y="14518"/>
                      <a:pt x="62546" y="21122"/>
                    </a:cubicBezTo>
                    <a:cubicBezTo>
                      <a:pt x="62546" y="29098"/>
                      <a:pt x="56313" y="39565"/>
                      <a:pt x="42193" y="39565"/>
                    </a:cubicBezTo>
                    <a:lnTo>
                      <a:pt x="23747" y="39565"/>
                    </a:lnTo>
                    <a:close/>
                    <a:moveTo>
                      <a:pt x="53769" y="40686"/>
                    </a:moveTo>
                    <a:cubicBezTo>
                      <a:pt x="66108" y="38319"/>
                      <a:pt x="74885" y="30344"/>
                      <a:pt x="74885" y="21122"/>
                    </a:cubicBezTo>
                    <a:cubicBezTo>
                      <a:pt x="74885" y="10281"/>
                      <a:pt x="63182" y="63"/>
                      <a:pt x="46645" y="63"/>
                    </a:cubicBezTo>
                    <a:lnTo>
                      <a:pt x="86" y="63"/>
                    </a:lnTo>
                    <a:lnTo>
                      <a:pt x="86" y="3926"/>
                    </a:lnTo>
                    <a:lnTo>
                      <a:pt x="3139" y="3926"/>
                    </a:lnTo>
                    <a:cubicBezTo>
                      <a:pt x="12935" y="3926"/>
                      <a:pt x="13189" y="5296"/>
                      <a:pt x="13189" y="9783"/>
                    </a:cubicBezTo>
                    <a:lnTo>
                      <a:pt x="13189" y="75453"/>
                    </a:lnTo>
                    <a:cubicBezTo>
                      <a:pt x="13189" y="79940"/>
                      <a:pt x="12935" y="81310"/>
                      <a:pt x="3139" y="81310"/>
                    </a:cubicBezTo>
                    <a:lnTo>
                      <a:pt x="86" y="81310"/>
                    </a:lnTo>
                    <a:lnTo>
                      <a:pt x="86" y="85173"/>
                    </a:lnTo>
                    <a:lnTo>
                      <a:pt x="49952" y="85173"/>
                    </a:lnTo>
                    <a:cubicBezTo>
                      <a:pt x="66871" y="85173"/>
                      <a:pt x="78320" y="74083"/>
                      <a:pt x="78320" y="62369"/>
                    </a:cubicBezTo>
                    <a:cubicBezTo>
                      <a:pt x="78320" y="51528"/>
                      <a:pt x="67889" y="42182"/>
                      <a:pt x="53769" y="40686"/>
                    </a:cubicBezTo>
                    <a:close/>
                    <a:moveTo>
                      <a:pt x="45882" y="81310"/>
                    </a:moveTo>
                    <a:lnTo>
                      <a:pt x="29981" y="81310"/>
                    </a:lnTo>
                    <a:cubicBezTo>
                      <a:pt x="24002" y="81310"/>
                      <a:pt x="23747" y="80438"/>
                      <a:pt x="23747" y="76326"/>
                    </a:cubicBezTo>
                    <a:lnTo>
                      <a:pt x="23747" y="42306"/>
                    </a:lnTo>
                    <a:lnTo>
                      <a:pt x="47663" y="42306"/>
                    </a:lnTo>
                    <a:cubicBezTo>
                      <a:pt x="60256" y="42306"/>
                      <a:pt x="65599" y="53895"/>
                      <a:pt x="65599" y="62244"/>
                    </a:cubicBezTo>
                    <a:cubicBezTo>
                      <a:pt x="65599" y="71092"/>
                      <a:pt x="58984" y="81310"/>
                      <a:pt x="45882" y="81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586818E6-0687-0B70-3D45-FAF450359FB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5192740" y="4135651"/>
                <a:ext cx="78233" cy="85110"/>
              </a:xfrm>
              <a:custGeom>
                <a:avLst/>
                <a:gdLst>
                  <a:gd name="csX0" fmla="*/ 23754 w 78233"/>
                  <a:gd name="csY0" fmla="*/ 39565 h 85110"/>
                  <a:gd name="csX1" fmla="*/ 23754 w 78233"/>
                  <a:gd name="csY1" fmla="*/ 8910 h 85110"/>
                  <a:gd name="csX2" fmla="*/ 29988 w 78233"/>
                  <a:gd name="csY2" fmla="*/ 3926 h 85110"/>
                  <a:gd name="csX3" fmla="*/ 45762 w 78233"/>
                  <a:gd name="csY3" fmla="*/ 3926 h 85110"/>
                  <a:gd name="csX4" fmla="*/ 62553 w 78233"/>
                  <a:gd name="csY4" fmla="*/ 21122 h 85110"/>
                  <a:gd name="csX5" fmla="*/ 42200 w 78233"/>
                  <a:gd name="csY5" fmla="*/ 39565 h 85110"/>
                  <a:gd name="csX6" fmla="*/ 23754 w 78233"/>
                  <a:gd name="csY6" fmla="*/ 39565 h 85110"/>
                  <a:gd name="csX7" fmla="*/ 53776 w 78233"/>
                  <a:gd name="csY7" fmla="*/ 40686 h 85110"/>
                  <a:gd name="csX8" fmla="*/ 74893 w 78233"/>
                  <a:gd name="csY8" fmla="*/ 21122 h 85110"/>
                  <a:gd name="csX9" fmla="*/ 46652 w 78233"/>
                  <a:gd name="csY9" fmla="*/ 63 h 85110"/>
                  <a:gd name="csX10" fmla="*/ 94 w 78233"/>
                  <a:gd name="csY10" fmla="*/ 63 h 85110"/>
                  <a:gd name="csX11" fmla="*/ 94 w 78233"/>
                  <a:gd name="csY11" fmla="*/ 3926 h 85110"/>
                  <a:gd name="csX12" fmla="*/ 3147 w 78233"/>
                  <a:gd name="csY12" fmla="*/ 3926 h 85110"/>
                  <a:gd name="csX13" fmla="*/ 13196 w 78233"/>
                  <a:gd name="csY13" fmla="*/ 9783 h 85110"/>
                  <a:gd name="csX14" fmla="*/ 13196 w 78233"/>
                  <a:gd name="csY14" fmla="*/ 75453 h 85110"/>
                  <a:gd name="csX15" fmla="*/ 3147 w 78233"/>
                  <a:gd name="csY15" fmla="*/ 81310 h 85110"/>
                  <a:gd name="csX16" fmla="*/ 94 w 78233"/>
                  <a:gd name="csY16" fmla="*/ 81310 h 85110"/>
                  <a:gd name="csX17" fmla="*/ 94 w 78233"/>
                  <a:gd name="csY17" fmla="*/ 85173 h 85110"/>
                  <a:gd name="csX18" fmla="*/ 49960 w 78233"/>
                  <a:gd name="csY18" fmla="*/ 85173 h 85110"/>
                  <a:gd name="csX19" fmla="*/ 78327 w 78233"/>
                  <a:gd name="csY19" fmla="*/ 62369 h 85110"/>
                  <a:gd name="csX20" fmla="*/ 53776 w 78233"/>
                  <a:gd name="csY20" fmla="*/ 40686 h 85110"/>
                  <a:gd name="csX21" fmla="*/ 45889 w 78233"/>
                  <a:gd name="csY21" fmla="*/ 81310 h 85110"/>
                  <a:gd name="csX22" fmla="*/ 29988 w 78233"/>
                  <a:gd name="csY22" fmla="*/ 81310 h 85110"/>
                  <a:gd name="csX23" fmla="*/ 23754 w 78233"/>
                  <a:gd name="csY23" fmla="*/ 76326 h 85110"/>
                  <a:gd name="csX24" fmla="*/ 23754 w 78233"/>
                  <a:gd name="csY24" fmla="*/ 42306 h 85110"/>
                  <a:gd name="csX25" fmla="*/ 47670 w 78233"/>
                  <a:gd name="csY25" fmla="*/ 42306 h 85110"/>
                  <a:gd name="csX26" fmla="*/ 65606 w 78233"/>
                  <a:gd name="csY26" fmla="*/ 62244 h 85110"/>
                  <a:gd name="csX27" fmla="*/ 45889 w 78233"/>
                  <a:gd name="csY27" fmla="*/ 81310 h 8511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</a:cxnLst>
                <a:rect l="l" t="t" r="r" b="b"/>
                <a:pathLst>
                  <a:path w="78233" h="85110">
                    <a:moveTo>
                      <a:pt x="23754" y="39565"/>
                    </a:moveTo>
                    <a:lnTo>
                      <a:pt x="23754" y="8910"/>
                    </a:lnTo>
                    <a:cubicBezTo>
                      <a:pt x="23754" y="4798"/>
                      <a:pt x="24009" y="3926"/>
                      <a:pt x="29988" y="3926"/>
                    </a:cubicBezTo>
                    <a:lnTo>
                      <a:pt x="45762" y="3926"/>
                    </a:lnTo>
                    <a:cubicBezTo>
                      <a:pt x="58101" y="3926"/>
                      <a:pt x="62553" y="14518"/>
                      <a:pt x="62553" y="21122"/>
                    </a:cubicBezTo>
                    <a:cubicBezTo>
                      <a:pt x="62553" y="29098"/>
                      <a:pt x="56320" y="39565"/>
                      <a:pt x="42200" y="39565"/>
                    </a:cubicBezTo>
                    <a:lnTo>
                      <a:pt x="23754" y="39565"/>
                    </a:lnTo>
                    <a:close/>
                    <a:moveTo>
                      <a:pt x="53776" y="40686"/>
                    </a:moveTo>
                    <a:cubicBezTo>
                      <a:pt x="66115" y="38319"/>
                      <a:pt x="74893" y="30344"/>
                      <a:pt x="74893" y="21122"/>
                    </a:cubicBezTo>
                    <a:cubicBezTo>
                      <a:pt x="74893" y="10281"/>
                      <a:pt x="63189" y="63"/>
                      <a:pt x="46652" y="63"/>
                    </a:cubicBezTo>
                    <a:lnTo>
                      <a:pt x="94" y="63"/>
                    </a:lnTo>
                    <a:lnTo>
                      <a:pt x="94" y="3926"/>
                    </a:lnTo>
                    <a:lnTo>
                      <a:pt x="3147" y="3926"/>
                    </a:lnTo>
                    <a:cubicBezTo>
                      <a:pt x="12942" y="3926"/>
                      <a:pt x="13196" y="5296"/>
                      <a:pt x="13196" y="9783"/>
                    </a:cubicBezTo>
                    <a:lnTo>
                      <a:pt x="13196" y="75453"/>
                    </a:lnTo>
                    <a:cubicBezTo>
                      <a:pt x="13196" y="79940"/>
                      <a:pt x="12942" y="81310"/>
                      <a:pt x="3147" y="81310"/>
                    </a:cubicBezTo>
                    <a:lnTo>
                      <a:pt x="94" y="81310"/>
                    </a:lnTo>
                    <a:lnTo>
                      <a:pt x="94" y="85173"/>
                    </a:lnTo>
                    <a:lnTo>
                      <a:pt x="49960" y="85173"/>
                    </a:lnTo>
                    <a:cubicBezTo>
                      <a:pt x="66878" y="85173"/>
                      <a:pt x="78327" y="74083"/>
                      <a:pt x="78327" y="62369"/>
                    </a:cubicBezTo>
                    <a:cubicBezTo>
                      <a:pt x="78327" y="51528"/>
                      <a:pt x="67896" y="42182"/>
                      <a:pt x="53776" y="40686"/>
                    </a:cubicBezTo>
                    <a:close/>
                    <a:moveTo>
                      <a:pt x="45889" y="81310"/>
                    </a:moveTo>
                    <a:lnTo>
                      <a:pt x="29988" y="81310"/>
                    </a:lnTo>
                    <a:cubicBezTo>
                      <a:pt x="24009" y="81310"/>
                      <a:pt x="23754" y="80438"/>
                      <a:pt x="23754" y="76326"/>
                    </a:cubicBezTo>
                    <a:lnTo>
                      <a:pt x="23754" y="42306"/>
                    </a:lnTo>
                    <a:lnTo>
                      <a:pt x="47670" y="42306"/>
                    </a:lnTo>
                    <a:cubicBezTo>
                      <a:pt x="60263" y="42306"/>
                      <a:pt x="65606" y="53895"/>
                      <a:pt x="65606" y="62244"/>
                    </a:cubicBezTo>
                    <a:cubicBezTo>
                      <a:pt x="65606" y="71092"/>
                      <a:pt x="58991" y="81310"/>
                      <a:pt x="45889" y="813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4ADB2461-0681-EF2C-5B4E-F6EBB84ABA6E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5285391" y="4132910"/>
                <a:ext cx="84594" cy="90593"/>
              </a:xfrm>
              <a:custGeom>
                <a:avLst/>
                <a:gdLst>
                  <a:gd name="csX0" fmla="*/ 84695 w 84594"/>
                  <a:gd name="csY0" fmla="*/ 45671 h 90593"/>
                  <a:gd name="csX1" fmla="*/ 42334 w 84594"/>
                  <a:gd name="csY1" fmla="*/ 63 h 90593"/>
                  <a:gd name="csX2" fmla="*/ 101 w 84594"/>
                  <a:gd name="csY2" fmla="*/ 45671 h 90593"/>
                  <a:gd name="csX3" fmla="*/ 42334 w 84594"/>
                  <a:gd name="csY3" fmla="*/ 90656 h 90593"/>
                  <a:gd name="csX4" fmla="*/ 84695 w 84594"/>
                  <a:gd name="csY4" fmla="*/ 45671 h 90593"/>
                  <a:gd name="csX5" fmla="*/ 42461 w 84594"/>
                  <a:gd name="csY5" fmla="*/ 87416 h 90593"/>
                  <a:gd name="csX6" fmla="*/ 13203 w 84594"/>
                  <a:gd name="csY6" fmla="*/ 43926 h 90593"/>
                  <a:gd name="csX7" fmla="*/ 42334 w 84594"/>
                  <a:gd name="csY7" fmla="*/ 3178 h 90593"/>
                  <a:gd name="csX8" fmla="*/ 71592 w 84594"/>
                  <a:gd name="csY8" fmla="*/ 43926 h 90593"/>
                  <a:gd name="csX9" fmla="*/ 42461 w 84594"/>
                  <a:gd name="csY9" fmla="*/ 87416 h 905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4594" h="90593">
                    <a:moveTo>
                      <a:pt x="84695" y="45671"/>
                    </a:moveTo>
                    <a:cubicBezTo>
                      <a:pt x="84695" y="20250"/>
                      <a:pt x="65486" y="63"/>
                      <a:pt x="42334" y="63"/>
                    </a:cubicBezTo>
                    <a:cubicBezTo>
                      <a:pt x="19564" y="63"/>
                      <a:pt x="101" y="20001"/>
                      <a:pt x="101" y="45671"/>
                    </a:cubicBezTo>
                    <a:cubicBezTo>
                      <a:pt x="101" y="71217"/>
                      <a:pt x="19691" y="90656"/>
                      <a:pt x="42334" y="90656"/>
                    </a:cubicBezTo>
                    <a:cubicBezTo>
                      <a:pt x="65486" y="90656"/>
                      <a:pt x="84695" y="70843"/>
                      <a:pt x="84695" y="45671"/>
                    </a:cubicBezTo>
                    <a:close/>
                    <a:moveTo>
                      <a:pt x="42461" y="87416"/>
                    </a:moveTo>
                    <a:cubicBezTo>
                      <a:pt x="30249" y="87416"/>
                      <a:pt x="13203" y="76450"/>
                      <a:pt x="13203" y="43926"/>
                    </a:cubicBezTo>
                    <a:cubicBezTo>
                      <a:pt x="13203" y="11652"/>
                      <a:pt x="31776" y="3178"/>
                      <a:pt x="42334" y="3178"/>
                    </a:cubicBezTo>
                    <a:cubicBezTo>
                      <a:pt x="53401" y="3178"/>
                      <a:pt x="71592" y="12026"/>
                      <a:pt x="71592" y="43926"/>
                    </a:cubicBezTo>
                    <a:cubicBezTo>
                      <a:pt x="71592" y="76949"/>
                      <a:pt x="54164" y="87416"/>
                      <a:pt x="42461" y="874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EF5A7B40-8A85-15E3-A388-3CB6E0000E3D}"/>
                </a:ext>
              </a:extLst>
            </p:cNvPr>
            <p:cNvSpPr/>
            <p:nvPr/>
          </p:nvSpPr>
          <p:spPr>
            <a:xfrm rot="16200000">
              <a:off x="9412088" y="2561642"/>
              <a:ext cx="501746" cy="191940"/>
            </a:xfrm>
            <a:prstGeom prst="rect">
              <a:avLst/>
            </a:prstGeom>
            <a:solidFill>
              <a:sysClr val="window" lastClr="FFFFFF">
                <a:lumMod val="75000"/>
                <a:alpha val="36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58" name="Group 157" descr="\documentclass{article}&#10;\usepackage{amsmath}&#10;\pagestyle{empty}&#10;\begin{document}&#10;&#10;SiO$_2$&#10;&#10;&#10;\end{document}" title="IguanaTex Vector Display">
              <a:extLst>
                <a:ext uri="{FF2B5EF4-FFF2-40B4-BE49-F238E27FC236}">
                  <a16:creationId xmlns:a16="http://schemas.microsoft.com/office/drawing/2014/main" id="{792876AE-1FDF-CB25-6D6A-166889E89AF4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8745196" y="2572555"/>
              <a:ext cx="538871" cy="245865"/>
              <a:chOff x="5075698" y="3948431"/>
              <a:chExt cx="249731" cy="113942"/>
            </a:xfrm>
          </p:grpSpPr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6BE3C071-5EBA-7AF5-82A3-62A94AC74DF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5075698" y="3948431"/>
                <a:ext cx="57963" cy="96884"/>
              </a:xfrm>
              <a:custGeom>
                <a:avLst/>
                <a:gdLst>
                  <a:gd name="csX0" fmla="*/ 38414 w 57963"/>
                  <a:gd name="csY0" fmla="*/ 42308 h 96884"/>
                  <a:gd name="csX1" fmla="*/ 21666 w 57963"/>
                  <a:gd name="csY1" fmla="*/ 38177 h 96884"/>
                  <a:gd name="csX2" fmla="*/ 8451 w 57963"/>
                  <a:gd name="csY2" fmla="*/ 21252 h 96884"/>
                  <a:gd name="csX3" fmla="*/ 25722 w 57963"/>
                  <a:gd name="csY3" fmla="*/ 3794 h 96884"/>
                  <a:gd name="csX4" fmla="*/ 51237 w 57963"/>
                  <a:gd name="csY4" fmla="*/ 31647 h 96884"/>
                  <a:gd name="csX5" fmla="*/ 52807 w 57963"/>
                  <a:gd name="csY5" fmla="*/ 33246 h 96884"/>
                  <a:gd name="csX6" fmla="*/ 54508 w 57963"/>
                  <a:gd name="csY6" fmla="*/ 30048 h 96884"/>
                  <a:gd name="csX7" fmla="*/ 54508 w 57963"/>
                  <a:gd name="csY7" fmla="*/ 3261 h 96884"/>
                  <a:gd name="csX8" fmla="*/ 53068 w 57963"/>
                  <a:gd name="csY8" fmla="*/ 63 h 96884"/>
                  <a:gd name="csX9" fmla="*/ 51106 w 57963"/>
                  <a:gd name="csY9" fmla="*/ 1795 h 96884"/>
                  <a:gd name="csX10" fmla="*/ 46526 w 57963"/>
                  <a:gd name="csY10" fmla="*/ 9391 h 96884"/>
                  <a:gd name="csX11" fmla="*/ 25591 w 57963"/>
                  <a:gd name="csY11" fmla="*/ 63 h 96884"/>
                  <a:gd name="csX12" fmla="*/ 77 w 57963"/>
                  <a:gd name="csY12" fmla="*/ 25916 h 96884"/>
                  <a:gd name="csX13" fmla="*/ 17217 w 57963"/>
                  <a:gd name="csY13" fmla="*/ 50304 h 96884"/>
                  <a:gd name="csX14" fmla="*/ 34489 w 57963"/>
                  <a:gd name="csY14" fmla="*/ 54702 h 96884"/>
                  <a:gd name="csX15" fmla="*/ 45610 w 57963"/>
                  <a:gd name="csY15" fmla="*/ 61499 h 96884"/>
                  <a:gd name="csX16" fmla="*/ 49667 w 57963"/>
                  <a:gd name="csY16" fmla="*/ 73759 h 96884"/>
                  <a:gd name="csX17" fmla="*/ 32133 w 57963"/>
                  <a:gd name="csY17" fmla="*/ 92816 h 96884"/>
                  <a:gd name="csX18" fmla="*/ 11460 w 57963"/>
                  <a:gd name="csY18" fmla="*/ 85620 h 96884"/>
                  <a:gd name="csX19" fmla="*/ 3348 w 57963"/>
                  <a:gd name="csY19" fmla="*/ 65097 h 96884"/>
                  <a:gd name="csX20" fmla="*/ 1778 w 57963"/>
                  <a:gd name="csY20" fmla="*/ 63764 h 96884"/>
                  <a:gd name="csX21" fmla="*/ 77 w 57963"/>
                  <a:gd name="csY21" fmla="*/ 67096 h 96884"/>
                  <a:gd name="csX22" fmla="*/ 77 w 57963"/>
                  <a:gd name="csY22" fmla="*/ 93749 h 96884"/>
                  <a:gd name="csX23" fmla="*/ 1516 w 57963"/>
                  <a:gd name="csY23" fmla="*/ 96948 h 96884"/>
                  <a:gd name="csX24" fmla="*/ 3479 w 57963"/>
                  <a:gd name="csY24" fmla="*/ 95215 h 96884"/>
                  <a:gd name="csX25" fmla="*/ 8189 w 57963"/>
                  <a:gd name="csY25" fmla="*/ 87619 h 96884"/>
                  <a:gd name="csX26" fmla="*/ 32264 w 57963"/>
                  <a:gd name="csY26" fmla="*/ 96948 h 96884"/>
                  <a:gd name="csX27" fmla="*/ 58041 w 57963"/>
                  <a:gd name="csY27" fmla="*/ 69228 h 96884"/>
                  <a:gd name="csX28" fmla="*/ 38414 w 57963"/>
                  <a:gd name="csY28" fmla="*/ 42308 h 96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57963" h="96884">
                    <a:moveTo>
                      <a:pt x="38414" y="42308"/>
                    </a:moveTo>
                    <a:lnTo>
                      <a:pt x="21666" y="38177"/>
                    </a:lnTo>
                    <a:cubicBezTo>
                      <a:pt x="13554" y="36178"/>
                      <a:pt x="8451" y="28982"/>
                      <a:pt x="8451" y="21252"/>
                    </a:cubicBezTo>
                    <a:cubicBezTo>
                      <a:pt x="8451" y="11923"/>
                      <a:pt x="15516" y="3794"/>
                      <a:pt x="25722" y="3794"/>
                    </a:cubicBezTo>
                    <a:cubicBezTo>
                      <a:pt x="47573" y="3794"/>
                      <a:pt x="50452" y="25650"/>
                      <a:pt x="51237" y="31647"/>
                    </a:cubicBezTo>
                    <a:cubicBezTo>
                      <a:pt x="51367" y="32447"/>
                      <a:pt x="51367" y="33246"/>
                      <a:pt x="52807" y="33246"/>
                    </a:cubicBezTo>
                    <a:cubicBezTo>
                      <a:pt x="54508" y="33246"/>
                      <a:pt x="54508" y="32580"/>
                      <a:pt x="54508" y="30048"/>
                    </a:cubicBezTo>
                    <a:lnTo>
                      <a:pt x="54508" y="3261"/>
                    </a:lnTo>
                    <a:cubicBezTo>
                      <a:pt x="54508" y="996"/>
                      <a:pt x="54508" y="63"/>
                      <a:pt x="53068" y="63"/>
                    </a:cubicBezTo>
                    <a:cubicBezTo>
                      <a:pt x="52153" y="63"/>
                      <a:pt x="52022" y="196"/>
                      <a:pt x="51106" y="1795"/>
                    </a:cubicBezTo>
                    <a:lnTo>
                      <a:pt x="46526" y="9391"/>
                    </a:lnTo>
                    <a:cubicBezTo>
                      <a:pt x="42601" y="5527"/>
                      <a:pt x="37236" y="63"/>
                      <a:pt x="25591" y="63"/>
                    </a:cubicBezTo>
                    <a:cubicBezTo>
                      <a:pt x="11068" y="63"/>
                      <a:pt x="77" y="11790"/>
                      <a:pt x="77" y="25916"/>
                    </a:cubicBezTo>
                    <a:cubicBezTo>
                      <a:pt x="77" y="36978"/>
                      <a:pt x="7011" y="46706"/>
                      <a:pt x="17217" y="50304"/>
                    </a:cubicBezTo>
                    <a:cubicBezTo>
                      <a:pt x="18657" y="50837"/>
                      <a:pt x="25330" y="52436"/>
                      <a:pt x="34489" y="54702"/>
                    </a:cubicBezTo>
                    <a:cubicBezTo>
                      <a:pt x="38021" y="55635"/>
                      <a:pt x="41947" y="56568"/>
                      <a:pt x="45610" y="61499"/>
                    </a:cubicBezTo>
                    <a:cubicBezTo>
                      <a:pt x="48358" y="64964"/>
                      <a:pt x="49667" y="69361"/>
                      <a:pt x="49667" y="73759"/>
                    </a:cubicBezTo>
                    <a:cubicBezTo>
                      <a:pt x="49667" y="83221"/>
                      <a:pt x="43124" y="92816"/>
                      <a:pt x="32133" y="92816"/>
                    </a:cubicBezTo>
                    <a:cubicBezTo>
                      <a:pt x="28339" y="92816"/>
                      <a:pt x="18395" y="92150"/>
                      <a:pt x="11460" y="85620"/>
                    </a:cubicBezTo>
                    <a:cubicBezTo>
                      <a:pt x="3871" y="78423"/>
                      <a:pt x="3479" y="69894"/>
                      <a:pt x="3348" y="65097"/>
                    </a:cubicBezTo>
                    <a:cubicBezTo>
                      <a:pt x="3217" y="63764"/>
                      <a:pt x="2170" y="63764"/>
                      <a:pt x="1778" y="63764"/>
                    </a:cubicBezTo>
                    <a:cubicBezTo>
                      <a:pt x="77" y="63764"/>
                      <a:pt x="77" y="64697"/>
                      <a:pt x="77" y="67096"/>
                    </a:cubicBezTo>
                    <a:lnTo>
                      <a:pt x="77" y="93749"/>
                    </a:lnTo>
                    <a:cubicBezTo>
                      <a:pt x="77" y="96015"/>
                      <a:pt x="77" y="96948"/>
                      <a:pt x="1516" y="96948"/>
                    </a:cubicBezTo>
                    <a:cubicBezTo>
                      <a:pt x="2432" y="96948"/>
                      <a:pt x="2563" y="96681"/>
                      <a:pt x="3479" y="95215"/>
                    </a:cubicBezTo>
                    <a:cubicBezTo>
                      <a:pt x="3479" y="95082"/>
                      <a:pt x="3871" y="94682"/>
                      <a:pt x="8189" y="87619"/>
                    </a:cubicBezTo>
                    <a:cubicBezTo>
                      <a:pt x="12245" y="92150"/>
                      <a:pt x="20619" y="96948"/>
                      <a:pt x="32264" y="96948"/>
                    </a:cubicBezTo>
                    <a:cubicBezTo>
                      <a:pt x="47573" y="96948"/>
                      <a:pt x="58041" y="83887"/>
                      <a:pt x="58041" y="69228"/>
                    </a:cubicBezTo>
                    <a:cubicBezTo>
                      <a:pt x="58041" y="55901"/>
                      <a:pt x="49405" y="44974"/>
                      <a:pt x="38414" y="423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C30741EF-65AE-D25A-3A3D-755E1F6CD7F7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5145380" y="3953228"/>
                <a:ext cx="28000" cy="89155"/>
              </a:xfrm>
              <a:custGeom>
                <a:avLst/>
                <a:gdLst>
                  <a:gd name="csX0" fmla="*/ 18924 w 28000"/>
                  <a:gd name="csY0" fmla="*/ 30314 h 89155"/>
                  <a:gd name="csX1" fmla="*/ 606 w 28000"/>
                  <a:gd name="csY1" fmla="*/ 31780 h 89155"/>
                  <a:gd name="csX2" fmla="*/ 606 w 28000"/>
                  <a:gd name="csY2" fmla="*/ 35911 h 89155"/>
                  <a:gd name="csX3" fmla="*/ 10288 w 28000"/>
                  <a:gd name="csY3" fmla="*/ 43241 h 89155"/>
                  <a:gd name="csX4" fmla="*/ 10288 w 28000"/>
                  <a:gd name="csY4" fmla="*/ 79090 h 89155"/>
                  <a:gd name="csX5" fmla="*/ 82 w 28000"/>
                  <a:gd name="csY5" fmla="*/ 85087 h 89155"/>
                  <a:gd name="csX6" fmla="*/ 82 w 28000"/>
                  <a:gd name="csY6" fmla="*/ 89218 h 89155"/>
                  <a:gd name="csX7" fmla="*/ 14475 w 28000"/>
                  <a:gd name="csY7" fmla="*/ 88818 h 89155"/>
                  <a:gd name="csX8" fmla="*/ 28083 w 28000"/>
                  <a:gd name="csY8" fmla="*/ 89218 h 89155"/>
                  <a:gd name="csX9" fmla="*/ 28083 w 28000"/>
                  <a:gd name="csY9" fmla="*/ 85087 h 89155"/>
                  <a:gd name="csX10" fmla="*/ 18924 w 28000"/>
                  <a:gd name="csY10" fmla="*/ 79223 h 89155"/>
                  <a:gd name="csX11" fmla="*/ 18924 w 28000"/>
                  <a:gd name="csY11" fmla="*/ 30314 h 89155"/>
                  <a:gd name="csX12" fmla="*/ 19447 w 28000"/>
                  <a:gd name="csY12" fmla="*/ 7126 h 89155"/>
                  <a:gd name="csX13" fmla="*/ 12512 w 28000"/>
                  <a:gd name="csY13" fmla="*/ 63 h 89155"/>
                  <a:gd name="csX14" fmla="*/ 5578 w 28000"/>
                  <a:gd name="csY14" fmla="*/ 7126 h 89155"/>
                  <a:gd name="csX15" fmla="*/ 12512 w 28000"/>
                  <a:gd name="csY15" fmla="*/ 14189 h 89155"/>
                  <a:gd name="csX16" fmla="*/ 19447 w 28000"/>
                  <a:gd name="csY16" fmla="*/ 7126 h 891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28000" h="89155">
                    <a:moveTo>
                      <a:pt x="18924" y="30314"/>
                    </a:moveTo>
                    <a:lnTo>
                      <a:pt x="606" y="31780"/>
                    </a:lnTo>
                    <a:lnTo>
                      <a:pt x="606" y="35911"/>
                    </a:lnTo>
                    <a:cubicBezTo>
                      <a:pt x="9110" y="35911"/>
                      <a:pt x="10288" y="36711"/>
                      <a:pt x="10288" y="43241"/>
                    </a:cubicBezTo>
                    <a:lnTo>
                      <a:pt x="10288" y="79090"/>
                    </a:lnTo>
                    <a:cubicBezTo>
                      <a:pt x="10288" y="85087"/>
                      <a:pt x="8849" y="85087"/>
                      <a:pt x="82" y="85087"/>
                    </a:cubicBezTo>
                    <a:lnTo>
                      <a:pt x="82" y="89218"/>
                    </a:lnTo>
                    <a:cubicBezTo>
                      <a:pt x="4269" y="89085"/>
                      <a:pt x="11335" y="88818"/>
                      <a:pt x="14475" y="88818"/>
                    </a:cubicBezTo>
                    <a:cubicBezTo>
                      <a:pt x="19055" y="88818"/>
                      <a:pt x="23634" y="89085"/>
                      <a:pt x="28083" y="89218"/>
                    </a:cubicBezTo>
                    <a:lnTo>
                      <a:pt x="28083" y="85087"/>
                    </a:lnTo>
                    <a:cubicBezTo>
                      <a:pt x="19447" y="85087"/>
                      <a:pt x="18924" y="84420"/>
                      <a:pt x="18924" y="79223"/>
                    </a:cubicBezTo>
                    <a:lnTo>
                      <a:pt x="18924" y="30314"/>
                    </a:lnTo>
                    <a:close/>
                    <a:moveTo>
                      <a:pt x="19447" y="7126"/>
                    </a:moveTo>
                    <a:cubicBezTo>
                      <a:pt x="19447" y="2861"/>
                      <a:pt x="16176" y="63"/>
                      <a:pt x="12512" y="63"/>
                    </a:cubicBezTo>
                    <a:cubicBezTo>
                      <a:pt x="8456" y="63"/>
                      <a:pt x="5578" y="3661"/>
                      <a:pt x="5578" y="7126"/>
                    </a:cubicBezTo>
                    <a:cubicBezTo>
                      <a:pt x="5578" y="10724"/>
                      <a:pt x="8456" y="14189"/>
                      <a:pt x="12512" y="14189"/>
                    </a:cubicBezTo>
                    <a:cubicBezTo>
                      <a:pt x="16176" y="14189"/>
                      <a:pt x="19447" y="11390"/>
                      <a:pt x="19447" y="71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214C10BA-AD47-737F-E437-D2C4F49AC27E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5184735" y="3948431"/>
                <a:ext cx="87011" cy="96884"/>
              </a:xfrm>
              <a:custGeom>
                <a:avLst/>
                <a:gdLst>
                  <a:gd name="csX0" fmla="*/ 87096 w 87011"/>
                  <a:gd name="csY0" fmla="*/ 48838 h 96884"/>
                  <a:gd name="csX1" fmla="*/ 43525 w 87011"/>
                  <a:gd name="csY1" fmla="*/ 63 h 96884"/>
                  <a:gd name="csX2" fmla="*/ 85 w 87011"/>
                  <a:gd name="csY2" fmla="*/ 48838 h 96884"/>
                  <a:gd name="csX3" fmla="*/ 43525 w 87011"/>
                  <a:gd name="csY3" fmla="*/ 96948 h 96884"/>
                  <a:gd name="csX4" fmla="*/ 87096 w 87011"/>
                  <a:gd name="csY4" fmla="*/ 48838 h 96884"/>
                  <a:gd name="csX5" fmla="*/ 43656 w 87011"/>
                  <a:gd name="csY5" fmla="*/ 93483 h 96884"/>
                  <a:gd name="csX6" fmla="*/ 13562 w 87011"/>
                  <a:gd name="csY6" fmla="*/ 46973 h 96884"/>
                  <a:gd name="csX7" fmla="*/ 43525 w 87011"/>
                  <a:gd name="csY7" fmla="*/ 3394 h 96884"/>
                  <a:gd name="csX8" fmla="*/ 73619 w 87011"/>
                  <a:gd name="csY8" fmla="*/ 46973 h 96884"/>
                  <a:gd name="csX9" fmla="*/ 43656 w 87011"/>
                  <a:gd name="csY9" fmla="*/ 93483 h 968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87011" h="96884">
                    <a:moveTo>
                      <a:pt x="87096" y="48838"/>
                    </a:moveTo>
                    <a:cubicBezTo>
                      <a:pt x="87096" y="21652"/>
                      <a:pt x="67339" y="63"/>
                      <a:pt x="43525" y="63"/>
                    </a:cubicBezTo>
                    <a:cubicBezTo>
                      <a:pt x="20104" y="63"/>
                      <a:pt x="85" y="21385"/>
                      <a:pt x="85" y="48838"/>
                    </a:cubicBezTo>
                    <a:cubicBezTo>
                      <a:pt x="85" y="76158"/>
                      <a:pt x="20235" y="96948"/>
                      <a:pt x="43525" y="96948"/>
                    </a:cubicBezTo>
                    <a:cubicBezTo>
                      <a:pt x="67339" y="96948"/>
                      <a:pt x="87096" y="75758"/>
                      <a:pt x="87096" y="48838"/>
                    </a:cubicBezTo>
                    <a:close/>
                    <a:moveTo>
                      <a:pt x="43656" y="93483"/>
                    </a:moveTo>
                    <a:cubicBezTo>
                      <a:pt x="31095" y="93483"/>
                      <a:pt x="13562" y="81755"/>
                      <a:pt x="13562" y="46973"/>
                    </a:cubicBezTo>
                    <a:cubicBezTo>
                      <a:pt x="13562" y="12457"/>
                      <a:pt x="32665" y="3394"/>
                      <a:pt x="43525" y="3394"/>
                    </a:cubicBezTo>
                    <a:cubicBezTo>
                      <a:pt x="54909" y="3394"/>
                      <a:pt x="73619" y="12856"/>
                      <a:pt x="73619" y="46973"/>
                    </a:cubicBezTo>
                    <a:cubicBezTo>
                      <a:pt x="73619" y="82288"/>
                      <a:pt x="55694" y="93483"/>
                      <a:pt x="43656" y="934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F336FA85-98D4-0A69-F50D-B437BF0BD254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5284946" y="4000431"/>
                <a:ext cx="40483" cy="61942"/>
              </a:xfrm>
              <a:custGeom>
                <a:avLst/>
                <a:gdLst>
                  <a:gd name="csX0" fmla="*/ 40576 w 40483"/>
                  <a:gd name="csY0" fmla="*/ 45028 h 61942"/>
                  <a:gd name="csX1" fmla="*/ 37462 w 40483"/>
                  <a:gd name="csY1" fmla="*/ 45028 h 61942"/>
                  <a:gd name="csX2" fmla="*/ 35080 w 40483"/>
                  <a:gd name="csY2" fmla="*/ 53517 h 61942"/>
                  <a:gd name="csX3" fmla="*/ 26013 w 40483"/>
                  <a:gd name="csY3" fmla="*/ 54077 h 61942"/>
                  <a:gd name="csX4" fmla="*/ 9160 w 40483"/>
                  <a:gd name="csY4" fmla="*/ 54077 h 61942"/>
                  <a:gd name="csX5" fmla="*/ 27478 w 40483"/>
                  <a:gd name="csY5" fmla="*/ 38405 h 61942"/>
                  <a:gd name="csX6" fmla="*/ 40576 w 40483"/>
                  <a:gd name="csY6" fmla="*/ 18255 h 61942"/>
                  <a:gd name="csX7" fmla="*/ 19144 w 40483"/>
                  <a:gd name="csY7" fmla="*/ 64 h 61942"/>
                  <a:gd name="csX8" fmla="*/ 93 w 40483"/>
                  <a:gd name="csY8" fmla="*/ 16763 h 61942"/>
                  <a:gd name="csX9" fmla="*/ 4947 w 40483"/>
                  <a:gd name="csY9" fmla="*/ 21987 h 61942"/>
                  <a:gd name="csX10" fmla="*/ 9801 w 40483"/>
                  <a:gd name="csY10" fmla="*/ 17042 h 61942"/>
                  <a:gd name="csX11" fmla="*/ 4398 w 40483"/>
                  <a:gd name="csY11" fmla="*/ 12098 h 61942"/>
                  <a:gd name="csX12" fmla="*/ 17770 w 40483"/>
                  <a:gd name="csY12" fmla="*/ 3423 h 61942"/>
                  <a:gd name="csX13" fmla="*/ 31692 w 40483"/>
                  <a:gd name="csY13" fmla="*/ 18255 h 61942"/>
                  <a:gd name="csX14" fmla="*/ 23082 w 40483"/>
                  <a:gd name="csY14" fmla="*/ 36166 h 61942"/>
                  <a:gd name="csX15" fmla="*/ 1009 w 40483"/>
                  <a:gd name="csY15" fmla="*/ 58368 h 61942"/>
                  <a:gd name="csX16" fmla="*/ 93 w 40483"/>
                  <a:gd name="csY16" fmla="*/ 62007 h 61942"/>
                  <a:gd name="csX17" fmla="*/ 37828 w 40483"/>
                  <a:gd name="csY17" fmla="*/ 62007 h 61942"/>
                  <a:gd name="csX18" fmla="*/ 40576 w 40483"/>
                  <a:gd name="csY18" fmla="*/ 45028 h 619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40483" h="61942">
                    <a:moveTo>
                      <a:pt x="40576" y="45028"/>
                    </a:moveTo>
                    <a:lnTo>
                      <a:pt x="37462" y="45028"/>
                    </a:lnTo>
                    <a:cubicBezTo>
                      <a:pt x="37187" y="47081"/>
                      <a:pt x="36271" y="52585"/>
                      <a:pt x="35080" y="53517"/>
                    </a:cubicBezTo>
                    <a:cubicBezTo>
                      <a:pt x="34348" y="54077"/>
                      <a:pt x="27295" y="54077"/>
                      <a:pt x="26013" y="54077"/>
                    </a:cubicBezTo>
                    <a:lnTo>
                      <a:pt x="9160" y="54077"/>
                    </a:lnTo>
                    <a:cubicBezTo>
                      <a:pt x="18777" y="45402"/>
                      <a:pt x="21983" y="42789"/>
                      <a:pt x="27478" y="38405"/>
                    </a:cubicBezTo>
                    <a:cubicBezTo>
                      <a:pt x="34256" y="32901"/>
                      <a:pt x="40576" y="27117"/>
                      <a:pt x="40576" y="18255"/>
                    </a:cubicBezTo>
                    <a:cubicBezTo>
                      <a:pt x="40576" y="6967"/>
                      <a:pt x="30867" y="64"/>
                      <a:pt x="19144" y="64"/>
                    </a:cubicBezTo>
                    <a:cubicBezTo>
                      <a:pt x="7786" y="64"/>
                      <a:pt x="93" y="8180"/>
                      <a:pt x="93" y="16763"/>
                    </a:cubicBezTo>
                    <a:cubicBezTo>
                      <a:pt x="93" y="21520"/>
                      <a:pt x="4031" y="21987"/>
                      <a:pt x="4947" y="21987"/>
                    </a:cubicBezTo>
                    <a:cubicBezTo>
                      <a:pt x="7145" y="21987"/>
                      <a:pt x="9801" y="20401"/>
                      <a:pt x="9801" y="17042"/>
                    </a:cubicBezTo>
                    <a:cubicBezTo>
                      <a:pt x="9801" y="15363"/>
                      <a:pt x="9160" y="12098"/>
                      <a:pt x="4398" y="12098"/>
                    </a:cubicBezTo>
                    <a:cubicBezTo>
                      <a:pt x="7237" y="5475"/>
                      <a:pt x="13465" y="3423"/>
                      <a:pt x="17770" y="3423"/>
                    </a:cubicBezTo>
                    <a:cubicBezTo>
                      <a:pt x="26929" y="3423"/>
                      <a:pt x="31692" y="10699"/>
                      <a:pt x="31692" y="18255"/>
                    </a:cubicBezTo>
                    <a:cubicBezTo>
                      <a:pt x="31692" y="26371"/>
                      <a:pt x="26013" y="32808"/>
                      <a:pt x="23082" y="36166"/>
                    </a:cubicBezTo>
                    <a:lnTo>
                      <a:pt x="1009" y="58368"/>
                    </a:lnTo>
                    <a:cubicBezTo>
                      <a:pt x="93" y="59208"/>
                      <a:pt x="93" y="59394"/>
                      <a:pt x="93" y="62007"/>
                    </a:cubicBezTo>
                    <a:lnTo>
                      <a:pt x="37828" y="62007"/>
                    </a:lnTo>
                    <a:lnTo>
                      <a:pt x="40576" y="45028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6923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5C5FE-2BAC-7CAA-623C-75C33B56F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Resolution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96352C-59A3-CEFD-4497-874E9A661E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544042" cy="18204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Deconvolve streaked signal with background</a:t>
                </a:r>
              </a:p>
              <a:p>
                <a:pPr lvl="1"/>
                <a:r>
                  <a:rPr lang="en-US" dirty="0"/>
                  <a:t>FWHM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≈4.2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&lt;2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Noise analysis: 1.3fs resolution</a:t>
                </a:r>
              </a:p>
              <a:p>
                <a:pPr lvl="4"/>
                <a:r>
                  <a:rPr lang="en-US" b="1" dirty="0"/>
                  <a:t>0.3fs resolution after averaging!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96352C-59A3-CEFD-4497-874E9A661E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544042" cy="1820400"/>
              </a:xfrm>
              <a:blipFill>
                <a:blip r:embed="rId2"/>
                <a:stretch>
                  <a:fillRect l="-1540" t="-7023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EAC0056-014B-381E-60F6-B95D45AE269C}"/>
              </a:ext>
            </a:extLst>
          </p:cNvPr>
          <p:cNvGrpSpPr/>
          <p:nvPr/>
        </p:nvGrpSpPr>
        <p:grpSpPr>
          <a:xfrm>
            <a:off x="7126590" y="1133736"/>
            <a:ext cx="1674247" cy="1396698"/>
            <a:chOff x="6790754" y="596157"/>
            <a:chExt cx="1674247" cy="12900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B970DB7-15CF-43EF-ED35-D530C8ACC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90754" y="596157"/>
              <a:ext cx="1674247" cy="129009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AEB717-07A8-E177-0F60-2804D72BD2E5}"/>
                </a:ext>
              </a:extLst>
            </p:cNvPr>
            <p:cNvSpPr txBox="1"/>
            <p:nvPr/>
          </p:nvSpPr>
          <p:spPr>
            <a:xfrm>
              <a:off x="6862445" y="707550"/>
              <a:ext cx="1386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THz off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0DAF824-4F9D-E025-3A01-D06BDF183985}"/>
              </a:ext>
            </a:extLst>
          </p:cNvPr>
          <p:cNvGrpSpPr/>
          <p:nvPr/>
        </p:nvGrpSpPr>
        <p:grpSpPr>
          <a:xfrm>
            <a:off x="9134761" y="1133736"/>
            <a:ext cx="1674247" cy="1396698"/>
            <a:chOff x="8892969" y="579111"/>
            <a:chExt cx="1548124" cy="129148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686E538-F5CD-AD68-C699-3894FAF36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92969" y="579111"/>
              <a:ext cx="1548124" cy="129148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F4422D-523F-531D-9FB4-18FA5DC64479}"/>
                </a:ext>
              </a:extLst>
            </p:cNvPr>
            <p:cNvSpPr txBox="1"/>
            <p:nvPr/>
          </p:nvSpPr>
          <p:spPr>
            <a:xfrm>
              <a:off x="8933803" y="579111"/>
              <a:ext cx="1386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THz 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218B07-3C17-7DC2-7613-A508C9A1AD27}"/>
              </a:ext>
            </a:extLst>
          </p:cNvPr>
          <p:cNvGrpSpPr/>
          <p:nvPr/>
        </p:nvGrpSpPr>
        <p:grpSpPr>
          <a:xfrm>
            <a:off x="6752788" y="3213152"/>
            <a:ext cx="4096098" cy="2857043"/>
            <a:chOff x="6382242" y="3016249"/>
            <a:chExt cx="5189220" cy="36195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0DF51B7-EB46-CF3A-DE4B-E737653DA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82242" y="3016249"/>
              <a:ext cx="5189220" cy="3619500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7C733EA-3F8E-B374-8D88-78B6B8828002}"/>
                </a:ext>
              </a:extLst>
            </p:cNvPr>
            <p:cNvCxnSpPr/>
            <p:nvPr/>
          </p:nvCxnSpPr>
          <p:spPr>
            <a:xfrm>
              <a:off x="8170606" y="4825999"/>
              <a:ext cx="50144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1F3779F-ECA0-0367-F1F8-4F48CEDF5D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60442" y="4825999"/>
              <a:ext cx="50636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DBBB80-9A0C-2F3E-AF09-B0CC77B13FCE}"/>
                </a:ext>
              </a:extLst>
            </p:cNvPr>
            <p:cNvSpPr txBox="1"/>
            <p:nvPr/>
          </p:nvSpPr>
          <p:spPr>
            <a:xfrm>
              <a:off x="9365472" y="4641334"/>
              <a:ext cx="1094945" cy="467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4.2 fs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73F359F-D025-8ED5-6112-5A5EA3CCA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5883" y="3750555"/>
            <a:ext cx="3568676" cy="231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13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C330-F0ED-62FE-4FC0-C49E18910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3F98FA-9159-356E-F04E-0CF4E14042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048737" cy="395014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Electro-optic sampling of e-beam coulomb fields</a:t>
                </a:r>
              </a:p>
              <a:p>
                <a:pPr lvl="1"/>
                <a:r>
                  <a:rPr lang="en-US" dirty="0"/>
                  <a:t>Simple laser-beam arrival time diagnostic</a:t>
                </a:r>
              </a:p>
              <a:p>
                <a:pPr lvl="1"/>
                <a:r>
                  <a:rPr lang="en-US" dirty="0"/>
                  <a:t>Multi-shot diagnostic</a:t>
                </a:r>
              </a:p>
              <a:p>
                <a:pPr lvl="1"/>
                <a:r>
                  <a:rPr lang="en-US" dirty="0"/>
                  <a:t>Temporal resolution limited to 300 fs</a:t>
                </a:r>
              </a:p>
              <a:p>
                <a:r>
                  <a:rPr lang="en-US" dirty="0"/>
                  <a:t>THz streaking of ultrashort electron beams</a:t>
                </a:r>
              </a:p>
              <a:p>
                <a:pPr lvl="1"/>
                <a:r>
                  <a:rPr lang="en-US" dirty="0"/>
                  <a:t>Development of a high power THz source</a:t>
                </a:r>
              </a:p>
              <a:p>
                <a:pPr lvl="2"/>
                <a:r>
                  <a:rPr lang="en-US" dirty="0"/>
                  <a:t>30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J, 0.5% conversion efficiency</a:t>
                </a:r>
              </a:p>
              <a:p>
                <a:pPr lvl="1"/>
                <a:r>
                  <a:rPr lang="en-US" dirty="0"/>
                  <a:t>Record streaking gradient of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𝑟𝑎𝑑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𝑓𝑠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2fs bunch lengths measured with femtosecond resolution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3F98FA-9159-356E-F04E-0CF4E14042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048737" cy="3950142"/>
              </a:xfrm>
              <a:blipFill>
                <a:blip r:embed="rId2"/>
                <a:stretch>
                  <a:fillRect l="-1411" t="-3241" b="-2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959559-B777-D3AD-31CA-7CBAD8601A7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FCE2530E-0030-42C6-ACF8-426445FD3C4C}" type="datetime1">
              <a:rPr lang="en-US" smtClean="0"/>
              <a:t>7/27/2026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8E9E4BD-1386-6C9A-A85E-16B838239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16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12C0E2-4F13-DBA4-5208-27367332E849}"/>
              </a:ext>
            </a:extLst>
          </p:cNvPr>
          <p:cNvGrpSpPr/>
          <p:nvPr/>
        </p:nvGrpSpPr>
        <p:grpSpPr>
          <a:xfrm>
            <a:off x="7276673" y="2850927"/>
            <a:ext cx="3734226" cy="3439903"/>
            <a:chOff x="6907688" y="1469580"/>
            <a:chExt cx="4471692" cy="411924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361DD98-D82A-2644-31D4-1357A3558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7688" y="1469580"/>
              <a:ext cx="4471692" cy="4119244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C7ECF4-311F-A9C0-2FC8-9958F4E5D6A4}"/>
                </a:ext>
              </a:extLst>
            </p:cNvPr>
            <p:cNvSpPr/>
            <p:nvPr/>
          </p:nvSpPr>
          <p:spPr>
            <a:xfrm>
              <a:off x="10304376" y="4448002"/>
              <a:ext cx="147484" cy="147484"/>
            </a:xfrm>
            <a:prstGeom prst="ellipse">
              <a:avLst/>
            </a:prstGeom>
            <a:gradFill rotWithShape="1">
              <a:gsLst>
                <a:gs pos="0">
                  <a:srgbClr val="E97132">
                    <a:lumMod val="110000"/>
                    <a:satMod val="105000"/>
                    <a:tint val="67000"/>
                  </a:srgbClr>
                </a:gs>
                <a:gs pos="50000">
                  <a:srgbClr val="E97132">
                    <a:lumMod val="105000"/>
                    <a:satMod val="103000"/>
                    <a:tint val="73000"/>
                  </a:srgbClr>
                </a:gs>
                <a:gs pos="100000">
                  <a:srgbClr val="E97132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27ACAAB-7FCE-71CC-A183-DBA78995B2D1}"/>
                </a:ext>
              </a:extLst>
            </p:cNvPr>
            <p:cNvCxnSpPr>
              <a:cxnSpLocks/>
            </p:cNvCxnSpPr>
            <p:nvPr/>
          </p:nvCxnSpPr>
          <p:spPr>
            <a:xfrm>
              <a:off x="10389693" y="4315794"/>
              <a:ext cx="0" cy="40894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030D7A1-0D17-CF22-989F-B26D1E0AA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364" y="4315794"/>
              <a:ext cx="113508" cy="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1D86BFC-0DDD-104E-0713-ED307D63748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364" y="4724734"/>
              <a:ext cx="113508" cy="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41CEE7-5E63-688F-85FB-6F026918230A}"/>
                </a:ext>
              </a:extLst>
            </p:cNvPr>
            <p:cNvSpPr txBox="1"/>
            <p:nvPr/>
          </p:nvSpPr>
          <p:spPr>
            <a:xfrm>
              <a:off x="9052566" y="4241224"/>
              <a:ext cx="1226206" cy="7002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Pegasus 2026?</a:t>
              </a:r>
            </a:p>
          </p:txBody>
        </p:sp>
      </p:grpSp>
      <p:pic>
        <p:nvPicPr>
          <p:cNvPr id="5" name="Graphic 294">
            <a:extLst>
              <a:ext uri="{FF2B5EF4-FFF2-40B4-BE49-F238E27FC236}">
                <a16:creationId xmlns:a16="http://schemas.microsoft.com/office/drawing/2014/main" id="{886DA5A4-EBA6-0CD8-38DA-ED1D0008BD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6946" y="626724"/>
            <a:ext cx="3341747" cy="20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18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28D71-BDAD-3EB1-11E5-219D32210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A5A2-1568-A6BB-0D87-C39A8A787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258" y="1791320"/>
            <a:ext cx="5393518" cy="2055733"/>
          </a:xfrm>
        </p:spPr>
        <p:txBody>
          <a:bodyPr>
            <a:normAutofit/>
          </a:bodyPr>
          <a:lstStyle/>
          <a:p>
            <a:r>
              <a:rPr lang="en-US" dirty="0"/>
              <a:t>Collaborators Tsinghua University</a:t>
            </a:r>
          </a:p>
          <a:p>
            <a:pPr lvl="1"/>
            <a:r>
              <a:rPr lang="en-US" dirty="0" err="1"/>
              <a:t>Renkai</a:t>
            </a:r>
            <a:r>
              <a:rPr lang="en-US" dirty="0"/>
              <a:t> Li, Yining Yang, </a:t>
            </a:r>
            <a:r>
              <a:rPr lang="en-US" dirty="0" err="1"/>
              <a:t>Yuemei</a:t>
            </a:r>
            <a:r>
              <a:rPr lang="en-US" dirty="0"/>
              <a:t> Tan</a:t>
            </a:r>
          </a:p>
          <a:p>
            <a:r>
              <a:rPr lang="en-US" dirty="0"/>
              <a:t>Work supported by NSF grant PHY-1734215 and DOE grants DE-SC0009914 and DE-SC0021190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67BAF-0EF6-DDEF-6A55-F4847FF27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279F1-2EA3-4447-8CBC-D0CC79DCA221}" type="slidenum">
              <a:rPr lang="en-US" smtClean="0"/>
              <a:t>17</a:t>
            </a:fld>
            <a:endParaRPr lang="en-US" dirty="0"/>
          </a:p>
        </p:txBody>
      </p:sp>
      <p:pic>
        <p:nvPicPr>
          <p:cNvPr id="8" name="Picture 3" descr="C:\Users\afisher\Documents\NAPAC Conference\Logos\NSFlogo.png">
            <a:extLst>
              <a:ext uri="{FF2B5EF4-FFF2-40B4-BE49-F238E27FC236}">
                <a16:creationId xmlns:a16="http://schemas.microsoft.com/office/drawing/2014/main" id="{37D780DA-AC49-94AA-5210-D6928E40F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88" y="4181673"/>
            <a:ext cx="1893519" cy="190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C9CFD21-AF2A-96AC-8633-8EDA1A624E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83828"/>
              </p:ext>
            </p:extLst>
          </p:nvPr>
        </p:nvGraphicFramePr>
        <p:xfrm>
          <a:off x="3324023" y="4259247"/>
          <a:ext cx="1748269" cy="1748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714932" imgH="5714820" progId="AcroExch.Document.DC">
                  <p:embed/>
                </p:oleObj>
              </mc:Choice>
              <mc:Fallback>
                <p:oleObj name="Acrobat Document" r:id="rId3" imgW="5714932" imgH="5714820" progId="AcroExch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C9CFD21-AF2A-96AC-8633-8EDA1A624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4023" y="4259247"/>
                        <a:ext cx="1748269" cy="17482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Pietro Musumeci">
            <a:extLst>
              <a:ext uri="{FF2B5EF4-FFF2-40B4-BE49-F238E27FC236}">
                <a16:creationId xmlns:a16="http://schemas.microsoft.com/office/drawing/2014/main" id="{D2397EE7-514F-B0A5-DF06-0A9297C63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380" y="115633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A915F2-BE5E-DA29-617C-BB2DAA25CF66}"/>
              </a:ext>
            </a:extLst>
          </p:cNvPr>
          <p:cNvSpPr txBox="1"/>
          <p:nvPr/>
        </p:nvSpPr>
        <p:spPr>
          <a:xfrm>
            <a:off x="6850380" y="307912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Pietro </a:t>
            </a:r>
            <a:r>
              <a:rPr lang="en-US" dirty="0" err="1"/>
              <a:t>Musumeci</a:t>
            </a:r>
            <a:endParaRPr lang="en-US" dirty="0"/>
          </a:p>
        </p:txBody>
      </p:sp>
      <p:pic>
        <p:nvPicPr>
          <p:cNvPr id="16" name="Picture 4" descr="Brian H. Schaap - Research portal Eindhoven University of ...">
            <a:extLst>
              <a:ext uri="{FF2B5EF4-FFF2-40B4-BE49-F238E27FC236}">
                <a16:creationId xmlns:a16="http://schemas.microsoft.com/office/drawing/2014/main" id="{B517CCBA-C9CF-9783-F19D-6E62EF70C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272" y="1156823"/>
            <a:ext cx="1538282" cy="192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0EC4B5C-3E90-94B6-9538-646B7F0D7B9A}"/>
              </a:ext>
            </a:extLst>
          </p:cNvPr>
          <p:cNvSpPr txBox="1"/>
          <p:nvPr/>
        </p:nvSpPr>
        <p:spPr>
          <a:xfrm>
            <a:off x="8220514" y="3116411"/>
            <a:ext cx="3356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Brian Schaap</a:t>
            </a:r>
          </a:p>
        </p:txBody>
      </p:sp>
      <p:pic>
        <p:nvPicPr>
          <p:cNvPr id="22" name="Picture 21" descr="Renkai LI | Professor | Tsinghua University, Beijing | TH ...">
            <a:extLst>
              <a:ext uri="{FF2B5EF4-FFF2-40B4-BE49-F238E27FC236}">
                <a16:creationId xmlns:a16="http://schemas.microsoft.com/office/drawing/2014/main" id="{F6DF07BD-9B26-3A3F-BB29-4DA5E5FF52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085" y="3847053"/>
            <a:ext cx="1716738" cy="171673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9AA8AB0-FAC8-FD35-3265-0980556EB7C2}"/>
              </a:ext>
            </a:extLst>
          </p:cNvPr>
          <p:cNvSpPr txBox="1"/>
          <p:nvPr/>
        </p:nvSpPr>
        <p:spPr>
          <a:xfrm>
            <a:off x="7993843" y="557002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Renkai</a:t>
            </a:r>
            <a:r>
              <a:rPr lang="en-US" dirty="0"/>
              <a:t> Li</a:t>
            </a:r>
          </a:p>
        </p:txBody>
      </p:sp>
    </p:spTree>
    <p:extLst>
      <p:ext uri="{BB962C8B-B14F-4D97-AF65-F5344CB8AC3E}">
        <p14:creationId xmlns:p14="http://schemas.microsoft.com/office/powerpoint/2010/main" val="144183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2B7D88-E8C5-CEF3-301D-C7B655B44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15257"/>
            <a:ext cx="10515600" cy="2852737"/>
          </a:xfrm>
        </p:spPr>
        <p:txBody>
          <a:bodyPr/>
          <a:lstStyle/>
          <a:p>
            <a:pPr algn="ctr"/>
            <a:r>
              <a:rPr lang="en-US" sz="6600" dirty="0"/>
              <a:t>Thank you!</a:t>
            </a:r>
            <a:br>
              <a:rPr lang="en-US" dirty="0"/>
            </a:br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555F8A-4EA9-8B60-D002-5CEEF2CB6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AE6083-6F08-114F-E24D-EDEB7EC5339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9ACDC3F1-5B0A-446C-8190-864F42628C33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02F9F8-243C-1B4C-DCE6-41B8ADE46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218B1-3F82-42DA-A070-BABD21977F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13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CC1E6-2F4C-ACCE-D127-95A3503AA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Resolution Limit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22CD69B-6AF5-9885-3662-6386C7FDE3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657" y="1554481"/>
                <a:ext cx="5918453" cy="245745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Beam arrival time jitter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≈300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endParaRPr lang="en-US" dirty="0"/>
              </a:p>
              <a:p>
                <a:pPr lvl="4"/>
                <a:r>
                  <a:rPr lang="en-US" dirty="0"/>
                  <a:t>Multi-shot scans are limited in arrival time</a:t>
                </a:r>
              </a:p>
              <a:p>
                <a:r>
                  <a:rPr lang="en-US" dirty="0"/>
                  <a:t>Single shot methods</a:t>
                </a:r>
              </a:p>
              <a:p>
                <a:pPr lvl="1"/>
                <a:r>
                  <a:rPr lang="en-US" dirty="0"/>
                  <a:t>Performed on the THz FEL but not for direct beam diagnostics</a:t>
                </a:r>
              </a:p>
              <a:p>
                <a:r>
                  <a:rPr lang="en-US" dirty="0" err="1"/>
                  <a:t>ZnTe</a:t>
                </a:r>
                <a:r>
                  <a:rPr lang="en-US" dirty="0"/>
                  <a:t> (and other EO crystals) are fundamentally limited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E22CD69B-6AF5-9885-3662-6386C7FDE3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657" y="1554481"/>
                <a:ext cx="5918453" cy="2457450"/>
              </a:xfrm>
              <a:blipFill>
                <a:blip r:embed="rId2"/>
                <a:stretch>
                  <a:fillRect l="-1133" t="-4715" b="-4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56AE1CC-803E-29C3-9C5C-7BF1C5B27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846" y="1292912"/>
            <a:ext cx="4421430" cy="1565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A35EF1-5B75-3BE5-8614-0E1135474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096" y="3773933"/>
            <a:ext cx="3755666" cy="254158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FE1694A-1D8B-AB73-B1C6-A79CE21A06DE}"/>
              </a:ext>
            </a:extLst>
          </p:cNvPr>
          <p:cNvGrpSpPr/>
          <p:nvPr/>
        </p:nvGrpSpPr>
        <p:grpSpPr>
          <a:xfrm>
            <a:off x="1718310" y="3773933"/>
            <a:ext cx="4218491" cy="2603692"/>
            <a:chOff x="24513848" y="35288874"/>
            <a:chExt cx="4218491" cy="260369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0039533-0375-CAB6-E9C7-7F995B452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110899" y="35288874"/>
              <a:ext cx="2818545" cy="223436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AE7F43-16D2-5375-2806-8FBC5F67B5D2}"/>
                </a:ext>
              </a:extLst>
            </p:cNvPr>
            <p:cNvSpPr txBox="1"/>
            <p:nvPr/>
          </p:nvSpPr>
          <p:spPr>
            <a:xfrm>
              <a:off x="24513848" y="37523234"/>
              <a:ext cx="4218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err="1"/>
                <a:t>Casalbuoni</a:t>
              </a:r>
              <a:r>
                <a:rPr lang="en-US" i="1" dirty="0"/>
                <a:t>, S., et al. – PRAB 2008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5229EE1-F22B-401D-7A3B-3E265FD0CC9E}"/>
              </a:ext>
            </a:extLst>
          </p:cNvPr>
          <p:cNvSpPr txBox="1"/>
          <p:nvPr/>
        </p:nvSpPr>
        <p:spPr>
          <a:xfrm>
            <a:off x="7715250" y="342900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THz FEL diagnostics</a:t>
            </a:r>
          </a:p>
        </p:txBody>
      </p:sp>
    </p:spTree>
    <p:extLst>
      <p:ext uri="{BB962C8B-B14F-4D97-AF65-F5344CB8AC3E}">
        <p14:creationId xmlns:p14="http://schemas.microsoft.com/office/powerpoint/2010/main" val="1664819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CBFC7-55A5-E566-4FEC-AE87442B0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5C996-BD25-C311-149E-B19F62280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7" y="1554480"/>
            <a:ext cx="5827013" cy="1316601"/>
          </a:xfrm>
        </p:spPr>
        <p:txBody>
          <a:bodyPr/>
          <a:lstStyle/>
          <a:p>
            <a:r>
              <a:rPr lang="en-US" dirty="0"/>
              <a:t>Laser electron beam synchronization</a:t>
            </a:r>
          </a:p>
          <a:p>
            <a:r>
              <a:rPr lang="en-US" dirty="0"/>
              <a:t>Longitudinal bunch length diagnostics</a:t>
            </a:r>
          </a:p>
          <a:p>
            <a:pPr lvl="1"/>
            <a:endParaRPr lang="en-US" dirty="0"/>
          </a:p>
        </p:txBody>
      </p: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DB00F1C6-0794-9E33-935B-0BA8CA08732A}"/>
              </a:ext>
            </a:extLst>
          </p:cNvPr>
          <p:cNvGrpSpPr/>
          <p:nvPr/>
        </p:nvGrpSpPr>
        <p:grpSpPr>
          <a:xfrm>
            <a:off x="6503670" y="959958"/>
            <a:ext cx="4624489" cy="1701984"/>
            <a:chOff x="1128480" y="3091762"/>
            <a:chExt cx="4624489" cy="1701984"/>
          </a:xfrm>
        </p:grpSpPr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03842496-72D7-F42D-0E75-1DFD5389C7A3}"/>
                </a:ext>
              </a:extLst>
            </p:cNvPr>
            <p:cNvGrpSpPr/>
            <p:nvPr/>
          </p:nvGrpSpPr>
          <p:grpSpPr>
            <a:xfrm>
              <a:off x="1128480" y="3091762"/>
              <a:ext cx="4624489" cy="1548096"/>
              <a:chOff x="6686028" y="749451"/>
              <a:chExt cx="4624489" cy="1548096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4896DA3-221D-3A2F-467A-6D9418748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86028" y="980947"/>
                <a:ext cx="4624489" cy="1316600"/>
              </a:xfrm>
              <a:prstGeom prst="rect">
                <a:avLst/>
              </a:prstGeom>
            </p:spPr>
          </p:pic>
          <p:sp>
            <p:nvSpPr>
              <p:cNvPr id="599" name="TextBox 598">
                <a:extLst>
                  <a:ext uri="{FF2B5EF4-FFF2-40B4-BE49-F238E27FC236}">
                    <a16:creationId xmlns:a16="http://schemas.microsoft.com/office/drawing/2014/main" id="{DCB8BABD-630C-811F-DD3F-3688A88CA843}"/>
                  </a:ext>
                </a:extLst>
              </p:cNvPr>
              <p:cNvSpPr txBox="1"/>
              <p:nvPr/>
            </p:nvSpPr>
            <p:spPr>
              <a:xfrm>
                <a:off x="7074362" y="749451"/>
                <a:ext cx="39079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Inverse Compton Scattering</a:t>
                </a:r>
              </a:p>
            </p:txBody>
          </p:sp>
        </p:grp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6177937D-514C-D11B-6184-36B78F9F323A}"/>
                </a:ext>
              </a:extLst>
            </p:cNvPr>
            <p:cNvSpPr txBox="1"/>
            <p:nvPr/>
          </p:nvSpPr>
          <p:spPr>
            <a:xfrm>
              <a:off x="2241314" y="4485969"/>
              <a:ext cx="24589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/>
                <a:t>Animation by Brian Schaap</a:t>
              </a:r>
              <a:endParaRPr lang="en-US" i="1" dirty="0"/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9E0273AC-A556-22CA-A69B-9D6E37BDA947}"/>
              </a:ext>
            </a:extLst>
          </p:cNvPr>
          <p:cNvGrpSpPr/>
          <p:nvPr/>
        </p:nvGrpSpPr>
        <p:grpSpPr>
          <a:xfrm>
            <a:off x="1468453" y="2871081"/>
            <a:ext cx="3591099" cy="2935609"/>
            <a:chOff x="6503670" y="2570785"/>
            <a:chExt cx="3591099" cy="2935609"/>
          </a:xfrm>
        </p:grpSpPr>
        <p:grpSp>
          <p:nvGrpSpPr>
            <p:cNvPr id="605" name="Group 604">
              <a:extLst>
                <a:ext uri="{FF2B5EF4-FFF2-40B4-BE49-F238E27FC236}">
                  <a16:creationId xmlns:a16="http://schemas.microsoft.com/office/drawing/2014/main" id="{C22B866A-CF1F-3AA7-6622-B98530F7C3B3}"/>
                </a:ext>
              </a:extLst>
            </p:cNvPr>
            <p:cNvGrpSpPr/>
            <p:nvPr/>
          </p:nvGrpSpPr>
          <p:grpSpPr>
            <a:xfrm>
              <a:off x="6503670" y="2570785"/>
              <a:ext cx="3591099" cy="2586372"/>
              <a:chOff x="7419800" y="2620661"/>
              <a:chExt cx="3591099" cy="2586372"/>
            </a:xfrm>
          </p:grpSpPr>
          <p:pic>
            <p:nvPicPr>
              <p:cNvPr id="601" name="Picture 600" descr="Dielectric Laser Accelerators Driven by Ultrashort, Ultraintense Long-Wave  Infrared Lasers | Ultrafast Science">
                <a:extLst>
                  <a:ext uri="{FF2B5EF4-FFF2-40B4-BE49-F238E27FC236}">
                    <a16:creationId xmlns:a16="http://schemas.microsoft.com/office/drawing/2014/main" id="{8BB52A9E-0A4F-04F8-A633-64F6024452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51312"/>
              <a:stretch>
                <a:fillRect/>
              </a:stretch>
            </p:blipFill>
            <p:spPr>
              <a:xfrm>
                <a:off x="7776281" y="3006758"/>
                <a:ext cx="3060804" cy="2200275"/>
              </a:xfrm>
              <a:prstGeom prst="rect">
                <a:avLst/>
              </a:prstGeom>
            </p:spPr>
          </p:pic>
          <p:sp>
            <p:nvSpPr>
              <p:cNvPr id="604" name="TextBox 603">
                <a:extLst>
                  <a:ext uri="{FF2B5EF4-FFF2-40B4-BE49-F238E27FC236}">
                    <a16:creationId xmlns:a16="http://schemas.microsoft.com/office/drawing/2014/main" id="{80E876D5-8FFF-7D4F-F48F-83E8BD91E740}"/>
                  </a:ext>
                </a:extLst>
              </p:cNvPr>
              <p:cNvSpPr txBox="1"/>
              <p:nvPr/>
            </p:nvSpPr>
            <p:spPr>
              <a:xfrm>
                <a:off x="7419800" y="2620661"/>
                <a:ext cx="35910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Dielectric Laser Accelerator</a:t>
                </a:r>
              </a:p>
            </p:txBody>
          </p:sp>
        </p:grp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821604E0-A4F9-C881-AE2B-0C8E3F64136A}"/>
                </a:ext>
              </a:extLst>
            </p:cNvPr>
            <p:cNvSpPr txBox="1"/>
            <p:nvPr/>
          </p:nvSpPr>
          <p:spPr>
            <a:xfrm>
              <a:off x="6972718" y="5198617"/>
              <a:ext cx="26530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/>
                <a:t>Mei et al. Ultrafast Science 2023 </a:t>
              </a:r>
              <a:endParaRPr lang="en-US" i="1" dirty="0"/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6EE9C152-5553-8ED9-AFF2-87773FA2D828}"/>
              </a:ext>
            </a:extLst>
          </p:cNvPr>
          <p:cNvGrpSpPr/>
          <p:nvPr/>
        </p:nvGrpSpPr>
        <p:grpSpPr>
          <a:xfrm>
            <a:off x="6494814" y="3269226"/>
            <a:ext cx="4228733" cy="2434914"/>
            <a:chOff x="7190820" y="3869806"/>
            <a:chExt cx="4228733" cy="2434914"/>
          </a:xfrm>
        </p:grpSpPr>
        <p:pic>
          <p:nvPicPr>
            <p:cNvPr id="614" name="Picture 6" descr="Atomic Movies Offer Insights Into More Efficient Perovskites - IEEE Spectrum">
              <a:extLst>
                <a:ext uri="{FF2B5EF4-FFF2-40B4-BE49-F238E27FC236}">
                  <a16:creationId xmlns:a16="http://schemas.microsoft.com/office/drawing/2014/main" id="{C406185E-56A9-CBB0-6B1E-1F56844211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17" t="3975"/>
            <a:stretch>
              <a:fillRect/>
            </a:stretch>
          </p:blipFill>
          <p:spPr bwMode="auto">
            <a:xfrm>
              <a:off x="7190820" y="3869806"/>
              <a:ext cx="4228733" cy="24349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50235214-1B60-E57A-1BF5-7BDD07ADEC85}"/>
                </a:ext>
              </a:extLst>
            </p:cNvPr>
            <p:cNvSpPr txBox="1"/>
            <p:nvPr/>
          </p:nvSpPr>
          <p:spPr>
            <a:xfrm>
              <a:off x="7190820" y="3911130"/>
              <a:ext cx="28978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Ultrafast Electron Diffraction </a:t>
              </a:r>
              <a:r>
                <a:rPr lang="en-US" i="1" dirty="0">
                  <a:solidFill>
                    <a:schemeClr val="bg1"/>
                  </a:solidFill>
                </a:rPr>
                <a:t>Dexter Johnson (2017)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7128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F849-3833-7671-E3C0-D8AE931F2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Mg:LiNbO</a:t>
            </a:r>
            <a:r>
              <a:rPr lang="en-US" sz="2400" dirty="0"/>
              <a:t>3   </a:t>
            </a:r>
            <a:r>
              <a:rPr lang="en-US" dirty="0"/>
              <a:t>THz source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B8F11D-D6CA-8575-A4C5-742A74550F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948680" cy="2378610"/>
              </a:xfrm>
            </p:spPr>
            <p:txBody>
              <a:bodyPr/>
              <a:lstStyle/>
              <a:p>
                <a:r>
                  <a:rPr lang="en-US" dirty="0"/>
                  <a:t>In LiNbO</a:t>
                </a:r>
                <a:r>
                  <a:rPr lang="en-US" sz="1400" dirty="0"/>
                  <a:t>3 </a:t>
                </a:r>
                <a:r>
                  <a:rPr lang="en-US" dirty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𝑇𝐻𝑧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≈5,  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𝐼𝑅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𝑔𝑟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≈2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Vastly different velocities</a:t>
                </a:r>
              </a:p>
              <a:p>
                <a:r>
                  <a:rPr lang="en-US" b="1" dirty="0"/>
                  <a:t>Tilted pulse fronts</a:t>
                </a:r>
              </a:p>
              <a:p>
                <a:pPr lvl="1"/>
                <a:r>
                  <a:rPr lang="en-US" dirty="0"/>
                  <a:t>Image grating into crystal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B8F11D-D6CA-8575-A4C5-742A74550F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948680" cy="2378610"/>
              </a:xfrm>
              <a:blipFill>
                <a:blip r:embed="rId3"/>
                <a:stretch>
                  <a:fillRect l="-1846" t="-4348" b="-3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99453C-F9B1-5A09-58A7-B3450C44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50" kern="120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084686F-9704-4656-8B49-755E3B1C895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749C3-A00F-F83E-38BA-10EF13C3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20</a:t>
            </a:fld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A3CDA26-E353-0A49-3462-D6FFB1B2C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956" y="274010"/>
            <a:ext cx="3484275" cy="2080021"/>
          </a:xfrm>
          <a:prstGeom prst="rect">
            <a:avLst/>
          </a:prstGeom>
        </p:spPr>
      </p:pic>
      <p:pic>
        <p:nvPicPr>
          <p:cNvPr id="4" name="Picture 2" descr="Mg:SLN Prism - OXIDE">
            <a:extLst>
              <a:ext uri="{FF2B5EF4-FFF2-40B4-BE49-F238E27FC236}">
                <a16:creationId xmlns:a16="http://schemas.microsoft.com/office/drawing/2014/main" id="{3084FF7B-A647-35EE-D713-6D4A068D2E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3" t="16027" r="7172" b="34341"/>
          <a:stretch/>
        </p:blipFill>
        <p:spPr bwMode="auto">
          <a:xfrm>
            <a:off x="7097465" y="2480371"/>
            <a:ext cx="4103255" cy="189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9C83F0-D88C-E170-9476-DA79BFB1E8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5" t="8998" b="1656"/>
          <a:stretch>
            <a:fillRect/>
          </a:stretch>
        </p:blipFill>
        <p:spPr>
          <a:xfrm>
            <a:off x="1868332" y="4330574"/>
            <a:ext cx="3664394" cy="2231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E7A4EF-5F48-0272-8FA1-AC1A60EA523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5866"/>
          <a:stretch>
            <a:fillRect/>
          </a:stretch>
        </p:blipFill>
        <p:spPr>
          <a:xfrm>
            <a:off x="5801360" y="4456915"/>
            <a:ext cx="5847010" cy="197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9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815EE-2222-F54A-82B8-1C4454EAE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E2F77-4632-6950-73AC-638BEE7E2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34548" cy="1325563"/>
          </a:xfrm>
        </p:spPr>
        <p:txBody>
          <a:bodyPr/>
          <a:lstStyle/>
          <a:p>
            <a:r>
              <a:rPr lang="en-US" dirty="0"/>
              <a:t>Calibration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47796950-D25A-A182-7658-702C2B218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68695" y="3512886"/>
            <a:ext cx="3814077" cy="24835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73EF4C-0BB9-2DDC-1A5A-7B8C1B505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8" t="1772" r="1525" b="2504"/>
          <a:stretch>
            <a:fillRect/>
          </a:stretch>
        </p:blipFill>
        <p:spPr>
          <a:xfrm>
            <a:off x="6719307" y="1029301"/>
            <a:ext cx="3512855" cy="24835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1FC0DB-5740-82B5-D84E-3BFF6D0D85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18302" y="1882139"/>
                <a:ext cx="4608871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Find extrema positions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Take projections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Find peak of projections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Reconstruct waveform from extrema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1FC0DB-5740-82B5-D84E-3BFF6D0D8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302" y="1882139"/>
                <a:ext cx="4608871" cy="4351338"/>
              </a:xfrm>
              <a:prstGeom prst="rect">
                <a:avLst/>
              </a:prstGeom>
              <a:blipFill>
                <a:blip r:embed="rId4"/>
                <a:stretch>
                  <a:fillRect l="-2778" t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53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81E17-11F5-0248-C1DC-E29A979A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Streaking Power at different beam energies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EBF0DF38-4D27-817D-233E-1C17466084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365830" cy="19015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0" dirty="0"/>
                  <a:t>Streakin</a:t>
                </a:r>
                <a:r>
                  <a:rPr lang="en-US" dirty="0"/>
                  <a:t>g power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∝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Mismatch between theory and experiment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Clipping within structure</a:t>
                </a:r>
              </a:p>
              <a:p>
                <a:r>
                  <a:rPr lang="en-US" dirty="0"/>
                  <a:t>Reached structural limitations</a:t>
                </a: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EBF0DF38-4D27-817D-233E-1C17466084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365830" cy="1901500"/>
              </a:xfrm>
              <a:blipFill>
                <a:blip r:embed="rId4"/>
                <a:stretch>
                  <a:fillRect l="-1591" t="-4167"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DE71CD-A091-400B-5F32-2808CD13AB9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C566468B-E88B-42C8-934E-3940DF243E41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7B2C3-251A-AF6E-3FA7-DB1442546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22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0F9E9F-EE32-E57D-A538-745C9581D8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30" y="1418839"/>
            <a:ext cx="5794459" cy="4351338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F263A8AF-0546-B263-226F-6EEE54216272}"/>
              </a:ext>
            </a:extLst>
          </p:cNvPr>
          <p:cNvGrpSpPr/>
          <p:nvPr/>
        </p:nvGrpSpPr>
        <p:grpSpPr>
          <a:xfrm>
            <a:off x="612849" y="4049554"/>
            <a:ext cx="5591181" cy="2071143"/>
            <a:chOff x="504819" y="3699034"/>
            <a:chExt cx="5591181" cy="207114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DEC8DA-F6F9-C27E-DC51-D0567516C3D4}"/>
                </a:ext>
              </a:extLst>
            </p:cNvPr>
            <p:cNvSpPr/>
            <p:nvPr/>
          </p:nvSpPr>
          <p:spPr>
            <a:xfrm>
              <a:off x="1481559" y="4199731"/>
              <a:ext cx="3182341" cy="40777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3369A9-6CA2-2BEC-00B8-06CF6787030F}"/>
                </a:ext>
              </a:extLst>
            </p:cNvPr>
            <p:cNvSpPr/>
            <p:nvPr/>
          </p:nvSpPr>
          <p:spPr>
            <a:xfrm>
              <a:off x="1460360" y="5362404"/>
              <a:ext cx="3182340" cy="40777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3251031-CCD0-C0F3-4455-01BA2DA99550}"/>
                </a:ext>
              </a:extLst>
            </p:cNvPr>
            <p:cNvSpPr/>
            <p:nvPr/>
          </p:nvSpPr>
          <p:spPr>
            <a:xfrm>
              <a:off x="2158992" y="4853526"/>
              <a:ext cx="568410" cy="2063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558469D-B0C0-C1B5-7559-417E963F5E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48603" y="4607504"/>
              <a:ext cx="1894096" cy="3491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8E3B6D3-962F-69F7-B1BF-72BD7A43420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48603" y="4956677"/>
              <a:ext cx="1885160" cy="40572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42A89B5-467E-A965-A3DA-0DAE1012B78D}"/>
                </a:ext>
              </a:extLst>
            </p:cNvPr>
            <p:cNvCxnSpPr>
              <a:cxnSpLocks/>
            </p:cNvCxnSpPr>
            <p:nvPr/>
          </p:nvCxnSpPr>
          <p:spPr>
            <a:xfrm>
              <a:off x="2748603" y="4956676"/>
              <a:ext cx="2971605" cy="0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DB1AF981-6B17-91BD-D249-7CEF91FD8A1A}"/>
                </a:ext>
              </a:extLst>
            </p:cNvPr>
            <p:cNvSpPr/>
            <p:nvPr/>
          </p:nvSpPr>
          <p:spPr>
            <a:xfrm>
              <a:off x="4520104" y="4619007"/>
              <a:ext cx="122595" cy="675339"/>
            </a:xfrm>
            <a:prstGeom prst="arc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55E7A99-1040-D9A4-1804-EF91D56D184A}"/>
                    </a:ext>
                  </a:extLst>
                </p:cNvPr>
                <p:cNvSpPr txBox="1"/>
                <p:nvPr/>
              </p:nvSpPr>
              <p:spPr>
                <a:xfrm>
                  <a:off x="5080000" y="4470400"/>
                  <a:ext cx="1016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𝑚𝑟𝑎𝑑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55E7A99-1040-D9A4-1804-EF91D56D18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0000" y="4470400"/>
                  <a:ext cx="101600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D6CB960-209F-D390-D4AA-490D40E7A058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 flipV="1">
              <a:off x="4368800" y="4655066"/>
              <a:ext cx="711200" cy="19845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2AA44F1-1B4C-B7CA-3344-8A63BBF3EFCC}"/>
                </a:ext>
              </a:extLst>
            </p:cNvPr>
            <p:cNvCxnSpPr/>
            <p:nvPr/>
          </p:nvCxnSpPr>
          <p:spPr>
            <a:xfrm>
              <a:off x="2407920" y="4064794"/>
              <a:ext cx="211218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6087BE4-34E8-0046-0DDE-BC0E461C7F76}"/>
                </a:ext>
              </a:extLst>
            </p:cNvPr>
            <p:cNvCxnSpPr>
              <a:cxnSpLocks/>
            </p:cNvCxnSpPr>
            <p:nvPr/>
          </p:nvCxnSpPr>
          <p:spPr>
            <a:xfrm>
              <a:off x="1231760" y="4510674"/>
              <a:ext cx="0" cy="89200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1935BE-4A90-F3AF-5D7F-91D4301E86F5}"/>
                </a:ext>
              </a:extLst>
            </p:cNvPr>
            <p:cNvSpPr txBox="1"/>
            <p:nvPr/>
          </p:nvSpPr>
          <p:spPr>
            <a:xfrm>
              <a:off x="2987040" y="3699034"/>
              <a:ext cx="8915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2.4mm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7902803-CD29-3034-C73F-8FDCF10F3D2F}"/>
                    </a:ext>
                  </a:extLst>
                </p:cNvPr>
                <p:cNvSpPr txBox="1"/>
                <p:nvPr/>
              </p:nvSpPr>
              <p:spPr>
                <a:xfrm>
                  <a:off x="504819" y="4747707"/>
                  <a:ext cx="8122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7902803-CD29-3034-C73F-8FDCF10F3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819" y="4747707"/>
                  <a:ext cx="81221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0926135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827B6-C816-B728-97C4-9125F125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Streaking - Conclusion and outlook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054ED1-13B1-A19C-6FAF-EDB4B02748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657" y="1554480"/>
                <a:ext cx="5793592" cy="4223385"/>
              </a:xfrm>
            </p:spPr>
            <p:txBody>
              <a:bodyPr/>
              <a:lstStyle/>
              <a:p>
                <a:r>
                  <a:rPr lang="en-US" dirty="0"/>
                  <a:t>Developed THz source for THz streaking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30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lang="en-US" dirty="0"/>
                  <a:t> of pulse energy at 0.5% generation efficiencies</a:t>
                </a:r>
              </a:p>
              <a:p>
                <a:r>
                  <a:rPr lang="en-US" dirty="0"/>
                  <a:t>Record streaking gradient of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𝑟𝑎𝑑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𝑓𝑠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Limited by the structure itself</a:t>
                </a:r>
              </a:p>
              <a:p>
                <a:r>
                  <a:rPr lang="en-US" dirty="0"/>
                  <a:t>Non-linear ballistic compression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dirty="0"/>
                  <a:t>2fs beam structures measured</a:t>
                </a:r>
              </a:p>
              <a:p>
                <a:r>
                  <a:rPr lang="en-US" dirty="0"/>
                  <a:t>Different Streaking geometries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054ED1-13B1-A19C-6FAF-EDB4B02748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657" y="1554480"/>
                <a:ext cx="5793592" cy="4223385"/>
              </a:xfrm>
              <a:blipFill>
                <a:blip r:embed="rId2"/>
                <a:stretch>
                  <a:fillRect l="-1368" t="-2453" r="-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8FEFB303-D5D0-7561-1ACC-BC7DEDB77DE8}"/>
              </a:ext>
            </a:extLst>
          </p:cNvPr>
          <p:cNvGrpSpPr/>
          <p:nvPr/>
        </p:nvGrpSpPr>
        <p:grpSpPr>
          <a:xfrm>
            <a:off x="7043651" y="1369378"/>
            <a:ext cx="4471692" cy="4119244"/>
            <a:chOff x="6907688" y="1469580"/>
            <a:chExt cx="4471692" cy="411924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9B25BF0-EA79-4388-ED4B-AB9363994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7688" y="1469580"/>
              <a:ext cx="4471692" cy="4119244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C6ABE6D-49B2-7F8D-0127-419025C392DA}"/>
                </a:ext>
              </a:extLst>
            </p:cNvPr>
            <p:cNvSpPr/>
            <p:nvPr/>
          </p:nvSpPr>
          <p:spPr>
            <a:xfrm>
              <a:off x="10304376" y="4448002"/>
              <a:ext cx="147484" cy="147484"/>
            </a:xfrm>
            <a:prstGeom prst="ellipse">
              <a:avLst/>
            </a:prstGeom>
            <a:gradFill rotWithShape="1">
              <a:gsLst>
                <a:gs pos="0">
                  <a:srgbClr val="E97132">
                    <a:lumMod val="110000"/>
                    <a:satMod val="105000"/>
                    <a:tint val="67000"/>
                  </a:srgbClr>
                </a:gs>
                <a:gs pos="50000">
                  <a:srgbClr val="E97132">
                    <a:lumMod val="105000"/>
                    <a:satMod val="103000"/>
                    <a:tint val="73000"/>
                  </a:srgbClr>
                </a:gs>
                <a:gs pos="100000">
                  <a:srgbClr val="E97132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0FD68D0-D26C-2432-140E-9400A86DB7C8}"/>
                </a:ext>
              </a:extLst>
            </p:cNvPr>
            <p:cNvCxnSpPr>
              <a:cxnSpLocks/>
            </p:cNvCxnSpPr>
            <p:nvPr/>
          </p:nvCxnSpPr>
          <p:spPr>
            <a:xfrm>
              <a:off x="10389693" y="4315794"/>
              <a:ext cx="0" cy="40894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FDA896-EA2B-4BAE-BDA6-3FACD7CF65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364" y="4315794"/>
              <a:ext cx="113508" cy="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A5DB074-B206-E145-2289-35228C9E3E10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364" y="4724734"/>
              <a:ext cx="113508" cy="0"/>
            </a:xfrm>
            <a:prstGeom prst="line">
              <a:avLst/>
            </a:prstGeom>
            <a:noFill/>
            <a:ln w="19050" cap="flat" cmpd="sng" algn="ctr">
              <a:solidFill>
                <a:srgbClr val="E97132"/>
              </a:solidFill>
              <a:prstDash val="solid"/>
              <a:miter lim="800000"/>
            </a:ln>
            <a:effectLst/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3A87BA-5D53-795F-6ADB-2A43CD991072}"/>
                </a:ext>
              </a:extLst>
            </p:cNvPr>
            <p:cNvSpPr txBox="1"/>
            <p:nvPr/>
          </p:nvSpPr>
          <p:spPr>
            <a:xfrm>
              <a:off x="9416853" y="4241224"/>
              <a:ext cx="8619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Pegasus 2026?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CE1FFFE-25B0-4635-C0A7-954A2AFEE898}"/>
              </a:ext>
            </a:extLst>
          </p:cNvPr>
          <p:cNvSpPr/>
          <p:nvPr/>
        </p:nvSpPr>
        <p:spPr>
          <a:xfrm>
            <a:off x="9552816" y="3970116"/>
            <a:ext cx="1257938" cy="914400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52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7E0679-7DD5-2D51-6282-2B5FDDB8D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 – Double tapered PPWG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7E35EC8-0352-6B95-DC65-BFAB5E7B81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007443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Increase horizontal focusing?</a:t>
                </a:r>
              </a:p>
              <a:p>
                <a:pPr lvl="1"/>
                <a:r>
                  <a:rPr lang="en-US" dirty="0"/>
                  <a:t>PPWG has no horizontal focusing element</a:t>
                </a:r>
              </a:p>
              <a:p>
                <a:pPr lvl="1"/>
                <a:r>
                  <a:rPr lang="en-US" dirty="0"/>
                  <a:t>Enclosed waveguide will increase dispersion</a:t>
                </a:r>
              </a:p>
              <a:p>
                <a:pPr lvl="2"/>
                <a:r>
                  <a:rPr lang="en-US" dirty="0"/>
                  <a:t>Pulse stretching</a:t>
                </a:r>
              </a:p>
              <a:p>
                <a:pPr lvl="2"/>
                <a:r>
                  <a:rPr lang="en-US" dirty="0"/>
                  <a:t>Change in phase velocity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Shorter interaction length</a:t>
                </a:r>
              </a:p>
              <a:p>
                <a:r>
                  <a:rPr lang="en-US" dirty="0"/>
                  <a:t>Possible solution: </a:t>
                </a:r>
                <a:r>
                  <a:rPr lang="en-US" b="1" dirty="0"/>
                  <a:t>Double tapered parallel plate waveguide 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7E35EC8-0352-6B95-DC65-BFAB5E7B81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007443" cy="4351338"/>
              </a:xfrm>
              <a:blipFill>
                <a:blip r:embed="rId2"/>
                <a:stretch>
                  <a:fillRect l="-1827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EC2896-A243-86CC-0C2F-C9FE637B79B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95E70B71-FB85-4021-A06D-40CC88F41445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EF3B6F-88D3-B7E6-6B3F-0FF78CC08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24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944E30-4D77-D42B-CED5-76D4138C7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881" y="1401339"/>
            <a:ext cx="2860696" cy="259995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3BA68E-E403-2480-AA0C-4A0610644408}"/>
              </a:ext>
            </a:extLst>
          </p:cNvPr>
          <p:cNvGrpSpPr/>
          <p:nvPr/>
        </p:nvGrpSpPr>
        <p:grpSpPr>
          <a:xfrm>
            <a:off x="6960580" y="4180778"/>
            <a:ext cx="3894702" cy="2150807"/>
            <a:chOff x="7563079" y="1385315"/>
            <a:chExt cx="3894702" cy="21508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665D499-7D25-4134-C37B-639DBA297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3079" y="1487604"/>
              <a:ext cx="1703994" cy="204851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F52516D-8225-2974-C93C-803AAA0A4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7671" r="14334"/>
            <a:stretch>
              <a:fillRect/>
            </a:stretch>
          </p:blipFill>
          <p:spPr>
            <a:xfrm>
              <a:off x="9754215" y="1385315"/>
              <a:ext cx="1703566" cy="2124371"/>
            </a:xfrm>
            <a:prstGeom prst="rect">
              <a:avLst/>
            </a:prstGeom>
          </p:spPr>
        </p:pic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748BB1E-F499-F86B-343A-EA12D14555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5076" y="1385315"/>
              <a:ext cx="1349253" cy="1000611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ADDFCBF-0E3A-C249-72AE-C16EA22093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5076" y="2710878"/>
              <a:ext cx="1339139" cy="718122"/>
            </a:xfrm>
            <a:prstGeom prst="line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87771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0718-A650-79DF-0332-169CBDB02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Outlook – Breaking the streaking power limits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05D228-F8AD-8C4A-F562-4ADC545740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4645829" cy="419211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Very low dispersion!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𝑝h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𝑇𝐻𝑧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≈1.005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</a:t>
                </a:r>
                <a:r>
                  <a:rPr lang="en-US" dirty="0" err="1"/>
                  <a:t>refrerence</a:t>
                </a:r>
                <a:r>
                  <a:rPr lang="en-US" dirty="0"/>
                  <a:t>:</a:t>
                </a:r>
              </a:p>
              <a:p>
                <a:pPr lvl="2"/>
                <a:r>
                  <a:rPr lang="en-US" dirty="0"/>
                  <a:t>Tsinghua structure: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𝑇𝐻𝑧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)=1.08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20×</m:t>
                    </m:r>
                  </m:oMath>
                </a14:m>
                <a:r>
                  <a:rPr lang="en-US" dirty="0"/>
                  <a:t> field enhancement</a:t>
                </a:r>
              </a:p>
              <a:p>
                <a:pPr lvl="1"/>
                <a:r>
                  <a:rPr lang="en-US" dirty="0"/>
                  <a:t>Tsinghua structure: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4×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140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dirty="0"/>
                  <a:t> measured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dirty="0"/>
                  <a:t> gradients possible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05D228-F8AD-8C4A-F562-4ADC545740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4645829" cy="4192117"/>
              </a:xfrm>
              <a:blipFill>
                <a:blip r:embed="rId2"/>
                <a:stretch>
                  <a:fillRect l="-2362" t="-2471" b="-1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D35BD44-844C-EF60-190E-6EA6A8FF189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25F15372-F632-4CD8-B6E4-AA23012F9D7F}" type="datetime1">
              <a:rPr lang="en-US" smtClean="0"/>
              <a:t>7/26/2026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8A1898-0262-35F2-651F-EA162DA90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25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4E92DD-B91F-A1E8-463C-FA862C00283C}"/>
              </a:ext>
            </a:extLst>
          </p:cNvPr>
          <p:cNvGrpSpPr/>
          <p:nvPr/>
        </p:nvGrpSpPr>
        <p:grpSpPr>
          <a:xfrm>
            <a:off x="5807852" y="1306640"/>
            <a:ext cx="5897384" cy="3907912"/>
            <a:chOff x="5776114" y="1824434"/>
            <a:chExt cx="6098058" cy="404088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BB6CCC5-12FD-6ED2-7A48-BC3FFED09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76114" y="1824434"/>
              <a:ext cx="5840627" cy="360831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7D2A9F-07A6-121D-5A0A-0A77FAF00988}"/>
                </a:ext>
              </a:extLst>
            </p:cNvPr>
            <p:cNvSpPr txBox="1"/>
            <p:nvPr/>
          </p:nvSpPr>
          <p:spPr>
            <a:xfrm>
              <a:off x="5776114" y="5299002"/>
              <a:ext cx="6098058" cy="5663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0" i="1" dirty="0">
                  <a:solidFill>
                    <a:srgbClr val="222222"/>
                  </a:solidFill>
                  <a:effectLst/>
                  <a:latin typeface="Arial" panose="020B0604020202020204" pitchFamily="34" charset="0"/>
                </a:rPr>
                <a:t>Rohrbach, David, et al. "Wideband dispersion-free THz waveguide platform." Scientific Reports 13.1 (2023): 15228.</a:t>
              </a:r>
              <a:endParaRPr lang="en-US" sz="1400" i="1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EEB3E7D-FF2A-23CC-0CB8-9DECB928C9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090"/>
          <a:stretch>
            <a:fillRect/>
          </a:stretch>
        </p:blipFill>
        <p:spPr>
          <a:xfrm>
            <a:off x="5393112" y="5422736"/>
            <a:ext cx="3238952" cy="11900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1C4854-A00C-CF4D-87B4-AA1342830951}"/>
              </a:ext>
            </a:extLst>
          </p:cNvPr>
          <p:cNvSpPr txBox="1"/>
          <p:nvPr/>
        </p:nvSpPr>
        <p:spPr>
          <a:xfrm>
            <a:off x="8862737" y="5323324"/>
            <a:ext cx="323895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Iwaszczuk</a:t>
            </a:r>
            <a:r>
              <a:rPr lang="en-US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Krzysztof, et al. "Terahertz field enhancement to the MV/cm regime in a tapered parallel plate waveguide." Optics express 20.8 (2012): 8344-8355.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775239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041-1D96-5178-5F5F-A12B2C7B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DT-PPWG test at UCLA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D99A91-5E12-C43A-922D-4562CDF6FD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4740876" cy="439409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UCLA designed structure</a:t>
                </a:r>
              </a:p>
              <a:p>
                <a:pPr lvl="1"/>
                <a:r>
                  <a:rPr lang="en-US" dirty="0"/>
                  <a:t>Slit width: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=400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Gap size: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Far away from optimal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=20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Resin printed and coated with copper tape</a:t>
                </a:r>
              </a:p>
              <a:p>
                <a:r>
                  <a:rPr lang="en-US" dirty="0"/>
                  <a:t>Better fabrication capabilities at SLAC than UCLA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D99A91-5E12-C43A-922D-4562CDF6FD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4740876" cy="4394093"/>
              </a:xfrm>
              <a:blipFill>
                <a:blip r:embed="rId2"/>
                <a:stretch>
                  <a:fillRect l="-2317" t="-2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A891F-3E47-8A54-23A1-ED9D647E954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DDCC8A79-A40A-46A4-AF88-D29639E6158B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863E0-A953-4243-5DAA-BE57B249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37B1DF-1D6A-B0BE-618A-F8499DDD6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076" y="4680607"/>
            <a:ext cx="2092411" cy="15391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3449F7-D177-A94C-D217-F4E7B71D8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208" y="4782922"/>
            <a:ext cx="3539423" cy="14367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5D821E-DE1E-D9BD-F681-CEB5483277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350" y="1690688"/>
            <a:ext cx="3754220" cy="273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58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805D8-35FD-3309-B757-F75724E1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Outlook – Perpendicular Streaking geometry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A300E7-C36A-6155-72FB-807EDDBED2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5"/>
                <a:ext cx="5552466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Increase vertical focusing?</a:t>
                </a:r>
              </a:p>
              <a:p>
                <a:pPr lvl="1"/>
                <a:r>
                  <a:rPr lang="en-US" dirty="0"/>
                  <a:t>Clipping of beam</a:t>
                </a:r>
              </a:p>
              <a:p>
                <a:r>
                  <a:rPr lang="en-US" dirty="0"/>
                  <a:t>Possible solution: </a:t>
                </a:r>
                <a:r>
                  <a:rPr lang="en-US" b="1" dirty="0"/>
                  <a:t>perpendicular geometry</a:t>
                </a:r>
              </a:p>
              <a:p>
                <a:pPr lvl="1"/>
                <a:r>
                  <a:rPr lang="en-US" dirty="0"/>
                  <a:t>Stronger force</a:t>
                </a:r>
              </a:p>
              <a:p>
                <a:pPr lvl="1"/>
                <a:r>
                  <a:rPr lang="en-US" dirty="0"/>
                  <a:t>Shorter interaction length</a:t>
                </a:r>
              </a:p>
              <a:p>
                <a:r>
                  <a:rPr lang="en-US" dirty="0"/>
                  <a:t>Copropagating case: Magnetic fields counter electric fields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Perpendicular geometry: B is along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No magnetic field effect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A300E7-C36A-6155-72FB-807EDDBED2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5"/>
                <a:ext cx="5552466" cy="4351338"/>
              </a:xfrm>
              <a:blipFill>
                <a:blip r:embed="rId2"/>
                <a:stretch>
                  <a:fillRect l="-1538" t="-2941" b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75AC1-4F3A-6B19-D663-BAC5A31D5D3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49246321-2015-4B95-BE0A-D554F44B36B5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5BB6-9314-6977-C986-D9FF411D9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B0FA3B-DA48-D091-E864-26F9DED22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534" y="1924333"/>
            <a:ext cx="5552466" cy="28119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59AF0-CCEF-E9D1-6039-DD83A7F858B3}"/>
              </a:ext>
            </a:extLst>
          </p:cNvPr>
          <p:cNvSpPr txBox="1"/>
          <p:nvPr/>
        </p:nvSpPr>
        <p:spPr>
          <a:xfrm>
            <a:off x="6696210" y="4969895"/>
            <a:ext cx="54391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Baek, In Hyung, et al. "Real-time ultrafast oscilloscope with a relativistic electron bunch train." Nature communications 12.1 (2021): 6851.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31236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D7F7721-8512-6DEA-25A5-259F51CC1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 – Perpendicular streaking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63D82413-43A3-85DD-445F-67322087A0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5439113" cy="4351338"/>
              </a:xfrm>
            </p:spPr>
            <p:txBody>
              <a:bodyPr/>
              <a:lstStyle/>
              <a:p>
                <a:r>
                  <a:rPr lang="en-US" dirty="0"/>
                  <a:t>Longer bunches can be captured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Better single shot capabilities</a:t>
                </a:r>
              </a:p>
              <a:p>
                <a:r>
                  <a:rPr lang="en-US" dirty="0"/>
                  <a:t>No spectrometer required</a:t>
                </a:r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63D82413-43A3-85DD-445F-67322087A0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5439113" cy="4351338"/>
              </a:xfrm>
              <a:blipFill>
                <a:blip r:embed="rId2"/>
                <a:stretch>
                  <a:fillRect l="-1904" t="-2381" r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537C5-A367-EF84-27F0-9323E32FEF4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9FD171FA-AB05-47B9-B0F8-0ED4D9D00FB0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D28B62-83E3-B86A-70F8-892C2F07B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28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4FEA19-FF8E-2A34-1DB0-820039FF1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817" y="1471365"/>
            <a:ext cx="5056061" cy="32974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3DDDD9-4240-1483-692A-E6037DEAA53A}"/>
              </a:ext>
            </a:extLst>
          </p:cNvPr>
          <p:cNvSpPr txBox="1"/>
          <p:nvPr/>
        </p:nvSpPr>
        <p:spPr>
          <a:xfrm>
            <a:off x="6844491" y="4924970"/>
            <a:ext cx="54391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Baek, In Hyung, et al. "Real-time ultrafast oscilloscope with a relativistic electron bunch train." Nature communications 12.1 (2021): 6851.</a:t>
            </a:r>
            <a:endParaRPr lang="en-US" i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7723FE9-5D73-6CBA-B038-4638894C6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478" y="3523443"/>
            <a:ext cx="5056061" cy="296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24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31732-6018-E46D-ED74-A7BA35E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 – Perpendicular streaking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B43A9A-788E-D873-25CC-1507E821A6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1799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Dephasing effects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Beam should sample less than half a cycle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𝑇𝐻𝑧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&lt;300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Fabrication challenge</a:t>
                </a:r>
              </a:p>
              <a:p>
                <a:r>
                  <a:rPr lang="en-US" dirty="0"/>
                  <a:t>With significant field enhancement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u="sng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u="sng" dirty="0"/>
                  <a:t> THz source can be simplified</a:t>
                </a:r>
              </a:p>
              <a:p>
                <a:pPr lvl="1"/>
                <a:r>
                  <a:rPr lang="en-US" dirty="0"/>
                  <a:t>Simple </a:t>
                </a:r>
                <a:r>
                  <a:rPr lang="en-US" dirty="0" err="1"/>
                  <a:t>ZnTe</a:t>
                </a:r>
                <a:r>
                  <a:rPr lang="en-US" dirty="0"/>
                  <a:t>/</a:t>
                </a:r>
                <a:r>
                  <a:rPr lang="en-US" dirty="0" err="1"/>
                  <a:t>GaP</a:t>
                </a:r>
                <a:r>
                  <a:rPr lang="en-US" dirty="0"/>
                  <a:t> crystal for THz generation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B43A9A-788E-D873-25CC-1507E821A6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179900" cy="4351338"/>
              </a:xfrm>
              <a:blipFill>
                <a:blip r:embed="rId2"/>
                <a:stretch>
                  <a:fillRect l="-2120" t="-2381" r="-17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730E9-7BDA-FB0F-41FD-E09CC27D7C8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8B131560-A271-4921-AACB-47780457401A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09184-5FC5-4081-F97D-A2ECC115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1FD860-2961-8F8E-0945-F13249C45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924" y="3648699"/>
            <a:ext cx="3934374" cy="311511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749B2AA-131E-A019-F9D6-985135476139}"/>
              </a:ext>
            </a:extLst>
          </p:cNvPr>
          <p:cNvGrpSpPr/>
          <p:nvPr/>
        </p:nvGrpSpPr>
        <p:grpSpPr>
          <a:xfrm>
            <a:off x="5605821" y="1412084"/>
            <a:ext cx="5995997" cy="2236615"/>
            <a:chOff x="6452488" y="1412084"/>
            <a:chExt cx="5995997" cy="223661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04BB9E8-6B13-D022-66A4-3384F34538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52488" y="1415372"/>
              <a:ext cx="5995997" cy="2233327"/>
            </a:xfrm>
            <a:prstGeom prst="rect">
              <a:avLst/>
            </a:prstGeom>
          </p:spPr>
        </p:pic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E24C8EA4-54A5-F428-A4DF-965776FB47A5}"/>
                </a:ext>
              </a:extLst>
            </p:cNvPr>
            <p:cNvSpPr/>
            <p:nvPr/>
          </p:nvSpPr>
          <p:spPr>
            <a:xfrm flipV="1">
              <a:off x="8095965" y="1547712"/>
              <a:ext cx="262918" cy="484209"/>
            </a:xfrm>
            <a:prstGeom prst="rtTriangle">
              <a:avLst/>
            </a:prstGeom>
            <a:solidFill>
              <a:srgbClr val="BE4A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CC8BC67-D500-FF10-C94F-7D87887F2505}"/>
                    </a:ext>
                  </a:extLst>
                </p:cNvPr>
                <p:cNvSpPr txBox="1"/>
                <p:nvPr/>
              </p:nvSpPr>
              <p:spPr>
                <a:xfrm>
                  <a:off x="8563004" y="2204426"/>
                  <a:ext cx="12760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=75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4CC8BC67-D500-FF10-C94F-7D87887F25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63004" y="2204426"/>
                  <a:ext cx="1276054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478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612A79A-41FF-A8CC-03E6-2E99CE130532}"/>
                    </a:ext>
                  </a:extLst>
                </p:cNvPr>
                <p:cNvSpPr txBox="1"/>
                <p:nvPr/>
              </p:nvSpPr>
              <p:spPr>
                <a:xfrm>
                  <a:off x="10040602" y="2171069"/>
                  <a:ext cx="157356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=500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𝑚𝑚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612A79A-41FF-A8CC-03E6-2E99CE1305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0602" y="2171069"/>
                  <a:ext cx="1573562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AE343ED-FEF1-7028-4AAA-3564732120F5}"/>
                </a:ext>
              </a:extLst>
            </p:cNvPr>
            <p:cNvSpPr/>
            <p:nvPr/>
          </p:nvSpPr>
          <p:spPr>
            <a:xfrm rot="2779515">
              <a:off x="11794148" y="2713419"/>
              <a:ext cx="381402" cy="7514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D84E741-41AA-92BD-6FF6-53DB7986FA54}"/>
                </a:ext>
              </a:extLst>
            </p:cNvPr>
            <p:cNvSpPr/>
            <p:nvPr/>
          </p:nvSpPr>
          <p:spPr>
            <a:xfrm>
              <a:off x="9967483" y="2723579"/>
              <a:ext cx="381402" cy="7514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C17E7A5-A29F-D6C6-77DC-F769C28AD85A}"/>
                </a:ext>
              </a:extLst>
            </p:cNvPr>
            <p:cNvSpPr/>
            <p:nvPr/>
          </p:nvSpPr>
          <p:spPr>
            <a:xfrm rot="2016003">
              <a:off x="10624687" y="2731537"/>
              <a:ext cx="381402" cy="7514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D069449-750F-8742-CD58-6BC94C146835}"/>
                </a:ext>
              </a:extLst>
            </p:cNvPr>
            <p:cNvSpPr/>
            <p:nvPr/>
          </p:nvSpPr>
          <p:spPr>
            <a:xfrm rot="7534719">
              <a:off x="9288990" y="2771671"/>
              <a:ext cx="381402" cy="7514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AD670B5-A442-6863-D38F-A1B9FC5C3EF0}"/>
                </a:ext>
              </a:extLst>
            </p:cNvPr>
            <p:cNvSpPr/>
            <p:nvPr/>
          </p:nvSpPr>
          <p:spPr>
            <a:xfrm rot="8816942">
              <a:off x="8077199" y="2770035"/>
              <a:ext cx="207153" cy="4058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27040F-A613-7A0C-2FB5-B482456235FA}"/>
                </a:ext>
              </a:extLst>
            </p:cNvPr>
            <p:cNvSpPr/>
            <p:nvPr/>
          </p:nvSpPr>
          <p:spPr>
            <a:xfrm rot="8358293">
              <a:off x="8640199" y="2748154"/>
              <a:ext cx="381402" cy="7514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C3D228-1C4E-3742-85C7-7439030D9559}"/>
                </a:ext>
              </a:extLst>
            </p:cNvPr>
            <p:cNvSpPr txBox="1"/>
            <p:nvPr/>
          </p:nvSpPr>
          <p:spPr>
            <a:xfrm>
              <a:off x="8718116" y="1412084"/>
              <a:ext cx="2886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Tilted Pulse Front  THz source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DA0B67-01BE-F5FD-EA3B-87837FFE9831}"/>
                </a:ext>
              </a:extLst>
            </p:cNvPr>
            <p:cNvSpPr txBox="1"/>
            <p:nvPr/>
          </p:nvSpPr>
          <p:spPr>
            <a:xfrm>
              <a:off x="7087407" y="2993201"/>
              <a:ext cx="1350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Mg:LiNbO3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E348F76-3769-2411-1CF0-1FB0160331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46832" y="2905935"/>
              <a:ext cx="280594" cy="1760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52BAE308-9125-4DE9-F943-F8D790778DED}"/>
                </a:ext>
              </a:extLst>
            </p:cNvPr>
            <p:cNvSpPr/>
            <p:nvPr/>
          </p:nvSpPr>
          <p:spPr>
            <a:xfrm rot="5400000">
              <a:off x="6747620" y="3195851"/>
              <a:ext cx="338246" cy="471321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1907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2539CDE-3D8E-B1EB-DB53-69F17456F187}"/>
              </a:ext>
            </a:extLst>
          </p:cNvPr>
          <p:cNvGrpSpPr/>
          <p:nvPr/>
        </p:nvGrpSpPr>
        <p:grpSpPr>
          <a:xfrm>
            <a:off x="415568" y="2912935"/>
            <a:ext cx="7731850" cy="3404355"/>
            <a:chOff x="199593" y="3077890"/>
            <a:chExt cx="8209839" cy="36148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E05E7F-F095-9807-2D83-1CBB420EF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239" r="30688" b="34796"/>
            <a:stretch>
              <a:fillRect/>
            </a:stretch>
          </p:blipFill>
          <p:spPr>
            <a:xfrm>
              <a:off x="199593" y="3077890"/>
              <a:ext cx="8209839" cy="360177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EE98A2-AD73-22AD-B064-6F2F117D340F}"/>
                </a:ext>
              </a:extLst>
            </p:cNvPr>
            <p:cNvSpPr txBox="1">
              <a:spLocks/>
            </p:cNvSpPr>
            <p:nvPr/>
          </p:nvSpPr>
          <p:spPr>
            <a:xfrm>
              <a:off x="560370" y="4414417"/>
              <a:ext cx="2120657" cy="820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Photogun</a:t>
              </a:r>
              <a:r>
                <a:rPr lang="en-US" dirty="0"/>
                <a:t> </a:t>
              </a:r>
            </a:p>
            <a:p>
              <a:pPr algn="ctr"/>
              <a:r>
                <a:rPr lang="en-US" dirty="0"/>
                <a:t>1.6 cell S-band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9FB655-22F7-A0BB-D9DF-64799B797297}"/>
                </a:ext>
              </a:extLst>
            </p:cNvPr>
            <p:cNvSpPr txBox="1">
              <a:spLocks/>
            </p:cNvSpPr>
            <p:nvPr/>
          </p:nvSpPr>
          <p:spPr>
            <a:xfrm>
              <a:off x="2133990" y="6323373"/>
              <a:ext cx="12743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Solenoid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B21E21-2491-169B-9B2B-09E9585D6FFB}"/>
                </a:ext>
              </a:extLst>
            </p:cNvPr>
            <p:cNvSpPr txBox="1">
              <a:spLocks/>
            </p:cNvSpPr>
            <p:nvPr/>
          </p:nvSpPr>
          <p:spPr>
            <a:xfrm>
              <a:off x="2840548" y="5032699"/>
              <a:ext cx="776992" cy="46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ICT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E00757D-2CE0-E9DB-1EDE-B94FA23B2824}"/>
                </a:ext>
              </a:extLst>
            </p:cNvPr>
            <p:cNvSpPr txBox="1">
              <a:spLocks/>
            </p:cNvSpPr>
            <p:nvPr/>
          </p:nvSpPr>
          <p:spPr>
            <a:xfrm>
              <a:off x="3655986" y="5719754"/>
              <a:ext cx="1427680" cy="686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Linac 11 cell S-band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ADE8726-42D1-2CD4-30F4-D0A64DE529B4}"/>
                </a:ext>
              </a:extLst>
            </p:cNvPr>
            <p:cNvSpPr txBox="1">
              <a:spLocks/>
            </p:cNvSpPr>
            <p:nvPr/>
          </p:nvSpPr>
          <p:spPr>
            <a:xfrm>
              <a:off x="5008030" y="5780620"/>
              <a:ext cx="2167760" cy="820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Dipole spectrometer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59E1D3-7D25-7A74-2F13-5BA702B68B96}"/>
                </a:ext>
              </a:extLst>
            </p:cNvPr>
            <p:cNvSpPr txBox="1">
              <a:spLocks/>
            </p:cNvSpPr>
            <p:nvPr/>
          </p:nvSpPr>
          <p:spPr>
            <a:xfrm>
              <a:off x="5246122" y="3960562"/>
              <a:ext cx="17880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Quadrupoles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2DB639-C99D-E7EF-7949-B89BDB71F047}"/>
                </a:ext>
              </a:extLst>
            </p:cNvPr>
            <p:cNvSpPr txBox="1">
              <a:spLocks/>
            </p:cNvSpPr>
            <p:nvPr/>
          </p:nvSpPr>
          <p:spPr>
            <a:xfrm>
              <a:off x="7003074" y="5418938"/>
              <a:ext cx="138705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Vacuum chamber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631D40-04FA-4A27-1145-B1152E366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PEGASUS beamline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E3B72-01E1-82BE-02AB-92EE637BE86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94A577B2-6A9A-44BA-A9F6-04A8A8EBD74D}" type="datetime1">
              <a:rPr lang="en-US" smtClean="0"/>
              <a:t>7/26/2026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AD191E-4448-B868-A5F8-F7A25BF0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C7A3F8-E46F-FFE6-69BA-9C84F80D48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3" r="882"/>
          <a:stretch/>
        </p:blipFill>
        <p:spPr>
          <a:xfrm>
            <a:off x="8580039" y="931354"/>
            <a:ext cx="2966127" cy="19310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CEEB73-AC57-27F5-66B4-D3525FE534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80039" y="3135322"/>
                <a:ext cx="3095416" cy="2181873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Charge: 1fC-3nC </a:t>
                </a:r>
              </a:p>
              <a:p>
                <a:r>
                  <a:rPr lang="en-US" dirty="0"/>
                  <a:t>Energy: 3-10MeV</a:t>
                </a:r>
              </a:p>
              <a:p>
                <a:r>
                  <a:rPr lang="en-US" b="0" dirty="0"/>
                  <a:t>Bunch length: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Highly modular, student operated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CEEB73-AC57-27F5-66B4-D3525FE534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80039" y="3135322"/>
                <a:ext cx="3095416" cy="2181873"/>
              </a:xfrm>
              <a:blipFill>
                <a:blip r:embed="rId5"/>
                <a:stretch>
                  <a:fillRect l="-2165" t="-3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B11B7418-281B-2C2E-86A2-10FF42347BAD}"/>
              </a:ext>
            </a:extLst>
          </p:cNvPr>
          <p:cNvSpPr txBox="1">
            <a:spLocks/>
          </p:cNvSpPr>
          <p:nvPr/>
        </p:nvSpPr>
        <p:spPr>
          <a:xfrm>
            <a:off x="4355103" y="1503139"/>
            <a:ext cx="3683288" cy="457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27432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600" indent="27432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THz streaking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AC25A4DF-47F7-E75A-C50A-605238A6EB8E}"/>
              </a:ext>
            </a:extLst>
          </p:cNvPr>
          <p:cNvGrpSpPr/>
          <p:nvPr/>
        </p:nvGrpSpPr>
        <p:grpSpPr>
          <a:xfrm>
            <a:off x="4562488" y="2185796"/>
            <a:ext cx="3566199" cy="1300097"/>
            <a:chOff x="71562" y="88625"/>
            <a:chExt cx="3012280" cy="1098160"/>
          </a:xfrm>
        </p:grpSpPr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EEBBB12-3D69-B2E9-2F03-6AB105070DB8}"/>
                </a:ext>
              </a:extLst>
            </p:cNvPr>
            <p:cNvSpPr/>
            <p:nvPr/>
          </p:nvSpPr>
          <p:spPr>
            <a:xfrm>
              <a:off x="71562" y="255349"/>
              <a:ext cx="1353597" cy="931436"/>
            </a:xfrm>
            <a:custGeom>
              <a:avLst/>
              <a:gdLst>
                <a:gd name="csX0" fmla="*/ -201 w 2478893"/>
                <a:gd name="csY0" fmla="*/ 853428 h 1705773"/>
                <a:gd name="csX1" fmla="*/ 2281 w 2478893"/>
                <a:gd name="csY1" fmla="*/ 853453 h 1705773"/>
                <a:gd name="csX2" fmla="*/ 4762 w 2478893"/>
                <a:gd name="csY2" fmla="*/ 853480 h 1705773"/>
                <a:gd name="csX3" fmla="*/ 7244 w 2478893"/>
                <a:gd name="csY3" fmla="*/ 853507 h 1705773"/>
                <a:gd name="csX4" fmla="*/ 9725 w 2478893"/>
                <a:gd name="csY4" fmla="*/ 853534 h 1705773"/>
                <a:gd name="csX5" fmla="*/ 12206 w 2478893"/>
                <a:gd name="csY5" fmla="*/ 853564 h 1705773"/>
                <a:gd name="csX6" fmla="*/ 14688 w 2478893"/>
                <a:gd name="csY6" fmla="*/ 853593 h 1705773"/>
                <a:gd name="csX7" fmla="*/ 17169 w 2478893"/>
                <a:gd name="csY7" fmla="*/ 853625 h 1705773"/>
                <a:gd name="csX8" fmla="*/ 19650 w 2478893"/>
                <a:gd name="csY8" fmla="*/ 853657 h 1705773"/>
                <a:gd name="csX9" fmla="*/ 22132 w 2478893"/>
                <a:gd name="csY9" fmla="*/ 853689 h 1705773"/>
                <a:gd name="csX10" fmla="*/ 24613 w 2478893"/>
                <a:gd name="csY10" fmla="*/ 853723 h 1705773"/>
                <a:gd name="csX11" fmla="*/ 27095 w 2478893"/>
                <a:gd name="csY11" fmla="*/ 853757 h 1705773"/>
                <a:gd name="csX12" fmla="*/ 29576 w 2478893"/>
                <a:gd name="csY12" fmla="*/ 853794 h 1705773"/>
                <a:gd name="csX13" fmla="*/ 32057 w 2478893"/>
                <a:gd name="csY13" fmla="*/ 853831 h 1705773"/>
                <a:gd name="csX14" fmla="*/ 34539 w 2478893"/>
                <a:gd name="csY14" fmla="*/ 853868 h 1705773"/>
                <a:gd name="csX15" fmla="*/ 37020 w 2478893"/>
                <a:gd name="csY15" fmla="*/ 853907 h 1705773"/>
                <a:gd name="csX16" fmla="*/ 39502 w 2478893"/>
                <a:gd name="csY16" fmla="*/ 853949 h 1705773"/>
                <a:gd name="csX17" fmla="*/ 41983 w 2478893"/>
                <a:gd name="csY17" fmla="*/ 853991 h 1705773"/>
                <a:gd name="csX18" fmla="*/ 44464 w 2478893"/>
                <a:gd name="csY18" fmla="*/ 854035 h 1705773"/>
                <a:gd name="csX19" fmla="*/ 46946 w 2478893"/>
                <a:gd name="csY19" fmla="*/ 854079 h 1705773"/>
                <a:gd name="csX20" fmla="*/ 49427 w 2478893"/>
                <a:gd name="csY20" fmla="*/ 854123 h 1705773"/>
                <a:gd name="csX21" fmla="*/ 51908 w 2478893"/>
                <a:gd name="csY21" fmla="*/ 854172 h 1705773"/>
                <a:gd name="csX22" fmla="*/ 54390 w 2478893"/>
                <a:gd name="csY22" fmla="*/ 854219 h 1705773"/>
                <a:gd name="csX23" fmla="*/ 56871 w 2478893"/>
                <a:gd name="csY23" fmla="*/ 854271 h 1705773"/>
                <a:gd name="csX24" fmla="*/ 59352 w 2478893"/>
                <a:gd name="csY24" fmla="*/ 854322 h 1705773"/>
                <a:gd name="csX25" fmla="*/ 61834 w 2478893"/>
                <a:gd name="csY25" fmla="*/ 854376 h 1705773"/>
                <a:gd name="csX26" fmla="*/ 64315 w 2478893"/>
                <a:gd name="csY26" fmla="*/ 854430 h 1705773"/>
                <a:gd name="csX27" fmla="*/ 66797 w 2478893"/>
                <a:gd name="csY27" fmla="*/ 854487 h 1705773"/>
                <a:gd name="csX28" fmla="*/ 69278 w 2478893"/>
                <a:gd name="csY28" fmla="*/ 854546 h 1705773"/>
                <a:gd name="csX29" fmla="*/ 71759 w 2478893"/>
                <a:gd name="csY29" fmla="*/ 854604 h 1705773"/>
                <a:gd name="csX30" fmla="*/ 74241 w 2478893"/>
                <a:gd name="csY30" fmla="*/ 854666 h 1705773"/>
                <a:gd name="csX31" fmla="*/ 76722 w 2478893"/>
                <a:gd name="csY31" fmla="*/ 854730 h 1705773"/>
                <a:gd name="csX32" fmla="*/ 79203 w 2478893"/>
                <a:gd name="csY32" fmla="*/ 854796 h 1705773"/>
                <a:gd name="csX33" fmla="*/ 81685 w 2478893"/>
                <a:gd name="csY33" fmla="*/ 854862 h 1705773"/>
                <a:gd name="csX34" fmla="*/ 84166 w 2478893"/>
                <a:gd name="csY34" fmla="*/ 854933 h 1705773"/>
                <a:gd name="csX35" fmla="*/ 86648 w 2478893"/>
                <a:gd name="csY35" fmla="*/ 855005 h 1705773"/>
                <a:gd name="csX36" fmla="*/ 89129 w 2478893"/>
                <a:gd name="csY36" fmla="*/ 855078 h 1705773"/>
                <a:gd name="csX37" fmla="*/ 91610 w 2478893"/>
                <a:gd name="csY37" fmla="*/ 855154 h 1705773"/>
                <a:gd name="csX38" fmla="*/ 94092 w 2478893"/>
                <a:gd name="csY38" fmla="*/ 855231 h 1705773"/>
                <a:gd name="csX39" fmla="*/ 96573 w 2478893"/>
                <a:gd name="csY39" fmla="*/ 855312 h 1705773"/>
                <a:gd name="csX40" fmla="*/ 99055 w 2478893"/>
                <a:gd name="csY40" fmla="*/ 855395 h 1705773"/>
                <a:gd name="csX41" fmla="*/ 101536 w 2478893"/>
                <a:gd name="csY41" fmla="*/ 855479 h 1705773"/>
                <a:gd name="csX42" fmla="*/ 104017 w 2478893"/>
                <a:gd name="csY42" fmla="*/ 855567 h 1705773"/>
                <a:gd name="csX43" fmla="*/ 106499 w 2478893"/>
                <a:gd name="csY43" fmla="*/ 855655 h 1705773"/>
                <a:gd name="csX44" fmla="*/ 108980 w 2478893"/>
                <a:gd name="csY44" fmla="*/ 855749 h 1705773"/>
                <a:gd name="csX45" fmla="*/ 111461 w 2478893"/>
                <a:gd name="csY45" fmla="*/ 855844 h 1705773"/>
                <a:gd name="csX46" fmla="*/ 113943 w 2478893"/>
                <a:gd name="csY46" fmla="*/ 855943 h 1705773"/>
                <a:gd name="csX47" fmla="*/ 116424 w 2478893"/>
                <a:gd name="csY47" fmla="*/ 856043 h 1705773"/>
                <a:gd name="csX48" fmla="*/ 118905 w 2478893"/>
                <a:gd name="csY48" fmla="*/ 856146 h 1705773"/>
                <a:gd name="csX49" fmla="*/ 121387 w 2478893"/>
                <a:gd name="csY49" fmla="*/ 856252 h 1705773"/>
                <a:gd name="csX50" fmla="*/ 123868 w 2478893"/>
                <a:gd name="csY50" fmla="*/ 856362 h 1705773"/>
                <a:gd name="csX51" fmla="*/ 126350 w 2478893"/>
                <a:gd name="csY51" fmla="*/ 856473 h 1705773"/>
                <a:gd name="csX52" fmla="*/ 128831 w 2478893"/>
                <a:gd name="csY52" fmla="*/ 856588 h 1705773"/>
                <a:gd name="csX53" fmla="*/ 131312 w 2478893"/>
                <a:gd name="csY53" fmla="*/ 856708 h 1705773"/>
                <a:gd name="csX54" fmla="*/ 133794 w 2478893"/>
                <a:gd name="csY54" fmla="*/ 856829 h 1705773"/>
                <a:gd name="csX55" fmla="*/ 136275 w 2478893"/>
                <a:gd name="csY55" fmla="*/ 856954 h 1705773"/>
                <a:gd name="csX56" fmla="*/ 138756 w 2478893"/>
                <a:gd name="csY56" fmla="*/ 857084 h 1705773"/>
                <a:gd name="csX57" fmla="*/ 141238 w 2478893"/>
                <a:gd name="csY57" fmla="*/ 857217 h 1705773"/>
                <a:gd name="csX58" fmla="*/ 143719 w 2478893"/>
                <a:gd name="csY58" fmla="*/ 857352 h 1705773"/>
                <a:gd name="csX59" fmla="*/ 146201 w 2478893"/>
                <a:gd name="csY59" fmla="*/ 857492 h 1705773"/>
                <a:gd name="csX60" fmla="*/ 148682 w 2478893"/>
                <a:gd name="csY60" fmla="*/ 857637 h 1705773"/>
                <a:gd name="csX61" fmla="*/ 151163 w 2478893"/>
                <a:gd name="csY61" fmla="*/ 857784 h 1705773"/>
                <a:gd name="csX62" fmla="*/ 153645 w 2478893"/>
                <a:gd name="csY62" fmla="*/ 857934 h 1705773"/>
                <a:gd name="csX63" fmla="*/ 156126 w 2478893"/>
                <a:gd name="csY63" fmla="*/ 858091 h 1705773"/>
                <a:gd name="csX64" fmla="*/ 158607 w 2478893"/>
                <a:gd name="csY64" fmla="*/ 858250 h 1705773"/>
                <a:gd name="csX65" fmla="*/ 161089 w 2478893"/>
                <a:gd name="csY65" fmla="*/ 858415 h 1705773"/>
                <a:gd name="csX66" fmla="*/ 163570 w 2478893"/>
                <a:gd name="csY66" fmla="*/ 858582 h 1705773"/>
                <a:gd name="csX67" fmla="*/ 166052 w 2478893"/>
                <a:gd name="csY67" fmla="*/ 858756 h 1705773"/>
                <a:gd name="csX68" fmla="*/ 168533 w 2478893"/>
                <a:gd name="csY68" fmla="*/ 858933 h 1705773"/>
                <a:gd name="csX69" fmla="*/ 171014 w 2478893"/>
                <a:gd name="csY69" fmla="*/ 859114 h 1705773"/>
                <a:gd name="csX70" fmla="*/ 173496 w 2478893"/>
                <a:gd name="csY70" fmla="*/ 859301 h 1705773"/>
                <a:gd name="csX71" fmla="*/ 175977 w 2478893"/>
                <a:gd name="csY71" fmla="*/ 859495 h 1705773"/>
                <a:gd name="csX72" fmla="*/ 178459 w 2478893"/>
                <a:gd name="csY72" fmla="*/ 859691 h 1705773"/>
                <a:gd name="csX73" fmla="*/ 180940 w 2478893"/>
                <a:gd name="csY73" fmla="*/ 859893 h 1705773"/>
                <a:gd name="csX74" fmla="*/ 183421 w 2478893"/>
                <a:gd name="csY74" fmla="*/ 860101 h 1705773"/>
                <a:gd name="csX75" fmla="*/ 185903 w 2478893"/>
                <a:gd name="csY75" fmla="*/ 860313 h 1705773"/>
                <a:gd name="csX76" fmla="*/ 188384 w 2478893"/>
                <a:gd name="csY76" fmla="*/ 860531 h 1705773"/>
                <a:gd name="csX77" fmla="*/ 190865 w 2478893"/>
                <a:gd name="csY77" fmla="*/ 860754 h 1705773"/>
                <a:gd name="csX78" fmla="*/ 193347 w 2478893"/>
                <a:gd name="csY78" fmla="*/ 860985 h 1705773"/>
                <a:gd name="csX79" fmla="*/ 195828 w 2478893"/>
                <a:gd name="csY79" fmla="*/ 861221 h 1705773"/>
                <a:gd name="csX80" fmla="*/ 198310 w 2478893"/>
                <a:gd name="csY80" fmla="*/ 861462 h 1705773"/>
                <a:gd name="csX81" fmla="*/ 200791 w 2478893"/>
                <a:gd name="csY81" fmla="*/ 861710 h 1705773"/>
                <a:gd name="csX82" fmla="*/ 203272 w 2478893"/>
                <a:gd name="csY82" fmla="*/ 861962 h 1705773"/>
                <a:gd name="csX83" fmla="*/ 205754 w 2478893"/>
                <a:gd name="csY83" fmla="*/ 862223 h 1705773"/>
                <a:gd name="csX84" fmla="*/ 208235 w 2478893"/>
                <a:gd name="csY84" fmla="*/ 862490 h 1705773"/>
                <a:gd name="csX85" fmla="*/ 210716 w 2478893"/>
                <a:gd name="csY85" fmla="*/ 862763 h 1705773"/>
                <a:gd name="csX86" fmla="*/ 213198 w 2478893"/>
                <a:gd name="csY86" fmla="*/ 863043 h 1705773"/>
                <a:gd name="csX87" fmla="*/ 215679 w 2478893"/>
                <a:gd name="csY87" fmla="*/ 863332 h 1705773"/>
                <a:gd name="csX88" fmla="*/ 218161 w 2478893"/>
                <a:gd name="csY88" fmla="*/ 863625 h 1705773"/>
                <a:gd name="csX89" fmla="*/ 220642 w 2478893"/>
                <a:gd name="csY89" fmla="*/ 863926 h 1705773"/>
                <a:gd name="csX90" fmla="*/ 223123 w 2478893"/>
                <a:gd name="csY90" fmla="*/ 864236 h 1705773"/>
                <a:gd name="csX91" fmla="*/ 225605 w 2478893"/>
                <a:gd name="csY91" fmla="*/ 864553 h 1705773"/>
                <a:gd name="csX92" fmla="*/ 228086 w 2478893"/>
                <a:gd name="csY92" fmla="*/ 864877 h 1705773"/>
                <a:gd name="csX93" fmla="*/ 230567 w 2478893"/>
                <a:gd name="csY93" fmla="*/ 865211 h 1705773"/>
                <a:gd name="csX94" fmla="*/ 233049 w 2478893"/>
                <a:gd name="csY94" fmla="*/ 865549 h 1705773"/>
                <a:gd name="csX95" fmla="*/ 235530 w 2478893"/>
                <a:gd name="csY95" fmla="*/ 865898 h 1705773"/>
                <a:gd name="csX96" fmla="*/ 238011 w 2478893"/>
                <a:gd name="csY96" fmla="*/ 866256 h 1705773"/>
                <a:gd name="csX97" fmla="*/ 240493 w 2478893"/>
                <a:gd name="csY97" fmla="*/ 866622 h 1705773"/>
                <a:gd name="csX98" fmla="*/ 242974 w 2478893"/>
                <a:gd name="csY98" fmla="*/ 866995 h 1705773"/>
                <a:gd name="csX99" fmla="*/ 245455 w 2478893"/>
                <a:gd name="csY99" fmla="*/ 867378 h 1705773"/>
                <a:gd name="csX100" fmla="*/ 247937 w 2478893"/>
                <a:gd name="csY100" fmla="*/ 867771 h 1705773"/>
                <a:gd name="csX101" fmla="*/ 250418 w 2478893"/>
                <a:gd name="csY101" fmla="*/ 868171 h 1705773"/>
                <a:gd name="csX102" fmla="*/ 252899 w 2478893"/>
                <a:gd name="csY102" fmla="*/ 868584 h 1705773"/>
                <a:gd name="csX103" fmla="*/ 255381 w 2478893"/>
                <a:gd name="csY103" fmla="*/ 869004 h 1705773"/>
                <a:gd name="csX104" fmla="*/ 257862 w 2478893"/>
                <a:gd name="csY104" fmla="*/ 869433 h 1705773"/>
                <a:gd name="csX105" fmla="*/ 260343 w 2478893"/>
                <a:gd name="csY105" fmla="*/ 869875 h 1705773"/>
                <a:gd name="csX106" fmla="*/ 262825 w 2478893"/>
                <a:gd name="csY106" fmla="*/ 870325 h 1705773"/>
                <a:gd name="csX107" fmla="*/ 265306 w 2478893"/>
                <a:gd name="csY107" fmla="*/ 870786 h 1705773"/>
                <a:gd name="csX108" fmla="*/ 267788 w 2478893"/>
                <a:gd name="csY108" fmla="*/ 871257 h 1705773"/>
                <a:gd name="csX109" fmla="*/ 270269 w 2478893"/>
                <a:gd name="csY109" fmla="*/ 871741 h 1705773"/>
                <a:gd name="csX110" fmla="*/ 272750 w 2478893"/>
                <a:gd name="csY110" fmla="*/ 872235 h 1705773"/>
                <a:gd name="csX111" fmla="*/ 275232 w 2478893"/>
                <a:gd name="csY111" fmla="*/ 872738 h 1705773"/>
                <a:gd name="csX112" fmla="*/ 277713 w 2478893"/>
                <a:gd name="csY112" fmla="*/ 873253 h 1705773"/>
                <a:gd name="csX113" fmla="*/ 280194 w 2478893"/>
                <a:gd name="csY113" fmla="*/ 873781 h 1705773"/>
                <a:gd name="csX114" fmla="*/ 282676 w 2478893"/>
                <a:gd name="csY114" fmla="*/ 874321 h 1705773"/>
                <a:gd name="csX115" fmla="*/ 285157 w 2478893"/>
                <a:gd name="csY115" fmla="*/ 874874 h 1705773"/>
                <a:gd name="csX116" fmla="*/ 287638 w 2478893"/>
                <a:gd name="csY116" fmla="*/ 875436 h 1705773"/>
                <a:gd name="csX117" fmla="*/ 290120 w 2478893"/>
                <a:gd name="csY117" fmla="*/ 876013 h 1705773"/>
                <a:gd name="csX118" fmla="*/ 292601 w 2478893"/>
                <a:gd name="csY118" fmla="*/ 876602 h 1705773"/>
                <a:gd name="csX119" fmla="*/ 295082 w 2478893"/>
                <a:gd name="csY119" fmla="*/ 877204 h 1705773"/>
                <a:gd name="csX120" fmla="*/ 297564 w 2478893"/>
                <a:gd name="csY120" fmla="*/ 877820 h 1705773"/>
                <a:gd name="csX121" fmla="*/ 300045 w 2478893"/>
                <a:gd name="csY121" fmla="*/ 878448 h 1705773"/>
                <a:gd name="csX122" fmla="*/ 302526 w 2478893"/>
                <a:gd name="csY122" fmla="*/ 879089 h 1705773"/>
                <a:gd name="csX123" fmla="*/ 305008 w 2478893"/>
                <a:gd name="csY123" fmla="*/ 879745 h 1705773"/>
                <a:gd name="csX124" fmla="*/ 307489 w 2478893"/>
                <a:gd name="csY124" fmla="*/ 880415 h 1705773"/>
                <a:gd name="csX125" fmla="*/ 309970 w 2478893"/>
                <a:gd name="csY125" fmla="*/ 881100 h 1705773"/>
                <a:gd name="csX126" fmla="*/ 312452 w 2478893"/>
                <a:gd name="csY126" fmla="*/ 881800 h 1705773"/>
                <a:gd name="csX127" fmla="*/ 314933 w 2478893"/>
                <a:gd name="csY127" fmla="*/ 882514 h 1705773"/>
                <a:gd name="csX128" fmla="*/ 317414 w 2478893"/>
                <a:gd name="csY128" fmla="*/ 883241 h 1705773"/>
                <a:gd name="csX129" fmla="*/ 319896 w 2478893"/>
                <a:gd name="csY129" fmla="*/ 883987 h 1705773"/>
                <a:gd name="csX130" fmla="*/ 322377 w 2478893"/>
                <a:gd name="csY130" fmla="*/ 884746 h 1705773"/>
                <a:gd name="csX131" fmla="*/ 324859 w 2478893"/>
                <a:gd name="csY131" fmla="*/ 885522 h 1705773"/>
                <a:gd name="csX132" fmla="*/ 327340 w 2478893"/>
                <a:gd name="csY132" fmla="*/ 886315 h 1705773"/>
                <a:gd name="csX133" fmla="*/ 329821 w 2478893"/>
                <a:gd name="csY133" fmla="*/ 887122 h 1705773"/>
                <a:gd name="csX134" fmla="*/ 332303 w 2478893"/>
                <a:gd name="csY134" fmla="*/ 887947 h 1705773"/>
                <a:gd name="csX135" fmla="*/ 334784 w 2478893"/>
                <a:gd name="csY135" fmla="*/ 888787 h 1705773"/>
                <a:gd name="csX136" fmla="*/ 337265 w 2478893"/>
                <a:gd name="csY136" fmla="*/ 889646 h 1705773"/>
                <a:gd name="csX137" fmla="*/ 339747 w 2478893"/>
                <a:gd name="csY137" fmla="*/ 890523 h 1705773"/>
                <a:gd name="csX138" fmla="*/ 342230 w 2478893"/>
                <a:gd name="csY138" fmla="*/ 891416 h 1705773"/>
                <a:gd name="csX139" fmla="*/ 344712 w 2478893"/>
                <a:gd name="csY139" fmla="*/ 892330 h 1705773"/>
                <a:gd name="csX140" fmla="*/ 347193 w 2478893"/>
                <a:gd name="csY140" fmla="*/ 893260 h 1705773"/>
                <a:gd name="csX141" fmla="*/ 349674 w 2478893"/>
                <a:gd name="csY141" fmla="*/ 894208 h 1705773"/>
                <a:gd name="csX142" fmla="*/ 352156 w 2478893"/>
                <a:gd name="csY142" fmla="*/ 895175 h 1705773"/>
                <a:gd name="csX143" fmla="*/ 354637 w 2478893"/>
                <a:gd name="csY143" fmla="*/ 896162 h 1705773"/>
                <a:gd name="csX144" fmla="*/ 357118 w 2478893"/>
                <a:gd name="csY144" fmla="*/ 897166 h 1705773"/>
                <a:gd name="csX145" fmla="*/ 359600 w 2478893"/>
                <a:gd name="csY145" fmla="*/ 898192 h 1705773"/>
                <a:gd name="csX146" fmla="*/ 362081 w 2478893"/>
                <a:gd name="csY146" fmla="*/ 899238 h 1705773"/>
                <a:gd name="csX147" fmla="*/ 364563 w 2478893"/>
                <a:gd name="csY147" fmla="*/ 900304 h 1705773"/>
                <a:gd name="csX148" fmla="*/ 367044 w 2478893"/>
                <a:gd name="csY148" fmla="*/ 901389 h 1705773"/>
                <a:gd name="csX149" fmla="*/ 369525 w 2478893"/>
                <a:gd name="csY149" fmla="*/ 902496 h 1705773"/>
                <a:gd name="csX150" fmla="*/ 372007 w 2478893"/>
                <a:gd name="csY150" fmla="*/ 903623 h 1705773"/>
                <a:gd name="csX151" fmla="*/ 374488 w 2478893"/>
                <a:gd name="csY151" fmla="*/ 904775 h 1705773"/>
                <a:gd name="csX152" fmla="*/ 376969 w 2478893"/>
                <a:gd name="csY152" fmla="*/ 905943 h 1705773"/>
                <a:gd name="csX153" fmla="*/ 379451 w 2478893"/>
                <a:gd name="csY153" fmla="*/ 907136 h 1705773"/>
                <a:gd name="csX154" fmla="*/ 381932 w 2478893"/>
                <a:gd name="csY154" fmla="*/ 908352 h 1705773"/>
                <a:gd name="csX155" fmla="*/ 384413 w 2478893"/>
                <a:gd name="csY155" fmla="*/ 909589 h 1705773"/>
                <a:gd name="csX156" fmla="*/ 386895 w 2478893"/>
                <a:gd name="csY156" fmla="*/ 910851 h 1705773"/>
                <a:gd name="csX157" fmla="*/ 389376 w 2478893"/>
                <a:gd name="csY157" fmla="*/ 912133 h 1705773"/>
                <a:gd name="csX158" fmla="*/ 391857 w 2478893"/>
                <a:gd name="csY158" fmla="*/ 913441 h 1705773"/>
                <a:gd name="csX159" fmla="*/ 394339 w 2478893"/>
                <a:gd name="csY159" fmla="*/ 914772 h 1705773"/>
                <a:gd name="csX160" fmla="*/ 396820 w 2478893"/>
                <a:gd name="csY160" fmla="*/ 916127 h 1705773"/>
                <a:gd name="csX161" fmla="*/ 399301 w 2478893"/>
                <a:gd name="csY161" fmla="*/ 917504 h 1705773"/>
                <a:gd name="csX162" fmla="*/ 401783 w 2478893"/>
                <a:gd name="csY162" fmla="*/ 918909 h 1705773"/>
                <a:gd name="csX163" fmla="*/ 404264 w 2478893"/>
                <a:gd name="csY163" fmla="*/ 920338 h 1705773"/>
                <a:gd name="csX164" fmla="*/ 406745 w 2478893"/>
                <a:gd name="csY164" fmla="*/ 921791 h 1705773"/>
                <a:gd name="csX165" fmla="*/ 409227 w 2478893"/>
                <a:gd name="csY165" fmla="*/ 923271 h 1705773"/>
                <a:gd name="csX166" fmla="*/ 411708 w 2478893"/>
                <a:gd name="csY166" fmla="*/ 924776 h 1705773"/>
                <a:gd name="csX167" fmla="*/ 414189 w 2478893"/>
                <a:gd name="csY167" fmla="*/ 926308 h 1705773"/>
                <a:gd name="csX168" fmla="*/ 416671 w 2478893"/>
                <a:gd name="csY168" fmla="*/ 927865 h 1705773"/>
                <a:gd name="csX169" fmla="*/ 419152 w 2478893"/>
                <a:gd name="csY169" fmla="*/ 929448 h 1705773"/>
                <a:gd name="csX170" fmla="*/ 421634 w 2478893"/>
                <a:gd name="csY170" fmla="*/ 931061 h 1705773"/>
                <a:gd name="csX171" fmla="*/ 424115 w 2478893"/>
                <a:gd name="csY171" fmla="*/ 932699 h 1705773"/>
                <a:gd name="csX172" fmla="*/ 426596 w 2478893"/>
                <a:gd name="csY172" fmla="*/ 934366 h 1705773"/>
                <a:gd name="csX173" fmla="*/ 429078 w 2478893"/>
                <a:gd name="csY173" fmla="*/ 936060 h 1705773"/>
                <a:gd name="csX174" fmla="*/ 431559 w 2478893"/>
                <a:gd name="csY174" fmla="*/ 937783 h 1705773"/>
                <a:gd name="csX175" fmla="*/ 434040 w 2478893"/>
                <a:gd name="csY175" fmla="*/ 939534 h 1705773"/>
                <a:gd name="csX176" fmla="*/ 436522 w 2478893"/>
                <a:gd name="csY176" fmla="*/ 941314 h 1705773"/>
                <a:gd name="csX177" fmla="*/ 439003 w 2478893"/>
                <a:gd name="csY177" fmla="*/ 943123 h 1705773"/>
                <a:gd name="csX178" fmla="*/ 441484 w 2478893"/>
                <a:gd name="csY178" fmla="*/ 944962 h 1705773"/>
                <a:gd name="csX179" fmla="*/ 443966 w 2478893"/>
                <a:gd name="csY179" fmla="*/ 946831 h 1705773"/>
                <a:gd name="csX180" fmla="*/ 446447 w 2478893"/>
                <a:gd name="csY180" fmla="*/ 948728 h 1705773"/>
                <a:gd name="csX181" fmla="*/ 448928 w 2478893"/>
                <a:gd name="csY181" fmla="*/ 950656 h 1705773"/>
                <a:gd name="csX182" fmla="*/ 451410 w 2478893"/>
                <a:gd name="csY182" fmla="*/ 952615 h 1705773"/>
                <a:gd name="csX183" fmla="*/ 453891 w 2478893"/>
                <a:gd name="csY183" fmla="*/ 954603 h 1705773"/>
                <a:gd name="csX184" fmla="*/ 456372 w 2478893"/>
                <a:gd name="csY184" fmla="*/ 956624 h 1705773"/>
                <a:gd name="csX185" fmla="*/ 458854 w 2478893"/>
                <a:gd name="csY185" fmla="*/ 958676 h 1705773"/>
                <a:gd name="csX186" fmla="*/ 461335 w 2478893"/>
                <a:gd name="csY186" fmla="*/ 960761 h 1705773"/>
                <a:gd name="csX187" fmla="*/ 463816 w 2478893"/>
                <a:gd name="csY187" fmla="*/ 962875 h 1705773"/>
                <a:gd name="csX188" fmla="*/ 466298 w 2478893"/>
                <a:gd name="csY188" fmla="*/ 965023 h 1705773"/>
                <a:gd name="csX189" fmla="*/ 468779 w 2478893"/>
                <a:gd name="csY189" fmla="*/ 967203 h 1705773"/>
                <a:gd name="csX190" fmla="*/ 471260 w 2478893"/>
                <a:gd name="csY190" fmla="*/ 969415 h 1705773"/>
                <a:gd name="csX191" fmla="*/ 473742 w 2478893"/>
                <a:gd name="csY191" fmla="*/ 971662 h 1705773"/>
                <a:gd name="csX192" fmla="*/ 476223 w 2478893"/>
                <a:gd name="csY192" fmla="*/ 973940 h 1705773"/>
                <a:gd name="csX193" fmla="*/ 478705 w 2478893"/>
                <a:gd name="csY193" fmla="*/ 976253 h 1705773"/>
                <a:gd name="csX194" fmla="*/ 481186 w 2478893"/>
                <a:gd name="csY194" fmla="*/ 978600 h 1705773"/>
                <a:gd name="csX195" fmla="*/ 483667 w 2478893"/>
                <a:gd name="csY195" fmla="*/ 980979 h 1705773"/>
                <a:gd name="csX196" fmla="*/ 486149 w 2478893"/>
                <a:gd name="csY196" fmla="*/ 983392 h 1705773"/>
                <a:gd name="csX197" fmla="*/ 488630 w 2478893"/>
                <a:gd name="csY197" fmla="*/ 985840 h 1705773"/>
                <a:gd name="csX198" fmla="*/ 491111 w 2478893"/>
                <a:gd name="csY198" fmla="*/ 988324 h 1705773"/>
                <a:gd name="csX199" fmla="*/ 493593 w 2478893"/>
                <a:gd name="csY199" fmla="*/ 990841 h 1705773"/>
                <a:gd name="csX200" fmla="*/ 496074 w 2478893"/>
                <a:gd name="csY200" fmla="*/ 993394 h 1705773"/>
                <a:gd name="csX201" fmla="*/ 498555 w 2478893"/>
                <a:gd name="csY201" fmla="*/ 995982 h 1705773"/>
                <a:gd name="csX202" fmla="*/ 501037 w 2478893"/>
                <a:gd name="csY202" fmla="*/ 998606 h 1705773"/>
                <a:gd name="csX203" fmla="*/ 503518 w 2478893"/>
                <a:gd name="csY203" fmla="*/ 1001265 h 1705773"/>
                <a:gd name="csX204" fmla="*/ 505999 w 2478893"/>
                <a:gd name="csY204" fmla="*/ 1003961 h 1705773"/>
                <a:gd name="csX205" fmla="*/ 508481 w 2478893"/>
                <a:gd name="csY205" fmla="*/ 1006691 h 1705773"/>
                <a:gd name="csX206" fmla="*/ 510962 w 2478893"/>
                <a:gd name="csY206" fmla="*/ 1009458 h 1705773"/>
                <a:gd name="csX207" fmla="*/ 513443 w 2478893"/>
                <a:gd name="csY207" fmla="*/ 1012262 h 1705773"/>
                <a:gd name="csX208" fmla="*/ 515925 w 2478893"/>
                <a:gd name="csY208" fmla="*/ 1015102 h 1705773"/>
                <a:gd name="csX209" fmla="*/ 518406 w 2478893"/>
                <a:gd name="csY209" fmla="*/ 1017977 h 1705773"/>
                <a:gd name="csX210" fmla="*/ 520887 w 2478893"/>
                <a:gd name="csY210" fmla="*/ 1020891 h 1705773"/>
                <a:gd name="csX211" fmla="*/ 523369 w 2478893"/>
                <a:gd name="csY211" fmla="*/ 1023842 h 1705773"/>
                <a:gd name="csX212" fmla="*/ 525850 w 2478893"/>
                <a:gd name="csY212" fmla="*/ 1026830 h 1705773"/>
                <a:gd name="csX213" fmla="*/ 528331 w 2478893"/>
                <a:gd name="csY213" fmla="*/ 1029855 h 1705773"/>
                <a:gd name="csX214" fmla="*/ 530813 w 2478893"/>
                <a:gd name="csY214" fmla="*/ 1032916 h 1705773"/>
                <a:gd name="csX215" fmla="*/ 533294 w 2478893"/>
                <a:gd name="csY215" fmla="*/ 1036017 h 1705773"/>
                <a:gd name="csX216" fmla="*/ 535776 w 2478893"/>
                <a:gd name="csY216" fmla="*/ 1039152 h 1705773"/>
                <a:gd name="csX217" fmla="*/ 538257 w 2478893"/>
                <a:gd name="csY217" fmla="*/ 1042329 h 1705773"/>
                <a:gd name="csX218" fmla="*/ 540738 w 2478893"/>
                <a:gd name="csY218" fmla="*/ 1045541 h 1705773"/>
                <a:gd name="csX219" fmla="*/ 543220 w 2478893"/>
                <a:gd name="csY219" fmla="*/ 1048791 h 1705773"/>
                <a:gd name="csX220" fmla="*/ 545701 w 2478893"/>
                <a:gd name="csY220" fmla="*/ 1052079 h 1705773"/>
                <a:gd name="csX221" fmla="*/ 548182 w 2478893"/>
                <a:gd name="csY221" fmla="*/ 1055405 h 1705773"/>
                <a:gd name="csX222" fmla="*/ 550664 w 2478893"/>
                <a:gd name="csY222" fmla="*/ 1058769 h 1705773"/>
                <a:gd name="csX223" fmla="*/ 553145 w 2478893"/>
                <a:gd name="csY223" fmla="*/ 1062172 h 1705773"/>
                <a:gd name="csX224" fmla="*/ 555626 w 2478893"/>
                <a:gd name="csY224" fmla="*/ 1065611 h 1705773"/>
                <a:gd name="csX225" fmla="*/ 558108 w 2478893"/>
                <a:gd name="csY225" fmla="*/ 1069090 h 1705773"/>
                <a:gd name="csX226" fmla="*/ 560589 w 2478893"/>
                <a:gd name="csY226" fmla="*/ 1072606 h 1705773"/>
                <a:gd name="csX227" fmla="*/ 563070 w 2478893"/>
                <a:gd name="csY227" fmla="*/ 1076161 h 1705773"/>
                <a:gd name="csX228" fmla="*/ 565554 w 2478893"/>
                <a:gd name="csY228" fmla="*/ 1079752 h 1705773"/>
                <a:gd name="csX229" fmla="*/ 568036 w 2478893"/>
                <a:gd name="csY229" fmla="*/ 1083381 h 1705773"/>
                <a:gd name="csX230" fmla="*/ 570517 w 2478893"/>
                <a:gd name="csY230" fmla="*/ 1087049 h 1705773"/>
                <a:gd name="csX231" fmla="*/ 572998 w 2478893"/>
                <a:gd name="csY231" fmla="*/ 1090756 h 1705773"/>
                <a:gd name="csX232" fmla="*/ 575480 w 2478893"/>
                <a:gd name="csY232" fmla="*/ 1094500 h 1705773"/>
                <a:gd name="csX233" fmla="*/ 577961 w 2478893"/>
                <a:gd name="csY233" fmla="*/ 1098281 h 1705773"/>
                <a:gd name="csX234" fmla="*/ 580442 w 2478893"/>
                <a:gd name="csY234" fmla="*/ 1102101 h 1705773"/>
                <a:gd name="csX235" fmla="*/ 582924 w 2478893"/>
                <a:gd name="csY235" fmla="*/ 1105956 h 1705773"/>
                <a:gd name="csX236" fmla="*/ 585405 w 2478893"/>
                <a:gd name="csY236" fmla="*/ 1109852 h 1705773"/>
                <a:gd name="csX237" fmla="*/ 587886 w 2478893"/>
                <a:gd name="csY237" fmla="*/ 1113783 h 1705773"/>
                <a:gd name="csX238" fmla="*/ 590368 w 2478893"/>
                <a:gd name="csY238" fmla="*/ 1117750 h 1705773"/>
                <a:gd name="csX239" fmla="*/ 592849 w 2478893"/>
                <a:gd name="csY239" fmla="*/ 1121757 h 1705773"/>
                <a:gd name="csX240" fmla="*/ 595330 w 2478893"/>
                <a:gd name="csY240" fmla="*/ 1125798 h 1705773"/>
                <a:gd name="csX241" fmla="*/ 597812 w 2478893"/>
                <a:gd name="csY241" fmla="*/ 1129876 h 1705773"/>
                <a:gd name="csX242" fmla="*/ 600293 w 2478893"/>
                <a:gd name="csY242" fmla="*/ 1133993 h 1705773"/>
                <a:gd name="csX243" fmla="*/ 602774 w 2478893"/>
                <a:gd name="csY243" fmla="*/ 1138145 h 1705773"/>
                <a:gd name="csX244" fmla="*/ 605256 w 2478893"/>
                <a:gd name="csY244" fmla="*/ 1142331 h 1705773"/>
                <a:gd name="csX245" fmla="*/ 607737 w 2478893"/>
                <a:gd name="csY245" fmla="*/ 1146553 h 1705773"/>
                <a:gd name="csX246" fmla="*/ 610218 w 2478893"/>
                <a:gd name="csY246" fmla="*/ 1150813 h 1705773"/>
                <a:gd name="csX247" fmla="*/ 612700 w 2478893"/>
                <a:gd name="csY247" fmla="*/ 1155107 h 1705773"/>
                <a:gd name="csX248" fmla="*/ 615181 w 2478893"/>
                <a:gd name="csY248" fmla="*/ 1159435 h 1705773"/>
                <a:gd name="csX249" fmla="*/ 617662 w 2478893"/>
                <a:gd name="csY249" fmla="*/ 1163798 h 1705773"/>
                <a:gd name="csX250" fmla="*/ 620144 w 2478893"/>
                <a:gd name="csY250" fmla="*/ 1168195 h 1705773"/>
                <a:gd name="csX251" fmla="*/ 622625 w 2478893"/>
                <a:gd name="csY251" fmla="*/ 1172627 h 1705773"/>
                <a:gd name="csX252" fmla="*/ 625106 w 2478893"/>
                <a:gd name="csY252" fmla="*/ 1177093 h 1705773"/>
                <a:gd name="csX253" fmla="*/ 627588 w 2478893"/>
                <a:gd name="csY253" fmla="*/ 1181590 h 1705773"/>
                <a:gd name="csX254" fmla="*/ 630069 w 2478893"/>
                <a:gd name="csY254" fmla="*/ 1186122 h 1705773"/>
                <a:gd name="csX255" fmla="*/ 632551 w 2478893"/>
                <a:gd name="csY255" fmla="*/ 1190684 h 1705773"/>
                <a:gd name="csX256" fmla="*/ 635032 w 2478893"/>
                <a:gd name="csY256" fmla="*/ 1195280 h 1705773"/>
                <a:gd name="csX257" fmla="*/ 637513 w 2478893"/>
                <a:gd name="csY257" fmla="*/ 1199908 h 1705773"/>
                <a:gd name="csX258" fmla="*/ 639995 w 2478893"/>
                <a:gd name="csY258" fmla="*/ 1204565 h 1705773"/>
                <a:gd name="csX259" fmla="*/ 642476 w 2478893"/>
                <a:gd name="csY259" fmla="*/ 1209254 h 1705773"/>
                <a:gd name="csX260" fmla="*/ 644957 w 2478893"/>
                <a:gd name="csY260" fmla="*/ 1213973 h 1705773"/>
                <a:gd name="csX261" fmla="*/ 647439 w 2478893"/>
                <a:gd name="csY261" fmla="*/ 1218721 h 1705773"/>
                <a:gd name="csX262" fmla="*/ 649920 w 2478893"/>
                <a:gd name="csY262" fmla="*/ 1223499 h 1705773"/>
                <a:gd name="csX263" fmla="*/ 652401 w 2478893"/>
                <a:gd name="csY263" fmla="*/ 1228306 h 1705773"/>
                <a:gd name="csX264" fmla="*/ 654883 w 2478893"/>
                <a:gd name="csY264" fmla="*/ 1233140 h 1705773"/>
                <a:gd name="csX265" fmla="*/ 657364 w 2478893"/>
                <a:gd name="csY265" fmla="*/ 1238004 h 1705773"/>
                <a:gd name="csX266" fmla="*/ 659845 w 2478893"/>
                <a:gd name="csY266" fmla="*/ 1242892 h 1705773"/>
                <a:gd name="csX267" fmla="*/ 662327 w 2478893"/>
                <a:gd name="csY267" fmla="*/ 1247807 h 1705773"/>
                <a:gd name="csX268" fmla="*/ 664808 w 2478893"/>
                <a:gd name="csY268" fmla="*/ 1252747 h 1705773"/>
                <a:gd name="csX269" fmla="*/ 667289 w 2478893"/>
                <a:gd name="csY269" fmla="*/ 1257713 h 1705773"/>
                <a:gd name="csX270" fmla="*/ 669771 w 2478893"/>
                <a:gd name="csY270" fmla="*/ 1262705 h 1705773"/>
                <a:gd name="csX271" fmla="*/ 672252 w 2478893"/>
                <a:gd name="csY271" fmla="*/ 1267718 h 1705773"/>
                <a:gd name="csX272" fmla="*/ 674733 w 2478893"/>
                <a:gd name="csY272" fmla="*/ 1272753 h 1705773"/>
                <a:gd name="csX273" fmla="*/ 677215 w 2478893"/>
                <a:gd name="csY273" fmla="*/ 1277813 h 1705773"/>
                <a:gd name="csX274" fmla="*/ 679696 w 2478893"/>
                <a:gd name="csY274" fmla="*/ 1282893 h 1705773"/>
                <a:gd name="csX275" fmla="*/ 682178 w 2478893"/>
                <a:gd name="csY275" fmla="*/ 1287995 h 1705773"/>
                <a:gd name="csX276" fmla="*/ 684659 w 2478893"/>
                <a:gd name="csY276" fmla="*/ 1293116 h 1705773"/>
                <a:gd name="csX277" fmla="*/ 687140 w 2478893"/>
                <a:gd name="csY277" fmla="*/ 1298257 h 1705773"/>
                <a:gd name="csX278" fmla="*/ 689622 w 2478893"/>
                <a:gd name="csY278" fmla="*/ 1303415 h 1705773"/>
                <a:gd name="csX279" fmla="*/ 692103 w 2478893"/>
                <a:gd name="csY279" fmla="*/ 1308590 h 1705773"/>
                <a:gd name="csX280" fmla="*/ 694584 w 2478893"/>
                <a:gd name="csY280" fmla="*/ 1313783 h 1705773"/>
                <a:gd name="csX281" fmla="*/ 697066 w 2478893"/>
                <a:gd name="csY281" fmla="*/ 1318993 h 1705773"/>
                <a:gd name="csX282" fmla="*/ 699547 w 2478893"/>
                <a:gd name="csY282" fmla="*/ 1324217 h 1705773"/>
                <a:gd name="csX283" fmla="*/ 702028 w 2478893"/>
                <a:gd name="csY283" fmla="*/ 1329454 h 1705773"/>
                <a:gd name="csX284" fmla="*/ 704510 w 2478893"/>
                <a:gd name="csY284" fmla="*/ 1334706 h 1705773"/>
                <a:gd name="csX285" fmla="*/ 706991 w 2478893"/>
                <a:gd name="csY285" fmla="*/ 1339969 h 1705773"/>
                <a:gd name="csX286" fmla="*/ 709472 w 2478893"/>
                <a:gd name="csY286" fmla="*/ 1345243 h 1705773"/>
                <a:gd name="csX287" fmla="*/ 711954 w 2478893"/>
                <a:gd name="csY287" fmla="*/ 1350529 h 1705773"/>
                <a:gd name="csX288" fmla="*/ 714435 w 2478893"/>
                <a:gd name="csY288" fmla="*/ 1355822 h 1705773"/>
                <a:gd name="csX289" fmla="*/ 716916 w 2478893"/>
                <a:gd name="csY289" fmla="*/ 1361122 h 1705773"/>
                <a:gd name="csX290" fmla="*/ 719398 w 2478893"/>
                <a:gd name="csY290" fmla="*/ 1366433 h 1705773"/>
                <a:gd name="csX291" fmla="*/ 721879 w 2478893"/>
                <a:gd name="csY291" fmla="*/ 1371748 h 1705773"/>
                <a:gd name="csX292" fmla="*/ 724360 w 2478893"/>
                <a:gd name="csY292" fmla="*/ 1377068 h 1705773"/>
                <a:gd name="csX293" fmla="*/ 726842 w 2478893"/>
                <a:gd name="csY293" fmla="*/ 1382394 h 1705773"/>
                <a:gd name="csX294" fmla="*/ 729323 w 2478893"/>
                <a:gd name="csY294" fmla="*/ 1387721 h 1705773"/>
                <a:gd name="csX295" fmla="*/ 731804 w 2478893"/>
                <a:gd name="csY295" fmla="*/ 1393051 h 1705773"/>
                <a:gd name="csX296" fmla="*/ 734286 w 2478893"/>
                <a:gd name="csY296" fmla="*/ 1398381 h 1705773"/>
                <a:gd name="csX297" fmla="*/ 736767 w 2478893"/>
                <a:gd name="csY297" fmla="*/ 1403709 h 1705773"/>
                <a:gd name="csX298" fmla="*/ 739248 w 2478893"/>
                <a:gd name="csY298" fmla="*/ 1409039 h 1705773"/>
                <a:gd name="csX299" fmla="*/ 741730 w 2478893"/>
                <a:gd name="csY299" fmla="*/ 1414361 h 1705773"/>
                <a:gd name="csX300" fmla="*/ 744211 w 2478893"/>
                <a:gd name="csY300" fmla="*/ 1419684 h 1705773"/>
                <a:gd name="csX301" fmla="*/ 746693 w 2478893"/>
                <a:gd name="csY301" fmla="*/ 1424999 h 1705773"/>
                <a:gd name="csX302" fmla="*/ 749174 w 2478893"/>
                <a:gd name="csY302" fmla="*/ 1430307 h 1705773"/>
                <a:gd name="csX303" fmla="*/ 751655 w 2478893"/>
                <a:gd name="csY303" fmla="*/ 1435610 h 1705773"/>
                <a:gd name="csX304" fmla="*/ 754137 w 2478893"/>
                <a:gd name="csY304" fmla="*/ 1440901 h 1705773"/>
                <a:gd name="csX305" fmla="*/ 756618 w 2478893"/>
                <a:gd name="csY305" fmla="*/ 1446185 h 1705773"/>
                <a:gd name="csX306" fmla="*/ 759099 w 2478893"/>
                <a:gd name="csY306" fmla="*/ 1451456 h 1705773"/>
                <a:gd name="csX307" fmla="*/ 761581 w 2478893"/>
                <a:gd name="csY307" fmla="*/ 1456712 h 1705773"/>
                <a:gd name="csX308" fmla="*/ 764062 w 2478893"/>
                <a:gd name="csY308" fmla="*/ 1461956 h 1705773"/>
                <a:gd name="csX309" fmla="*/ 766543 w 2478893"/>
                <a:gd name="csY309" fmla="*/ 1467183 h 1705773"/>
                <a:gd name="csX310" fmla="*/ 769025 w 2478893"/>
                <a:gd name="csY310" fmla="*/ 1472395 h 1705773"/>
                <a:gd name="csX311" fmla="*/ 771506 w 2478893"/>
                <a:gd name="csY311" fmla="*/ 1477588 h 1705773"/>
                <a:gd name="csX312" fmla="*/ 773987 w 2478893"/>
                <a:gd name="csY312" fmla="*/ 1482761 h 1705773"/>
                <a:gd name="csX313" fmla="*/ 776469 w 2478893"/>
                <a:gd name="csY313" fmla="*/ 1487912 h 1705773"/>
                <a:gd name="csX314" fmla="*/ 778950 w 2478893"/>
                <a:gd name="csY314" fmla="*/ 1493040 h 1705773"/>
                <a:gd name="csX315" fmla="*/ 781431 w 2478893"/>
                <a:gd name="csY315" fmla="*/ 1498147 h 1705773"/>
                <a:gd name="csX316" fmla="*/ 783913 w 2478893"/>
                <a:gd name="csY316" fmla="*/ 1503226 h 1705773"/>
                <a:gd name="csX317" fmla="*/ 786397 w 2478893"/>
                <a:gd name="csY317" fmla="*/ 1508279 h 1705773"/>
                <a:gd name="csX318" fmla="*/ 788875 w 2478893"/>
                <a:gd name="csY318" fmla="*/ 1513305 h 1705773"/>
                <a:gd name="csX319" fmla="*/ 791359 w 2478893"/>
                <a:gd name="csY319" fmla="*/ 1518301 h 1705773"/>
                <a:gd name="csX320" fmla="*/ 793841 w 2478893"/>
                <a:gd name="csY320" fmla="*/ 1523265 h 1705773"/>
                <a:gd name="csX321" fmla="*/ 796322 w 2478893"/>
                <a:gd name="csY321" fmla="*/ 1528195 h 1705773"/>
                <a:gd name="csX322" fmla="*/ 798803 w 2478893"/>
                <a:gd name="csY322" fmla="*/ 1533093 h 1705773"/>
                <a:gd name="csX323" fmla="*/ 801285 w 2478893"/>
                <a:gd name="csY323" fmla="*/ 1537954 h 1705773"/>
                <a:gd name="csX324" fmla="*/ 803766 w 2478893"/>
                <a:gd name="csY324" fmla="*/ 1542778 h 1705773"/>
                <a:gd name="csX325" fmla="*/ 806247 w 2478893"/>
                <a:gd name="csY325" fmla="*/ 1547566 h 1705773"/>
                <a:gd name="csX326" fmla="*/ 808729 w 2478893"/>
                <a:gd name="csY326" fmla="*/ 1552312 h 1705773"/>
                <a:gd name="csX327" fmla="*/ 811210 w 2478893"/>
                <a:gd name="csY327" fmla="*/ 1557013 h 1705773"/>
                <a:gd name="csX328" fmla="*/ 813691 w 2478893"/>
                <a:gd name="csY328" fmla="*/ 1561675 h 1705773"/>
                <a:gd name="csX329" fmla="*/ 816173 w 2478893"/>
                <a:gd name="csY329" fmla="*/ 1566291 h 1705773"/>
                <a:gd name="csX330" fmla="*/ 818654 w 2478893"/>
                <a:gd name="csY330" fmla="*/ 1570857 h 1705773"/>
                <a:gd name="csX331" fmla="*/ 821135 w 2478893"/>
                <a:gd name="csY331" fmla="*/ 1575380 h 1705773"/>
                <a:gd name="csX332" fmla="*/ 823617 w 2478893"/>
                <a:gd name="csY332" fmla="*/ 1579850 h 1705773"/>
                <a:gd name="csX333" fmla="*/ 826098 w 2478893"/>
                <a:gd name="csY333" fmla="*/ 1584270 h 1705773"/>
                <a:gd name="csX334" fmla="*/ 828579 w 2478893"/>
                <a:gd name="csY334" fmla="*/ 1588637 h 1705773"/>
                <a:gd name="csX335" fmla="*/ 831061 w 2478893"/>
                <a:gd name="csY335" fmla="*/ 1592951 h 1705773"/>
                <a:gd name="csX336" fmla="*/ 833542 w 2478893"/>
                <a:gd name="csY336" fmla="*/ 1597208 h 1705773"/>
                <a:gd name="csX337" fmla="*/ 836023 w 2478893"/>
                <a:gd name="csY337" fmla="*/ 1601406 h 1705773"/>
                <a:gd name="csX338" fmla="*/ 838505 w 2478893"/>
                <a:gd name="csY338" fmla="*/ 1605548 h 1705773"/>
                <a:gd name="csX339" fmla="*/ 840986 w 2478893"/>
                <a:gd name="csY339" fmla="*/ 1609626 h 1705773"/>
                <a:gd name="csX340" fmla="*/ 843468 w 2478893"/>
                <a:gd name="csY340" fmla="*/ 1613642 h 1705773"/>
                <a:gd name="csX341" fmla="*/ 845949 w 2478893"/>
                <a:gd name="csY341" fmla="*/ 1617598 h 1705773"/>
                <a:gd name="csX342" fmla="*/ 848430 w 2478893"/>
                <a:gd name="csY342" fmla="*/ 1621484 h 1705773"/>
                <a:gd name="csX343" fmla="*/ 850912 w 2478893"/>
                <a:gd name="csY343" fmla="*/ 1625304 h 1705773"/>
                <a:gd name="csX344" fmla="*/ 853393 w 2478893"/>
                <a:gd name="csY344" fmla="*/ 1629056 h 1705773"/>
                <a:gd name="csX345" fmla="*/ 855874 w 2478893"/>
                <a:gd name="csY345" fmla="*/ 1632738 h 1705773"/>
                <a:gd name="csX346" fmla="*/ 858356 w 2478893"/>
                <a:gd name="csY346" fmla="*/ 1636347 h 1705773"/>
                <a:gd name="csX347" fmla="*/ 860837 w 2478893"/>
                <a:gd name="csY347" fmla="*/ 1639883 h 1705773"/>
                <a:gd name="csX348" fmla="*/ 863318 w 2478893"/>
                <a:gd name="csY348" fmla="*/ 1643344 h 1705773"/>
                <a:gd name="csX349" fmla="*/ 865800 w 2478893"/>
                <a:gd name="csY349" fmla="*/ 1646730 h 1705773"/>
                <a:gd name="csX350" fmla="*/ 868281 w 2478893"/>
                <a:gd name="csY350" fmla="*/ 1650034 h 1705773"/>
                <a:gd name="csX351" fmla="*/ 870762 w 2478893"/>
                <a:gd name="csY351" fmla="*/ 1653261 h 1705773"/>
                <a:gd name="csX352" fmla="*/ 873244 w 2478893"/>
                <a:gd name="csY352" fmla="*/ 1656406 h 1705773"/>
                <a:gd name="csX353" fmla="*/ 875725 w 2478893"/>
                <a:gd name="csY353" fmla="*/ 1659467 h 1705773"/>
                <a:gd name="csX354" fmla="*/ 878206 w 2478893"/>
                <a:gd name="csY354" fmla="*/ 1662445 h 1705773"/>
                <a:gd name="csX355" fmla="*/ 880688 w 2478893"/>
                <a:gd name="csY355" fmla="*/ 1665337 h 1705773"/>
                <a:gd name="csX356" fmla="*/ 883169 w 2478893"/>
                <a:gd name="csY356" fmla="*/ 1668141 h 1705773"/>
                <a:gd name="csX357" fmla="*/ 885650 w 2478893"/>
                <a:gd name="csY357" fmla="*/ 1670856 h 1705773"/>
                <a:gd name="csX358" fmla="*/ 888132 w 2478893"/>
                <a:gd name="csY358" fmla="*/ 1673478 h 1705773"/>
                <a:gd name="csX359" fmla="*/ 890613 w 2478893"/>
                <a:gd name="csY359" fmla="*/ 1676012 h 1705773"/>
                <a:gd name="csX360" fmla="*/ 893094 w 2478893"/>
                <a:gd name="csY360" fmla="*/ 1678450 h 1705773"/>
                <a:gd name="csX361" fmla="*/ 895576 w 2478893"/>
                <a:gd name="csY361" fmla="*/ 1680792 h 1705773"/>
                <a:gd name="csX362" fmla="*/ 898057 w 2478893"/>
                <a:gd name="csY362" fmla="*/ 1683041 h 1705773"/>
                <a:gd name="csX363" fmla="*/ 900539 w 2478893"/>
                <a:gd name="csY363" fmla="*/ 1685189 h 1705773"/>
                <a:gd name="csX364" fmla="*/ 903020 w 2478893"/>
                <a:gd name="csY364" fmla="*/ 1687237 h 1705773"/>
                <a:gd name="csX365" fmla="*/ 905501 w 2478893"/>
                <a:gd name="csY365" fmla="*/ 1689186 h 1705773"/>
                <a:gd name="csX366" fmla="*/ 907983 w 2478893"/>
                <a:gd name="csY366" fmla="*/ 1691032 h 1705773"/>
                <a:gd name="csX367" fmla="*/ 910464 w 2478893"/>
                <a:gd name="csY367" fmla="*/ 1692775 h 1705773"/>
                <a:gd name="csX368" fmla="*/ 912945 w 2478893"/>
                <a:gd name="csY368" fmla="*/ 1694413 h 1705773"/>
                <a:gd name="csX369" fmla="*/ 915427 w 2478893"/>
                <a:gd name="csY369" fmla="*/ 1695943 h 1705773"/>
                <a:gd name="csX370" fmla="*/ 917908 w 2478893"/>
                <a:gd name="csY370" fmla="*/ 1697366 h 1705773"/>
                <a:gd name="csX371" fmla="*/ 920389 w 2478893"/>
                <a:gd name="csY371" fmla="*/ 1698680 h 1705773"/>
                <a:gd name="csX372" fmla="*/ 922871 w 2478893"/>
                <a:gd name="csY372" fmla="*/ 1699885 h 1705773"/>
                <a:gd name="csX373" fmla="*/ 925352 w 2478893"/>
                <a:gd name="csY373" fmla="*/ 1700978 h 1705773"/>
                <a:gd name="csX374" fmla="*/ 927833 w 2478893"/>
                <a:gd name="csY374" fmla="*/ 1701955 h 1705773"/>
                <a:gd name="csX375" fmla="*/ 930315 w 2478893"/>
                <a:gd name="csY375" fmla="*/ 1702822 h 1705773"/>
                <a:gd name="csX376" fmla="*/ 932796 w 2478893"/>
                <a:gd name="csY376" fmla="*/ 1703571 h 1705773"/>
                <a:gd name="csX377" fmla="*/ 935277 w 2478893"/>
                <a:gd name="csY377" fmla="*/ 1704204 h 1705773"/>
                <a:gd name="csX378" fmla="*/ 937759 w 2478893"/>
                <a:gd name="csY378" fmla="*/ 1704720 h 1705773"/>
                <a:gd name="csX379" fmla="*/ 940240 w 2478893"/>
                <a:gd name="csY379" fmla="*/ 1705115 h 1705773"/>
                <a:gd name="csX380" fmla="*/ 942721 w 2478893"/>
                <a:gd name="csY380" fmla="*/ 1705392 h 1705773"/>
                <a:gd name="csX381" fmla="*/ 945203 w 2478893"/>
                <a:gd name="csY381" fmla="*/ 1705547 h 1705773"/>
                <a:gd name="csX382" fmla="*/ 947684 w 2478893"/>
                <a:gd name="csY382" fmla="*/ 1705579 h 1705773"/>
                <a:gd name="csX383" fmla="*/ 950166 w 2478893"/>
                <a:gd name="csY383" fmla="*/ 1705488 h 1705773"/>
                <a:gd name="csX384" fmla="*/ 952647 w 2478893"/>
                <a:gd name="csY384" fmla="*/ 1705274 h 1705773"/>
                <a:gd name="csX385" fmla="*/ 955128 w 2478893"/>
                <a:gd name="csY385" fmla="*/ 1704933 h 1705773"/>
                <a:gd name="csX386" fmla="*/ 957610 w 2478893"/>
                <a:gd name="csY386" fmla="*/ 1704467 h 1705773"/>
                <a:gd name="csX387" fmla="*/ 960091 w 2478893"/>
                <a:gd name="csY387" fmla="*/ 1703873 h 1705773"/>
                <a:gd name="csX388" fmla="*/ 962572 w 2478893"/>
                <a:gd name="csY388" fmla="*/ 1703151 h 1705773"/>
                <a:gd name="csX389" fmla="*/ 965054 w 2478893"/>
                <a:gd name="csY389" fmla="*/ 1702299 h 1705773"/>
                <a:gd name="csX390" fmla="*/ 967535 w 2478893"/>
                <a:gd name="csY390" fmla="*/ 1701319 h 1705773"/>
                <a:gd name="csX391" fmla="*/ 970016 w 2478893"/>
                <a:gd name="csY391" fmla="*/ 1700207 h 1705773"/>
                <a:gd name="csX392" fmla="*/ 972498 w 2478893"/>
                <a:gd name="csY392" fmla="*/ 1698965 h 1705773"/>
                <a:gd name="csX393" fmla="*/ 974979 w 2478893"/>
                <a:gd name="csY393" fmla="*/ 1697590 h 1705773"/>
                <a:gd name="csX394" fmla="*/ 977460 w 2478893"/>
                <a:gd name="csY394" fmla="*/ 1696080 h 1705773"/>
                <a:gd name="csX395" fmla="*/ 979942 w 2478893"/>
                <a:gd name="csY395" fmla="*/ 1694440 h 1705773"/>
                <a:gd name="csX396" fmla="*/ 982423 w 2478893"/>
                <a:gd name="csY396" fmla="*/ 1692663 h 1705773"/>
                <a:gd name="csX397" fmla="*/ 984904 w 2478893"/>
                <a:gd name="csY397" fmla="*/ 1690752 h 1705773"/>
                <a:gd name="csX398" fmla="*/ 987386 w 2478893"/>
                <a:gd name="csY398" fmla="*/ 1688705 h 1705773"/>
                <a:gd name="csX399" fmla="*/ 989867 w 2478893"/>
                <a:gd name="csY399" fmla="*/ 1686522 h 1705773"/>
                <a:gd name="csX400" fmla="*/ 992348 w 2478893"/>
                <a:gd name="csY400" fmla="*/ 1684202 h 1705773"/>
                <a:gd name="csX401" fmla="*/ 994830 w 2478893"/>
                <a:gd name="csY401" fmla="*/ 1681745 h 1705773"/>
                <a:gd name="csX402" fmla="*/ 997311 w 2478893"/>
                <a:gd name="csY402" fmla="*/ 1679152 h 1705773"/>
                <a:gd name="csX403" fmla="*/ 999792 w 2478893"/>
                <a:gd name="csY403" fmla="*/ 1676420 h 1705773"/>
                <a:gd name="csX404" fmla="*/ 1002274 w 2478893"/>
                <a:gd name="csY404" fmla="*/ 1673550 h 1705773"/>
                <a:gd name="csX405" fmla="*/ 1004755 w 2478893"/>
                <a:gd name="csY405" fmla="*/ 1670540 h 1705773"/>
                <a:gd name="csX406" fmla="*/ 1007236 w 2478893"/>
                <a:gd name="csY406" fmla="*/ 1667392 h 1705773"/>
                <a:gd name="csX407" fmla="*/ 1009718 w 2478893"/>
                <a:gd name="csY407" fmla="*/ 1664105 h 1705773"/>
                <a:gd name="csX408" fmla="*/ 1012199 w 2478893"/>
                <a:gd name="csY408" fmla="*/ 1660677 h 1705773"/>
                <a:gd name="csX409" fmla="*/ 1014683 w 2478893"/>
                <a:gd name="csY409" fmla="*/ 1657110 h 1705773"/>
                <a:gd name="csX410" fmla="*/ 1017164 w 2478893"/>
                <a:gd name="csY410" fmla="*/ 1653403 h 1705773"/>
                <a:gd name="csX411" fmla="*/ 1019646 w 2478893"/>
                <a:gd name="csY411" fmla="*/ 1649558 h 1705773"/>
                <a:gd name="csX412" fmla="*/ 1022127 w 2478893"/>
                <a:gd name="csY412" fmla="*/ 1645571 h 1705773"/>
                <a:gd name="csX413" fmla="*/ 1024608 w 2478893"/>
                <a:gd name="csY413" fmla="*/ 1641444 h 1705773"/>
                <a:gd name="csX414" fmla="*/ 1027090 w 2478893"/>
                <a:gd name="csY414" fmla="*/ 1637180 h 1705773"/>
                <a:gd name="csX415" fmla="*/ 1029571 w 2478893"/>
                <a:gd name="csY415" fmla="*/ 1632773 h 1705773"/>
                <a:gd name="csX416" fmla="*/ 1032052 w 2478893"/>
                <a:gd name="csY416" fmla="*/ 1628226 h 1705773"/>
                <a:gd name="csX417" fmla="*/ 1034534 w 2478893"/>
                <a:gd name="csY417" fmla="*/ 1623542 h 1705773"/>
                <a:gd name="csX418" fmla="*/ 1037015 w 2478893"/>
                <a:gd name="csY418" fmla="*/ 1618715 h 1705773"/>
                <a:gd name="csX419" fmla="*/ 1039496 w 2478893"/>
                <a:gd name="csY419" fmla="*/ 1613750 h 1705773"/>
                <a:gd name="csX420" fmla="*/ 1041978 w 2478893"/>
                <a:gd name="csY420" fmla="*/ 1608646 h 1705773"/>
                <a:gd name="csX421" fmla="*/ 1044459 w 2478893"/>
                <a:gd name="csY421" fmla="*/ 1603405 h 1705773"/>
                <a:gd name="csX422" fmla="*/ 1046940 w 2478893"/>
                <a:gd name="csY422" fmla="*/ 1598023 h 1705773"/>
                <a:gd name="csX423" fmla="*/ 1049422 w 2478893"/>
                <a:gd name="csY423" fmla="*/ 1592504 h 1705773"/>
                <a:gd name="csX424" fmla="*/ 1051903 w 2478893"/>
                <a:gd name="csY424" fmla="*/ 1586847 h 1705773"/>
                <a:gd name="csX425" fmla="*/ 1054385 w 2478893"/>
                <a:gd name="csY425" fmla="*/ 1581053 h 1705773"/>
                <a:gd name="csX426" fmla="*/ 1056866 w 2478893"/>
                <a:gd name="csY426" fmla="*/ 1575124 h 1705773"/>
                <a:gd name="csX427" fmla="*/ 1059347 w 2478893"/>
                <a:gd name="csY427" fmla="*/ 1569058 h 1705773"/>
                <a:gd name="csX428" fmla="*/ 1061829 w 2478893"/>
                <a:gd name="csY428" fmla="*/ 1562856 h 1705773"/>
                <a:gd name="csX429" fmla="*/ 1064310 w 2478893"/>
                <a:gd name="csY429" fmla="*/ 1556520 h 1705773"/>
                <a:gd name="csX430" fmla="*/ 1066791 w 2478893"/>
                <a:gd name="csY430" fmla="*/ 1550050 h 1705773"/>
                <a:gd name="csX431" fmla="*/ 1069273 w 2478893"/>
                <a:gd name="csY431" fmla="*/ 1543446 h 1705773"/>
                <a:gd name="csX432" fmla="*/ 1071754 w 2478893"/>
                <a:gd name="csY432" fmla="*/ 1536709 h 1705773"/>
                <a:gd name="csX433" fmla="*/ 1074235 w 2478893"/>
                <a:gd name="csY433" fmla="*/ 1529840 h 1705773"/>
                <a:gd name="csX434" fmla="*/ 1076717 w 2478893"/>
                <a:gd name="csY434" fmla="*/ 1522840 h 1705773"/>
                <a:gd name="csX435" fmla="*/ 1079198 w 2478893"/>
                <a:gd name="csY435" fmla="*/ 1515713 h 1705773"/>
                <a:gd name="csX436" fmla="*/ 1081679 w 2478893"/>
                <a:gd name="csY436" fmla="*/ 1508453 h 1705773"/>
                <a:gd name="csX437" fmla="*/ 1084161 w 2478893"/>
                <a:gd name="csY437" fmla="*/ 1501066 h 1705773"/>
                <a:gd name="csX438" fmla="*/ 1086642 w 2478893"/>
                <a:gd name="csY438" fmla="*/ 1493553 h 1705773"/>
                <a:gd name="csX439" fmla="*/ 1089123 w 2478893"/>
                <a:gd name="csY439" fmla="*/ 1485913 h 1705773"/>
                <a:gd name="csX440" fmla="*/ 1091605 w 2478893"/>
                <a:gd name="csY440" fmla="*/ 1478148 h 1705773"/>
                <a:gd name="csX441" fmla="*/ 1094086 w 2478893"/>
                <a:gd name="csY441" fmla="*/ 1470259 h 1705773"/>
                <a:gd name="csX442" fmla="*/ 1096567 w 2478893"/>
                <a:gd name="csY442" fmla="*/ 1462248 h 1705773"/>
                <a:gd name="csX443" fmla="*/ 1099049 w 2478893"/>
                <a:gd name="csY443" fmla="*/ 1454115 h 1705773"/>
                <a:gd name="csX444" fmla="*/ 1101530 w 2478893"/>
                <a:gd name="csY444" fmla="*/ 1445863 h 1705773"/>
                <a:gd name="csX445" fmla="*/ 1104012 w 2478893"/>
                <a:gd name="csY445" fmla="*/ 1437491 h 1705773"/>
                <a:gd name="csX446" fmla="*/ 1106493 w 2478893"/>
                <a:gd name="csY446" fmla="*/ 1429001 h 1705773"/>
                <a:gd name="csX447" fmla="*/ 1108974 w 2478893"/>
                <a:gd name="csY447" fmla="*/ 1420396 h 1705773"/>
                <a:gd name="csX448" fmla="*/ 1111456 w 2478893"/>
                <a:gd name="csY448" fmla="*/ 1411676 h 1705773"/>
                <a:gd name="csX449" fmla="*/ 1113937 w 2478893"/>
                <a:gd name="csY449" fmla="*/ 1402842 h 1705773"/>
                <a:gd name="csX450" fmla="*/ 1116418 w 2478893"/>
                <a:gd name="csY450" fmla="*/ 1393896 h 1705773"/>
                <a:gd name="csX451" fmla="*/ 1118900 w 2478893"/>
                <a:gd name="csY451" fmla="*/ 1384841 h 1705773"/>
                <a:gd name="csX452" fmla="*/ 1121381 w 2478893"/>
                <a:gd name="csY452" fmla="*/ 1375676 h 1705773"/>
                <a:gd name="csX453" fmla="*/ 1123862 w 2478893"/>
                <a:gd name="csY453" fmla="*/ 1366406 h 1705773"/>
                <a:gd name="csX454" fmla="*/ 1126344 w 2478893"/>
                <a:gd name="csY454" fmla="*/ 1357027 h 1705773"/>
                <a:gd name="csX455" fmla="*/ 1128825 w 2478893"/>
                <a:gd name="csY455" fmla="*/ 1347548 h 1705773"/>
                <a:gd name="csX456" fmla="*/ 1131306 w 2478893"/>
                <a:gd name="csY456" fmla="*/ 1337966 h 1705773"/>
                <a:gd name="csX457" fmla="*/ 1133788 w 2478893"/>
                <a:gd name="csY457" fmla="*/ 1328283 h 1705773"/>
                <a:gd name="csX458" fmla="*/ 1136269 w 2478893"/>
                <a:gd name="csY458" fmla="*/ 1318502 h 1705773"/>
                <a:gd name="csX459" fmla="*/ 1138750 w 2478893"/>
                <a:gd name="csY459" fmla="*/ 1308625 h 1705773"/>
                <a:gd name="csX460" fmla="*/ 1141232 w 2478893"/>
                <a:gd name="csY460" fmla="*/ 1298652 h 1705773"/>
                <a:gd name="csX461" fmla="*/ 1143713 w 2478893"/>
                <a:gd name="csY461" fmla="*/ 1288586 h 1705773"/>
                <a:gd name="csX462" fmla="*/ 1146194 w 2478893"/>
                <a:gd name="csY462" fmla="*/ 1278430 h 1705773"/>
                <a:gd name="csX463" fmla="*/ 1148676 w 2478893"/>
                <a:gd name="csY463" fmla="*/ 1268184 h 1705773"/>
                <a:gd name="csX464" fmla="*/ 1151157 w 2478893"/>
                <a:gd name="csY464" fmla="*/ 1257851 h 1705773"/>
                <a:gd name="csX465" fmla="*/ 1153638 w 2478893"/>
                <a:gd name="csY465" fmla="*/ 1247434 h 1705773"/>
                <a:gd name="csX466" fmla="*/ 1156120 w 2478893"/>
                <a:gd name="csY466" fmla="*/ 1236933 h 1705773"/>
                <a:gd name="csX467" fmla="*/ 1158601 w 2478893"/>
                <a:gd name="csY467" fmla="*/ 1226352 h 1705773"/>
                <a:gd name="csX468" fmla="*/ 1161083 w 2478893"/>
                <a:gd name="csY468" fmla="*/ 1215692 h 1705773"/>
                <a:gd name="csX469" fmla="*/ 1163564 w 2478893"/>
                <a:gd name="csY469" fmla="*/ 1204956 h 1705773"/>
                <a:gd name="csX470" fmla="*/ 1166045 w 2478893"/>
                <a:gd name="csY470" fmla="*/ 1194143 h 1705773"/>
                <a:gd name="csX471" fmla="*/ 1168527 w 2478893"/>
                <a:gd name="csY471" fmla="*/ 1183260 h 1705773"/>
                <a:gd name="csX472" fmla="*/ 1171008 w 2478893"/>
                <a:gd name="csY472" fmla="*/ 1172308 h 1705773"/>
                <a:gd name="csX473" fmla="*/ 1173489 w 2478893"/>
                <a:gd name="csY473" fmla="*/ 1161284 h 1705773"/>
                <a:gd name="csX474" fmla="*/ 1175971 w 2478893"/>
                <a:gd name="csY474" fmla="*/ 1150197 h 1705773"/>
                <a:gd name="csX475" fmla="*/ 1178452 w 2478893"/>
                <a:gd name="csY475" fmla="*/ 1139046 h 1705773"/>
                <a:gd name="csX476" fmla="*/ 1180933 w 2478893"/>
                <a:gd name="csY476" fmla="*/ 1127833 h 1705773"/>
                <a:gd name="csX477" fmla="*/ 1183415 w 2478893"/>
                <a:gd name="csY477" fmla="*/ 1116564 h 1705773"/>
                <a:gd name="csX478" fmla="*/ 1185896 w 2478893"/>
                <a:gd name="csY478" fmla="*/ 1105237 h 1705773"/>
                <a:gd name="csX479" fmla="*/ 1188377 w 2478893"/>
                <a:gd name="csY479" fmla="*/ 1093855 h 1705773"/>
                <a:gd name="csX480" fmla="*/ 1190859 w 2478893"/>
                <a:gd name="csY480" fmla="*/ 1082424 h 1705773"/>
                <a:gd name="csX481" fmla="*/ 1193340 w 2478893"/>
                <a:gd name="csY481" fmla="*/ 1070941 h 1705773"/>
                <a:gd name="csX482" fmla="*/ 1195821 w 2478893"/>
                <a:gd name="csY482" fmla="*/ 1059412 h 1705773"/>
                <a:gd name="csX483" fmla="*/ 1198303 w 2478893"/>
                <a:gd name="csY483" fmla="*/ 1047839 h 1705773"/>
                <a:gd name="csX484" fmla="*/ 1200784 w 2478893"/>
                <a:gd name="csY484" fmla="*/ 1036223 h 1705773"/>
                <a:gd name="csX485" fmla="*/ 1203265 w 2478893"/>
                <a:gd name="csY485" fmla="*/ 1024569 h 1705773"/>
                <a:gd name="csX486" fmla="*/ 1205747 w 2478893"/>
                <a:gd name="csY486" fmla="*/ 1012875 h 1705773"/>
                <a:gd name="csX487" fmla="*/ 1208228 w 2478893"/>
                <a:gd name="csY487" fmla="*/ 1001150 h 1705773"/>
                <a:gd name="csX488" fmla="*/ 1210709 w 2478893"/>
                <a:gd name="csY488" fmla="*/ 989392 h 1705773"/>
                <a:gd name="csX489" fmla="*/ 1213191 w 2478893"/>
                <a:gd name="csY489" fmla="*/ 977603 h 1705773"/>
                <a:gd name="csX490" fmla="*/ 1215672 w 2478893"/>
                <a:gd name="csY490" fmla="*/ 965789 h 1705773"/>
                <a:gd name="csX491" fmla="*/ 1218154 w 2478893"/>
                <a:gd name="csY491" fmla="*/ 953950 h 1705773"/>
                <a:gd name="csX492" fmla="*/ 1220635 w 2478893"/>
                <a:gd name="csY492" fmla="*/ 942090 h 1705773"/>
                <a:gd name="csX493" fmla="*/ 1223116 w 2478893"/>
                <a:gd name="csY493" fmla="*/ 930207 h 1705773"/>
                <a:gd name="csX494" fmla="*/ 1225598 w 2478893"/>
                <a:gd name="csY494" fmla="*/ 918312 h 1705773"/>
                <a:gd name="csX495" fmla="*/ 1228079 w 2478893"/>
                <a:gd name="csY495" fmla="*/ 906400 h 1705773"/>
                <a:gd name="csX496" fmla="*/ 1230560 w 2478893"/>
                <a:gd name="csY496" fmla="*/ 894478 h 1705773"/>
                <a:gd name="csX497" fmla="*/ 1233042 w 2478893"/>
                <a:gd name="csY497" fmla="*/ 882544 h 1705773"/>
                <a:gd name="csX498" fmla="*/ 1235523 w 2478893"/>
                <a:gd name="csY498" fmla="*/ 870607 h 1705773"/>
                <a:gd name="csX499" fmla="*/ 1238007 w 2478893"/>
                <a:gd name="csY499" fmla="*/ 858663 h 1705773"/>
                <a:gd name="csX500" fmla="*/ 1240486 w 2478893"/>
                <a:gd name="csY500" fmla="*/ 846721 h 1705773"/>
                <a:gd name="csX501" fmla="*/ 1242969 w 2478893"/>
                <a:gd name="csY501" fmla="*/ 834777 h 1705773"/>
                <a:gd name="csX502" fmla="*/ 1245451 w 2478893"/>
                <a:gd name="csY502" fmla="*/ 822840 h 1705773"/>
                <a:gd name="csX503" fmla="*/ 1247932 w 2478893"/>
                <a:gd name="csY503" fmla="*/ 810906 h 1705773"/>
                <a:gd name="csX504" fmla="*/ 1250413 w 2478893"/>
                <a:gd name="csY504" fmla="*/ 798984 h 1705773"/>
                <a:gd name="csX505" fmla="*/ 1252895 w 2478893"/>
                <a:gd name="csY505" fmla="*/ 787072 h 1705773"/>
                <a:gd name="csX506" fmla="*/ 1255376 w 2478893"/>
                <a:gd name="csY506" fmla="*/ 775177 h 1705773"/>
                <a:gd name="csX507" fmla="*/ 1257858 w 2478893"/>
                <a:gd name="csY507" fmla="*/ 763294 h 1705773"/>
                <a:gd name="csX508" fmla="*/ 1260339 w 2478893"/>
                <a:gd name="csY508" fmla="*/ 751434 h 1705773"/>
                <a:gd name="csX509" fmla="*/ 1262820 w 2478893"/>
                <a:gd name="csY509" fmla="*/ 739595 h 1705773"/>
                <a:gd name="csX510" fmla="*/ 1265302 w 2478893"/>
                <a:gd name="csY510" fmla="*/ 727781 h 1705773"/>
                <a:gd name="csX511" fmla="*/ 1267783 w 2478893"/>
                <a:gd name="csY511" fmla="*/ 715992 h 1705773"/>
                <a:gd name="csX512" fmla="*/ 1270264 w 2478893"/>
                <a:gd name="csY512" fmla="*/ 704234 h 1705773"/>
                <a:gd name="csX513" fmla="*/ 1272746 w 2478893"/>
                <a:gd name="csY513" fmla="*/ 692509 h 1705773"/>
                <a:gd name="csX514" fmla="*/ 1275227 w 2478893"/>
                <a:gd name="csY514" fmla="*/ 680815 h 1705773"/>
                <a:gd name="csX515" fmla="*/ 1277708 w 2478893"/>
                <a:gd name="csY515" fmla="*/ 669160 h 1705773"/>
                <a:gd name="csX516" fmla="*/ 1280190 w 2478893"/>
                <a:gd name="csY516" fmla="*/ 657545 h 1705773"/>
                <a:gd name="csX517" fmla="*/ 1282671 w 2478893"/>
                <a:gd name="csY517" fmla="*/ 645972 h 1705773"/>
                <a:gd name="csX518" fmla="*/ 1285152 w 2478893"/>
                <a:gd name="csY518" fmla="*/ 634443 h 1705773"/>
                <a:gd name="csX519" fmla="*/ 1287634 w 2478893"/>
                <a:gd name="csY519" fmla="*/ 622960 h 1705773"/>
                <a:gd name="csX520" fmla="*/ 1290115 w 2478893"/>
                <a:gd name="csY520" fmla="*/ 611529 h 1705773"/>
                <a:gd name="csX521" fmla="*/ 1292596 w 2478893"/>
                <a:gd name="csY521" fmla="*/ 600147 h 1705773"/>
                <a:gd name="csX522" fmla="*/ 1295078 w 2478893"/>
                <a:gd name="csY522" fmla="*/ 588820 h 1705773"/>
                <a:gd name="csX523" fmla="*/ 1297559 w 2478893"/>
                <a:gd name="csY523" fmla="*/ 577551 h 1705773"/>
                <a:gd name="csX524" fmla="*/ 1300040 w 2478893"/>
                <a:gd name="csY524" fmla="*/ 566338 h 1705773"/>
                <a:gd name="csX525" fmla="*/ 1302522 w 2478893"/>
                <a:gd name="csY525" fmla="*/ 555187 h 1705773"/>
                <a:gd name="csX526" fmla="*/ 1305003 w 2478893"/>
                <a:gd name="csY526" fmla="*/ 544100 h 1705773"/>
                <a:gd name="csX527" fmla="*/ 1307484 w 2478893"/>
                <a:gd name="csY527" fmla="*/ 533076 h 1705773"/>
                <a:gd name="csX528" fmla="*/ 1309966 w 2478893"/>
                <a:gd name="csY528" fmla="*/ 522124 h 1705773"/>
                <a:gd name="csX529" fmla="*/ 1312447 w 2478893"/>
                <a:gd name="csY529" fmla="*/ 511241 h 1705773"/>
                <a:gd name="csX530" fmla="*/ 1314929 w 2478893"/>
                <a:gd name="csY530" fmla="*/ 500428 h 1705773"/>
                <a:gd name="csX531" fmla="*/ 1317410 w 2478893"/>
                <a:gd name="csY531" fmla="*/ 489692 h 1705773"/>
                <a:gd name="csX532" fmla="*/ 1319891 w 2478893"/>
                <a:gd name="csY532" fmla="*/ 479032 h 1705773"/>
                <a:gd name="csX533" fmla="*/ 1322373 w 2478893"/>
                <a:gd name="csY533" fmla="*/ 468451 h 1705773"/>
                <a:gd name="csX534" fmla="*/ 1324854 w 2478893"/>
                <a:gd name="csY534" fmla="*/ 457950 h 1705773"/>
                <a:gd name="csX535" fmla="*/ 1327335 w 2478893"/>
                <a:gd name="csY535" fmla="*/ 447533 h 1705773"/>
                <a:gd name="csX536" fmla="*/ 1329817 w 2478893"/>
                <a:gd name="csY536" fmla="*/ 437199 h 1705773"/>
                <a:gd name="csX537" fmla="*/ 1332298 w 2478893"/>
                <a:gd name="csY537" fmla="*/ 426954 h 1705773"/>
                <a:gd name="csX538" fmla="*/ 1334779 w 2478893"/>
                <a:gd name="csY538" fmla="*/ 416798 h 1705773"/>
                <a:gd name="csX539" fmla="*/ 1337261 w 2478893"/>
                <a:gd name="csY539" fmla="*/ 406732 h 1705773"/>
                <a:gd name="csX540" fmla="*/ 1339742 w 2478893"/>
                <a:gd name="csY540" fmla="*/ 396759 h 1705773"/>
                <a:gd name="csX541" fmla="*/ 1342223 w 2478893"/>
                <a:gd name="csY541" fmla="*/ 386882 h 1705773"/>
                <a:gd name="csX542" fmla="*/ 1344705 w 2478893"/>
                <a:gd name="csY542" fmla="*/ 377101 h 1705773"/>
                <a:gd name="csX543" fmla="*/ 1347186 w 2478893"/>
                <a:gd name="csY543" fmla="*/ 367418 h 1705773"/>
                <a:gd name="csX544" fmla="*/ 1349667 w 2478893"/>
                <a:gd name="csY544" fmla="*/ 357836 h 1705773"/>
                <a:gd name="csX545" fmla="*/ 1352149 w 2478893"/>
                <a:gd name="csY545" fmla="*/ 348357 h 1705773"/>
                <a:gd name="csX546" fmla="*/ 1354630 w 2478893"/>
                <a:gd name="csY546" fmla="*/ 338978 h 1705773"/>
                <a:gd name="csX547" fmla="*/ 1357111 w 2478893"/>
                <a:gd name="csY547" fmla="*/ 329708 h 1705773"/>
                <a:gd name="csX548" fmla="*/ 1359593 w 2478893"/>
                <a:gd name="csY548" fmla="*/ 320543 h 1705773"/>
                <a:gd name="csX549" fmla="*/ 1362074 w 2478893"/>
                <a:gd name="csY549" fmla="*/ 311488 h 1705773"/>
                <a:gd name="csX550" fmla="*/ 1364556 w 2478893"/>
                <a:gd name="csY550" fmla="*/ 302542 h 1705773"/>
                <a:gd name="csX551" fmla="*/ 1367037 w 2478893"/>
                <a:gd name="csY551" fmla="*/ 293708 h 1705773"/>
                <a:gd name="csX552" fmla="*/ 1369518 w 2478893"/>
                <a:gd name="csY552" fmla="*/ 284988 h 1705773"/>
                <a:gd name="csX553" fmla="*/ 1371999 w 2478893"/>
                <a:gd name="csY553" fmla="*/ 276383 h 1705773"/>
                <a:gd name="csX554" fmla="*/ 1374481 w 2478893"/>
                <a:gd name="csY554" fmla="*/ 267893 h 1705773"/>
                <a:gd name="csX555" fmla="*/ 1376962 w 2478893"/>
                <a:gd name="csY555" fmla="*/ 259521 h 1705773"/>
                <a:gd name="csX556" fmla="*/ 1379444 w 2478893"/>
                <a:gd name="csY556" fmla="*/ 251269 h 1705773"/>
                <a:gd name="csX557" fmla="*/ 1381925 w 2478893"/>
                <a:gd name="csY557" fmla="*/ 243136 h 1705773"/>
                <a:gd name="csX558" fmla="*/ 1384406 w 2478893"/>
                <a:gd name="csY558" fmla="*/ 235125 h 1705773"/>
                <a:gd name="csX559" fmla="*/ 1386888 w 2478893"/>
                <a:gd name="csY559" fmla="*/ 227236 h 1705773"/>
                <a:gd name="csX560" fmla="*/ 1389369 w 2478893"/>
                <a:gd name="csY560" fmla="*/ 219471 h 1705773"/>
                <a:gd name="csX561" fmla="*/ 1391850 w 2478893"/>
                <a:gd name="csY561" fmla="*/ 211830 h 1705773"/>
                <a:gd name="csX562" fmla="*/ 1394332 w 2478893"/>
                <a:gd name="csY562" fmla="*/ 204318 h 1705773"/>
                <a:gd name="csX563" fmla="*/ 1396813 w 2478893"/>
                <a:gd name="csY563" fmla="*/ 196930 h 1705773"/>
                <a:gd name="csX564" fmla="*/ 1399294 w 2478893"/>
                <a:gd name="csY564" fmla="*/ 189671 h 1705773"/>
                <a:gd name="csX565" fmla="*/ 1401776 w 2478893"/>
                <a:gd name="csY565" fmla="*/ 182544 h 1705773"/>
                <a:gd name="csX566" fmla="*/ 1404257 w 2478893"/>
                <a:gd name="csY566" fmla="*/ 175544 h 1705773"/>
                <a:gd name="csX567" fmla="*/ 1406738 w 2478893"/>
                <a:gd name="csY567" fmla="*/ 168675 h 1705773"/>
                <a:gd name="csX568" fmla="*/ 1409220 w 2478893"/>
                <a:gd name="csY568" fmla="*/ 161938 h 1705773"/>
                <a:gd name="csX569" fmla="*/ 1411701 w 2478893"/>
                <a:gd name="csY569" fmla="*/ 155334 h 1705773"/>
                <a:gd name="csX570" fmla="*/ 1414182 w 2478893"/>
                <a:gd name="csY570" fmla="*/ 148864 h 1705773"/>
                <a:gd name="csX571" fmla="*/ 1416664 w 2478893"/>
                <a:gd name="csY571" fmla="*/ 142528 h 1705773"/>
                <a:gd name="csX572" fmla="*/ 1419145 w 2478893"/>
                <a:gd name="csY572" fmla="*/ 136326 h 1705773"/>
                <a:gd name="csX573" fmla="*/ 1421627 w 2478893"/>
                <a:gd name="csY573" fmla="*/ 130260 h 1705773"/>
                <a:gd name="csX574" fmla="*/ 1424108 w 2478893"/>
                <a:gd name="csY574" fmla="*/ 124328 h 1705773"/>
                <a:gd name="csX575" fmla="*/ 1426589 w 2478893"/>
                <a:gd name="csY575" fmla="*/ 118536 h 1705773"/>
                <a:gd name="csX576" fmla="*/ 1429070 w 2478893"/>
                <a:gd name="csY576" fmla="*/ 112880 h 1705773"/>
                <a:gd name="csX577" fmla="*/ 1431552 w 2478893"/>
                <a:gd name="csY577" fmla="*/ 107361 h 1705773"/>
                <a:gd name="csX578" fmla="*/ 1434033 w 2478893"/>
                <a:gd name="csY578" fmla="*/ 101980 h 1705773"/>
                <a:gd name="csX579" fmla="*/ 1436515 w 2478893"/>
                <a:gd name="csY579" fmla="*/ 96737 h 1705773"/>
                <a:gd name="csX580" fmla="*/ 1438996 w 2478893"/>
                <a:gd name="csY580" fmla="*/ 91634 h 1705773"/>
                <a:gd name="csX581" fmla="*/ 1441477 w 2478893"/>
                <a:gd name="csY581" fmla="*/ 86669 h 1705773"/>
                <a:gd name="csX582" fmla="*/ 1443959 w 2478893"/>
                <a:gd name="csY582" fmla="*/ 81844 h 1705773"/>
                <a:gd name="csX583" fmla="*/ 1446440 w 2478893"/>
                <a:gd name="csY583" fmla="*/ 77158 h 1705773"/>
                <a:gd name="csX584" fmla="*/ 1448921 w 2478893"/>
                <a:gd name="csY584" fmla="*/ 72612 h 1705773"/>
                <a:gd name="csX585" fmla="*/ 1451403 w 2478893"/>
                <a:gd name="csY585" fmla="*/ 68205 h 1705773"/>
                <a:gd name="csX586" fmla="*/ 1453884 w 2478893"/>
                <a:gd name="csY586" fmla="*/ 63939 h 1705773"/>
                <a:gd name="csX587" fmla="*/ 1456365 w 2478893"/>
                <a:gd name="csY587" fmla="*/ 59813 h 1705773"/>
                <a:gd name="csX588" fmla="*/ 1458847 w 2478893"/>
                <a:gd name="csY588" fmla="*/ 55826 h 1705773"/>
                <a:gd name="csX589" fmla="*/ 1461328 w 2478893"/>
                <a:gd name="csY589" fmla="*/ 51980 h 1705773"/>
                <a:gd name="csX590" fmla="*/ 1463812 w 2478893"/>
                <a:gd name="csY590" fmla="*/ 48273 h 1705773"/>
                <a:gd name="csX591" fmla="*/ 1466293 w 2478893"/>
                <a:gd name="csY591" fmla="*/ 44707 h 1705773"/>
                <a:gd name="csX592" fmla="*/ 1468772 w 2478893"/>
                <a:gd name="csY592" fmla="*/ 41280 h 1705773"/>
                <a:gd name="csX593" fmla="*/ 1471256 w 2478893"/>
                <a:gd name="csY593" fmla="*/ 37992 h 1705773"/>
                <a:gd name="csX594" fmla="*/ 1473737 w 2478893"/>
                <a:gd name="csY594" fmla="*/ 34844 h 1705773"/>
                <a:gd name="csX595" fmla="*/ 1476219 w 2478893"/>
                <a:gd name="csY595" fmla="*/ 31835 h 1705773"/>
                <a:gd name="csX596" fmla="*/ 1478700 w 2478893"/>
                <a:gd name="csY596" fmla="*/ 28965 h 1705773"/>
                <a:gd name="csX597" fmla="*/ 1481181 w 2478893"/>
                <a:gd name="csY597" fmla="*/ 26232 h 1705773"/>
                <a:gd name="csX598" fmla="*/ 1483663 w 2478893"/>
                <a:gd name="csY598" fmla="*/ 23638 h 1705773"/>
                <a:gd name="csX599" fmla="*/ 1486144 w 2478893"/>
                <a:gd name="csY599" fmla="*/ 21181 h 1705773"/>
                <a:gd name="csX600" fmla="*/ 1488625 w 2478893"/>
                <a:gd name="csY600" fmla="*/ 18862 h 1705773"/>
                <a:gd name="csX601" fmla="*/ 1491107 w 2478893"/>
                <a:gd name="csY601" fmla="*/ 16679 h 1705773"/>
                <a:gd name="csX602" fmla="*/ 1493588 w 2478893"/>
                <a:gd name="csY602" fmla="*/ 14632 h 1705773"/>
                <a:gd name="csX603" fmla="*/ 1496069 w 2478893"/>
                <a:gd name="csY603" fmla="*/ 12721 h 1705773"/>
                <a:gd name="csX604" fmla="*/ 1498551 w 2478893"/>
                <a:gd name="csY604" fmla="*/ 10945 h 1705773"/>
                <a:gd name="csX605" fmla="*/ 1501032 w 2478893"/>
                <a:gd name="csY605" fmla="*/ 9303 h 1705773"/>
                <a:gd name="csX606" fmla="*/ 1503513 w 2478893"/>
                <a:gd name="csY606" fmla="*/ 7794 h 1705773"/>
                <a:gd name="csX607" fmla="*/ 1505995 w 2478893"/>
                <a:gd name="csY607" fmla="*/ 6419 h 1705773"/>
                <a:gd name="csX608" fmla="*/ 1508476 w 2478893"/>
                <a:gd name="csY608" fmla="*/ 5176 h 1705773"/>
                <a:gd name="csX609" fmla="*/ 1510957 w 2478893"/>
                <a:gd name="csY609" fmla="*/ 4065 h 1705773"/>
                <a:gd name="csX610" fmla="*/ 1513439 w 2478893"/>
                <a:gd name="csY610" fmla="*/ 3084 h 1705773"/>
                <a:gd name="csX611" fmla="*/ 1515920 w 2478893"/>
                <a:gd name="csY611" fmla="*/ 2233 h 1705773"/>
                <a:gd name="csX612" fmla="*/ 1518402 w 2478893"/>
                <a:gd name="csY612" fmla="*/ 1511 h 1705773"/>
                <a:gd name="csX613" fmla="*/ 1520883 w 2478893"/>
                <a:gd name="csY613" fmla="*/ 917 h 1705773"/>
                <a:gd name="csX614" fmla="*/ 1523364 w 2478893"/>
                <a:gd name="csY614" fmla="*/ 451 h 1705773"/>
                <a:gd name="csX615" fmla="*/ 1525845 w 2478893"/>
                <a:gd name="csY615" fmla="*/ 110 h 1705773"/>
                <a:gd name="csX616" fmla="*/ 1528327 w 2478893"/>
                <a:gd name="csY616" fmla="*/ -104 h 1705773"/>
                <a:gd name="csX617" fmla="*/ 1530808 w 2478893"/>
                <a:gd name="csY617" fmla="*/ -195 h 1705773"/>
                <a:gd name="csX618" fmla="*/ 1533290 w 2478893"/>
                <a:gd name="csY618" fmla="*/ -162 h 1705773"/>
                <a:gd name="csX619" fmla="*/ 1535771 w 2478893"/>
                <a:gd name="csY619" fmla="*/ -7 h 1705773"/>
                <a:gd name="csX620" fmla="*/ 1538252 w 2478893"/>
                <a:gd name="csY620" fmla="*/ 269 h 1705773"/>
                <a:gd name="csX621" fmla="*/ 1540734 w 2478893"/>
                <a:gd name="csY621" fmla="*/ 665 h 1705773"/>
                <a:gd name="csX622" fmla="*/ 1543215 w 2478893"/>
                <a:gd name="csY622" fmla="*/ 1180 h 1705773"/>
                <a:gd name="csX623" fmla="*/ 1545696 w 2478893"/>
                <a:gd name="csY623" fmla="*/ 1813 h 1705773"/>
                <a:gd name="csX624" fmla="*/ 1548178 w 2478893"/>
                <a:gd name="csY624" fmla="*/ 2563 h 1705773"/>
                <a:gd name="csX625" fmla="*/ 1550659 w 2478893"/>
                <a:gd name="csY625" fmla="*/ 3428 h 1705773"/>
                <a:gd name="csX626" fmla="*/ 1553140 w 2478893"/>
                <a:gd name="csY626" fmla="*/ 4407 h 1705773"/>
                <a:gd name="csX627" fmla="*/ 1555622 w 2478893"/>
                <a:gd name="csY627" fmla="*/ 5499 h 1705773"/>
                <a:gd name="csX628" fmla="*/ 1558103 w 2478893"/>
                <a:gd name="csY628" fmla="*/ 6703 h 1705773"/>
                <a:gd name="csX629" fmla="*/ 1560584 w 2478893"/>
                <a:gd name="csY629" fmla="*/ 8017 h 1705773"/>
                <a:gd name="csX630" fmla="*/ 1563066 w 2478893"/>
                <a:gd name="csY630" fmla="*/ 9440 h 1705773"/>
                <a:gd name="csX631" fmla="*/ 1565547 w 2478893"/>
                <a:gd name="csY631" fmla="*/ 10971 h 1705773"/>
                <a:gd name="csX632" fmla="*/ 1568028 w 2478893"/>
                <a:gd name="csY632" fmla="*/ 12609 h 1705773"/>
                <a:gd name="csX633" fmla="*/ 1570510 w 2478893"/>
                <a:gd name="csY633" fmla="*/ 14351 h 1705773"/>
                <a:gd name="csX634" fmla="*/ 1572991 w 2478893"/>
                <a:gd name="csY634" fmla="*/ 16198 h 1705773"/>
                <a:gd name="csX635" fmla="*/ 1575472 w 2478893"/>
                <a:gd name="csY635" fmla="*/ 18146 h 1705773"/>
                <a:gd name="csX636" fmla="*/ 1577954 w 2478893"/>
                <a:gd name="csY636" fmla="*/ 20195 h 1705773"/>
                <a:gd name="csX637" fmla="*/ 1580435 w 2478893"/>
                <a:gd name="csY637" fmla="*/ 22344 h 1705773"/>
                <a:gd name="csX638" fmla="*/ 1582917 w 2478893"/>
                <a:gd name="csY638" fmla="*/ 24591 h 1705773"/>
                <a:gd name="csX639" fmla="*/ 1585398 w 2478893"/>
                <a:gd name="csY639" fmla="*/ 26934 h 1705773"/>
                <a:gd name="csX640" fmla="*/ 1587879 w 2478893"/>
                <a:gd name="csY640" fmla="*/ 29373 h 1705773"/>
                <a:gd name="csX641" fmla="*/ 1590361 w 2478893"/>
                <a:gd name="csY641" fmla="*/ 31905 h 1705773"/>
                <a:gd name="csX642" fmla="*/ 1592842 w 2478893"/>
                <a:gd name="csY642" fmla="*/ 34529 h 1705773"/>
                <a:gd name="csX643" fmla="*/ 1595323 w 2478893"/>
                <a:gd name="csY643" fmla="*/ 37243 h 1705773"/>
                <a:gd name="csX644" fmla="*/ 1597805 w 2478893"/>
                <a:gd name="csY644" fmla="*/ 40047 h 1705773"/>
                <a:gd name="csX645" fmla="*/ 1600286 w 2478893"/>
                <a:gd name="csY645" fmla="*/ 42939 h 1705773"/>
                <a:gd name="csX646" fmla="*/ 1602767 w 2478893"/>
                <a:gd name="csY646" fmla="*/ 45916 h 1705773"/>
                <a:gd name="csX647" fmla="*/ 1605249 w 2478893"/>
                <a:gd name="csY647" fmla="*/ 48978 h 1705773"/>
                <a:gd name="csX648" fmla="*/ 1607730 w 2478893"/>
                <a:gd name="csY648" fmla="*/ 52123 h 1705773"/>
                <a:gd name="csX649" fmla="*/ 1610211 w 2478893"/>
                <a:gd name="csY649" fmla="*/ 55349 h 1705773"/>
                <a:gd name="csX650" fmla="*/ 1612693 w 2478893"/>
                <a:gd name="csY650" fmla="*/ 58655 h 1705773"/>
                <a:gd name="csX651" fmla="*/ 1615174 w 2478893"/>
                <a:gd name="csY651" fmla="*/ 62039 h 1705773"/>
                <a:gd name="csX652" fmla="*/ 1617655 w 2478893"/>
                <a:gd name="csY652" fmla="*/ 65500 h 1705773"/>
                <a:gd name="csX653" fmla="*/ 1620137 w 2478893"/>
                <a:gd name="csY653" fmla="*/ 69036 h 1705773"/>
                <a:gd name="csX654" fmla="*/ 1622618 w 2478893"/>
                <a:gd name="csY654" fmla="*/ 72646 h 1705773"/>
                <a:gd name="csX655" fmla="*/ 1625099 w 2478893"/>
                <a:gd name="csY655" fmla="*/ 76327 h 1705773"/>
                <a:gd name="csX656" fmla="*/ 1627581 w 2478893"/>
                <a:gd name="csY656" fmla="*/ 80079 h 1705773"/>
                <a:gd name="csX657" fmla="*/ 1630062 w 2478893"/>
                <a:gd name="csY657" fmla="*/ 83900 h 1705773"/>
                <a:gd name="csX658" fmla="*/ 1632543 w 2478893"/>
                <a:gd name="csY658" fmla="*/ 87787 h 1705773"/>
                <a:gd name="csX659" fmla="*/ 1635025 w 2478893"/>
                <a:gd name="csY659" fmla="*/ 91740 h 1705773"/>
                <a:gd name="csX660" fmla="*/ 1637506 w 2478893"/>
                <a:gd name="csY660" fmla="*/ 95757 h 1705773"/>
                <a:gd name="csX661" fmla="*/ 1639988 w 2478893"/>
                <a:gd name="csY661" fmla="*/ 99837 h 1705773"/>
                <a:gd name="csX662" fmla="*/ 1642469 w 2478893"/>
                <a:gd name="csY662" fmla="*/ 103978 h 1705773"/>
                <a:gd name="csX663" fmla="*/ 1644950 w 2478893"/>
                <a:gd name="csY663" fmla="*/ 108176 h 1705773"/>
                <a:gd name="csX664" fmla="*/ 1647431 w 2478893"/>
                <a:gd name="csY664" fmla="*/ 112433 h 1705773"/>
                <a:gd name="csX665" fmla="*/ 1649913 w 2478893"/>
                <a:gd name="csY665" fmla="*/ 116747 h 1705773"/>
                <a:gd name="csX666" fmla="*/ 1652394 w 2478893"/>
                <a:gd name="csY666" fmla="*/ 121114 h 1705773"/>
                <a:gd name="csX667" fmla="*/ 1654876 w 2478893"/>
                <a:gd name="csY667" fmla="*/ 125533 h 1705773"/>
                <a:gd name="csX668" fmla="*/ 1657357 w 2478893"/>
                <a:gd name="csY668" fmla="*/ 130004 h 1705773"/>
                <a:gd name="csX669" fmla="*/ 1659838 w 2478893"/>
                <a:gd name="csY669" fmla="*/ 134527 h 1705773"/>
                <a:gd name="csX670" fmla="*/ 1662320 w 2478893"/>
                <a:gd name="csY670" fmla="*/ 139093 h 1705773"/>
                <a:gd name="csX671" fmla="*/ 1664801 w 2478893"/>
                <a:gd name="csY671" fmla="*/ 143709 h 1705773"/>
                <a:gd name="csX672" fmla="*/ 1667282 w 2478893"/>
                <a:gd name="csY672" fmla="*/ 148371 h 1705773"/>
                <a:gd name="csX673" fmla="*/ 1669764 w 2478893"/>
                <a:gd name="csY673" fmla="*/ 153072 h 1705773"/>
                <a:gd name="csX674" fmla="*/ 1672245 w 2478893"/>
                <a:gd name="csY674" fmla="*/ 157818 h 1705773"/>
                <a:gd name="csX675" fmla="*/ 1674726 w 2478893"/>
                <a:gd name="csY675" fmla="*/ 162606 h 1705773"/>
                <a:gd name="csX676" fmla="*/ 1677208 w 2478893"/>
                <a:gd name="csY676" fmla="*/ 167430 h 1705773"/>
                <a:gd name="csX677" fmla="*/ 1679689 w 2478893"/>
                <a:gd name="csY677" fmla="*/ 172291 h 1705773"/>
                <a:gd name="csX678" fmla="*/ 1682170 w 2478893"/>
                <a:gd name="csY678" fmla="*/ 177189 h 1705773"/>
                <a:gd name="csX679" fmla="*/ 1684652 w 2478893"/>
                <a:gd name="csY679" fmla="*/ 182119 h 1705773"/>
                <a:gd name="csX680" fmla="*/ 1687133 w 2478893"/>
                <a:gd name="csY680" fmla="*/ 187083 h 1705773"/>
                <a:gd name="csX681" fmla="*/ 1689614 w 2478893"/>
                <a:gd name="csY681" fmla="*/ 192079 h 1705773"/>
                <a:gd name="csX682" fmla="*/ 1692098 w 2478893"/>
                <a:gd name="csY682" fmla="*/ 197105 h 1705773"/>
                <a:gd name="csX683" fmla="*/ 1694580 w 2478893"/>
                <a:gd name="csY683" fmla="*/ 202157 h 1705773"/>
                <a:gd name="csX684" fmla="*/ 1697061 w 2478893"/>
                <a:gd name="csY684" fmla="*/ 207237 h 1705773"/>
                <a:gd name="csX685" fmla="*/ 1699542 w 2478893"/>
                <a:gd name="csY685" fmla="*/ 212344 h 1705773"/>
                <a:gd name="csX686" fmla="*/ 1702024 w 2478893"/>
                <a:gd name="csY686" fmla="*/ 217472 h 1705773"/>
                <a:gd name="csX687" fmla="*/ 1704505 w 2478893"/>
                <a:gd name="csY687" fmla="*/ 222623 h 1705773"/>
                <a:gd name="csX688" fmla="*/ 1706986 w 2478893"/>
                <a:gd name="csY688" fmla="*/ 227796 h 1705773"/>
                <a:gd name="csX689" fmla="*/ 1709468 w 2478893"/>
                <a:gd name="csY689" fmla="*/ 232989 h 1705773"/>
                <a:gd name="csX690" fmla="*/ 1711949 w 2478893"/>
                <a:gd name="csY690" fmla="*/ 238201 h 1705773"/>
                <a:gd name="csX691" fmla="*/ 1714430 w 2478893"/>
                <a:gd name="csY691" fmla="*/ 243428 h 1705773"/>
                <a:gd name="csX692" fmla="*/ 1716912 w 2478893"/>
                <a:gd name="csY692" fmla="*/ 248672 h 1705773"/>
                <a:gd name="csX693" fmla="*/ 1719393 w 2478893"/>
                <a:gd name="csY693" fmla="*/ 253928 h 1705773"/>
                <a:gd name="csX694" fmla="*/ 1721875 w 2478893"/>
                <a:gd name="csY694" fmla="*/ 259199 h 1705773"/>
                <a:gd name="csX695" fmla="*/ 1724356 w 2478893"/>
                <a:gd name="csY695" fmla="*/ 264483 h 1705773"/>
                <a:gd name="csX696" fmla="*/ 1726837 w 2478893"/>
                <a:gd name="csY696" fmla="*/ 269773 h 1705773"/>
                <a:gd name="csX697" fmla="*/ 1729318 w 2478893"/>
                <a:gd name="csY697" fmla="*/ 275077 h 1705773"/>
                <a:gd name="csX698" fmla="*/ 1731800 w 2478893"/>
                <a:gd name="csY698" fmla="*/ 280384 h 1705773"/>
                <a:gd name="csX699" fmla="*/ 1734281 w 2478893"/>
                <a:gd name="csY699" fmla="*/ 285700 h 1705773"/>
                <a:gd name="csX700" fmla="*/ 1736763 w 2478893"/>
                <a:gd name="csY700" fmla="*/ 291022 h 1705773"/>
                <a:gd name="csX701" fmla="*/ 1739244 w 2478893"/>
                <a:gd name="csY701" fmla="*/ 296345 h 1705773"/>
                <a:gd name="csX702" fmla="*/ 1741725 w 2478893"/>
                <a:gd name="csY702" fmla="*/ 301675 h 1705773"/>
                <a:gd name="csX703" fmla="*/ 1744207 w 2478893"/>
                <a:gd name="csY703" fmla="*/ 307003 h 1705773"/>
                <a:gd name="csX704" fmla="*/ 1746688 w 2478893"/>
                <a:gd name="csY704" fmla="*/ 312333 h 1705773"/>
                <a:gd name="csX705" fmla="*/ 1749169 w 2478893"/>
                <a:gd name="csY705" fmla="*/ 317663 h 1705773"/>
                <a:gd name="csX706" fmla="*/ 1751651 w 2478893"/>
                <a:gd name="csY706" fmla="*/ 322990 h 1705773"/>
                <a:gd name="csX707" fmla="*/ 1754132 w 2478893"/>
                <a:gd name="csY707" fmla="*/ 328315 h 1705773"/>
                <a:gd name="csX708" fmla="*/ 1756613 w 2478893"/>
                <a:gd name="csY708" fmla="*/ 333636 h 1705773"/>
                <a:gd name="csX709" fmla="*/ 1759095 w 2478893"/>
                <a:gd name="csY709" fmla="*/ 338951 h 1705773"/>
                <a:gd name="csX710" fmla="*/ 1761576 w 2478893"/>
                <a:gd name="csY710" fmla="*/ 344261 h 1705773"/>
                <a:gd name="csX711" fmla="*/ 1764057 w 2478893"/>
                <a:gd name="csY711" fmla="*/ 349562 h 1705773"/>
                <a:gd name="csX712" fmla="*/ 1766539 w 2478893"/>
                <a:gd name="csY712" fmla="*/ 354855 h 1705773"/>
                <a:gd name="csX713" fmla="*/ 1769020 w 2478893"/>
                <a:gd name="csY713" fmla="*/ 360141 h 1705773"/>
                <a:gd name="csX714" fmla="*/ 1771501 w 2478893"/>
                <a:gd name="csY714" fmla="*/ 365415 h 1705773"/>
                <a:gd name="csX715" fmla="*/ 1773983 w 2478893"/>
                <a:gd name="csY715" fmla="*/ 370678 h 1705773"/>
                <a:gd name="csX716" fmla="*/ 1776464 w 2478893"/>
                <a:gd name="csY716" fmla="*/ 375930 h 1705773"/>
                <a:gd name="csX717" fmla="*/ 1778945 w 2478893"/>
                <a:gd name="csY717" fmla="*/ 381167 h 1705773"/>
                <a:gd name="csX718" fmla="*/ 1781427 w 2478893"/>
                <a:gd name="csY718" fmla="*/ 386391 h 1705773"/>
                <a:gd name="csX719" fmla="*/ 1783908 w 2478893"/>
                <a:gd name="csY719" fmla="*/ 391601 h 1705773"/>
                <a:gd name="csX720" fmla="*/ 1786389 w 2478893"/>
                <a:gd name="csY720" fmla="*/ 396793 h 1705773"/>
                <a:gd name="csX721" fmla="*/ 1788871 w 2478893"/>
                <a:gd name="csY721" fmla="*/ 401969 h 1705773"/>
                <a:gd name="csX722" fmla="*/ 1791352 w 2478893"/>
                <a:gd name="csY722" fmla="*/ 407127 h 1705773"/>
                <a:gd name="csX723" fmla="*/ 1793834 w 2478893"/>
                <a:gd name="csY723" fmla="*/ 412268 h 1705773"/>
                <a:gd name="csX724" fmla="*/ 1796315 w 2478893"/>
                <a:gd name="csY724" fmla="*/ 417389 h 1705773"/>
                <a:gd name="csX725" fmla="*/ 1798796 w 2478893"/>
                <a:gd name="csY725" fmla="*/ 422491 h 1705773"/>
                <a:gd name="csX726" fmla="*/ 1801278 w 2478893"/>
                <a:gd name="csY726" fmla="*/ 427571 h 1705773"/>
                <a:gd name="csX727" fmla="*/ 1803759 w 2478893"/>
                <a:gd name="csY727" fmla="*/ 432631 h 1705773"/>
                <a:gd name="csX728" fmla="*/ 1806240 w 2478893"/>
                <a:gd name="csY728" fmla="*/ 437666 h 1705773"/>
                <a:gd name="csX729" fmla="*/ 1808722 w 2478893"/>
                <a:gd name="csY729" fmla="*/ 442679 h 1705773"/>
                <a:gd name="csX730" fmla="*/ 1811203 w 2478893"/>
                <a:gd name="csY730" fmla="*/ 447671 h 1705773"/>
                <a:gd name="csX731" fmla="*/ 1813684 w 2478893"/>
                <a:gd name="csY731" fmla="*/ 452637 h 1705773"/>
                <a:gd name="csX732" fmla="*/ 1816166 w 2478893"/>
                <a:gd name="csY732" fmla="*/ 457577 h 1705773"/>
                <a:gd name="csX733" fmla="*/ 1818647 w 2478893"/>
                <a:gd name="csY733" fmla="*/ 462492 h 1705773"/>
                <a:gd name="csX734" fmla="*/ 1821128 w 2478893"/>
                <a:gd name="csY734" fmla="*/ 467380 h 1705773"/>
                <a:gd name="csX735" fmla="*/ 1823610 w 2478893"/>
                <a:gd name="csY735" fmla="*/ 472244 h 1705773"/>
                <a:gd name="csX736" fmla="*/ 1826091 w 2478893"/>
                <a:gd name="csY736" fmla="*/ 477078 h 1705773"/>
                <a:gd name="csX737" fmla="*/ 1828572 w 2478893"/>
                <a:gd name="csY737" fmla="*/ 481885 h 1705773"/>
                <a:gd name="csX738" fmla="*/ 1831054 w 2478893"/>
                <a:gd name="csY738" fmla="*/ 486662 h 1705773"/>
                <a:gd name="csX739" fmla="*/ 1833535 w 2478893"/>
                <a:gd name="csY739" fmla="*/ 491411 h 1705773"/>
                <a:gd name="csX740" fmla="*/ 1836016 w 2478893"/>
                <a:gd name="csY740" fmla="*/ 496129 h 1705773"/>
                <a:gd name="csX741" fmla="*/ 1838498 w 2478893"/>
                <a:gd name="csY741" fmla="*/ 500819 h 1705773"/>
                <a:gd name="csX742" fmla="*/ 1840979 w 2478893"/>
                <a:gd name="csY742" fmla="*/ 505476 h 1705773"/>
                <a:gd name="csX743" fmla="*/ 1843461 w 2478893"/>
                <a:gd name="csY743" fmla="*/ 510104 h 1705773"/>
                <a:gd name="csX744" fmla="*/ 1845942 w 2478893"/>
                <a:gd name="csY744" fmla="*/ 514700 h 1705773"/>
                <a:gd name="csX745" fmla="*/ 1848423 w 2478893"/>
                <a:gd name="csY745" fmla="*/ 519261 h 1705773"/>
                <a:gd name="csX746" fmla="*/ 1850904 w 2478893"/>
                <a:gd name="csY746" fmla="*/ 523794 h 1705773"/>
                <a:gd name="csX747" fmla="*/ 1853386 w 2478893"/>
                <a:gd name="csY747" fmla="*/ 528291 h 1705773"/>
                <a:gd name="csX748" fmla="*/ 1855867 w 2478893"/>
                <a:gd name="csY748" fmla="*/ 532757 h 1705773"/>
                <a:gd name="csX749" fmla="*/ 1858349 w 2478893"/>
                <a:gd name="csY749" fmla="*/ 537189 h 1705773"/>
                <a:gd name="csX750" fmla="*/ 1860830 w 2478893"/>
                <a:gd name="csY750" fmla="*/ 541586 h 1705773"/>
                <a:gd name="csX751" fmla="*/ 1863311 w 2478893"/>
                <a:gd name="csY751" fmla="*/ 545948 h 1705773"/>
                <a:gd name="csX752" fmla="*/ 1865793 w 2478893"/>
                <a:gd name="csY752" fmla="*/ 550277 h 1705773"/>
                <a:gd name="csX753" fmla="*/ 1868274 w 2478893"/>
                <a:gd name="csY753" fmla="*/ 554571 h 1705773"/>
                <a:gd name="csX754" fmla="*/ 1870755 w 2478893"/>
                <a:gd name="csY754" fmla="*/ 558830 h 1705773"/>
                <a:gd name="csX755" fmla="*/ 1873237 w 2478893"/>
                <a:gd name="csY755" fmla="*/ 563053 h 1705773"/>
                <a:gd name="csX756" fmla="*/ 1875718 w 2478893"/>
                <a:gd name="csY756" fmla="*/ 567239 h 1705773"/>
                <a:gd name="csX757" fmla="*/ 1878199 w 2478893"/>
                <a:gd name="csY757" fmla="*/ 571391 h 1705773"/>
                <a:gd name="csX758" fmla="*/ 1880681 w 2478893"/>
                <a:gd name="csY758" fmla="*/ 575508 h 1705773"/>
                <a:gd name="csX759" fmla="*/ 1883162 w 2478893"/>
                <a:gd name="csY759" fmla="*/ 579586 h 1705773"/>
                <a:gd name="csX760" fmla="*/ 1885643 w 2478893"/>
                <a:gd name="csY760" fmla="*/ 583627 h 1705773"/>
                <a:gd name="csX761" fmla="*/ 1888125 w 2478893"/>
                <a:gd name="csY761" fmla="*/ 587634 h 1705773"/>
                <a:gd name="csX762" fmla="*/ 1890606 w 2478893"/>
                <a:gd name="csY762" fmla="*/ 591601 h 1705773"/>
                <a:gd name="csX763" fmla="*/ 1893087 w 2478893"/>
                <a:gd name="csY763" fmla="*/ 595532 h 1705773"/>
                <a:gd name="csX764" fmla="*/ 1895569 w 2478893"/>
                <a:gd name="csY764" fmla="*/ 599428 h 1705773"/>
                <a:gd name="csX765" fmla="*/ 1898050 w 2478893"/>
                <a:gd name="csY765" fmla="*/ 603283 h 1705773"/>
                <a:gd name="csX766" fmla="*/ 1900532 w 2478893"/>
                <a:gd name="csY766" fmla="*/ 607103 h 1705773"/>
                <a:gd name="csX767" fmla="*/ 1903013 w 2478893"/>
                <a:gd name="csY767" fmla="*/ 610884 h 1705773"/>
                <a:gd name="csX768" fmla="*/ 1905494 w 2478893"/>
                <a:gd name="csY768" fmla="*/ 614628 h 1705773"/>
                <a:gd name="csX769" fmla="*/ 1907975 w 2478893"/>
                <a:gd name="csY769" fmla="*/ 618335 h 1705773"/>
                <a:gd name="csX770" fmla="*/ 1910457 w 2478893"/>
                <a:gd name="csY770" fmla="*/ 622003 h 1705773"/>
                <a:gd name="csX771" fmla="*/ 1912941 w 2478893"/>
                <a:gd name="csY771" fmla="*/ 625631 h 1705773"/>
                <a:gd name="csX772" fmla="*/ 1915420 w 2478893"/>
                <a:gd name="csY772" fmla="*/ 629223 h 1705773"/>
                <a:gd name="csX773" fmla="*/ 1917903 w 2478893"/>
                <a:gd name="csY773" fmla="*/ 632778 h 1705773"/>
                <a:gd name="csX774" fmla="*/ 1920385 w 2478893"/>
                <a:gd name="csY774" fmla="*/ 636294 h 1705773"/>
                <a:gd name="csX775" fmla="*/ 1922866 w 2478893"/>
                <a:gd name="csY775" fmla="*/ 639773 h 1705773"/>
                <a:gd name="csX776" fmla="*/ 1925347 w 2478893"/>
                <a:gd name="csY776" fmla="*/ 643212 h 1705773"/>
                <a:gd name="csX777" fmla="*/ 1927829 w 2478893"/>
                <a:gd name="csY777" fmla="*/ 646615 h 1705773"/>
                <a:gd name="csX778" fmla="*/ 1930310 w 2478893"/>
                <a:gd name="csY778" fmla="*/ 649979 h 1705773"/>
                <a:gd name="csX779" fmla="*/ 1932791 w 2478893"/>
                <a:gd name="csY779" fmla="*/ 653305 h 1705773"/>
                <a:gd name="csX780" fmla="*/ 1935273 w 2478893"/>
                <a:gd name="csY780" fmla="*/ 656593 h 1705773"/>
                <a:gd name="csX781" fmla="*/ 1937754 w 2478893"/>
                <a:gd name="csY781" fmla="*/ 659843 h 1705773"/>
                <a:gd name="csX782" fmla="*/ 1940236 w 2478893"/>
                <a:gd name="csY782" fmla="*/ 663055 h 1705773"/>
                <a:gd name="csX783" fmla="*/ 1942717 w 2478893"/>
                <a:gd name="csY783" fmla="*/ 666231 h 1705773"/>
                <a:gd name="csX784" fmla="*/ 1945198 w 2478893"/>
                <a:gd name="csY784" fmla="*/ 669367 h 1705773"/>
                <a:gd name="csX785" fmla="*/ 1947679 w 2478893"/>
                <a:gd name="csY785" fmla="*/ 672467 h 1705773"/>
                <a:gd name="csX786" fmla="*/ 1950161 w 2478893"/>
                <a:gd name="csY786" fmla="*/ 675529 h 1705773"/>
                <a:gd name="csX787" fmla="*/ 1952642 w 2478893"/>
                <a:gd name="csY787" fmla="*/ 678554 h 1705773"/>
                <a:gd name="csX788" fmla="*/ 1955124 w 2478893"/>
                <a:gd name="csY788" fmla="*/ 681542 h 1705773"/>
                <a:gd name="csX789" fmla="*/ 1957605 w 2478893"/>
                <a:gd name="csY789" fmla="*/ 684493 h 1705773"/>
                <a:gd name="csX790" fmla="*/ 1960086 w 2478893"/>
                <a:gd name="csY790" fmla="*/ 687407 h 1705773"/>
                <a:gd name="csX791" fmla="*/ 1962568 w 2478893"/>
                <a:gd name="csY791" fmla="*/ 690282 h 1705773"/>
                <a:gd name="csX792" fmla="*/ 1965049 w 2478893"/>
                <a:gd name="csY792" fmla="*/ 693122 h 1705773"/>
                <a:gd name="csX793" fmla="*/ 1967530 w 2478893"/>
                <a:gd name="csY793" fmla="*/ 695926 h 1705773"/>
                <a:gd name="csX794" fmla="*/ 1970012 w 2478893"/>
                <a:gd name="csY794" fmla="*/ 698693 h 1705773"/>
                <a:gd name="csX795" fmla="*/ 1972493 w 2478893"/>
                <a:gd name="csY795" fmla="*/ 701423 h 1705773"/>
                <a:gd name="csX796" fmla="*/ 1974974 w 2478893"/>
                <a:gd name="csY796" fmla="*/ 704119 h 1705773"/>
                <a:gd name="csX797" fmla="*/ 1977456 w 2478893"/>
                <a:gd name="csY797" fmla="*/ 706778 h 1705773"/>
                <a:gd name="csX798" fmla="*/ 1979937 w 2478893"/>
                <a:gd name="csY798" fmla="*/ 709402 h 1705773"/>
                <a:gd name="csX799" fmla="*/ 1982418 w 2478893"/>
                <a:gd name="csY799" fmla="*/ 711990 h 1705773"/>
                <a:gd name="csX800" fmla="*/ 1984900 w 2478893"/>
                <a:gd name="csY800" fmla="*/ 714543 h 1705773"/>
                <a:gd name="csX801" fmla="*/ 1987381 w 2478893"/>
                <a:gd name="csY801" fmla="*/ 717060 h 1705773"/>
                <a:gd name="csX802" fmla="*/ 1989862 w 2478893"/>
                <a:gd name="csY802" fmla="*/ 719544 h 1705773"/>
                <a:gd name="csX803" fmla="*/ 1992344 w 2478893"/>
                <a:gd name="csY803" fmla="*/ 721992 h 1705773"/>
                <a:gd name="csX804" fmla="*/ 1994825 w 2478893"/>
                <a:gd name="csY804" fmla="*/ 724405 h 1705773"/>
                <a:gd name="csX805" fmla="*/ 1997307 w 2478893"/>
                <a:gd name="csY805" fmla="*/ 726784 h 1705773"/>
                <a:gd name="csX806" fmla="*/ 1999788 w 2478893"/>
                <a:gd name="csY806" fmla="*/ 729131 h 1705773"/>
                <a:gd name="csX807" fmla="*/ 2002269 w 2478893"/>
                <a:gd name="csY807" fmla="*/ 731444 h 1705773"/>
                <a:gd name="csX808" fmla="*/ 2004750 w 2478893"/>
                <a:gd name="csY808" fmla="*/ 733722 h 1705773"/>
                <a:gd name="csX809" fmla="*/ 2007232 w 2478893"/>
                <a:gd name="csY809" fmla="*/ 735969 h 1705773"/>
                <a:gd name="csX810" fmla="*/ 2009713 w 2478893"/>
                <a:gd name="csY810" fmla="*/ 738181 h 1705773"/>
                <a:gd name="csX811" fmla="*/ 2012195 w 2478893"/>
                <a:gd name="csY811" fmla="*/ 740361 h 1705773"/>
                <a:gd name="csX812" fmla="*/ 2014676 w 2478893"/>
                <a:gd name="csY812" fmla="*/ 742509 h 1705773"/>
                <a:gd name="csX813" fmla="*/ 2017157 w 2478893"/>
                <a:gd name="csY813" fmla="*/ 744623 h 1705773"/>
                <a:gd name="csX814" fmla="*/ 2019639 w 2478893"/>
                <a:gd name="csY814" fmla="*/ 746707 h 1705773"/>
                <a:gd name="csX815" fmla="*/ 2022120 w 2478893"/>
                <a:gd name="csY815" fmla="*/ 748760 h 1705773"/>
                <a:gd name="csX816" fmla="*/ 2024601 w 2478893"/>
                <a:gd name="csY816" fmla="*/ 750780 h 1705773"/>
                <a:gd name="csX817" fmla="*/ 2027083 w 2478893"/>
                <a:gd name="csY817" fmla="*/ 752769 h 1705773"/>
                <a:gd name="csX818" fmla="*/ 2029564 w 2478893"/>
                <a:gd name="csY818" fmla="*/ 754728 h 1705773"/>
                <a:gd name="csX819" fmla="*/ 2032045 w 2478893"/>
                <a:gd name="csY819" fmla="*/ 756656 h 1705773"/>
                <a:gd name="csX820" fmla="*/ 2034527 w 2478893"/>
                <a:gd name="csY820" fmla="*/ 758553 h 1705773"/>
                <a:gd name="csX821" fmla="*/ 2037008 w 2478893"/>
                <a:gd name="csY821" fmla="*/ 760422 h 1705773"/>
                <a:gd name="csX822" fmla="*/ 2039489 w 2478893"/>
                <a:gd name="csY822" fmla="*/ 762260 h 1705773"/>
                <a:gd name="csX823" fmla="*/ 2041971 w 2478893"/>
                <a:gd name="csY823" fmla="*/ 764070 h 1705773"/>
                <a:gd name="csX824" fmla="*/ 2044452 w 2478893"/>
                <a:gd name="csY824" fmla="*/ 765850 h 1705773"/>
                <a:gd name="csX825" fmla="*/ 2046933 w 2478893"/>
                <a:gd name="csY825" fmla="*/ 767600 h 1705773"/>
                <a:gd name="csX826" fmla="*/ 2049415 w 2478893"/>
                <a:gd name="csY826" fmla="*/ 769324 h 1705773"/>
                <a:gd name="csX827" fmla="*/ 2051896 w 2478893"/>
                <a:gd name="csY827" fmla="*/ 771018 h 1705773"/>
                <a:gd name="csX828" fmla="*/ 2054377 w 2478893"/>
                <a:gd name="csY828" fmla="*/ 772685 h 1705773"/>
                <a:gd name="csX829" fmla="*/ 2056859 w 2478893"/>
                <a:gd name="csY829" fmla="*/ 774322 h 1705773"/>
                <a:gd name="csX830" fmla="*/ 2059340 w 2478893"/>
                <a:gd name="csY830" fmla="*/ 775935 h 1705773"/>
                <a:gd name="csX831" fmla="*/ 2061822 w 2478893"/>
                <a:gd name="csY831" fmla="*/ 777519 h 1705773"/>
                <a:gd name="csX832" fmla="*/ 2064303 w 2478893"/>
                <a:gd name="csY832" fmla="*/ 779076 h 1705773"/>
                <a:gd name="csX833" fmla="*/ 2066784 w 2478893"/>
                <a:gd name="csY833" fmla="*/ 780608 h 1705773"/>
                <a:gd name="csX834" fmla="*/ 2069266 w 2478893"/>
                <a:gd name="csY834" fmla="*/ 782113 h 1705773"/>
                <a:gd name="csX835" fmla="*/ 2071747 w 2478893"/>
                <a:gd name="csY835" fmla="*/ 783593 h 1705773"/>
                <a:gd name="csX836" fmla="*/ 2074228 w 2478893"/>
                <a:gd name="csY836" fmla="*/ 785046 h 1705773"/>
                <a:gd name="csX837" fmla="*/ 2076710 w 2478893"/>
                <a:gd name="csY837" fmla="*/ 786475 h 1705773"/>
                <a:gd name="csX838" fmla="*/ 2079191 w 2478893"/>
                <a:gd name="csY838" fmla="*/ 787880 h 1705773"/>
                <a:gd name="csX839" fmla="*/ 2081672 w 2478893"/>
                <a:gd name="csY839" fmla="*/ 789257 h 1705773"/>
                <a:gd name="csX840" fmla="*/ 2084154 w 2478893"/>
                <a:gd name="csY840" fmla="*/ 790612 h 1705773"/>
                <a:gd name="csX841" fmla="*/ 2086635 w 2478893"/>
                <a:gd name="csY841" fmla="*/ 791943 h 1705773"/>
                <a:gd name="csX842" fmla="*/ 2089116 w 2478893"/>
                <a:gd name="csY842" fmla="*/ 793251 h 1705773"/>
                <a:gd name="csX843" fmla="*/ 2091598 w 2478893"/>
                <a:gd name="csY843" fmla="*/ 794533 h 1705773"/>
                <a:gd name="csX844" fmla="*/ 2094079 w 2478893"/>
                <a:gd name="csY844" fmla="*/ 795795 h 1705773"/>
                <a:gd name="csX845" fmla="*/ 2096560 w 2478893"/>
                <a:gd name="csY845" fmla="*/ 797032 h 1705773"/>
                <a:gd name="csX846" fmla="*/ 2099042 w 2478893"/>
                <a:gd name="csY846" fmla="*/ 798248 h 1705773"/>
                <a:gd name="csX847" fmla="*/ 2101523 w 2478893"/>
                <a:gd name="csY847" fmla="*/ 799441 h 1705773"/>
                <a:gd name="csX848" fmla="*/ 2104004 w 2478893"/>
                <a:gd name="csY848" fmla="*/ 800609 h 1705773"/>
                <a:gd name="csX849" fmla="*/ 2106486 w 2478893"/>
                <a:gd name="csY849" fmla="*/ 801761 h 1705773"/>
                <a:gd name="csX850" fmla="*/ 2108967 w 2478893"/>
                <a:gd name="csY850" fmla="*/ 802888 h 1705773"/>
                <a:gd name="csX851" fmla="*/ 2111449 w 2478893"/>
                <a:gd name="csY851" fmla="*/ 803995 h 1705773"/>
                <a:gd name="csX852" fmla="*/ 2113930 w 2478893"/>
                <a:gd name="csY852" fmla="*/ 805080 h 1705773"/>
                <a:gd name="csX853" fmla="*/ 2116411 w 2478893"/>
                <a:gd name="csY853" fmla="*/ 806146 h 1705773"/>
                <a:gd name="csX854" fmla="*/ 2118893 w 2478893"/>
                <a:gd name="csY854" fmla="*/ 807191 h 1705773"/>
                <a:gd name="csX855" fmla="*/ 2121374 w 2478893"/>
                <a:gd name="csY855" fmla="*/ 808218 h 1705773"/>
                <a:gd name="csX856" fmla="*/ 2123855 w 2478893"/>
                <a:gd name="csY856" fmla="*/ 809222 h 1705773"/>
                <a:gd name="csX857" fmla="*/ 2126337 w 2478893"/>
                <a:gd name="csY857" fmla="*/ 810209 h 1705773"/>
                <a:gd name="csX858" fmla="*/ 2128818 w 2478893"/>
                <a:gd name="csY858" fmla="*/ 811176 h 1705773"/>
                <a:gd name="csX859" fmla="*/ 2131299 w 2478893"/>
                <a:gd name="csY859" fmla="*/ 812124 h 1705773"/>
                <a:gd name="csX860" fmla="*/ 2133781 w 2478893"/>
                <a:gd name="csY860" fmla="*/ 813054 h 1705773"/>
                <a:gd name="csX861" fmla="*/ 2136262 w 2478893"/>
                <a:gd name="csY861" fmla="*/ 813968 h 1705773"/>
                <a:gd name="csX862" fmla="*/ 2138746 w 2478893"/>
                <a:gd name="csY862" fmla="*/ 814861 h 1705773"/>
                <a:gd name="csX863" fmla="*/ 2141227 w 2478893"/>
                <a:gd name="csY863" fmla="*/ 815738 h 1705773"/>
                <a:gd name="csX864" fmla="*/ 2143706 w 2478893"/>
                <a:gd name="csY864" fmla="*/ 816597 h 1705773"/>
                <a:gd name="csX865" fmla="*/ 2146190 w 2478893"/>
                <a:gd name="csY865" fmla="*/ 817437 h 1705773"/>
                <a:gd name="csX866" fmla="*/ 2148671 w 2478893"/>
                <a:gd name="csY866" fmla="*/ 818262 h 1705773"/>
                <a:gd name="csX867" fmla="*/ 2151153 w 2478893"/>
                <a:gd name="csY867" fmla="*/ 819069 h 1705773"/>
                <a:gd name="csX868" fmla="*/ 2153634 w 2478893"/>
                <a:gd name="csY868" fmla="*/ 819862 h 1705773"/>
                <a:gd name="csX869" fmla="*/ 2156115 w 2478893"/>
                <a:gd name="csY869" fmla="*/ 820638 h 1705773"/>
                <a:gd name="csX870" fmla="*/ 2158597 w 2478893"/>
                <a:gd name="csY870" fmla="*/ 821397 h 1705773"/>
                <a:gd name="csX871" fmla="*/ 2161078 w 2478893"/>
                <a:gd name="csY871" fmla="*/ 822143 h 1705773"/>
                <a:gd name="csX872" fmla="*/ 2163559 w 2478893"/>
                <a:gd name="csY872" fmla="*/ 822870 h 1705773"/>
                <a:gd name="csX873" fmla="*/ 2166041 w 2478893"/>
                <a:gd name="csY873" fmla="*/ 823584 h 1705773"/>
                <a:gd name="csX874" fmla="*/ 2168522 w 2478893"/>
                <a:gd name="csY874" fmla="*/ 824284 h 1705773"/>
                <a:gd name="csX875" fmla="*/ 2171003 w 2478893"/>
                <a:gd name="csY875" fmla="*/ 824969 h 1705773"/>
                <a:gd name="csX876" fmla="*/ 2173485 w 2478893"/>
                <a:gd name="csY876" fmla="*/ 825639 h 1705773"/>
                <a:gd name="csX877" fmla="*/ 2175966 w 2478893"/>
                <a:gd name="csY877" fmla="*/ 826295 h 1705773"/>
                <a:gd name="csX878" fmla="*/ 2178447 w 2478893"/>
                <a:gd name="csY878" fmla="*/ 826935 h 1705773"/>
                <a:gd name="csX879" fmla="*/ 2180929 w 2478893"/>
                <a:gd name="csY879" fmla="*/ 827564 h 1705773"/>
                <a:gd name="csX880" fmla="*/ 2183410 w 2478893"/>
                <a:gd name="csY880" fmla="*/ 828180 h 1705773"/>
                <a:gd name="csX881" fmla="*/ 2185891 w 2478893"/>
                <a:gd name="csY881" fmla="*/ 828782 h 1705773"/>
                <a:gd name="csX882" fmla="*/ 2188373 w 2478893"/>
                <a:gd name="csY882" fmla="*/ 829371 h 1705773"/>
                <a:gd name="csX883" fmla="*/ 2190854 w 2478893"/>
                <a:gd name="csY883" fmla="*/ 829948 h 1705773"/>
                <a:gd name="csX884" fmla="*/ 2193335 w 2478893"/>
                <a:gd name="csY884" fmla="*/ 830510 h 1705773"/>
                <a:gd name="csX885" fmla="*/ 2195817 w 2478893"/>
                <a:gd name="csY885" fmla="*/ 831062 h 1705773"/>
                <a:gd name="csX886" fmla="*/ 2198298 w 2478893"/>
                <a:gd name="csY886" fmla="*/ 831603 h 1705773"/>
                <a:gd name="csX887" fmla="*/ 2200780 w 2478893"/>
                <a:gd name="csY887" fmla="*/ 832130 h 1705773"/>
                <a:gd name="csX888" fmla="*/ 2203261 w 2478893"/>
                <a:gd name="csY888" fmla="*/ 832646 h 1705773"/>
                <a:gd name="csX889" fmla="*/ 2205742 w 2478893"/>
                <a:gd name="csY889" fmla="*/ 833149 h 1705773"/>
                <a:gd name="csX890" fmla="*/ 2208224 w 2478893"/>
                <a:gd name="csY890" fmla="*/ 833643 h 1705773"/>
                <a:gd name="csX891" fmla="*/ 2210705 w 2478893"/>
                <a:gd name="csY891" fmla="*/ 834126 h 1705773"/>
                <a:gd name="csX892" fmla="*/ 2213186 w 2478893"/>
                <a:gd name="csY892" fmla="*/ 834598 h 1705773"/>
                <a:gd name="csX893" fmla="*/ 2215668 w 2478893"/>
                <a:gd name="csY893" fmla="*/ 835059 h 1705773"/>
                <a:gd name="csX894" fmla="*/ 2218149 w 2478893"/>
                <a:gd name="csY894" fmla="*/ 835509 h 1705773"/>
                <a:gd name="csX895" fmla="*/ 2220630 w 2478893"/>
                <a:gd name="csY895" fmla="*/ 835951 h 1705773"/>
                <a:gd name="csX896" fmla="*/ 2223112 w 2478893"/>
                <a:gd name="csY896" fmla="*/ 836380 h 1705773"/>
                <a:gd name="csX897" fmla="*/ 2225593 w 2478893"/>
                <a:gd name="csY897" fmla="*/ 836800 h 1705773"/>
                <a:gd name="csX898" fmla="*/ 2228074 w 2478893"/>
                <a:gd name="csY898" fmla="*/ 837213 h 1705773"/>
                <a:gd name="csX899" fmla="*/ 2230556 w 2478893"/>
                <a:gd name="csY899" fmla="*/ 837613 h 1705773"/>
                <a:gd name="csX900" fmla="*/ 2233037 w 2478893"/>
                <a:gd name="csY900" fmla="*/ 838006 h 1705773"/>
                <a:gd name="csX901" fmla="*/ 2235518 w 2478893"/>
                <a:gd name="csY901" fmla="*/ 838389 h 1705773"/>
                <a:gd name="csX902" fmla="*/ 2238000 w 2478893"/>
                <a:gd name="csY902" fmla="*/ 838762 h 1705773"/>
                <a:gd name="csX903" fmla="*/ 2240481 w 2478893"/>
                <a:gd name="csY903" fmla="*/ 839127 h 1705773"/>
                <a:gd name="csX904" fmla="*/ 2242962 w 2478893"/>
                <a:gd name="csY904" fmla="*/ 839486 h 1705773"/>
                <a:gd name="csX905" fmla="*/ 2245444 w 2478893"/>
                <a:gd name="csY905" fmla="*/ 839835 h 1705773"/>
                <a:gd name="csX906" fmla="*/ 2247925 w 2478893"/>
                <a:gd name="csY906" fmla="*/ 840173 h 1705773"/>
                <a:gd name="csX907" fmla="*/ 2250406 w 2478893"/>
                <a:gd name="csY907" fmla="*/ 840507 h 1705773"/>
                <a:gd name="csX908" fmla="*/ 2252888 w 2478893"/>
                <a:gd name="csY908" fmla="*/ 840831 h 1705773"/>
                <a:gd name="csX909" fmla="*/ 2255369 w 2478893"/>
                <a:gd name="csY909" fmla="*/ 841148 h 1705773"/>
                <a:gd name="csX910" fmla="*/ 2257851 w 2478893"/>
                <a:gd name="csY910" fmla="*/ 841457 h 1705773"/>
                <a:gd name="csX911" fmla="*/ 2260332 w 2478893"/>
                <a:gd name="csY911" fmla="*/ 841759 h 1705773"/>
                <a:gd name="csX912" fmla="*/ 2262813 w 2478893"/>
                <a:gd name="csY912" fmla="*/ 842051 h 1705773"/>
                <a:gd name="csX913" fmla="*/ 2265294 w 2478893"/>
                <a:gd name="csY913" fmla="*/ 842341 h 1705773"/>
                <a:gd name="csX914" fmla="*/ 2267776 w 2478893"/>
                <a:gd name="csY914" fmla="*/ 842621 h 1705773"/>
                <a:gd name="csX915" fmla="*/ 2270257 w 2478893"/>
                <a:gd name="csY915" fmla="*/ 842894 h 1705773"/>
                <a:gd name="csX916" fmla="*/ 2272739 w 2478893"/>
                <a:gd name="csY916" fmla="*/ 843161 h 1705773"/>
                <a:gd name="csX917" fmla="*/ 2275220 w 2478893"/>
                <a:gd name="csY917" fmla="*/ 843421 h 1705773"/>
                <a:gd name="csX918" fmla="*/ 2277701 w 2478893"/>
                <a:gd name="csY918" fmla="*/ 843674 h 1705773"/>
                <a:gd name="csX919" fmla="*/ 2280183 w 2478893"/>
                <a:gd name="csY919" fmla="*/ 843922 h 1705773"/>
                <a:gd name="csX920" fmla="*/ 2282664 w 2478893"/>
                <a:gd name="csY920" fmla="*/ 844163 h 1705773"/>
                <a:gd name="csX921" fmla="*/ 2285145 w 2478893"/>
                <a:gd name="csY921" fmla="*/ 844399 h 1705773"/>
                <a:gd name="csX922" fmla="*/ 2287627 w 2478893"/>
                <a:gd name="csY922" fmla="*/ 844629 h 1705773"/>
                <a:gd name="csX923" fmla="*/ 2290108 w 2478893"/>
                <a:gd name="csY923" fmla="*/ 844853 h 1705773"/>
                <a:gd name="csX924" fmla="*/ 2292589 w 2478893"/>
                <a:gd name="csY924" fmla="*/ 845071 h 1705773"/>
                <a:gd name="csX925" fmla="*/ 2295071 w 2478893"/>
                <a:gd name="csY925" fmla="*/ 845282 h 1705773"/>
                <a:gd name="csX926" fmla="*/ 2297552 w 2478893"/>
                <a:gd name="csY926" fmla="*/ 845491 h 1705773"/>
                <a:gd name="csX927" fmla="*/ 2300033 w 2478893"/>
                <a:gd name="csY927" fmla="*/ 845692 h 1705773"/>
                <a:gd name="csX928" fmla="*/ 2302515 w 2478893"/>
                <a:gd name="csY928" fmla="*/ 845889 h 1705773"/>
                <a:gd name="csX929" fmla="*/ 2304996 w 2478893"/>
                <a:gd name="csY929" fmla="*/ 846083 h 1705773"/>
                <a:gd name="csX930" fmla="*/ 2307477 w 2478893"/>
                <a:gd name="csY930" fmla="*/ 846269 h 1705773"/>
                <a:gd name="csX931" fmla="*/ 2309959 w 2478893"/>
                <a:gd name="csY931" fmla="*/ 846451 h 1705773"/>
                <a:gd name="csX932" fmla="*/ 2312440 w 2478893"/>
                <a:gd name="csY932" fmla="*/ 846628 h 1705773"/>
                <a:gd name="csX933" fmla="*/ 2314922 w 2478893"/>
                <a:gd name="csY933" fmla="*/ 846802 h 1705773"/>
                <a:gd name="csX934" fmla="*/ 2317403 w 2478893"/>
                <a:gd name="csY934" fmla="*/ 846969 h 1705773"/>
                <a:gd name="csX935" fmla="*/ 2319884 w 2478893"/>
                <a:gd name="csY935" fmla="*/ 847134 h 1705773"/>
                <a:gd name="csX936" fmla="*/ 2322366 w 2478893"/>
                <a:gd name="csY936" fmla="*/ 847293 h 1705773"/>
                <a:gd name="csX937" fmla="*/ 2324847 w 2478893"/>
                <a:gd name="csY937" fmla="*/ 847450 h 1705773"/>
                <a:gd name="csX938" fmla="*/ 2327328 w 2478893"/>
                <a:gd name="csY938" fmla="*/ 847600 h 1705773"/>
                <a:gd name="csX939" fmla="*/ 2329810 w 2478893"/>
                <a:gd name="csY939" fmla="*/ 847747 h 1705773"/>
                <a:gd name="csX940" fmla="*/ 2332291 w 2478893"/>
                <a:gd name="csY940" fmla="*/ 847892 h 1705773"/>
                <a:gd name="csX941" fmla="*/ 2334772 w 2478893"/>
                <a:gd name="csY941" fmla="*/ 848032 h 1705773"/>
                <a:gd name="csX942" fmla="*/ 2337254 w 2478893"/>
                <a:gd name="csY942" fmla="*/ 848167 h 1705773"/>
                <a:gd name="csX943" fmla="*/ 2339735 w 2478893"/>
                <a:gd name="csY943" fmla="*/ 848300 h 1705773"/>
                <a:gd name="csX944" fmla="*/ 2342216 w 2478893"/>
                <a:gd name="csY944" fmla="*/ 848430 h 1705773"/>
                <a:gd name="csX945" fmla="*/ 2344698 w 2478893"/>
                <a:gd name="csY945" fmla="*/ 848555 h 1705773"/>
                <a:gd name="csX946" fmla="*/ 2347179 w 2478893"/>
                <a:gd name="csY946" fmla="*/ 848675 h 1705773"/>
                <a:gd name="csX947" fmla="*/ 2349660 w 2478893"/>
                <a:gd name="csY947" fmla="*/ 848796 h 1705773"/>
                <a:gd name="csX948" fmla="*/ 2352142 w 2478893"/>
                <a:gd name="csY948" fmla="*/ 848911 h 1705773"/>
                <a:gd name="csX949" fmla="*/ 2354623 w 2478893"/>
                <a:gd name="csY949" fmla="*/ 849022 h 1705773"/>
                <a:gd name="csX950" fmla="*/ 2357104 w 2478893"/>
                <a:gd name="csY950" fmla="*/ 849132 h 1705773"/>
                <a:gd name="csX951" fmla="*/ 2359586 w 2478893"/>
                <a:gd name="csY951" fmla="*/ 849238 h 1705773"/>
                <a:gd name="csX952" fmla="*/ 2362067 w 2478893"/>
                <a:gd name="csY952" fmla="*/ 849341 h 1705773"/>
                <a:gd name="csX953" fmla="*/ 2364548 w 2478893"/>
                <a:gd name="csY953" fmla="*/ 849441 h 1705773"/>
                <a:gd name="csX954" fmla="*/ 2367032 w 2478893"/>
                <a:gd name="csY954" fmla="*/ 849540 h 1705773"/>
                <a:gd name="csX955" fmla="*/ 2369514 w 2478893"/>
                <a:gd name="csY955" fmla="*/ 849635 h 1705773"/>
                <a:gd name="csX956" fmla="*/ 2371992 w 2478893"/>
                <a:gd name="csY956" fmla="*/ 849729 h 1705773"/>
                <a:gd name="csX957" fmla="*/ 2374476 w 2478893"/>
                <a:gd name="csY957" fmla="*/ 849817 h 1705773"/>
                <a:gd name="csX958" fmla="*/ 2376958 w 2478893"/>
                <a:gd name="csY958" fmla="*/ 849905 h 1705773"/>
                <a:gd name="csX959" fmla="*/ 2379439 w 2478893"/>
                <a:gd name="csY959" fmla="*/ 849989 h 1705773"/>
                <a:gd name="csX960" fmla="*/ 2381920 w 2478893"/>
                <a:gd name="csY960" fmla="*/ 850072 h 1705773"/>
                <a:gd name="csX961" fmla="*/ 2384402 w 2478893"/>
                <a:gd name="csY961" fmla="*/ 850153 h 1705773"/>
                <a:gd name="csX962" fmla="*/ 2386883 w 2478893"/>
                <a:gd name="csY962" fmla="*/ 850229 h 1705773"/>
                <a:gd name="csX963" fmla="*/ 2389364 w 2478893"/>
                <a:gd name="csY963" fmla="*/ 850306 h 1705773"/>
                <a:gd name="csX964" fmla="*/ 2391846 w 2478893"/>
                <a:gd name="csY964" fmla="*/ 850379 h 1705773"/>
                <a:gd name="csX965" fmla="*/ 2394327 w 2478893"/>
                <a:gd name="csY965" fmla="*/ 850450 h 1705773"/>
                <a:gd name="csX966" fmla="*/ 2396808 w 2478893"/>
                <a:gd name="csY966" fmla="*/ 850522 h 1705773"/>
                <a:gd name="csX967" fmla="*/ 2399290 w 2478893"/>
                <a:gd name="csY967" fmla="*/ 850588 h 1705773"/>
                <a:gd name="csX968" fmla="*/ 2401771 w 2478893"/>
                <a:gd name="csY968" fmla="*/ 850654 h 1705773"/>
                <a:gd name="csX969" fmla="*/ 2404252 w 2478893"/>
                <a:gd name="csY969" fmla="*/ 850718 h 1705773"/>
                <a:gd name="csX970" fmla="*/ 2406734 w 2478893"/>
                <a:gd name="csY970" fmla="*/ 850779 h 1705773"/>
                <a:gd name="csX971" fmla="*/ 2409215 w 2478893"/>
                <a:gd name="csY971" fmla="*/ 850838 h 1705773"/>
                <a:gd name="csX972" fmla="*/ 2411696 w 2478893"/>
                <a:gd name="csY972" fmla="*/ 850897 h 1705773"/>
                <a:gd name="csX973" fmla="*/ 2414178 w 2478893"/>
                <a:gd name="csY973" fmla="*/ 850954 h 1705773"/>
                <a:gd name="csX974" fmla="*/ 2416659 w 2478893"/>
                <a:gd name="csY974" fmla="*/ 851008 h 1705773"/>
                <a:gd name="csX975" fmla="*/ 2419141 w 2478893"/>
                <a:gd name="csY975" fmla="*/ 851062 h 1705773"/>
                <a:gd name="csX976" fmla="*/ 2421622 w 2478893"/>
                <a:gd name="csY976" fmla="*/ 851113 h 1705773"/>
                <a:gd name="csX977" fmla="*/ 2424103 w 2478893"/>
                <a:gd name="csY977" fmla="*/ 851165 h 1705773"/>
                <a:gd name="csX978" fmla="*/ 2426585 w 2478893"/>
                <a:gd name="csY978" fmla="*/ 851212 h 1705773"/>
                <a:gd name="csX979" fmla="*/ 2429066 w 2478893"/>
                <a:gd name="csY979" fmla="*/ 851261 h 1705773"/>
                <a:gd name="csX980" fmla="*/ 2431547 w 2478893"/>
                <a:gd name="csY980" fmla="*/ 851305 h 1705773"/>
                <a:gd name="csX981" fmla="*/ 2434029 w 2478893"/>
                <a:gd name="csY981" fmla="*/ 851349 h 1705773"/>
                <a:gd name="csX982" fmla="*/ 2436510 w 2478893"/>
                <a:gd name="csY982" fmla="*/ 851393 h 1705773"/>
                <a:gd name="csX983" fmla="*/ 2438991 w 2478893"/>
                <a:gd name="csY983" fmla="*/ 851435 h 1705773"/>
                <a:gd name="csX984" fmla="*/ 2441473 w 2478893"/>
                <a:gd name="csY984" fmla="*/ 851477 h 1705773"/>
                <a:gd name="csX985" fmla="*/ 2443954 w 2478893"/>
                <a:gd name="csY985" fmla="*/ 851516 h 1705773"/>
                <a:gd name="csX986" fmla="*/ 2446435 w 2478893"/>
                <a:gd name="csY986" fmla="*/ 851553 h 1705773"/>
                <a:gd name="csX987" fmla="*/ 2448917 w 2478893"/>
                <a:gd name="csY987" fmla="*/ 851590 h 1705773"/>
                <a:gd name="csX988" fmla="*/ 2451398 w 2478893"/>
                <a:gd name="csY988" fmla="*/ 851626 h 1705773"/>
                <a:gd name="csX989" fmla="*/ 2453879 w 2478893"/>
                <a:gd name="csY989" fmla="*/ 851661 h 1705773"/>
                <a:gd name="csX990" fmla="*/ 2456358 w 2478893"/>
                <a:gd name="csY990" fmla="*/ 851695 h 1705773"/>
                <a:gd name="csX991" fmla="*/ 2458837 w 2478893"/>
                <a:gd name="csY991" fmla="*/ 851727 h 1705773"/>
                <a:gd name="csX992" fmla="*/ 2461316 w 2478893"/>
                <a:gd name="csY992" fmla="*/ 851759 h 1705773"/>
                <a:gd name="csX993" fmla="*/ 2463795 w 2478893"/>
                <a:gd name="csY993" fmla="*/ 851791 h 1705773"/>
                <a:gd name="csX994" fmla="*/ 2466274 w 2478893"/>
                <a:gd name="csY994" fmla="*/ 851820 h 1705773"/>
                <a:gd name="csX995" fmla="*/ 2468777 w 2478893"/>
                <a:gd name="csY995" fmla="*/ 851850 h 1705773"/>
                <a:gd name="csX996" fmla="*/ 2471256 w 2478893"/>
                <a:gd name="csY996" fmla="*/ 851877 h 1705773"/>
                <a:gd name="csX997" fmla="*/ 2473735 w 2478893"/>
                <a:gd name="csY997" fmla="*/ 851904 h 1705773"/>
                <a:gd name="csX998" fmla="*/ 2476214 w 2478893"/>
                <a:gd name="csY998" fmla="*/ 851931 h 1705773"/>
                <a:gd name="csX999" fmla="*/ 2478693 w 2478893"/>
                <a:gd name="csY999" fmla="*/ 851955 h 17057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</a:cxnLst>
              <a:rect l="l" t="t" r="r" b="b"/>
              <a:pathLst>
                <a:path w="2478893" h="1705773">
                  <a:moveTo>
                    <a:pt x="-201" y="853428"/>
                  </a:moveTo>
                  <a:lnTo>
                    <a:pt x="2281" y="853453"/>
                  </a:lnTo>
                  <a:lnTo>
                    <a:pt x="4762" y="853480"/>
                  </a:lnTo>
                  <a:lnTo>
                    <a:pt x="7244" y="853507"/>
                  </a:lnTo>
                  <a:lnTo>
                    <a:pt x="9725" y="853534"/>
                  </a:lnTo>
                  <a:lnTo>
                    <a:pt x="12206" y="853564"/>
                  </a:lnTo>
                  <a:lnTo>
                    <a:pt x="14688" y="853593"/>
                  </a:lnTo>
                  <a:lnTo>
                    <a:pt x="17169" y="853625"/>
                  </a:lnTo>
                  <a:lnTo>
                    <a:pt x="19650" y="853657"/>
                  </a:lnTo>
                  <a:lnTo>
                    <a:pt x="22132" y="853689"/>
                  </a:lnTo>
                  <a:lnTo>
                    <a:pt x="24613" y="853723"/>
                  </a:lnTo>
                  <a:lnTo>
                    <a:pt x="27095" y="853757"/>
                  </a:lnTo>
                  <a:lnTo>
                    <a:pt x="29576" y="853794"/>
                  </a:lnTo>
                  <a:lnTo>
                    <a:pt x="32057" y="853831"/>
                  </a:lnTo>
                  <a:lnTo>
                    <a:pt x="34539" y="853868"/>
                  </a:lnTo>
                  <a:lnTo>
                    <a:pt x="37020" y="853907"/>
                  </a:lnTo>
                  <a:lnTo>
                    <a:pt x="39502" y="853949"/>
                  </a:lnTo>
                  <a:lnTo>
                    <a:pt x="41983" y="853991"/>
                  </a:lnTo>
                  <a:lnTo>
                    <a:pt x="44464" y="854035"/>
                  </a:lnTo>
                  <a:lnTo>
                    <a:pt x="46946" y="854079"/>
                  </a:lnTo>
                  <a:lnTo>
                    <a:pt x="49427" y="854123"/>
                  </a:lnTo>
                  <a:lnTo>
                    <a:pt x="51908" y="854172"/>
                  </a:lnTo>
                  <a:lnTo>
                    <a:pt x="54390" y="854219"/>
                  </a:lnTo>
                  <a:lnTo>
                    <a:pt x="56871" y="854271"/>
                  </a:lnTo>
                  <a:lnTo>
                    <a:pt x="59352" y="854322"/>
                  </a:lnTo>
                  <a:lnTo>
                    <a:pt x="61834" y="854376"/>
                  </a:lnTo>
                  <a:lnTo>
                    <a:pt x="64315" y="854430"/>
                  </a:lnTo>
                  <a:lnTo>
                    <a:pt x="66797" y="854487"/>
                  </a:lnTo>
                  <a:lnTo>
                    <a:pt x="69278" y="854546"/>
                  </a:lnTo>
                  <a:lnTo>
                    <a:pt x="71759" y="854604"/>
                  </a:lnTo>
                  <a:lnTo>
                    <a:pt x="74241" y="854666"/>
                  </a:lnTo>
                  <a:lnTo>
                    <a:pt x="76722" y="854730"/>
                  </a:lnTo>
                  <a:lnTo>
                    <a:pt x="79203" y="854796"/>
                  </a:lnTo>
                  <a:lnTo>
                    <a:pt x="81685" y="854862"/>
                  </a:lnTo>
                  <a:lnTo>
                    <a:pt x="84166" y="854933"/>
                  </a:lnTo>
                  <a:lnTo>
                    <a:pt x="86648" y="855005"/>
                  </a:lnTo>
                  <a:lnTo>
                    <a:pt x="89129" y="855078"/>
                  </a:lnTo>
                  <a:lnTo>
                    <a:pt x="91610" y="855154"/>
                  </a:lnTo>
                  <a:lnTo>
                    <a:pt x="94092" y="855231"/>
                  </a:lnTo>
                  <a:lnTo>
                    <a:pt x="96573" y="855312"/>
                  </a:lnTo>
                  <a:lnTo>
                    <a:pt x="99055" y="855395"/>
                  </a:lnTo>
                  <a:lnTo>
                    <a:pt x="101536" y="855479"/>
                  </a:lnTo>
                  <a:lnTo>
                    <a:pt x="104017" y="855567"/>
                  </a:lnTo>
                  <a:lnTo>
                    <a:pt x="106499" y="855655"/>
                  </a:lnTo>
                  <a:lnTo>
                    <a:pt x="108980" y="855749"/>
                  </a:lnTo>
                  <a:lnTo>
                    <a:pt x="111461" y="855844"/>
                  </a:lnTo>
                  <a:lnTo>
                    <a:pt x="113943" y="855943"/>
                  </a:lnTo>
                  <a:lnTo>
                    <a:pt x="116424" y="856043"/>
                  </a:lnTo>
                  <a:lnTo>
                    <a:pt x="118905" y="856146"/>
                  </a:lnTo>
                  <a:lnTo>
                    <a:pt x="121387" y="856252"/>
                  </a:lnTo>
                  <a:lnTo>
                    <a:pt x="123868" y="856362"/>
                  </a:lnTo>
                  <a:lnTo>
                    <a:pt x="126350" y="856473"/>
                  </a:lnTo>
                  <a:lnTo>
                    <a:pt x="128831" y="856588"/>
                  </a:lnTo>
                  <a:lnTo>
                    <a:pt x="131312" y="856708"/>
                  </a:lnTo>
                  <a:lnTo>
                    <a:pt x="133794" y="856829"/>
                  </a:lnTo>
                  <a:lnTo>
                    <a:pt x="136275" y="856954"/>
                  </a:lnTo>
                  <a:lnTo>
                    <a:pt x="138756" y="857084"/>
                  </a:lnTo>
                  <a:lnTo>
                    <a:pt x="141238" y="857217"/>
                  </a:lnTo>
                  <a:lnTo>
                    <a:pt x="143719" y="857352"/>
                  </a:lnTo>
                  <a:lnTo>
                    <a:pt x="146201" y="857492"/>
                  </a:lnTo>
                  <a:lnTo>
                    <a:pt x="148682" y="857637"/>
                  </a:lnTo>
                  <a:lnTo>
                    <a:pt x="151163" y="857784"/>
                  </a:lnTo>
                  <a:lnTo>
                    <a:pt x="153645" y="857934"/>
                  </a:lnTo>
                  <a:lnTo>
                    <a:pt x="156126" y="858091"/>
                  </a:lnTo>
                  <a:lnTo>
                    <a:pt x="158607" y="858250"/>
                  </a:lnTo>
                  <a:lnTo>
                    <a:pt x="161089" y="858415"/>
                  </a:lnTo>
                  <a:lnTo>
                    <a:pt x="163570" y="858582"/>
                  </a:lnTo>
                  <a:lnTo>
                    <a:pt x="166052" y="858756"/>
                  </a:lnTo>
                  <a:lnTo>
                    <a:pt x="168533" y="858933"/>
                  </a:lnTo>
                  <a:lnTo>
                    <a:pt x="171014" y="859114"/>
                  </a:lnTo>
                  <a:lnTo>
                    <a:pt x="173496" y="859301"/>
                  </a:lnTo>
                  <a:lnTo>
                    <a:pt x="175977" y="859495"/>
                  </a:lnTo>
                  <a:lnTo>
                    <a:pt x="178459" y="859691"/>
                  </a:lnTo>
                  <a:lnTo>
                    <a:pt x="180940" y="859893"/>
                  </a:lnTo>
                  <a:lnTo>
                    <a:pt x="183421" y="860101"/>
                  </a:lnTo>
                  <a:lnTo>
                    <a:pt x="185903" y="860313"/>
                  </a:lnTo>
                  <a:lnTo>
                    <a:pt x="188384" y="860531"/>
                  </a:lnTo>
                  <a:lnTo>
                    <a:pt x="190865" y="860754"/>
                  </a:lnTo>
                  <a:lnTo>
                    <a:pt x="193347" y="860985"/>
                  </a:lnTo>
                  <a:lnTo>
                    <a:pt x="195828" y="861221"/>
                  </a:lnTo>
                  <a:lnTo>
                    <a:pt x="198310" y="861462"/>
                  </a:lnTo>
                  <a:lnTo>
                    <a:pt x="200791" y="861710"/>
                  </a:lnTo>
                  <a:lnTo>
                    <a:pt x="203272" y="861962"/>
                  </a:lnTo>
                  <a:lnTo>
                    <a:pt x="205754" y="862223"/>
                  </a:lnTo>
                  <a:lnTo>
                    <a:pt x="208235" y="862490"/>
                  </a:lnTo>
                  <a:lnTo>
                    <a:pt x="210716" y="862763"/>
                  </a:lnTo>
                  <a:lnTo>
                    <a:pt x="213198" y="863043"/>
                  </a:lnTo>
                  <a:lnTo>
                    <a:pt x="215679" y="863332"/>
                  </a:lnTo>
                  <a:lnTo>
                    <a:pt x="218161" y="863625"/>
                  </a:lnTo>
                  <a:lnTo>
                    <a:pt x="220642" y="863926"/>
                  </a:lnTo>
                  <a:lnTo>
                    <a:pt x="223123" y="864236"/>
                  </a:lnTo>
                  <a:lnTo>
                    <a:pt x="225605" y="864553"/>
                  </a:lnTo>
                  <a:lnTo>
                    <a:pt x="228086" y="864877"/>
                  </a:lnTo>
                  <a:lnTo>
                    <a:pt x="230567" y="865211"/>
                  </a:lnTo>
                  <a:lnTo>
                    <a:pt x="233049" y="865549"/>
                  </a:lnTo>
                  <a:lnTo>
                    <a:pt x="235530" y="865898"/>
                  </a:lnTo>
                  <a:lnTo>
                    <a:pt x="238011" y="866256"/>
                  </a:lnTo>
                  <a:lnTo>
                    <a:pt x="240493" y="866622"/>
                  </a:lnTo>
                  <a:lnTo>
                    <a:pt x="242974" y="866995"/>
                  </a:lnTo>
                  <a:lnTo>
                    <a:pt x="245455" y="867378"/>
                  </a:lnTo>
                  <a:lnTo>
                    <a:pt x="247937" y="867771"/>
                  </a:lnTo>
                  <a:lnTo>
                    <a:pt x="250418" y="868171"/>
                  </a:lnTo>
                  <a:lnTo>
                    <a:pt x="252899" y="868584"/>
                  </a:lnTo>
                  <a:lnTo>
                    <a:pt x="255381" y="869004"/>
                  </a:lnTo>
                  <a:lnTo>
                    <a:pt x="257862" y="869433"/>
                  </a:lnTo>
                  <a:lnTo>
                    <a:pt x="260343" y="869875"/>
                  </a:lnTo>
                  <a:lnTo>
                    <a:pt x="262825" y="870325"/>
                  </a:lnTo>
                  <a:lnTo>
                    <a:pt x="265306" y="870786"/>
                  </a:lnTo>
                  <a:lnTo>
                    <a:pt x="267788" y="871257"/>
                  </a:lnTo>
                  <a:lnTo>
                    <a:pt x="270269" y="871741"/>
                  </a:lnTo>
                  <a:lnTo>
                    <a:pt x="272750" y="872235"/>
                  </a:lnTo>
                  <a:lnTo>
                    <a:pt x="275232" y="872738"/>
                  </a:lnTo>
                  <a:lnTo>
                    <a:pt x="277713" y="873253"/>
                  </a:lnTo>
                  <a:lnTo>
                    <a:pt x="280194" y="873781"/>
                  </a:lnTo>
                  <a:lnTo>
                    <a:pt x="282676" y="874321"/>
                  </a:lnTo>
                  <a:lnTo>
                    <a:pt x="285157" y="874874"/>
                  </a:lnTo>
                  <a:lnTo>
                    <a:pt x="287638" y="875436"/>
                  </a:lnTo>
                  <a:lnTo>
                    <a:pt x="290120" y="876013"/>
                  </a:lnTo>
                  <a:lnTo>
                    <a:pt x="292601" y="876602"/>
                  </a:lnTo>
                  <a:lnTo>
                    <a:pt x="295082" y="877204"/>
                  </a:lnTo>
                  <a:lnTo>
                    <a:pt x="297564" y="877820"/>
                  </a:lnTo>
                  <a:lnTo>
                    <a:pt x="300045" y="878448"/>
                  </a:lnTo>
                  <a:lnTo>
                    <a:pt x="302526" y="879089"/>
                  </a:lnTo>
                  <a:lnTo>
                    <a:pt x="305008" y="879745"/>
                  </a:lnTo>
                  <a:lnTo>
                    <a:pt x="307489" y="880415"/>
                  </a:lnTo>
                  <a:lnTo>
                    <a:pt x="309970" y="881100"/>
                  </a:lnTo>
                  <a:lnTo>
                    <a:pt x="312452" y="881800"/>
                  </a:lnTo>
                  <a:lnTo>
                    <a:pt x="314933" y="882514"/>
                  </a:lnTo>
                  <a:lnTo>
                    <a:pt x="317414" y="883241"/>
                  </a:lnTo>
                  <a:lnTo>
                    <a:pt x="319896" y="883987"/>
                  </a:lnTo>
                  <a:lnTo>
                    <a:pt x="322377" y="884746"/>
                  </a:lnTo>
                  <a:lnTo>
                    <a:pt x="324859" y="885522"/>
                  </a:lnTo>
                  <a:lnTo>
                    <a:pt x="327340" y="886315"/>
                  </a:lnTo>
                  <a:lnTo>
                    <a:pt x="329821" y="887122"/>
                  </a:lnTo>
                  <a:lnTo>
                    <a:pt x="332303" y="887947"/>
                  </a:lnTo>
                  <a:lnTo>
                    <a:pt x="334784" y="888787"/>
                  </a:lnTo>
                  <a:lnTo>
                    <a:pt x="337265" y="889646"/>
                  </a:lnTo>
                  <a:lnTo>
                    <a:pt x="339747" y="890523"/>
                  </a:lnTo>
                  <a:lnTo>
                    <a:pt x="342230" y="891416"/>
                  </a:lnTo>
                  <a:lnTo>
                    <a:pt x="344712" y="892330"/>
                  </a:lnTo>
                  <a:lnTo>
                    <a:pt x="347193" y="893260"/>
                  </a:lnTo>
                  <a:lnTo>
                    <a:pt x="349674" y="894208"/>
                  </a:lnTo>
                  <a:lnTo>
                    <a:pt x="352156" y="895175"/>
                  </a:lnTo>
                  <a:lnTo>
                    <a:pt x="354637" y="896162"/>
                  </a:lnTo>
                  <a:lnTo>
                    <a:pt x="357118" y="897166"/>
                  </a:lnTo>
                  <a:lnTo>
                    <a:pt x="359600" y="898192"/>
                  </a:lnTo>
                  <a:lnTo>
                    <a:pt x="362081" y="899238"/>
                  </a:lnTo>
                  <a:lnTo>
                    <a:pt x="364563" y="900304"/>
                  </a:lnTo>
                  <a:lnTo>
                    <a:pt x="367044" y="901389"/>
                  </a:lnTo>
                  <a:lnTo>
                    <a:pt x="369525" y="902496"/>
                  </a:lnTo>
                  <a:lnTo>
                    <a:pt x="372007" y="903623"/>
                  </a:lnTo>
                  <a:lnTo>
                    <a:pt x="374488" y="904775"/>
                  </a:lnTo>
                  <a:lnTo>
                    <a:pt x="376969" y="905943"/>
                  </a:lnTo>
                  <a:lnTo>
                    <a:pt x="379451" y="907136"/>
                  </a:lnTo>
                  <a:lnTo>
                    <a:pt x="381932" y="908352"/>
                  </a:lnTo>
                  <a:lnTo>
                    <a:pt x="384413" y="909589"/>
                  </a:lnTo>
                  <a:lnTo>
                    <a:pt x="386895" y="910851"/>
                  </a:lnTo>
                  <a:lnTo>
                    <a:pt x="389376" y="912133"/>
                  </a:lnTo>
                  <a:lnTo>
                    <a:pt x="391857" y="913441"/>
                  </a:lnTo>
                  <a:lnTo>
                    <a:pt x="394339" y="914772"/>
                  </a:lnTo>
                  <a:lnTo>
                    <a:pt x="396820" y="916127"/>
                  </a:lnTo>
                  <a:lnTo>
                    <a:pt x="399301" y="917504"/>
                  </a:lnTo>
                  <a:lnTo>
                    <a:pt x="401783" y="918909"/>
                  </a:lnTo>
                  <a:lnTo>
                    <a:pt x="404264" y="920338"/>
                  </a:lnTo>
                  <a:lnTo>
                    <a:pt x="406745" y="921791"/>
                  </a:lnTo>
                  <a:lnTo>
                    <a:pt x="409227" y="923271"/>
                  </a:lnTo>
                  <a:lnTo>
                    <a:pt x="411708" y="924776"/>
                  </a:lnTo>
                  <a:lnTo>
                    <a:pt x="414189" y="926308"/>
                  </a:lnTo>
                  <a:lnTo>
                    <a:pt x="416671" y="927865"/>
                  </a:lnTo>
                  <a:lnTo>
                    <a:pt x="419152" y="929448"/>
                  </a:lnTo>
                  <a:lnTo>
                    <a:pt x="421634" y="931061"/>
                  </a:lnTo>
                  <a:lnTo>
                    <a:pt x="424115" y="932699"/>
                  </a:lnTo>
                  <a:lnTo>
                    <a:pt x="426596" y="934366"/>
                  </a:lnTo>
                  <a:lnTo>
                    <a:pt x="429078" y="936060"/>
                  </a:lnTo>
                  <a:lnTo>
                    <a:pt x="431559" y="937783"/>
                  </a:lnTo>
                  <a:lnTo>
                    <a:pt x="434040" y="939534"/>
                  </a:lnTo>
                  <a:lnTo>
                    <a:pt x="436522" y="941314"/>
                  </a:lnTo>
                  <a:lnTo>
                    <a:pt x="439003" y="943123"/>
                  </a:lnTo>
                  <a:lnTo>
                    <a:pt x="441484" y="944962"/>
                  </a:lnTo>
                  <a:lnTo>
                    <a:pt x="443966" y="946831"/>
                  </a:lnTo>
                  <a:lnTo>
                    <a:pt x="446447" y="948728"/>
                  </a:lnTo>
                  <a:lnTo>
                    <a:pt x="448928" y="950656"/>
                  </a:lnTo>
                  <a:lnTo>
                    <a:pt x="451410" y="952615"/>
                  </a:lnTo>
                  <a:lnTo>
                    <a:pt x="453891" y="954603"/>
                  </a:lnTo>
                  <a:lnTo>
                    <a:pt x="456372" y="956624"/>
                  </a:lnTo>
                  <a:lnTo>
                    <a:pt x="458854" y="958676"/>
                  </a:lnTo>
                  <a:lnTo>
                    <a:pt x="461335" y="960761"/>
                  </a:lnTo>
                  <a:lnTo>
                    <a:pt x="463816" y="962875"/>
                  </a:lnTo>
                  <a:lnTo>
                    <a:pt x="466298" y="965023"/>
                  </a:lnTo>
                  <a:lnTo>
                    <a:pt x="468779" y="967203"/>
                  </a:lnTo>
                  <a:lnTo>
                    <a:pt x="471260" y="969415"/>
                  </a:lnTo>
                  <a:lnTo>
                    <a:pt x="473742" y="971662"/>
                  </a:lnTo>
                  <a:lnTo>
                    <a:pt x="476223" y="973940"/>
                  </a:lnTo>
                  <a:lnTo>
                    <a:pt x="478705" y="976253"/>
                  </a:lnTo>
                  <a:lnTo>
                    <a:pt x="481186" y="978600"/>
                  </a:lnTo>
                  <a:lnTo>
                    <a:pt x="483667" y="980979"/>
                  </a:lnTo>
                  <a:lnTo>
                    <a:pt x="486149" y="983392"/>
                  </a:lnTo>
                  <a:lnTo>
                    <a:pt x="488630" y="985840"/>
                  </a:lnTo>
                  <a:lnTo>
                    <a:pt x="491111" y="988324"/>
                  </a:lnTo>
                  <a:lnTo>
                    <a:pt x="493593" y="990841"/>
                  </a:lnTo>
                  <a:lnTo>
                    <a:pt x="496074" y="993394"/>
                  </a:lnTo>
                  <a:lnTo>
                    <a:pt x="498555" y="995982"/>
                  </a:lnTo>
                  <a:lnTo>
                    <a:pt x="501037" y="998606"/>
                  </a:lnTo>
                  <a:lnTo>
                    <a:pt x="503518" y="1001265"/>
                  </a:lnTo>
                  <a:lnTo>
                    <a:pt x="505999" y="1003961"/>
                  </a:lnTo>
                  <a:lnTo>
                    <a:pt x="508481" y="1006691"/>
                  </a:lnTo>
                  <a:lnTo>
                    <a:pt x="510962" y="1009458"/>
                  </a:lnTo>
                  <a:lnTo>
                    <a:pt x="513443" y="1012262"/>
                  </a:lnTo>
                  <a:lnTo>
                    <a:pt x="515925" y="1015102"/>
                  </a:lnTo>
                  <a:lnTo>
                    <a:pt x="518406" y="1017977"/>
                  </a:lnTo>
                  <a:lnTo>
                    <a:pt x="520887" y="1020891"/>
                  </a:lnTo>
                  <a:lnTo>
                    <a:pt x="523369" y="1023842"/>
                  </a:lnTo>
                  <a:lnTo>
                    <a:pt x="525850" y="1026830"/>
                  </a:lnTo>
                  <a:lnTo>
                    <a:pt x="528331" y="1029855"/>
                  </a:lnTo>
                  <a:lnTo>
                    <a:pt x="530813" y="1032916"/>
                  </a:lnTo>
                  <a:lnTo>
                    <a:pt x="533294" y="1036017"/>
                  </a:lnTo>
                  <a:lnTo>
                    <a:pt x="535776" y="1039152"/>
                  </a:lnTo>
                  <a:lnTo>
                    <a:pt x="538257" y="1042329"/>
                  </a:lnTo>
                  <a:lnTo>
                    <a:pt x="540738" y="1045541"/>
                  </a:lnTo>
                  <a:lnTo>
                    <a:pt x="543220" y="1048791"/>
                  </a:lnTo>
                  <a:lnTo>
                    <a:pt x="545701" y="1052079"/>
                  </a:lnTo>
                  <a:lnTo>
                    <a:pt x="548182" y="1055405"/>
                  </a:lnTo>
                  <a:lnTo>
                    <a:pt x="550664" y="1058769"/>
                  </a:lnTo>
                  <a:lnTo>
                    <a:pt x="553145" y="1062172"/>
                  </a:lnTo>
                  <a:lnTo>
                    <a:pt x="555626" y="1065611"/>
                  </a:lnTo>
                  <a:lnTo>
                    <a:pt x="558108" y="1069090"/>
                  </a:lnTo>
                  <a:lnTo>
                    <a:pt x="560589" y="1072606"/>
                  </a:lnTo>
                  <a:lnTo>
                    <a:pt x="563070" y="1076161"/>
                  </a:lnTo>
                  <a:lnTo>
                    <a:pt x="565554" y="1079752"/>
                  </a:lnTo>
                  <a:lnTo>
                    <a:pt x="568036" y="1083381"/>
                  </a:lnTo>
                  <a:lnTo>
                    <a:pt x="570517" y="1087049"/>
                  </a:lnTo>
                  <a:lnTo>
                    <a:pt x="572998" y="1090756"/>
                  </a:lnTo>
                  <a:lnTo>
                    <a:pt x="575480" y="1094500"/>
                  </a:lnTo>
                  <a:lnTo>
                    <a:pt x="577961" y="1098281"/>
                  </a:lnTo>
                  <a:lnTo>
                    <a:pt x="580442" y="1102101"/>
                  </a:lnTo>
                  <a:lnTo>
                    <a:pt x="582924" y="1105956"/>
                  </a:lnTo>
                  <a:lnTo>
                    <a:pt x="585405" y="1109852"/>
                  </a:lnTo>
                  <a:lnTo>
                    <a:pt x="587886" y="1113783"/>
                  </a:lnTo>
                  <a:lnTo>
                    <a:pt x="590368" y="1117750"/>
                  </a:lnTo>
                  <a:lnTo>
                    <a:pt x="592849" y="1121757"/>
                  </a:lnTo>
                  <a:lnTo>
                    <a:pt x="595330" y="1125798"/>
                  </a:lnTo>
                  <a:lnTo>
                    <a:pt x="597812" y="1129876"/>
                  </a:lnTo>
                  <a:lnTo>
                    <a:pt x="600293" y="1133993"/>
                  </a:lnTo>
                  <a:lnTo>
                    <a:pt x="602774" y="1138145"/>
                  </a:lnTo>
                  <a:lnTo>
                    <a:pt x="605256" y="1142331"/>
                  </a:lnTo>
                  <a:lnTo>
                    <a:pt x="607737" y="1146553"/>
                  </a:lnTo>
                  <a:lnTo>
                    <a:pt x="610218" y="1150813"/>
                  </a:lnTo>
                  <a:lnTo>
                    <a:pt x="612700" y="1155107"/>
                  </a:lnTo>
                  <a:lnTo>
                    <a:pt x="615181" y="1159435"/>
                  </a:lnTo>
                  <a:lnTo>
                    <a:pt x="617662" y="1163798"/>
                  </a:lnTo>
                  <a:lnTo>
                    <a:pt x="620144" y="1168195"/>
                  </a:lnTo>
                  <a:lnTo>
                    <a:pt x="622625" y="1172627"/>
                  </a:lnTo>
                  <a:lnTo>
                    <a:pt x="625106" y="1177093"/>
                  </a:lnTo>
                  <a:lnTo>
                    <a:pt x="627588" y="1181590"/>
                  </a:lnTo>
                  <a:lnTo>
                    <a:pt x="630069" y="1186122"/>
                  </a:lnTo>
                  <a:lnTo>
                    <a:pt x="632551" y="1190684"/>
                  </a:lnTo>
                  <a:lnTo>
                    <a:pt x="635032" y="1195280"/>
                  </a:lnTo>
                  <a:lnTo>
                    <a:pt x="637513" y="1199908"/>
                  </a:lnTo>
                  <a:lnTo>
                    <a:pt x="639995" y="1204565"/>
                  </a:lnTo>
                  <a:lnTo>
                    <a:pt x="642476" y="1209254"/>
                  </a:lnTo>
                  <a:lnTo>
                    <a:pt x="644957" y="1213973"/>
                  </a:lnTo>
                  <a:lnTo>
                    <a:pt x="647439" y="1218721"/>
                  </a:lnTo>
                  <a:lnTo>
                    <a:pt x="649920" y="1223499"/>
                  </a:lnTo>
                  <a:lnTo>
                    <a:pt x="652401" y="1228306"/>
                  </a:lnTo>
                  <a:lnTo>
                    <a:pt x="654883" y="1233140"/>
                  </a:lnTo>
                  <a:lnTo>
                    <a:pt x="657364" y="1238004"/>
                  </a:lnTo>
                  <a:lnTo>
                    <a:pt x="659845" y="1242892"/>
                  </a:lnTo>
                  <a:lnTo>
                    <a:pt x="662327" y="1247807"/>
                  </a:lnTo>
                  <a:lnTo>
                    <a:pt x="664808" y="1252747"/>
                  </a:lnTo>
                  <a:lnTo>
                    <a:pt x="667289" y="1257713"/>
                  </a:lnTo>
                  <a:lnTo>
                    <a:pt x="669771" y="1262705"/>
                  </a:lnTo>
                  <a:lnTo>
                    <a:pt x="672252" y="1267718"/>
                  </a:lnTo>
                  <a:lnTo>
                    <a:pt x="674733" y="1272753"/>
                  </a:lnTo>
                  <a:lnTo>
                    <a:pt x="677215" y="1277813"/>
                  </a:lnTo>
                  <a:lnTo>
                    <a:pt x="679696" y="1282893"/>
                  </a:lnTo>
                  <a:lnTo>
                    <a:pt x="682178" y="1287995"/>
                  </a:lnTo>
                  <a:lnTo>
                    <a:pt x="684659" y="1293116"/>
                  </a:lnTo>
                  <a:lnTo>
                    <a:pt x="687140" y="1298257"/>
                  </a:lnTo>
                  <a:lnTo>
                    <a:pt x="689622" y="1303415"/>
                  </a:lnTo>
                  <a:lnTo>
                    <a:pt x="692103" y="1308590"/>
                  </a:lnTo>
                  <a:lnTo>
                    <a:pt x="694584" y="1313783"/>
                  </a:lnTo>
                  <a:lnTo>
                    <a:pt x="697066" y="1318993"/>
                  </a:lnTo>
                  <a:lnTo>
                    <a:pt x="699547" y="1324217"/>
                  </a:lnTo>
                  <a:lnTo>
                    <a:pt x="702028" y="1329454"/>
                  </a:lnTo>
                  <a:lnTo>
                    <a:pt x="704510" y="1334706"/>
                  </a:lnTo>
                  <a:lnTo>
                    <a:pt x="706991" y="1339969"/>
                  </a:lnTo>
                  <a:lnTo>
                    <a:pt x="709472" y="1345243"/>
                  </a:lnTo>
                  <a:lnTo>
                    <a:pt x="711954" y="1350529"/>
                  </a:lnTo>
                  <a:lnTo>
                    <a:pt x="714435" y="1355822"/>
                  </a:lnTo>
                  <a:lnTo>
                    <a:pt x="716916" y="1361122"/>
                  </a:lnTo>
                  <a:lnTo>
                    <a:pt x="719398" y="1366433"/>
                  </a:lnTo>
                  <a:lnTo>
                    <a:pt x="721879" y="1371748"/>
                  </a:lnTo>
                  <a:lnTo>
                    <a:pt x="724360" y="1377068"/>
                  </a:lnTo>
                  <a:lnTo>
                    <a:pt x="726842" y="1382394"/>
                  </a:lnTo>
                  <a:lnTo>
                    <a:pt x="729323" y="1387721"/>
                  </a:lnTo>
                  <a:lnTo>
                    <a:pt x="731804" y="1393051"/>
                  </a:lnTo>
                  <a:lnTo>
                    <a:pt x="734286" y="1398381"/>
                  </a:lnTo>
                  <a:lnTo>
                    <a:pt x="736767" y="1403709"/>
                  </a:lnTo>
                  <a:lnTo>
                    <a:pt x="739248" y="1409039"/>
                  </a:lnTo>
                  <a:lnTo>
                    <a:pt x="741730" y="1414361"/>
                  </a:lnTo>
                  <a:lnTo>
                    <a:pt x="744211" y="1419684"/>
                  </a:lnTo>
                  <a:lnTo>
                    <a:pt x="746693" y="1424999"/>
                  </a:lnTo>
                  <a:lnTo>
                    <a:pt x="749174" y="1430307"/>
                  </a:lnTo>
                  <a:lnTo>
                    <a:pt x="751655" y="1435610"/>
                  </a:lnTo>
                  <a:lnTo>
                    <a:pt x="754137" y="1440901"/>
                  </a:lnTo>
                  <a:lnTo>
                    <a:pt x="756618" y="1446185"/>
                  </a:lnTo>
                  <a:lnTo>
                    <a:pt x="759099" y="1451456"/>
                  </a:lnTo>
                  <a:lnTo>
                    <a:pt x="761581" y="1456712"/>
                  </a:lnTo>
                  <a:lnTo>
                    <a:pt x="764062" y="1461956"/>
                  </a:lnTo>
                  <a:lnTo>
                    <a:pt x="766543" y="1467183"/>
                  </a:lnTo>
                  <a:lnTo>
                    <a:pt x="769025" y="1472395"/>
                  </a:lnTo>
                  <a:lnTo>
                    <a:pt x="771506" y="1477588"/>
                  </a:lnTo>
                  <a:lnTo>
                    <a:pt x="773987" y="1482761"/>
                  </a:lnTo>
                  <a:lnTo>
                    <a:pt x="776469" y="1487912"/>
                  </a:lnTo>
                  <a:lnTo>
                    <a:pt x="778950" y="1493040"/>
                  </a:lnTo>
                  <a:lnTo>
                    <a:pt x="781431" y="1498147"/>
                  </a:lnTo>
                  <a:lnTo>
                    <a:pt x="783913" y="1503226"/>
                  </a:lnTo>
                  <a:lnTo>
                    <a:pt x="786397" y="1508279"/>
                  </a:lnTo>
                  <a:lnTo>
                    <a:pt x="788875" y="1513305"/>
                  </a:lnTo>
                  <a:lnTo>
                    <a:pt x="791359" y="1518301"/>
                  </a:lnTo>
                  <a:lnTo>
                    <a:pt x="793841" y="1523265"/>
                  </a:lnTo>
                  <a:lnTo>
                    <a:pt x="796322" y="1528195"/>
                  </a:lnTo>
                  <a:lnTo>
                    <a:pt x="798803" y="1533093"/>
                  </a:lnTo>
                  <a:lnTo>
                    <a:pt x="801285" y="1537954"/>
                  </a:lnTo>
                  <a:lnTo>
                    <a:pt x="803766" y="1542778"/>
                  </a:lnTo>
                  <a:lnTo>
                    <a:pt x="806247" y="1547566"/>
                  </a:lnTo>
                  <a:lnTo>
                    <a:pt x="808729" y="1552312"/>
                  </a:lnTo>
                  <a:lnTo>
                    <a:pt x="811210" y="1557013"/>
                  </a:lnTo>
                  <a:lnTo>
                    <a:pt x="813691" y="1561675"/>
                  </a:lnTo>
                  <a:lnTo>
                    <a:pt x="816173" y="1566291"/>
                  </a:lnTo>
                  <a:lnTo>
                    <a:pt x="818654" y="1570857"/>
                  </a:lnTo>
                  <a:lnTo>
                    <a:pt x="821135" y="1575380"/>
                  </a:lnTo>
                  <a:lnTo>
                    <a:pt x="823617" y="1579850"/>
                  </a:lnTo>
                  <a:lnTo>
                    <a:pt x="826098" y="1584270"/>
                  </a:lnTo>
                  <a:lnTo>
                    <a:pt x="828579" y="1588637"/>
                  </a:lnTo>
                  <a:lnTo>
                    <a:pt x="831061" y="1592951"/>
                  </a:lnTo>
                  <a:lnTo>
                    <a:pt x="833542" y="1597208"/>
                  </a:lnTo>
                  <a:lnTo>
                    <a:pt x="836023" y="1601406"/>
                  </a:lnTo>
                  <a:lnTo>
                    <a:pt x="838505" y="1605548"/>
                  </a:lnTo>
                  <a:lnTo>
                    <a:pt x="840986" y="1609626"/>
                  </a:lnTo>
                  <a:lnTo>
                    <a:pt x="843468" y="1613642"/>
                  </a:lnTo>
                  <a:lnTo>
                    <a:pt x="845949" y="1617598"/>
                  </a:lnTo>
                  <a:lnTo>
                    <a:pt x="848430" y="1621484"/>
                  </a:lnTo>
                  <a:lnTo>
                    <a:pt x="850912" y="1625304"/>
                  </a:lnTo>
                  <a:lnTo>
                    <a:pt x="853393" y="1629056"/>
                  </a:lnTo>
                  <a:lnTo>
                    <a:pt x="855874" y="1632738"/>
                  </a:lnTo>
                  <a:lnTo>
                    <a:pt x="858356" y="1636347"/>
                  </a:lnTo>
                  <a:lnTo>
                    <a:pt x="860837" y="1639883"/>
                  </a:lnTo>
                  <a:lnTo>
                    <a:pt x="863318" y="1643344"/>
                  </a:lnTo>
                  <a:lnTo>
                    <a:pt x="865800" y="1646730"/>
                  </a:lnTo>
                  <a:lnTo>
                    <a:pt x="868281" y="1650034"/>
                  </a:lnTo>
                  <a:lnTo>
                    <a:pt x="870762" y="1653261"/>
                  </a:lnTo>
                  <a:lnTo>
                    <a:pt x="873244" y="1656406"/>
                  </a:lnTo>
                  <a:lnTo>
                    <a:pt x="875725" y="1659467"/>
                  </a:lnTo>
                  <a:lnTo>
                    <a:pt x="878206" y="1662445"/>
                  </a:lnTo>
                  <a:lnTo>
                    <a:pt x="880688" y="1665337"/>
                  </a:lnTo>
                  <a:lnTo>
                    <a:pt x="883169" y="1668141"/>
                  </a:lnTo>
                  <a:lnTo>
                    <a:pt x="885650" y="1670856"/>
                  </a:lnTo>
                  <a:lnTo>
                    <a:pt x="888132" y="1673478"/>
                  </a:lnTo>
                  <a:lnTo>
                    <a:pt x="890613" y="1676012"/>
                  </a:lnTo>
                  <a:lnTo>
                    <a:pt x="893094" y="1678450"/>
                  </a:lnTo>
                  <a:lnTo>
                    <a:pt x="895576" y="1680792"/>
                  </a:lnTo>
                  <a:lnTo>
                    <a:pt x="898057" y="1683041"/>
                  </a:lnTo>
                  <a:lnTo>
                    <a:pt x="900539" y="1685189"/>
                  </a:lnTo>
                  <a:lnTo>
                    <a:pt x="903020" y="1687237"/>
                  </a:lnTo>
                  <a:lnTo>
                    <a:pt x="905501" y="1689186"/>
                  </a:lnTo>
                  <a:lnTo>
                    <a:pt x="907983" y="1691032"/>
                  </a:lnTo>
                  <a:lnTo>
                    <a:pt x="910464" y="1692775"/>
                  </a:lnTo>
                  <a:lnTo>
                    <a:pt x="912945" y="1694413"/>
                  </a:lnTo>
                  <a:lnTo>
                    <a:pt x="915427" y="1695943"/>
                  </a:lnTo>
                  <a:lnTo>
                    <a:pt x="917908" y="1697366"/>
                  </a:lnTo>
                  <a:lnTo>
                    <a:pt x="920389" y="1698680"/>
                  </a:lnTo>
                  <a:lnTo>
                    <a:pt x="922871" y="1699885"/>
                  </a:lnTo>
                  <a:lnTo>
                    <a:pt x="925352" y="1700978"/>
                  </a:lnTo>
                  <a:lnTo>
                    <a:pt x="927833" y="1701955"/>
                  </a:lnTo>
                  <a:lnTo>
                    <a:pt x="930315" y="1702822"/>
                  </a:lnTo>
                  <a:lnTo>
                    <a:pt x="932796" y="1703571"/>
                  </a:lnTo>
                  <a:lnTo>
                    <a:pt x="935277" y="1704204"/>
                  </a:lnTo>
                  <a:lnTo>
                    <a:pt x="937759" y="1704720"/>
                  </a:lnTo>
                  <a:lnTo>
                    <a:pt x="940240" y="1705115"/>
                  </a:lnTo>
                  <a:lnTo>
                    <a:pt x="942721" y="1705392"/>
                  </a:lnTo>
                  <a:lnTo>
                    <a:pt x="945203" y="1705547"/>
                  </a:lnTo>
                  <a:lnTo>
                    <a:pt x="947684" y="1705579"/>
                  </a:lnTo>
                  <a:lnTo>
                    <a:pt x="950166" y="1705488"/>
                  </a:lnTo>
                  <a:lnTo>
                    <a:pt x="952647" y="1705274"/>
                  </a:lnTo>
                  <a:lnTo>
                    <a:pt x="955128" y="1704933"/>
                  </a:lnTo>
                  <a:lnTo>
                    <a:pt x="957610" y="1704467"/>
                  </a:lnTo>
                  <a:lnTo>
                    <a:pt x="960091" y="1703873"/>
                  </a:lnTo>
                  <a:lnTo>
                    <a:pt x="962572" y="1703151"/>
                  </a:lnTo>
                  <a:lnTo>
                    <a:pt x="965054" y="1702299"/>
                  </a:lnTo>
                  <a:lnTo>
                    <a:pt x="967535" y="1701319"/>
                  </a:lnTo>
                  <a:lnTo>
                    <a:pt x="970016" y="1700207"/>
                  </a:lnTo>
                  <a:lnTo>
                    <a:pt x="972498" y="1698965"/>
                  </a:lnTo>
                  <a:lnTo>
                    <a:pt x="974979" y="1697590"/>
                  </a:lnTo>
                  <a:lnTo>
                    <a:pt x="977460" y="1696080"/>
                  </a:lnTo>
                  <a:lnTo>
                    <a:pt x="979942" y="1694440"/>
                  </a:lnTo>
                  <a:lnTo>
                    <a:pt x="982423" y="1692663"/>
                  </a:lnTo>
                  <a:lnTo>
                    <a:pt x="984904" y="1690752"/>
                  </a:lnTo>
                  <a:lnTo>
                    <a:pt x="987386" y="1688705"/>
                  </a:lnTo>
                  <a:lnTo>
                    <a:pt x="989867" y="1686522"/>
                  </a:lnTo>
                  <a:lnTo>
                    <a:pt x="992348" y="1684202"/>
                  </a:lnTo>
                  <a:lnTo>
                    <a:pt x="994830" y="1681745"/>
                  </a:lnTo>
                  <a:lnTo>
                    <a:pt x="997311" y="1679152"/>
                  </a:lnTo>
                  <a:lnTo>
                    <a:pt x="999792" y="1676420"/>
                  </a:lnTo>
                  <a:lnTo>
                    <a:pt x="1002274" y="1673550"/>
                  </a:lnTo>
                  <a:lnTo>
                    <a:pt x="1004755" y="1670540"/>
                  </a:lnTo>
                  <a:lnTo>
                    <a:pt x="1007236" y="1667392"/>
                  </a:lnTo>
                  <a:lnTo>
                    <a:pt x="1009718" y="1664105"/>
                  </a:lnTo>
                  <a:lnTo>
                    <a:pt x="1012199" y="1660677"/>
                  </a:lnTo>
                  <a:lnTo>
                    <a:pt x="1014683" y="1657110"/>
                  </a:lnTo>
                  <a:lnTo>
                    <a:pt x="1017164" y="1653403"/>
                  </a:lnTo>
                  <a:lnTo>
                    <a:pt x="1019646" y="1649558"/>
                  </a:lnTo>
                  <a:lnTo>
                    <a:pt x="1022127" y="1645571"/>
                  </a:lnTo>
                  <a:lnTo>
                    <a:pt x="1024608" y="1641444"/>
                  </a:lnTo>
                  <a:lnTo>
                    <a:pt x="1027090" y="1637180"/>
                  </a:lnTo>
                  <a:lnTo>
                    <a:pt x="1029571" y="1632773"/>
                  </a:lnTo>
                  <a:lnTo>
                    <a:pt x="1032052" y="1628226"/>
                  </a:lnTo>
                  <a:lnTo>
                    <a:pt x="1034534" y="1623542"/>
                  </a:lnTo>
                  <a:lnTo>
                    <a:pt x="1037015" y="1618715"/>
                  </a:lnTo>
                  <a:lnTo>
                    <a:pt x="1039496" y="1613750"/>
                  </a:lnTo>
                  <a:lnTo>
                    <a:pt x="1041978" y="1608646"/>
                  </a:lnTo>
                  <a:lnTo>
                    <a:pt x="1044459" y="1603405"/>
                  </a:lnTo>
                  <a:lnTo>
                    <a:pt x="1046940" y="1598023"/>
                  </a:lnTo>
                  <a:lnTo>
                    <a:pt x="1049422" y="1592504"/>
                  </a:lnTo>
                  <a:lnTo>
                    <a:pt x="1051903" y="1586847"/>
                  </a:lnTo>
                  <a:lnTo>
                    <a:pt x="1054385" y="1581053"/>
                  </a:lnTo>
                  <a:lnTo>
                    <a:pt x="1056866" y="1575124"/>
                  </a:lnTo>
                  <a:lnTo>
                    <a:pt x="1059347" y="1569058"/>
                  </a:lnTo>
                  <a:lnTo>
                    <a:pt x="1061829" y="1562856"/>
                  </a:lnTo>
                  <a:lnTo>
                    <a:pt x="1064310" y="1556520"/>
                  </a:lnTo>
                  <a:lnTo>
                    <a:pt x="1066791" y="1550050"/>
                  </a:lnTo>
                  <a:lnTo>
                    <a:pt x="1069273" y="1543446"/>
                  </a:lnTo>
                  <a:lnTo>
                    <a:pt x="1071754" y="1536709"/>
                  </a:lnTo>
                  <a:lnTo>
                    <a:pt x="1074235" y="1529840"/>
                  </a:lnTo>
                  <a:lnTo>
                    <a:pt x="1076717" y="1522840"/>
                  </a:lnTo>
                  <a:lnTo>
                    <a:pt x="1079198" y="1515713"/>
                  </a:lnTo>
                  <a:lnTo>
                    <a:pt x="1081679" y="1508453"/>
                  </a:lnTo>
                  <a:lnTo>
                    <a:pt x="1084161" y="1501066"/>
                  </a:lnTo>
                  <a:lnTo>
                    <a:pt x="1086642" y="1493553"/>
                  </a:lnTo>
                  <a:lnTo>
                    <a:pt x="1089123" y="1485913"/>
                  </a:lnTo>
                  <a:lnTo>
                    <a:pt x="1091605" y="1478148"/>
                  </a:lnTo>
                  <a:lnTo>
                    <a:pt x="1094086" y="1470259"/>
                  </a:lnTo>
                  <a:lnTo>
                    <a:pt x="1096567" y="1462248"/>
                  </a:lnTo>
                  <a:lnTo>
                    <a:pt x="1099049" y="1454115"/>
                  </a:lnTo>
                  <a:lnTo>
                    <a:pt x="1101530" y="1445863"/>
                  </a:lnTo>
                  <a:lnTo>
                    <a:pt x="1104012" y="1437491"/>
                  </a:lnTo>
                  <a:lnTo>
                    <a:pt x="1106493" y="1429001"/>
                  </a:lnTo>
                  <a:lnTo>
                    <a:pt x="1108974" y="1420396"/>
                  </a:lnTo>
                  <a:lnTo>
                    <a:pt x="1111456" y="1411676"/>
                  </a:lnTo>
                  <a:lnTo>
                    <a:pt x="1113937" y="1402842"/>
                  </a:lnTo>
                  <a:lnTo>
                    <a:pt x="1116418" y="1393896"/>
                  </a:lnTo>
                  <a:lnTo>
                    <a:pt x="1118900" y="1384841"/>
                  </a:lnTo>
                  <a:lnTo>
                    <a:pt x="1121381" y="1375676"/>
                  </a:lnTo>
                  <a:lnTo>
                    <a:pt x="1123862" y="1366406"/>
                  </a:lnTo>
                  <a:lnTo>
                    <a:pt x="1126344" y="1357027"/>
                  </a:lnTo>
                  <a:lnTo>
                    <a:pt x="1128825" y="1347548"/>
                  </a:lnTo>
                  <a:lnTo>
                    <a:pt x="1131306" y="1337966"/>
                  </a:lnTo>
                  <a:lnTo>
                    <a:pt x="1133788" y="1328283"/>
                  </a:lnTo>
                  <a:lnTo>
                    <a:pt x="1136269" y="1318502"/>
                  </a:lnTo>
                  <a:lnTo>
                    <a:pt x="1138750" y="1308625"/>
                  </a:lnTo>
                  <a:lnTo>
                    <a:pt x="1141232" y="1298652"/>
                  </a:lnTo>
                  <a:lnTo>
                    <a:pt x="1143713" y="1288586"/>
                  </a:lnTo>
                  <a:lnTo>
                    <a:pt x="1146194" y="1278430"/>
                  </a:lnTo>
                  <a:lnTo>
                    <a:pt x="1148676" y="1268184"/>
                  </a:lnTo>
                  <a:lnTo>
                    <a:pt x="1151157" y="1257851"/>
                  </a:lnTo>
                  <a:lnTo>
                    <a:pt x="1153638" y="1247434"/>
                  </a:lnTo>
                  <a:lnTo>
                    <a:pt x="1156120" y="1236933"/>
                  </a:lnTo>
                  <a:lnTo>
                    <a:pt x="1158601" y="1226352"/>
                  </a:lnTo>
                  <a:lnTo>
                    <a:pt x="1161083" y="1215692"/>
                  </a:lnTo>
                  <a:lnTo>
                    <a:pt x="1163564" y="1204956"/>
                  </a:lnTo>
                  <a:lnTo>
                    <a:pt x="1166045" y="1194143"/>
                  </a:lnTo>
                  <a:lnTo>
                    <a:pt x="1168527" y="1183260"/>
                  </a:lnTo>
                  <a:lnTo>
                    <a:pt x="1171008" y="1172308"/>
                  </a:lnTo>
                  <a:lnTo>
                    <a:pt x="1173489" y="1161284"/>
                  </a:lnTo>
                  <a:lnTo>
                    <a:pt x="1175971" y="1150197"/>
                  </a:lnTo>
                  <a:lnTo>
                    <a:pt x="1178452" y="1139046"/>
                  </a:lnTo>
                  <a:lnTo>
                    <a:pt x="1180933" y="1127833"/>
                  </a:lnTo>
                  <a:lnTo>
                    <a:pt x="1183415" y="1116564"/>
                  </a:lnTo>
                  <a:lnTo>
                    <a:pt x="1185896" y="1105237"/>
                  </a:lnTo>
                  <a:lnTo>
                    <a:pt x="1188377" y="1093855"/>
                  </a:lnTo>
                  <a:lnTo>
                    <a:pt x="1190859" y="1082424"/>
                  </a:lnTo>
                  <a:lnTo>
                    <a:pt x="1193340" y="1070941"/>
                  </a:lnTo>
                  <a:lnTo>
                    <a:pt x="1195821" y="1059412"/>
                  </a:lnTo>
                  <a:lnTo>
                    <a:pt x="1198303" y="1047839"/>
                  </a:lnTo>
                  <a:lnTo>
                    <a:pt x="1200784" y="1036223"/>
                  </a:lnTo>
                  <a:lnTo>
                    <a:pt x="1203265" y="1024569"/>
                  </a:lnTo>
                  <a:lnTo>
                    <a:pt x="1205747" y="1012875"/>
                  </a:lnTo>
                  <a:lnTo>
                    <a:pt x="1208228" y="1001150"/>
                  </a:lnTo>
                  <a:lnTo>
                    <a:pt x="1210709" y="989392"/>
                  </a:lnTo>
                  <a:lnTo>
                    <a:pt x="1213191" y="977603"/>
                  </a:lnTo>
                  <a:lnTo>
                    <a:pt x="1215672" y="965789"/>
                  </a:lnTo>
                  <a:lnTo>
                    <a:pt x="1218154" y="953950"/>
                  </a:lnTo>
                  <a:lnTo>
                    <a:pt x="1220635" y="942090"/>
                  </a:lnTo>
                  <a:lnTo>
                    <a:pt x="1223116" y="930207"/>
                  </a:lnTo>
                  <a:lnTo>
                    <a:pt x="1225598" y="918312"/>
                  </a:lnTo>
                  <a:lnTo>
                    <a:pt x="1228079" y="906400"/>
                  </a:lnTo>
                  <a:lnTo>
                    <a:pt x="1230560" y="894478"/>
                  </a:lnTo>
                  <a:lnTo>
                    <a:pt x="1233042" y="882544"/>
                  </a:lnTo>
                  <a:lnTo>
                    <a:pt x="1235523" y="870607"/>
                  </a:lnTo>
                  <a:lnTo>
                    <a:pt x="1238007" y="858663"/>
                  </a:lnTo>
                  <a:lnTo>
                    <a:pt x="1240486" y="846721"/>
                  </a:lnTo>
                  <a:lnTo>
                    <a:pt x="1242969" y="834777"/>
                  </a:lnTo>
                  <a:lnTo>
                    <a:pt x="1245451" y="822840"/>
                  </a:lnTo>
                  <a:lnTo>
                    <a:pt x="1247932" y="810906"/>
                  </a:lnTo>
                  <a:lnTo>
                    <a:pt x="1250413" y="798984"/>
                  </a:lnTo>
                  <a:lnTo>
                    <a:pt x="1252895" y="787072"/>
                  </a:lnTo>
                  <a:lnTo>
                    <a:pt x="1255376" y="775177"/>
                  </a:lnTo>
                  <a:lnTo>
                    <a:pt x="1257858" y="763294"/>
                  </a:lnTo>
                  <a:lnTo>
                    <a:pt x="1260339" y="751434"/>
                  </a:lnTo>
                  <a:lnTo>
                    <a:pt x="1262820" y="739595"/>
                  </a:lnTo>
                  <a:lnTo>
                    <a:pt x="1265302" y="727781"/>
                  </a:lnTo>
                  <a:lnTo>
                    <a:pt x="1267783" y="715992"/>
                  </a:lnTo>
                  <a:lnTo>
                    <a:pt x="1270264" y="704234"/>
                  </a:lnTo>
                  <a:lnTo>
                    <a:pt x="1272746" y="692509"/>
                  </a:lnTo>
                  <a:lnTo>
                    <a:pt x="1275227" y="680815"/>
                  </a:lnTo>
                  <a:lnTo>
                    <a:pt x="1277708" y="669160"/>
                  </a:lnTo>
                  <a:lnTo>
                    <a:pt x="1280190" y="657545"/>
                  </a:lnTo>
                  <a:lnTo>
                    <a:pt x="1282671" y="645972"/>
                  </a:lnTo>
                  <a:lnTo>
                    <a:pt x="1285152" y="634443"/>
                  </a:lnTo>
                  <a:lnTo>
                    <a:pt x="1287634" y="622960"/>
                  </a:lnTo>
                  <a:lnTo>
                    <a:pt x="1290115" y="611529"/>
                  </a:lnTo>
                  <a:lnTo>
                    <a:pt x="1292596" y="600147"/>
                  </a:lnTo>
                  <a:lnTo>
                    <a:pt x="1295078" y="588820"/>
                  </a:lnTo>
                  <a:lnTo>
                    <a:pt x="1297559" y="577551"/>
                  </a:lnTo>
                  <a:lnTo>
                    <a:pt x="1300040" y="566338"/>
                  </a:lnTo>
                  <a:lnTo>
                    <a:pt x="1302522" y="555187"/>
                  </a:lnTo>
                  <a:lnTo>
                    <a:pt x="1305003" y="544100"/>
                  </a:lnTo>
                  <a:lnTo>
                    <a:pt x="1307484" y="533076"/>
                  </a:lnTo>
                  <a:lnTo>
                    <a:pt x="1309966" y="522124"/>
                  </a:lnTo>
                  <a:lnTo>
                    <a:pt x="1312447" y="511241"/>
                  </a:lnTo>
                  <a:lnTo>
                    <a:pt x="1314929" y="500428"/>
                  </a:lnTo>
                  <a:lnTo>
                    <a:pt x="1317410" y="489692"/>
                  </a:lnTo>
                  <a:lnTo>
                    <a:pt x="1319891" y="479032"/>
                  </a:lnTo>
                  <a:lnTo>
                    <a:pt x="1322373" y="468451"/>
                  </a:lnTo>
                  <a:lnTo>
                    <a:pt x="1324854" y="457950"/>
                  </a:lnTo>
                  <a:lnTo>
                    <a:pt x="1327335" y="447533"/>
                  </a:lnTo>
                  <a:lnTo>
                    <a:pt x="1329817" y="437199"/>
                  </a:lnTo>
                  <a:lnTo>
                    <a:pt x="1332298" y="426954"/>
                  </a:lnTo>
                  <a:lnTo>
                    <a:pt x="1334779" y="416798"/>
                  </a:lnTo>
                  <a:lnTo>
                    <a:pt x="1337261" y="406732"/>
                  </a:lnTo>
                  <a:lnTo>
                    <a:pt x="1339742" y="396759"/>
                  </a:lnTo>
                  <a:lnTo>
                    <a:pt x="1342223" y="386882"/>
                  </a:lnTo>
                  <a:lnTo>
                    <a:pt x="1344705" y="377101"/>
                  </a:lnTo>
                  <a:lnTo>
                    <a:pt x="1347186" y="367418"/>
                  </a:lnTo>
                  <a:lnTo>
                    <a:pt x="1349667" y="357836"/>
                  </a:lnTo>
                  <a:lnTo>
                    <a:pt x="1352149" y="348357"/>
                  </a:lnTo>
                  <a:lnTo>
                    <a:pt x="1354630" y="338978"/>
                  </a:lnTo>
                  <a:lnTo>
                    <a:pt x="1357111" y="329708"/>
                  </a:lnTo>
                  <a:lnTo>
                    <a:pt x="1359593" y="320543"/>
                  </a:lnTo>
                  <a:lnTo>
                    <a:pt x="1362074" y="311488"/>
                  </a:lnTo>
                  <a:lnTo>
                    <a:pt x="1364556" y="302542"/>
                  </a:lnTo>
                  <a:lnTo>
                    <a:pt x="1367037" y="293708"/>
                  </a:lnTo>
                  <a:lnTo>
                    <a:pt x="1369518" y="284988"/>
                  </a:lnTo>
                  <a:lnTo>
                    <a:pt x="1371999" y="276383"/>
                  </a:lnTo>
                  <a:lnTo>
                    <a:pt x="1374481" y="267893"/>
                  </a:lnTo>
                  <a:lnTo>
                    <a:pt x="1376962" y="259521"/>
                  </a:lnTo>
                  <a:lnTo>
                    <a:pt x="1379444" y="251269"/>
                  </a:lnTo>
                  <a:lnTo>
                    <a:pt x="1381925" y="243136"/>
                  </a:lnTo>
                  <a:lnTo>
                    <a:pt x="1384406" y="235125"/>
                  </a:lnTo>
                  <a:lnTo>
                    <a:pt x="1386888" y="227236"/>
                  </a:lnTo>
                  <a:lnTo>
                    <a:pt x="1389369" y="219471"/>
                  </a:lnTo>
                  <a:lnTo>
                    <a:pt x="1391850" y="211830"/>
                  </a:lnTo>
                  <a:lnTo>
                    <a:pt x="1394332" y="204318"/>
                  </a:lnTo>
                  <a:lnTo>
                    <a:pt x="1396813" y="196930"/>
                  </a:lnTo>
                  <a:lnTo>
                    <a:pt x="1399294" y="189671"/>
                  </a:lnTo>
                  <a:lnTo>
                    <a:pt x="1401776" y="182544"/>
                  </a:lnTo>
                  <a:lnTo>
                    <a:pt x="1404257" y="175544"/>
                  </a:lnTo>
                  <a:lnTo>
                    <a:pt x="1406738" y="168675"/>
                  </a:lnTo>
                  <a:lnTo>
                    <a:pt x="1409220" y="161938"/>
                  </a:lnTo>
                  <a:lnTo>
                    <a:pt x="1411701" y="155334"/>
                  </a:lnTo>
                  <a:lnTo>
                    <a:pt x="1414182" y="148864"/>
                  </a:lnTo>
                  <a:lnTo>
                    <a:pt x="1416664" y="142528"/>
                  </a:lnTo>
                  <a:lnTo>
                    <a:pt x="1419145" y="136326"/>
                  </a:lnTo>
                  <a:lnTo>
                    <a:pt x="1421627" y="130260"/>
                  </a:lnTo>
                  <a:lnTo>
                    <a:pt x="1424108" y="124328"/>
                  </a:lnTo>
                  <a:lnTo>
                    <a:pt x="1426589" y="118536"/>
                  </a:lnTo>
                  <a:lnTo>
                    <a:pt x="1429070" y="112880"/>
                  </a:lnTo>
                  <a:lnTo>
                    <a:pt x="1431552" y="107361"/>
                  </a:lnTo>
                  <a:lnTo>
                    <a:pt x="1434033" y="101980"/>
                  </a:lnTo>
                  <a:lnTo>
                    <a:pt x="1436515" y="96737"/>
                  </a:lnTo>
                  <a:lnTo>
                    <a:pt x="1438996" y="91634"/>
                  </a:lnTo>
                  <a:lnTo>
                    <a:pt x="1441477" y="86669"/>
                  </a:lnTo>
                  <a:lnTo>
                    <a:pt x="1443959" y="81844"/>
                  </a:lnTo>
                  <a:lnTo>
                    <a:pt x="1446440" y="77158"/>
                  </a:lnTo>
                  <a:lnTo>
                    <a:pt x="1448921" y="72612"/>
                  </a:lnTo>
                  <a:lnTo>
                    <a:pt x="1451403" y="68205"/>
                  </a:lnTo>
                  <a:lnTo>
                    <a:pt x="1453884" y="63939"/>
                  </a:lnTo>
                  <a:lnTo>
                    <a:pt x="1456365" y="59813"/>
                  </a:lnTo>
                  <a:lnTo>
                    <a:pt x="1458847" y="55826"/>
                  </a:lnTo>
                  <a:lnTo>
                    <a:pt x="1461328" y="51980"/>
                  </a:lnTo>
                  <a:lnTo>
                    <a:pt x="1463812" y="48273"/>
                  </a:lnTo>
                  <a:lnTo>
                    <a:pt x="1466293" y="44707"/>
                  </a:lnTo>
                  <a:lnTo>
                    <a:pt x="1468772" y="41280"/>
                  </a:lnTo>
                  <a:lnTo>
                    <a:pt x="1471256" y="37992"/>
                  </a:lnTo>
                  <a:lnTo>
                    <a:pt x="1473737" y="34844"/>
                  </a:lnTo>
                  <a:lnTo>
                    <a:pt x="1476219" y="31835"/>
                  </a:lnTo>
                  <a:lnTo>
                    <a:pt x="1478700" y="28965"/>
                  </a:lnTo>
                  <a:lnTo>
                    <a:pt x="1481181" y="26232"/>
                  </a:lnTo>
                  <a:lnTo>
                    <a:pt x="1483663" y="23638"/>
                  </a:lnTo>
                  <a:lnTo>
                    <a:pt x="1486144" y="21181"/>
                  </a:lnTo>
                  <a:lnTo>
                    <a:pt x="1488625" y="18862"/>
                  </a:lnTo>
                  <a:lnTo>
                    <a:pt x="1491107" y="16679"/>
                  </a:lnTo>
                  <a:lnTo>
                    <a:pt x="1493588" y="14632"/>
                  </a:lnTo>
                  <a:lnTo>
                    <a:pt x="1496069" y="12721"/>
                  </a:lnTo>
                  <a:lnTo>
                    <a:pt x="1498551" y="10945"/>
                  </a:lnTo>
                  <a:lnTo>
                    <a:pt x="1501032" y="9303"/>
                  </a:lnTo>
                  <a:lnTo>
                    <a:pt x="1503513" y="7794"/>
                  </a:lnTo>
                  <a:lnTo>
                    <a:pt x="1505995" y="6419"/>
                  </a:lnTo>
                  <a:lnTo>
                    <a:pt x="1508476" y="5176"/>
                  </a:lnTo>
                  <a:lnTo>
                    <a:pt x="1510957" y="4065"/>
                  </a:lnTo>
                  <a:lnTo>
                    <a:pt x="1513439" y="3084"/>
                  </a:lnTo>
                  <a:lnTo>
                    <a:pt x="1515920" y="2233"/>
                  </a:lnTo>
                  <a:lnTo>
                    <a:pt x="1518402" y="1511"/>
                  </a:lnTo>
                  <a:lnTo>
                    <a:pt x="1520883" y="917"/>
                  </a:lnTo>
                  <a:lnTo>
                    <a:pt x="1523364" y="451"/>
                  </a:lnTo>
                  <a:lnTo>
                    <a:pt x="1525845" y="110"/>
                  </a:lnTo>
                  <a:lnTo>
                    <a:pt x="1528327" y="-104"/>
                  </a:lnTo>
                  <a:lnTo>
                    <a:pt x="1530808" y="-195"/>
                  </a:lnTo>
                  <a:lnTo>
                    <a:pt x="1533290" y="-162"/>
                  </a:lnTo>
                  <a:lnTo>
                    <a:pt x="1535771" y="-7"/>
                  </a:lnTo>
                  <a:lnTo>
                    <a:pt x="1538252" y="269"/>
                  </a:lnTo>
                  <a:lnTo>
                    <a:pt x="1540734" y="665"/>
                  </a:lnTo>
                  <a:lnTo>
                    <a:pt x="1543215" y="1180"/>
                  </a:lnTo>
                  <a:lnTo>
                    <a:pt x="1545696" y="1813"/>
                  </a:lnTo>
                  <a:lnTo>
                    <a:pt x="1548178" y="2563"/>
                  </a:lnTo>
                  <a:lnTo>
                    <a:pt x="1550659" y="3428"/>
                  </a:lnTo>
                  <a:lnTo>
                    <a:pt x="1553140" y="4407"/>
                  </a:lnTo>
                  <a:lnTo>
                    <a:pt x="1555622" y="5499"/>
                  </a:lnTo>
                  <a:lnTo>
                    <a:pt x="1558103" y="6703"/>
                  </a:lnTo>
                  <a:lnTo>
                    <a:pt x="1560584" y="8017"/>
                  </a:lnTo>
                  <a:lnTo>
                    <a:pt x="1563066" y="9440"/>
                  </a:lnTo>
                  <a:lnTo>
                    <a:pt x="1565547" y="10971"/>
                  </a:lnTo>
                  <a:lnTo>
                    <a:pt x="1568028" y="12609"/>
                  </a:lnTo>
                  <a:lnTo>
                    <a:pt x="1570510" y="14351"/>
                  </a:lnTo>
                  <a:lnTo>
                    <a:pt x="1572991" y="16198"/>
                  </a:lnTo>
                  <a:lnTo>
                    <a:pt x="1575472" y="18146"/>
                  </a:lnTo>
                  <a:lnTo>
                    <a:pt x="1577954" y="20195"/>
                  </a:lnTo>
                  <a:lnTo>
                    <a:pt x="1580435" y="22344"/>
                  </a:lnTo>
                  <a:lnTo>
                    <a:pt x="1582917" y="24591"/>
                  </a:lnTo>
                  <a:lnTo>
                    <a:pt x="1585398" y="26934"/>
                  </a:lnTo>
                  <a:lnTo>
                    <a:pt x="1587879" y="29373"/>
                  </a:lnTo>
                  <a:lnTo>
                    <a:pt x="1590361" y="31905"/>
                  </a:lnTo>
                  <a:lnTo>
                    <a:pt x="1592842" y="34529"/>
                  </a:lnTo>
                  <a:lnTo>
                    <a:pt x="1595323" y="37243"/>
                  </a:lnTo>
                  <a:lnTo>
                    <a:pt x="1597805" y="40047"/>
                  </a:lnTo>
                  <a:lnTo>
                    <a:pt x="1600286" y="42939"/>
                  </a:lnTo>
                  <a:lnTo>
                    <a:pt x="1602767" y="45916"/>
                  </a:lnTo>
                  <a:lnTo>
                    <a:pt x="1605249" y="48978"/>
                  </a:lnTo>
                  <a:lnTo>
                    <a:pt x="1607730" y="52123"/>
                  </a:lnTo>
                  <a:lnTo>
                    <a:pt x="1610211" y="55349"/>
                  </a:lnTo>
                  <a:lnTo>
                    <a:pt x="1612693" y="58655"/>
                  </a:lnTo>
                  <a:lnTo>
                    <a:pt x="1615174" y="62039"/>
                  </a:lnTo>
                  <a:lnTo>
                    <a:pt x="1617655" y="65500"/>
                  </a:lnTo>
                  <a:lnTo>
                    <a:pt x="1620137" y="69036"/>
                  </a:lnTo>
                  <a:lnTo>
                    <a:pt x="1622618" y="72646"/>
                  </a:lnTo>
                  <a:lnTo>
                    <a:pt x="1625099" y="76327"/>
                  </a:lnTo>
                  <a:lnTo>
                    <a:pt x="1627581" y="80079"/>
                  </a:lnTo>
                  <a:lnTo>
                    <a:pt x="1630062" y="83900"/>
                  </a:lnTo>
                  <a:lnTo>
                    <a:pt x="1632543" y="87787"/>
                  </a:lnTo>
                  <a:lnTo>
                    <a:pt x="1635025" y="91740"/>
                  </a:lnTo>
                  <a:lnTo>
                    <a:pt x="1637506" y="95757"/>
                  </a:lnTo>
                  <a:lnTo>
                    <a:pt x="1639988" y="99837"/>
                  </a:lnTo>
                  <a:lnTo>
                    <a:pt x="1642469" y="103978"/>
                  </a:lnTo>
                  <a:lnTo>
                    <a:pt x="1644950" y="108176"/>
                  </a:lnTo>
                  <a:lnTo>
                    <a:pt x="1647431" y="112433"/>
                  </a:lnTo>
                  <a:lnTo>
                    <a:pt x="1649913" y="116747"/>
                  </a:lnTo>
                  <a:lnTo>
                    <a:pt x="1652394" y="121114"/>
                  </a:lnTo>
                  <a:lnTo>
                    <a:pt x="1654876" y="125533"/>
                  </a:lnTo>
                  <a:lnTo>
                    <a:pt x="1657357" y="130004"/>
                  </a:lnTo>
                  <a:lnTo>
                    <a:pt x="1659838" y="134527"/>
                  </a:lnTo>
                  <a:lnTo>
                    <a:pt x="1662320" y="139093"/>
                  </a:lnTo>
                  <a:lnTo>
                    <a:pt x="1664801" y="143709"/>
                  </a:lnTo>
                  <a:lnTo>
                    <a:pt x="1667282" y="148371"/>
                  </a:lnTo>
                  <a:lnTo>
                    <a:pt x="1669764" y="153072"/>
                  </a:lnTo>
                  <a:lnTo>
                    <a:pt x="1672245" y="157818"/>
                  </a:lnTo>
                  <a:lnTo>
                    <a:pt x="1674726" y="162606"/>
                  </a:lnTo>
                  <a:lnTo>
                    <a:pt x="1677208" y="167430"/>
                  </a:lnTo>
                  <a:lnTo>
                    <a:pt x="1679689" y="172291"/>
                  </a:lnTo>
                  <a:lnTo>
                    <a:pt x="1682170" y="177189"/>
                  </a:lnTo>
                  <a:lnTo>
                    <a:pt x="1684652" y="182119"/>
                  </a:lnTo>
                  <a:lnTo>
                    <a:pt x="1687133" y="187083"/>
                  </a:lnTo>
                  <a:lnTo>
                    <a:pt x="1689614" y="192079"/>
                  </a:lnTo>
                  <a:lnTo>
                    <a:pt x="1692098" y="197105"/>
                  </a:lnTo>
                  <a:lnTo>
                    <a:pt x="1694580" y="202157"/>
                  </a:lnTo>
                  <a:lnTo>
                    <a:pt x="1697061" y="207237"/>
                  </a:lnTo>
                  <a:lnTo>
                    <a:pt x="1699542" y="212344"/>
                  </a:lnTo>
                  <a:lnTo>
                    <a:pt x="1702024" y="217472"/>
                  </a:lnTo>
                  <a:lnTo>
                    <a:pt x="1704505" y="222623"/>
                  </a:lnTo>
                  <a:lnTo>
                    <a:pt x="1706986" y="227796"/>
                  </a:lnTo>
                  <a:lnTo>
                    <a:pt x="1709468" y="232989"/>
                  </a:lnTo>
                  <a:lnTo>
                    <a:pt x="1711949" y="238201"/>
                  </a:lnTo>
                  <a:lnTo>
                    <a:pt x="1714430" y="243428"/>
                  </a:lnTo>
                  <a:lnTo>
                    <a:pt x="1716912" y="248672"/>
                  </a:lnTo>
                  <a:lnTo>
                    <a:pt x="1719393" y="253928"/>
                  </a:lnTo>
                  <a:lnTo>
                    <a:pt x="1721875" y="259199"/>
                  </a:lnTo>
                  <a:lnTo>
                    <a:pt x="1724356" y="264483"/>
                  </a:lnTo>
                  <a:lnTo>
                    <a:pt x="1726837" y="269773"/>
                  </a:lnTo>
                  <a:lnTo>
                    <a:pt x="1729318" y="275077"/>
                  </a:lnTo>
                  <a:lnTo>
                    <a:pt x="1731800" y="280384"/>
                  </a:lnTo>
                  <a:lnTo>
                    <a:pt x="1734281" y="285700"/>
                  </a:lnTo>
                  <a:lnTo>
                    <a:pt x="1736763" y="291022"/>
                  </a:lnTo>
                  <a:lnTo>
                    <a:pt x="1739244" y="296345"/>
                  </a:lnTo>
                  <a:lnTo>
                    <a:pt x="1741725" y="301675"/>
                  </a:lnTo>
                  <a:lnTo>
                    <a:pt x="1744207" y="307003"/>
                  </a:lnTo>
                  <a:lnTo>
                    <a:pt x="1746688" y="312333"/>
                  </a:lnTo>
                  <a:lnTo>
                    <a:pt x="1749169" y="317663"/>
                  </a:lnTo>
                  <a:lnTo>
                    <a:pt x="1751651" y="322990"/>
                  </a:lnTo>
                  <a:lnTo>
                    <a:pt x="1754132" y="328315"/>
                  </a:lnTo>
                  <a:lnTo>
                    <a:pt x="1756613" y="333636"/>
                  </a:lnTo>
                  <a:lnTo>
                    <a:pt x="1759095" y="338951"/>
                  </a:lnTo>
                  <a:lnTo>
                    <a:pt x="1761576" y="344261"/>
                  </a:lnTo>
                  <a:lnTo>
                    <a:pt x="1764057" y="349562"/>
                  </a:lnTo>
                  <a:lnTo>
                    <a:pt x="1766539" y="354855"/>
                  </a:lnTo>
                  <a:lnTo>
                    <a:pt x="1769020" y="360141"/>
                  </a:lnTo>
                  <a:lnTo>
                    <a:pt x="1771501" y="365415"/>
                  </a:lnTo>
                  <a:lnTo>
                    <a:pt x="1773983" y="370678"/>
                  </a:lnTo>
                  <a:lnTo>
                    <a:pt x="1776464" y="375930"/>
                  </a:lnTo>
                  <a:lnTo>
                    <a:pt x="1778945" y="381167"/>
                  </a:lnTo>
                  <a:lnTo>
                    <a:pt x="1781427" y="386391"/>
                  </a:lnTo>
                  <a:lnTo>
                    <a:pt x="1783908" y="391601"/>
                  </a:lnTo>
                  <a:lnTo>
                    <a:pt x="1786389" y="396793"/>
                  </a:lnTo>
                  <a:lnTo>
                    <a:pt x="1788871" y="401969"/>
                  </a:lnTo>
                  <a:lnTo>
                    <a:pt x="1791352" y="407127"/>
                  </a:lnTo>
                  <a:lnTo>
                    <a:pt x="1793834" y="412268"/>
                  </a:lnTo>
                  <a:lnTo>
                    <a:pt x="1796315" y="417389"/>
                  </a:lnTo>
                  <a:lnTo>
                    <a:pt x="1798796" y="422491"/>
                  </a:lnTo>
                  <a:lnTo>
                    <a:pt x="1801278" y="427571"/>
                  </a:lnTo>
                  <a:lnTo>
                    <a:pt x="1803759" y="432631"/>
                  </a:lnTo>
                  <a:lnTo>
                    <a:pt x="1806240" y="437666"/>
                  </a:lnTo>
                  <a:lnTo>
                    <a:pt x="1808722" y="442679"/>
                  </a:lnTo>
                  <a:lnTo>
                    <a:pt x="1811203" y="447671"/>
                  </a:lnTo>
                  <a:lnTo>
                    <a:pt x="1813684" y="452637"/>
                  </a:lnTo>
                  <a:lnTo>
                    <a:pt x="1816166" y="457577"/>
                  </a:lnTo>
                  <a:lnTo>
                    <a:pt x="1818647" y="462492"/>
                  </a:lnTo>
                  <a:lnTo>
                    <a:pt x="1821128" y="467380"/>
                  </a:lnTo>
                  <a:lnTo>
                    <a:pt x="1823610" y="472244"/>
                  </a:lnTo>
                  <a:lnTo>
                    <a:pt x="1826091" y="477078"/>
                  </a:lnTo>
                  <a:lnTo>
                    <a:pt x="1828572" y="481885"/>
                  </a:lnTo>
                  <a:lnTo>
                    <a:pt x="1831054" y="486662"/>
                  </a:lnTo>
                  <a:lnTo>
                    <a:pt x="1833535" y="491411"/>
                  </a:lnTo>
                  <a:lnTo>
                    <a:pt x="1836016" y="496129"/>
                  </a:lnTo>
                  <a:lnTo>
                    <a:pt x="1838498" y="500819"/>
                  </a:lnTo>
                  <a:lnTo>
                    <a:pt x="1840979" y="505476"/>
                  </a:lnTo>
                  <a:lnTo>
                    <a:pt x="1843461" y="510104"/>
                  </a:lnTo>
                  <a:lnTo>
                    <a:pt x="1845942" y="514700"/>
                  </a:lnTo>
                  <a:lnTo>
                    <a:pt x="1848423" y="519261"/>
                  </a:lnTo>
                  <a:lnTo>
                    <a:pt x="1850904" y="523794"/>
                  </a:lnTo>
                  <a:lnTo>
                    <a:pt x="1853386" y="528291"/>
                  </a:lnTo>
                  <a:lnTo>
                    <a:pt x="1855867" y="532757"/>
                  </a:lnTo>
                  <a:lnTo>
                    <a:pt x="1858349" y="537189"/>
                  </a:lnTo>
                  <a:lnTo>
                    <a:pt x="1860830" y="541586"/>
                  </a:lnTo>
                  <a:lnTo>
                    <a:pt x="1863311" y="545948"/>
                  </a:lnTo>
                  <a:lnTo>
                    <a:pt x="1865793" y="550277"/>
                  </a:lnTo>
                  <a:lnTo>
                    <a:pt x="1868274" y="554571"/>
                  </a:lnTo>
                  <a:lnTo>
                    <a:pt x="1870755" y="558830"/>
                  </a:lnTo>
                  <a:lnTo>
                    <a:pt x="1873237" y="563053"/>
                  </a:lnTo>
                  <a:lnTo>
                    <a:pt x="1875718" y="567239"/>
                  </a:lnTo>
                  <a:lnTo>
                    <a:pt x="1878199" y="571391"/>
                  </a:lnTo>
                  <a:lnTo>
                    <a:pt x="1880681" y="575508"/>
                  </a:lnTo>
                  <a:lnTo>
                    <a:pt x="1883162" y="579586"/>
                  </a:lnTo>
                  <a:lnTo>
                    <a:pt x="1885643" y="583627"/>
                  </a:lnTo>
                  <a:lnTo>
                    <a:pt x="1888125" y="587634"/>
                  </a:lnTo>
                  <a:lnTo>
                    <a:pt x="1890606" y="591601"/>
                  </a:lnTo>
                  <a:lnTo>
                    <a:pt x="1893087" y="595532"/>
                  </a:lnTo>
                  <a:lnTo>
                    <a:pt x="1895569" y="599428"/>
                  </a:lnTo>
                  <a:lnTo>
                    <a:pt x="1898050" y="603283"/>
                  </a:lnTo>
                  <a:lnTo>
                    <a:pt x="1900532" y="607103"/>
                  </a:lnTo>
                  <a:lnTo>
                    <a:pt x="1903013" y="610884"/>
                  </a:lnTo>
                  <a:lnTo>
                    <a:pt x="1905494" y="614628"/>
                  </a:lnTo>
                  <a:lnTo>
                    <a:pt x="1907975" y="618335"/>
                  </a:lnTo>
                  <a:lnTo>
                    <a:pt x="1910457" y="622003"/>
                  </a:lnTo>
                  <a:lnTo>
                    <a:pt x="1912941" y="625631"/>
                  </a:lnTo>
                  <a:lnTo>
                    <a:pt x="1915420" y="629223"/>
                  </a:lnTo>
                  <a:lnTo>
                    <a:pt x="1917903" y="632778"/>
                  </a:lnTo>
                  <a:lnTo>
                    <a:pt x="1920385" y="636294"/>
                  </a:lnTo>
                  <a:lnTo>
                    <a:pt x="1922866" y="639773"/>
                  </a:lnTo>
                  <a:lnTo>
                    <a:pt x="1925347" y="643212"/>
                  </a:lnTo>
                  <a:lnTo>
                    <a:pt x="1927829" y="646615"/>
                  </a:lnTo>
                  <a:lnTo>
                    <a:pt x="1930310" y="649979"/>
                  </a:lnTo>
                  <a:lnTo>
                    <a:pt x="1932791" y="653305"/>
                  </a:lnTo>
                  <a:lnTo>
                    <a:pt x="1935273" y="656593"/>
                  </a:lnTo>
                  <a:lnTo>
                    <a:pt x="1937754" y="659843"/>
                  </a:lnTo>
                  <a:lnTo>
                    <a:pt x="1940236" y="663055"/>
                  </a:lnTo>
                  <a:lnTo>
                    <a:pt x="1942717" y="666231"/>
                  </a:lnTo>
                  <a:lnTo>
                    <a:pt x="1945198" y="669367"/>
                  </a:lnTo>
                  <a:lnTo>
                    <a:pt x="1947679" y="672467"/>
                  </a:lnTo>
                  <a:lnTo>
                    <a:pt x="1950161" y="675529"/>
                  </a:lnTo>
                  <a:lnTo>
                    <a:pt x="1952642" y="678554"/>
                  </a:lnTo>
                  <a:lnTo>
                    <a:pt x="1955124" y="681542"/>
                  </a:lnTo>
                  <a:lnTo>
                    <a:pt x="1957605" y="684493"/>
                  </a:lnTo>
                  <a:lnTo>
                    <a:pt x="1960086" y="687407"/>
                  </a:lnTo>
                  <a:lnTo>
                    <a:pt x="1962568" y="690282"/>
                  </a:lnTo>
                  <a:lnTo>
                    <a:pt x="1965049" y="693122"/>
                  </a:lnTo>
                  <a:lnTo>
                    <a:pt x="1967530" y="695926"/>
                  </a:lnTo>
                  <a:lnTo>
                    <a:pt x="1970012" y="698693"/>
                  </a:lnTo>
                  <a:lnTo>
                    <a:pt x="1972493" y="701423"/>
                  </a:lnTo>
                  <a:lnTo>
                    <a:pt x="1974974" y="704119"/>
                  </a:lnTo>
                  <a:lnTo>
                    <a:pt x="1977456" y="706778"/>
                  </a:lnTo>
                  <a:lnTo>
                    <a:pt x="1979937" y="709402"/>
                  </a:lnTo>
                  <a:lnTo>
                    <a:pt x="1982418" y="711990"/>
                  </a:lnTo>
                  <a:lnTo>
                    <a:pt x="1984900" y="714543"/>
                  </a:lnTo>
                  <a:lnTo>
                    <a:pt x="1987381" y="717060"/>
                  </a:lnTo>
                  <a:lnTo>
                    <a:pt x="1989862" y="719544"/>
                  </a:lnTo>
                  <a:lnTo>
                    <a:pt x="1992344" y="721992"/>
                  </a:lnTo>
                  <a:lnTo>
                    <a:pt x="1994825" y="724405"/>
                  </a:lnTo>
                  <a:lnTo>
                    <a:pt x="1997307" y="726784"/>
                  </a:lnTo>
                  <a:lnTo>
                    <a:pt x="1999788" y="729131"/>
                  </a:lnTo>
                  <a:lnTo>
                    <a:pt x="2002269" y="731444"/>
                  </a:lnTo>
                  <a:lnTo>
                    <a:pt x="2004750" y="733722"/>
                  </a:lnTo>
                  <a:lnTo>
                    <a:pt x="2007232" y="735969"/>
                  </a:lnTo>
                  <a:lnTo>
                    <a:pt x="2009713" y="738181"/>
                  </a:lnTo>
                  <a:lnTo>
                    <a:pt x="2012195" y="740361"/>
                  </a:lnTo>
                  <a:lnTo>
                    <a:pt x="2014676" y="742509"/>
                  </a:lnTo>
                  <a:lnTo>
                    <a:pt x="2017157" y="744623"/>
                  </a:lnTo>
                  <a:lnTo>
                    <a:pt x="2019639" y="746707"/>
                  </a:lnTo>
                  <a:lnTo>
                    <a:pt x="2022120" y="748760"/>
                  </a:lnTo>
                  <a:lnTo>
                    <a:pt x="2024601" y="750780"/>
                  </a:lnTo>
                  <a:lnTo>
                    <a:pt x="2027083" y="752769"/>
                  </a:lnTo>
                  <a:lnTo>
                    <a:pt x="2029564" y="754728"/>
                  </a:lnTo>
                  <a:lnTo>
                    <a:pt x="2032045" y="756656"/>
                  </a:lnTo>
                  <a:lnTo>
                    <a:pt x="2034527" y="758553"/>
                  </a:lnTo>
                  <a:lnTo>
                    <a:pt x="2037008" y="760422"/>
                  </a:lnTo>
                  <a:lnTo>
                    <a:pt x="2039489" y="762260"/>
                  </a:lnTo>
                  <a:lnTo>
                    <a:pt x="2041971" y="764070"/>
                  </a:lnTo>
                  <a:lnTo>
                    <a:pt x="2044452" y="765850"/>
                  </a:lnTo>
                  <a:lnTo>
                    <a:pt x="2046933" y="767600"/>
                  </a:lnTo>
                  <a:lnTo>
                    <a:pt x="2049415" y="769324"/>
                  </a:lnTo>
                  <a:lnTo>
                    <a:pt x="2051896" y="771018"/>
                  </a:lnTo>
                  <a:lnTo>
                    <a:pt x="2054377" y="772685"/>
                  </a:lnTo>
                  <a:lnTo>
                    <a:pt x="2056859" y="774322"/>
                  </a:lnTo>
                  <a:lnTo>
                    <a:pt x="2059340" y="775935"/>
                  </a:lnTo>
                  <a:lnTo>
                    <a:pt x="2061822" y="777519"/>
                  </a:lnTo>
                  <a:lnTo>
                    <a:pt x="2064303" y="779076"/>
                  </a:lnTo>
                  <a:lnTo>
                    <a:pt x="2066784" y="780608"/>
                  </a:lnTo>
                  <a:lnTo>
                    <a:pt x="2069266" y="782113"/>
                  </a:lnTo>
                  <a:lnTo>
                    <a:pt x="2071747" y="783593"/>
                  </a:lnTo>
                  <a:lnTo>
                    <a:pt x="2074228" y="785046"/>
                  </a:lnTo>
                  <a:lnTo>
                    <a:pt x="2076710" y="786475"/>
                  </a:lnTo>
                  <a:lnTo>
                    <a:pt x="2079191" y="787880"/>
                  </a:lnTo>
                  <a:lnTo>
                    <a:pt x="2081672" y="789257"/>
                  </a:lnTo>
                  <a:lnTo>
                    <a:pt x="2084154" y="790612"/>
                  </a:lnTo>
                  <a:lnTo>
                    <a:pt x="2086635" y="791943"/>
                  </a:lnTo>
                  <a:lnTo>
                    <a:pt x="2089116" y="793251"/>
                  </a:lnTo>
                  <a:lnTo>
                    <a:pt x="2091598" y="794533"/>
                  </a:lnTo>
                  <a:lnTo>
                    <a:pt x="2094079" y="795795"/>
                  </a:lnTo>
                  <a:lnTo>
                    <a:pt x="2096560" y="797032"/>
                  </a:lnTo>
                  <a:lnTo>
                    <a:pt x="2099042" y="798248"/>
                  </a:lnTo>
                  <a:lnTo>
                    <a:pt x="2101523" y="799441"/>
                  </a:lnTo>
                  <a:lnTo>
                    <a:pt x="2104004" y="800609"/>
                  </a:lnTo>
                  <a:lnTo>
                    <a:pt x="2106486" y="801761"/>
                  </a:lnTo>
                  <a:lnTo>
                    <a:pt x="2108967" y="802888"/>
                  </a:lnTo>
                  <a:lnTo>
                    <a:pt x="2111449" y="803995"/>
                  </a:lnTo>
                  <a:lnTo>
                    <a:pt x="2113930" y="805080"/>
                  </a:lnTo>
                  <a:lnTo>
                    <a:pt x="2116411" y="806146"/>
                  </a:lnTo>
                  <a:lnTo>
                    <a:pt x="2118893" y="807191"/>
                  </a:lnTo>
                  <a:lnTo>
                    <a:pt x="2121374" y="808218"/>
                  </a:lnTo>
                  <a:lnTo>
                    <a:pt x="2123855" y="809222"/>
                  </a:lnTo>
                  <a:lnTo>
                    <a:pt x="2126337" y="810209"/>
                  </a:lnTo>
                  <a:lnTo>
                    <a:pt x="2128818" y="811176"/>
                  </a:lnTo>
                  <a:lnTo>
                    <a:pt x="2131299" y="812124"/>
                  </a:lnTo>
                  <a:lnTo>
                    <a:pt x="2133781" y="813054"/>
                  </a:lnTo>
                  <a:lnTo>
                    <a:pt x="2136262" y="813968"/>
                  </a:lnTo>
                  <a:lnTo>
                    <a:pt x="2138746" y="814861"/>
                  </a:lnTo>
                  <a:lnTo>
                    <a:pt x="2141227" y="815738"/>
                  </a:lnTo>
                  <a:lnTo>
                    <a:pt x="2143706" y="816597"/>
                  </a:lnTo>
                  <a:lnTo>
                    <a:pt x="2146190" y="817437"/>
                  </a:lnTo>
                  <a:lnTo>
                    <a:pt x="2148671" y="818262"/>
                  </a:lnTo>
                  <a:lnTo>
                    <a:pt x="2151153" y="819069"/>
                  </a:lnTo>
                  <a:lnTo>
                    <a:pt x="2153634" y="819862"/>
                  </a:lnTo>
                  <a:lnTo>
                    <a:pt x="2156115" y="820638"/>
                  </a:lnTo>
                  <a:lnTo>
                    <a:pt x="2158597" y="821397"/>
                  </a:lnTo>
                  <a:lnTo>
                    <a:pt x="2161078" y="822143"/>
                  </a:lnTo>
                  <a:lnTo>
                    <a:pt x="2163559" y="822870"/>
                  </a:lnTo>
                  <a:lnTo>
                    <a:pt x="2166041" y="823584"/>
                  </a:lnTo>
                  <a:lnTo>
                    <a:pt x="2168522" y="824284"/>
                  </a:lnTo>
                  <a:lnTo>
                    <a:pt x="2171003" y="824969"/>
                  </a:lnTo>
                  <a:lnTo>
                    <a:pt x="2173485" y="825639"/>
                  </a:lnTo>
                  <a:lnTo>
                    <a:pt x="2175966" y="826295"/>
                  </a:lnTo>
                  <a:lnTo>
                    <a:pt x="2178447" y="826935"/>
                  </a:lnTo>
                  <a:lnTo>
                    <a:pt x="2180929" y="827564"/>
                  </a:lnTo>
                  <a:lnTo>
                    <a:pt x="2183410" y="828180"/>
                  </a:lnTo>
                  <a:lnTo>
                    <a:pt x="2185891" y="828782"/>
                  </a:lnTo>
                  <a:lnTo>
                    <a:pt x="2188373" y="829371"/>
                  </a:lnTo>
                  <a:lnTo>
                    <a:pt x="2190854" y="829948"/>
                  </a:lnTo>
                  <a:lnTo>
                    <a:pt x="2193335" y="830510"/>
                  </a:lnTo>
                  <a:lnTo>
                    <a:pt x="2195817" y="831062"/>
                  </a:lnTo>
                  <a:lnTo>
                    <a:pt x="2198298" y="831603"/>
                  </a:lnTo>
                  <a:lnTo>
                    <a:pt x="2200780" y="832130"/>
                  </a:lnTo>
                  <a:lnTo>
                    <a:pt x="2203261" y="832646"/>
                  </a:lnTo>
                  <a:lnTo>
                    <a:pt x="2205742" y="833149"/>
                  </a:lnTo>
                  <a:lnTo>
                    <a:pt x="2208224" y="833643"/>
                  </a:lnTo>
                  <a:lnTo>
                    <a:pt x="2210705" y="834126"/>
                  </a:lnTo>
                  <a:lnTo>
                    <a:pt x="2213186" y="834598"/>
                  </a:lnTo>
                  <a:lnTo>
                    <a:pt x="2215668" y="835059"/>
                  </a:lnTo>
                  <a:lnTo>
                    <a:pt x="2218149" y="835509"/>
                  </a:lnTo>
                  <a:lnTo>
                    <a:pt x="2220630" y="835951"/>
                  </a:lnTo>
                  <a:lnTo>
                    <a:pt x="2223112" y="836380"/>
                  </a:lnTo>
                  <a:lnTo>
                    <a:pt x="2225593" y="836800"/>
                  </a:lnTo>
                  <a:lnTo>
                    <a:pt x="2228074" y="837213"/>
                  </a:lnTo>
                  <a:lnTo>
                    <a:pt x="2230556" y="837613"/>
                  </a:lnTo>
                  <a:lnTo>
                    <a:pt x="2233037" y="838006"/>
                  </a:lnTo>
                  <a:lnTo>
                    <a:pt x="2235518" y="838389"/>
                  </a:lnTo>
                  <a:lnTo>
                    <a:pt x="2238000" y="838762"/>
                  </a:lnTo>
                  <a:lnTo>
                    <a:pt x="2240481" y="839127"/>
                  </a:lnTo>
                  <a:lnTo>
                    <a:pt x="2242962" y="839486"/>
                  </a:lnTo>
                  <a:lnTo>
                    <a:pt x="2245444" y="839835"/>
                  </a:lnTo>
                  <a:lnTo>
                    <a:pt x="2247925" y="840173"/>
                  </a:lnTo>
                  <a:lnTo>
                    <a:pt x="2250406" y="840507"/>
                  </a:lnTo>
                  <a:lnTo>
                    <a:pt x="2252888" y="840831"/>
                  </a:lnTo>
                  <a:lnTo>
                    <a:pt x="2255369" y="841148"/>
                  </a:lnTo>
                  <a:lnTo>
                    <a:pt x="2257851" y="841457"/>
                  </a:lnTo>
                  <a:lnTo>
                    <a:pt x="2260332" y="841759"/>
                  </a:lnTo>
                  <a:lnTo>
                    <a:pt x="2262813" y="842051"/>
                  </a:lnTo>
                  <a:lnTo>
                    <a:pt x="2265294" y="842341"/>
                  </a:lnTo>
                  <a:lnTo>
                    <a:pt x="2267776" y="842621"/>
                  </a:lnTo>
                  <a:lnTo>
                    <a:pt x="2270257" y="842894"/>
                  </a:lnTo>
                  <a:lnTo>
                    <a:pt x="2272739" y="843161"/>
                  </a:lnTo>
                  <a:lnTo>
                    <a:pt x="2275220" y="843421"/>
                  </a:lnTo>
                  <a:lnTo>
                    <a:pt x="2277701" y="843674"/>
                  </a:lnTo>
                  <a:lnTo>
                    <a:pt x="2280183" y="843922"/>
                  </a:lnTo>
                  <a:lnTo>
                    <a:pt x="2282664" y="844163"/>
                  </a:lnTo>
                  <a:lnTo>
                    <a:pt x="2285145" y="844399"/>
                  </a:lnTo>
                  <a:lnTo>
                    <a:pt x="2287627" y="844629"/>
                  </a:lnTo>
                  <a:lnTo>
                    <a:pt x="2290108" y="844853"/>
                  </a:lnTo>
                  <a:lnTo>
                    <a:pt x="2292589" y="845071"/>
                  </a:lnTo>
                  <a:lnTo>
                    <a:pt x="2295071" y="845282"/>
                  </a:lnTo>
                  <a:lnTo>
                    <a:pt x="2297552" y="845491"/>
                  </a:lnTo>
                  <a:lnTo>
                    <a:pt x="2300033" y="845692"/>
                  </a:lnTo>
                  <a:lnTo>
                    <a:pt x="2302515" y="845889"/>
                  </a:lnTo>
                  <a:lnTo>
                    <a:pt x="2304996" y="846083"/>
                  </a:lnTo>
                  <a:lnTo>
                    <a:pt x="2307477" y="846269"/>
                  </a:lnTo>
                  <a:lnTo>
                    <a:pt x="2309959" y="846451"/>
                  </a:lnTo>
                  <a:lnTo>
                    <a:pt x="2312440" y="846628"/>
                  </a:lnTo>
                  <a:lnTo>
                    <a:pt x="2314922" y="846802"/>
                  </a:lnTo>
                  <a:lnTo>
                    <a:pt x="2317403" y="846969"/>
                  </a:lnTo>
                  <a:lnTo>
                    <a:pt x="2319884" y="847134"/>
                  </a:lnTo>
                  <a:lnTo>
                    <a:pt x="2322366" y="847293"/>
                  </a:lnTo>
                  <a:lnTo>
                    <a:pt x="2324847" y="847450"/>
                  </a:lnTo>
                  <a:lnTo>
                    <a:pt x="2327328" y="847600"/>
                  </a:lnTo>
                  <a:lnTo>
                    <a:pt x="2329810" y="847747"/>
                  </a:lnTo>
                  <a:lnTo>
                    <a:pt x="2332291" y="847892"/>
                  </a:lnTo>
                  <a:lnTo>
                    <a:pt x="2334772" y="848032"/>
                  </a:lnTo>
                  <a:lnTo>
                    <a:pt x="2337254" y="848167"/>
                  </a:lnTo>
                  <a:lnTo>
                    <a:pt x="2339735" y="848300"/>
                  </a:lnTo>
                  <a:lnTo>
                    <a:pt x="2342216" y="848430"/>
                  </a:lnTo>
                  <a:lnTo>
                    <a:pt x="2344698" y="848555"/>
                  </a:lnTo>
                  <a:lnTo>
                    <a:pt x="2347179" y="848675"/>
                  </a:lnTo>
                  <a:lnTo>
                    <a:pt x="2349660" y="848796"/>
                  </a:lnTo>
                  <a:lnTo>
                    <a:pt x="2352142" y="848911"/>
                  </a:lnTo>
                  <a:lnTo>
                    <a:pt x="2354623" y="849022"/>
                  </a:lnTo>
                  <a:lnTo>
                    <a:pt x="2357104" y="849132"/>
                  </a:lnTo>
                  <a:lnTo>
                    <a:pt x="2359586" y="849238"/>
                  </a:lnTo>
                  <a:lnTo>
                    <a:pt x="2362067" y="849341"/>
                  </a:lnTo>
                  <a:lnTo>
                    <a:pt x="2364548" y="849441"/>
                  </a:lnTo>
                  <a:lnTo>
                    <a:pt x="2367032" y="849540"/>
                  </a:lnTo>
                  <a:lnTo>
                    <a:pt x="2369514" y="849635"/>
                  </a:lnTo>
                  <a:lnTo>
                    <a:pt x="2371992" y="849729"/>
                  </a:lnTo>
                  <a:lnTo>
                    <a:pt x="2374476" y="849817"/>
                  </a:lnTo>
                  <a:lnTo>
                    <a:pt x="2376958" y="849905"/>
                  </a:lnTo>
                  <a:lnTo>
                    <a:pt x="2379439" y="849989"/>
                  </a:lnTo>
                  <a:lnTo>
                    <a:pt x="2381920" y="850072"/>
                  </a:lnTo>
                  <a:lnTo>
                    <a:pt x="2384402" y="850153"/>
                  </a:lnTo>
                  <a:lnTo>
                    <a:pt x="2386883" y="850229"/>
                  </a:lnTo>
                  <a:lnTo>
                    <a:pt x="2389364" y="850306"/>
                  </a:lnTo>
                  <a:lnTo>
                    <a:pt x="2391846" y="850379"/>
                  </a:lnTo>
                  <a:lnTo>
                    <a:pt x="2394327" y="850450"/>
                  </a:lnTo>
                  <a:lnTo>
                    <a:pt x="2396808" y="850522"/>
                  </a:lnTo>
                  <a:lnTo>
                    <a:pt x="2399290" y="850588"/>
                  </a:lnTo>
                  <a:lnTo>
                    <a:pt x="2401771" y="850654"/>
                  </a:lnTo>
                  <a:lnTo>
                    <a:pt x="2404252" y="850718"/>
                  </a:lnTo>
                  <a:lnTo>
                    <a:pt x="2406734" y="850779"/>
                  </a:lnTo>
                  <a:lnTo>
                    <a:pt x="2409215" y="850838"/>
                  </a:lnTo>
                  <a:lnTo>
                    <a:pt x="2411696" y="850897"/>
                  </a:lnTo>
                  <a:lnTo>
                    <a:pt x="2414178" y="850954"/>
                  </a:lnTo>
                  <a:lnTo>
                    <a:pt x="2416659" y="851008"/>
                  </a:lnTo>
                  <a:lnTo>
                    <a:pt x="2419141" y="851062"/>
                  </a:lnTo>
                  <a:lnTo>
                    <a:pt x="2421622" y="851113"/>
                  </a:lnTo>
                  <a:lnTo>
                    <a:pt x="2424103" y="851165"/>
                  </a:lnTo>
                  <a:lnTo>
                    <a:pt x="2426585" y="851212"/>
                  </a:lnTo>
                  <a:lnTo>
                    <a:pt x="2429066" y="851261"/>
                  </a:lnTo>
                  <a:lnTo>
                    <a:pt x="2431547" y="851305"/>
                  </a:lnTo>
                  <a:lnTo>
                    <a:pt x="2434029" y="851349"/>
                  </a:lnTo>
                  <a:lnTo>
                    <a:pt x="2436510" y="851393"/>
                  </a:lnTo>
                  <a:lnTo>
                    <a:pt x="2438991" y="851435"/>
                  </a:lnTo>
                  <a:lnTo>
                    <a:pt x="2441473" y="851477"/>
                  </a:lnTo>
                  <a:lnTo>
                    <a:pt x="2443954" y="851516"/>
                  </a:lnTo>
                  <a:lnTo>
                    <a:pt x="2446435" y="851553"/>
                  </a:lnTo>
                  <a:lnTo>
                    <a:pt x="2448917" y="851590"/>
                  </a:lnTo>
                  <a:lnTo>
                    <a:pt x="2451398" y="851626"/>
                  </a:lnTo>
                  <a:lnTo>
                    <a:pt x="2453879" y="851661"/>
                  </a:lnTo>
                  <a:lnTo>
                    <a:pt x="2456358" y="851695"/>
                  </a:lnTo>
                  <a:lnTo>
                    <a:pt x="2458837" y="851727"/>
                  </a:lnTo>
                  <a:lnTo>
                    <a:pt x="2461316" y="851759"/>
                  </a:lnTo>
                  <a:lnTo>
                    <a:pt x="2463795" y="851791"/>
                  </a:lnTo>
                  <a:lnTo>
                    <a:pt x="2466274" y="851820"/>
                  </a:lnTo>
                  <a:lnTo>
                    <a:pt x="2468777" y="851850"/>
                  </a:lnTo>
                  <a:lnTo>
                    <a:pt x="2471256" y="851877"/>
                  </a:lnTo>
                  <a:lnTo>
                    <a:pt x="2473735" y="851904"/>
                  </a:lnTo>
                  <a:lnTo>
                    <a:pt x="2476214" y="851931"/>
                  </a:lnTo>
                  <a:lnTo>
                    <a:pt x="2478693" y="851955"/>
                  </a:lnTo>
                </a:path>
              </a:pathLst>
            </a:custGeom>
            <a:noFill/>
            <a:ln w="57150" cap="flat">
              <a:solidFill>
                <a:srgbClr val="FFC000"/>
              </a:solidFill>
              <a:prstDash val="solid"/>
              <a:round/>
              <a:tailEnd type="stealth"/>
            </a:ln>
            <a:scene3d>
              <a:camera prst="orthographicFront">
                <a:rot lat="1080000" lon="20040000" rev="0"/>
              </a:camera>
              <a:lightRig rig="threePt" dir="t"/>
            </a:scene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4153B55C-D61D-31D6-D4DB-C2AA9CD776C3}"/>
                </a:ext>
              </a:extLst>
            </p:cNvPr>
            <p:cNvSpPr/>
            <p:nvPr/>
          </p:nvSpPr>
          <p:spPr>
            <a:xfrm flipH="1">
              <a:off x="3038123" y="333410"/>
              <a:ext cx="45719" cy="598015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50" cap="flat" cmpd="sng" algn="ctr">
              <a:noFill/>
              <a:prstDash val="solid"/>
              <a:miter lim="800000"/>
            </a:ln>
            <a:effectLst>
              <a:softEdge rad="0"/>
            </a:effectLst>
            <a:scene3d>
              <a:camera prst="isometricOffAxis1Right"/>
              <a:lightRig rig="threePt" dir="t"/>
            </a:scene3d>
            <a:sp3d>
              <a:bevelT w="0" h="1054100"/>
            </a:sp3d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B0C10A8B-DF14-605F-B9F1-1DA6ACE58B16}"/>
                </a:ext>
              </a:extLst>
            </p:cNvPr>
            <p:cNvGrpSpPr/>
            <p:nvPr/>
          </p:nvGrpSpPr>
          <p:grpSpPr>
            <a:xfrm>
              <a:off x="1640671" y="534495"/>
              <a:ext cx="329073" cy="267329"/>
              <a:chOff x="6996260" y="2144083"/>
              <a:chExt cx="936434" cy="1245335"/>
            </a:xfrm>
            <a:solidFill>
              <a:srgbClr val="E8E8E8">
                <a:lumMod val="90000"/>
              </a:srgbClr>
            </a:solidFill>
          </p:grpSpPr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217D4BAA-0D69-D369-29FF-D80999E5E5FE}"/>
                  </a:ext>
                </a:extLst>
              </p:cNvPr>
              <p:cNvSpPr/>
              <p:nvPr/>
            </p:nvSpPr>
            <p:spPr>
              <a:xfrm flipV="1">
                <a:off x="6996260" y="2871626"/>
                <a:ext cx="936434" cy="517792"/>
              </a:xfrm>
              <a:custGeom>
                <a:avLst/>
                <a:gdLst>
                  <a:gd name="connsiteX0" fmla="*/ 936434 w 936434"/>
                  <a:gd name="connsiteY0" fmla="*/ 0 h 517793"/>
                  <a:gd name="connsiteX1" fmla="*/ 0 w 936434"/>
                  <a:gd name="connsiteY1" fmla="*/ 0 h 517793"/>
                  <a:gd name="connsiteX2" fmla="*/ 0 w 936434"/>
                  <a:gd name="connsiteY2" fmla="*/ 119318 h 517793"/>
                  <a:gd name="connsiteX3" fmla="*/ 594911 w 936434"/>
                  <a:gd name="connsiteY3" fmla="*/ 517793 h 517793"/>
                  <a:gd name="connsiteX4" fmla="*/ 936434 w 936434"/>
                  <a:gd name="connsiteY4" fmla="*/ 517793 h 517793"/>
                  <a:gd name="connsiteX5" fmla="*/ 936434 w 936434"/>
                  <a:gd name="connsiteY5" fmla="*/ 0 h 51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6434" h="517793">
                    <a:moveTo>
                      <a:pt x="936434" y="0"/>
                    </a:moveTo>
                    <a:lnTo>
                      <a:pt x="0" y="0"/>
                    </a:lnTo>
                    <a:lnTo>
                      <a:pt x="0" y="119318"/>
                    </a:lnTo>
                    <a:lnTo>
                      <a:pt x="594911" y="517793"/>
                    </a:lnTo>
                    <a:lnTo>
                      <a:pt x="936434" y="517793"/>
                    </a:lnTo>
                    <a:lnTo>
                      <a:pt x="936434" y="0"/>
                    </a:lnTo>
                    <a:close/>
                  </a:path>
                </a:pathLst>
              </a:custGeom>
              <a:grpFill/>
              <a:ln w="19050" cap="flat" cmpd="sng" algn="ctr">
                <a:noFill/>
                <a:prstDash val="solid"/>
                <a:miter lim="800000"/>
              </a:ln>
              <a:effectLst/>
              <a:scene3d>
                <a:camera prst="isometricOffAxis1Right"/>
                <a:lightRig rig="threePt" dir="t"/>
              </a:scene3d>
              <a:sp3d>
                <a:bevelT w="0" h="381000"/>
                <a:bevelB w="0" h="6350"/>
              </a:sp3d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C7BC8802-9AFC-E662-E7B8-32DBA64523EA}"/>
                  </a:ext>
                </a:extLst>
              </p:cNvPr>
              <p:cNvSpPr/>
              <p:nvPr/>
            </p:nvSpPr>
            <p:spPr>
              <a:xfrm>
                <a:off x="6996260" y="2144083"/>
                <a:ext cx="936434" cy="517793"/>
              </a:xfrm>
              <a:custGeom>
                <a:avLst/>
                <a:gdLst>
                  <a:gd name="connsiteX0" fmla="*/ 936434 w 936434"/>
                  <a:gd name="connsiteY0" fmla="*/ 0 h 517793"/>
                  <a:gd name="connsiteX1" fmla="*/ 0 w 936434"/>
                  <a:gd name="connsiteY1" fmla="*/ 0 h 517793"/>
                  <a:gd name="connsiteX2" fmla="*/ 0 w 936434"/>
                  <a:gd name="connsiteY2" fmla="*/ 119318 h 517793"/>
                  <a:gd name="connsiteX3" fmla="*/ 594911 w 936434"/>
                  <a:gd name="connsiteY3" fmla="*/ 517793 h 517793"/>
                  <a:gd name="connsiteX4" fmla="*/ 936434 w 936434"/>
                  <a:gd name="connsiteY4" fmla="*/ 517793 h 517793"/>
                  <a:gd name="connsiteX5" fmla="*/ 936434 w 936434"/>
                  <a:gd name="connsiteY5" fmla="*/ 0 h 51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6434" h="517793">
                    <a:moveTo>
                      <a:pt x="936434" y="0"/>
                    </a:moveTo>
                    <a:lnTo>
                      <a:pt x="0" y="0"/>
                    </a:lnTo>
                    <a:lnTo>
                      <a:pt x="0" y="119318"/>
                    </a:lnTo>
                    <a:lnTo>
                      <a:pt x="594911" y="517793"/>
                    </a:lnTo>
                    <a:lnTo>
                      <a:pt x="936434" y="517793"/>
                    </a:lnTo>
                    <a:lnTo>
                      <a:pt x="936434" y="0"/>
                    </a:lnTo>
                    <a:close/>
                  </a:path>
                </a:pathLst>
              </a:custGeom>
              <a:grpFill/>
              <a:ln w="19050" cap="flat" cmpd="sng" algn="ctr">
                <a:noFill/>
                <a:prstDash val="solid"/>
                <a:miter lim="800000"/>
              </a:ln>
              <a:effectLst/>
              <a:scene3d>
                <a:camera prst="isometricOffAxis1Right"/>
                <a:lightRig rig="threePt" dir="t"/>
              </a:scene3d>
              <a:sp3d>
                <a:bevelT w="0" h="381000"/>
                <a:bevelB w="0" h="6350"/>
              </a:sp3d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9944EEFC-CFFC-1379-9B8F-86D036BAC83A}"/>
                </a:ext>
              </a:extLst>
            </p:cNvPr>
            <p:cNvGrpSpPr/>
            <p:nvPr/>
          </p:nvGrpSpPr>
          <p:grpSpPr>
            <a:xfrm>
              <a:off x="599361" y="679978"/>
              <a:ext cx="270434" cy="169087"/>
              <a:chOff x="591976" y="676304"/>
              <a:chExt cx="270434" cy="169087"/>
            </a:xfrm>
          </p:grpSpPr>
          <p:grpSp>
            <p:nvGrpSpPr>
              <p:cNvPr id="491" name="Group 490">
                <a:extLst>
                  <a:ext uri="{FF2B5EF4-FFF2-40B4-BE49-F238E27FC236}">
                    <a16:creationId xmlns:a16="http://schemas.microsoft.com/office/drawing/2014/main" id="{D773115B-8915-6039-8930-AFB6FDFE4259}"/>
                  </a:ext>
                </a:extLst>
              </p:cNvPr>
              <p:cNvGrpSpPr/>
              <p:nvPr/>
            </p:nvGrpSpPr>
            <p:grpSpPr>
              <a:xfrm>
                <a:off x="607170" y="735033"/>
                <a:ext cx="49788" cy="49790"/>
                <a:chOff x="4206077" y="3068637"/>
                <a:chExt cx="108000" cy="108000"/>
              </a:xfrm>
            </p:grpSpPr>
            <p:sp>
              <p:nvSpPr>
                <p:cNvPr id="624" name="Oval 623">
                  <a:extLst>
                    <a:ext uri="{FF2B5EF4-FFF2-40B4-BE49-F238E27FC236}">
                      <a16:creationId xmlns:a16="http://schemas.microsoft.com/office/drawing/2014/main" id="{5FB94E3D-B437-3964-656C-D3BE540FD773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25" name="Oval 624">
                  <a:extLst>
                    <a:ext uri="{FF2B5EF4-FFF2-40B4-BE49-F238E27FC236}">
                      <a16:creationId xmlns:a16="http://schemas.microsoft.com/office/drawing/2014/main" id="{B10B180E-8BC0-262C-47ED-20C922FE2872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2" name="Group 491">
                <a:extLst>
                  <a:ext uri="{FF2B5EF4-FFF2-40B4-BE49-F238E27FC236}">
                    <a16:creationId xmlns:a16="http://schemas.microsoft.com/office/drawing/2014/main" id="{CEEE81E7-8AE3-E24B-7874-503759C7420D}"/>
                  </a:ext>
                </a:extLst>
              </p:cNvPr>
              <p:cNvGrpSpPr/>
              <p:nvPr/>
            </p:nvGrpSpPr>
            <p:grpSpPr>
              <a:xfrm>
                <a:off x="615480" y="759706"/>
                <a:ext cx="49788" cy="49790"/>
                <a:chOff x="4206077" y="3068637"/>
                <a:chExt cx="108000" cy="108000"/>
              </a:xfrm>
            </p:grpSpPr>
            <p:sp>
              <p:nvSpPr>
                <p:cNvPr id="622" name="Oval 621">
                  <a:extLst>
                    <a:ext uri="{FF2B5EF4-FFF2-40B4-BE49-F238E27FC236}">
                      <a16:creationId xmlns:a16="http://schemas.microsoft.com/office/drawing/2014/main" id="{6377D8F9-87EF-0F49-DFE6-87A3559E940C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23" name="Oval 622">
                  <a:extLst>
                    <a:ext uri="{FF2B5EF4-FFF2-40B4-BE49-F238E27FC236}">
                      <a16:creationId xmlns:a16="http://schemas.microsoft.com/office/drawing/2014/main" id="{1E932BFE-BDA0-8967-3E61-31EE103B5B28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3" name="Group 492">
                <a:extLst>
                  <a:ext uri="{FF2B5EF4-FFF2-40B4-BE49-F238E27FC236}">
                    <a16:creationId xmlns:a16="http://schemas.microsoft.com/office/drawing/2014/main" id="{6E94001F-7FA4-FF82-A42E-76D0A5D3DF3E}"/>
                  </a:ext>
                </a:extLst>
              </p:cNvPr>
              <p:cNvGrpSpPr/>
              <p:nvPr/>
            </p:nvGrpSpPr>
            <p:grpSpPr>
              <a:xfrm>
                <a:off x="637708" y="771968"/>
                <a:ext cx="49788" cy="49790"/>
                <a:chOff x="4206077" y="3068637"/>
                <a:chExt cx="108000" cy="108000"/>
              </a:xfrm>
            </p:grpSpPr>
            <p:sp>
              <p:nvSpPr>
                <p:cNvPr id="620" name="Oval 619">
                  <a:extLst>
                    <a:ext uri="{FF2B5EF4-FFF2-40B4-BE49-F238E27FC236}">
                      <a16:creationId xmlns:a16="http://schemas.microsoft.com/office/drawing/2014/main" id="{6896FE6E-BD10-A135-DB98-77C961D7AEF4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21" name="Oval 620">
                  <a:extLst>
                    <a:ext uri="{FF2B5EF4-FFF2-40B4-BE49-F238E27FC236}">
                      <a16:creationId xmlns:a16="http://schemas.microsoft.com/office/drawing/2014/main" id="{66E83B56-A7BB-9D7C-198E-3A9544DCCB6F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4" name="Group 493">
                <a:extLst>
                  <a:ext uri="{FF2B5EF4-FFF2-40B4-BE49-F238E27FC236}">
                    <a16:creationId xmlns:a16="http://schemas.microsoft.com/office/drawing/2014/main" id="{E6B4A275-F01A-8138-35BF-3B6F225361A4}"/>
                  </a:ext>
                </a:extLst>
              </p:cNvPr>
              <p:cNvGrpSpPr/>
              <p:nvPr/>
            </p:nvGrpSpPr>
            <p:grpSpPr>
              <a:xfrm>
                <a:off x="695405" y="742323"/>
                <a:ext cx="49788" cy="49790"/>
                <a:chOff x="4206077" y="3068637"/>
                <a:chExt cx="108000" cy="108000"/>
              </a:xfrm>
            </p:grpSpPr>
            <p:sp>
              <p:nvSpPr>
                <p:cNvPr id="618" name="Oval 617">
                  <a:extLst>
                    <a:ext uri="{FF2B5EF4-FFF2-40B4-BE49-F238E27FC236}">
                      <a16:creationId xmlns:a16="http://schemas.microsoft.com/office/drawing/2014/main" id="{2E102B6A-6C16-F519-EB3D-C47B4944351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9" name="Oval 618">
                  <a:extLst>
                    <a:ext uri="{FF2B5EF4-FFF2-40B4-BE49-F238E27FC236}">
                      <a16:creationId xmlns:a16="http://schemas.microsoft.com/office/drawing/2014/main" id="{C95F8DF9-629C-6E16-3002-52A4E09FDB47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5" name="Group 494">
                <a:extLst>
                  <a:ext uri="{FF2B5EF4-FFF2-40B4-BE49-F238E27FC236}">
                    <a16:creationId xmlns:a16="http://schemas.microsoft.com/office/drawing/2014/main" id="{81E635B5-C8AF-1C28-9C9F-774622009BB0}"/>
                  </a:ext>
                </a:extLst>
              </p:cNvPr>
              <p:cNvGrpSpPr/>
              <p:nvPr/>
            </p:nvGrpSpPr>
            <p:grpSpPr>
              <a:xfrm>
                <a:off x="591976" y="759661"/>
                <a:ext cx="49788" cy="49790"/>
                <a:chOff x="4206077" y="3068637"/>
                <a:chExt cx="108000" cy="108000"/>
              </a:xfrm>
            </p:grpSpPr>
            <p:sp>
              <p:nvSpPr>
                <p:cNvPr id="616" name="Oval 615">
                  <a:extLst>
                    <a:ext uri="{FF2B5EF4-FFF2-40B4-BE49-F238E27FC236}">
                      <a16:creationId xmlns:a16="http://schemas.microsoft.com/office/drawing/2014/main" id="{61E3FB2B-F271-B1C1-ACF6-A25EB144EA7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7" name="Oval 616">
                  <a:extLst>
                    <a:ext uri="{FF2B5EF4-FFF2-40B4-BE49-F238E27FC236}">
                      <a16:creationId xmlns:a16="http://schemas.microsoft.com/office/drawing/2014/main" id="{12BA1844-E196-5274-342D-A4407E193BB5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6" name="Group 495">
                <a:extLst>
                  <a:ext uri="{FF2B5EF4-FFF2-40B4-BE49-F238E27FC236}">
                    <a16:creationId xmlns:a16="http://schemas.microsoft.com/office/drawing/2014/main" id="{DB6E65B2-DE29-8438-C767-BF10D43E489C}"/>
                  </a:ext>
                </a:extLst>
              </p:cNvPr>
              <p:cNvGrpSpPr/>
              <p:nvPr/>
            </p:nvGrpSpPr>
            <p:grpSpPr>
              <a:xfrm>
                <a:off x="753809" y="756035"/>
                <a:ext cx="49788" cy="49790"/>
                <a:chOff x="4206077" y="3068637"/>
                <a:chExt cx="108000" cy="108000"/>
              </a:xfrm>
            </p:grpSpPr>
            <p:sp>
              <p:nvSpPr>
                <p:cNvPr id="614" name="Oval 613">
                  <a:extLst>
                    <a:ext uri="{FF2B5EF4-FFF2-40B4-BE49-F238E27FC236}">
                      <a16:creationId xmlns:a16="http://schemas.microsoft.com/office/drawing/2014/main" id="{37AC2BD8-4E1F-F5A3-EF76-7EBD588093A7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5" name="Oval 614">
                  <a:extLst>
                    <a:ext uri="{FF2B5EF4-FFF2-40B4-BE49-F238E27FC236}">
                      <a16:creationId xmlns:a16="http://schemas.microsoft.com/office/drawing/2014/main" id="{D7D93819-BEA9-C5BB-CD79-674976B0013F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7" name="Group 496">
                <a:extLst>
                  <a:ext uri="{FF2B5EF4-FFF2-40B4-BE49-F238E27FC236}">
                    <a16:creationId xmlns:a16="http://schemas.microsoft.com/office/drawing/2014/main" id="{43E7376B-A30B-58A4-9F2E-D25C879D1D71}"/>
                  </a:ext>
                </a:extLst>
              </p:cNvPr>
              <p:cNvGrpSpPr/>
              <p:nvPr/>
            </p:nvGrpSpPr>
            <p:grpSpPr>
              <a:xfrm>
                <a:off x="626080" y="773958"/>
                <a:ext cx="49788" cy="49790"/>
                <a:chOff x="4206077" y="3068637"/>
                <a:chExt cx="108000" cy="108000"/>
              </a:xfrm>
            </p:grpSpPr>
            <p:sp>
              <p:nvSpPr>
                <p:cNvPr id="612" name="Oval 611">
                  <a:extLst>
                    <a:ext uri="{FF2B5EF4-FFF2-40B4-BE49-F238E27FC236}">
                      <a16:creationId xmlns:a16="http://schemas.microsoft.com/office/drawing/2014/main" id="{77E138A8-179C-ED8E-42A1-B97CCFD113B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3" name="Oval 612">
                  <a:extLst>
                    <a:ext uri="{FF2B5EF4-FFF2-40B4-BE49-F238E27FC236}">
                      <a16:creationId xmlns:a16="http://schemas.microsoft.com/office/drawing/2014/main" id="{9D64F6F7-EE85-4212-A74C-8F5EDD7A6F14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8" name="Group 497">
                <a:extLst>
                  <a:ext uri="{FF2B5EF4-FFF2-40B4-BE49-F238E27FC236}">
                    <a16:creationId xmlns:a16="http://schemas.microsoft.com/office/drawing/2014/main" id="{AD4A7B4B-8103-4B64-23AB-C1F8E1B32BCD}"/>
                  </a:ext>
                </a:extLst>
              </p:cNvPr>
              <p:cNvGrpSpPr/>
              <p:nvPr/>
            </p:nvGrpSpPr>
            <p:grpSpPr>
              <a:xfrm>
                <a:off x="634430" y="781294"/>
                <a:ext cx="49788" cy="49790"/>
                <a:chOff x="4206077" y="3068637"/>
                <a:chExt cx="108000" cy="108000"/>
              </a:xfrm>
            </p:grpSpPr>
            <p:sp>
              <p:nvSpPr>
                <p:cNvPr id="610" name="Oval 609">
                  <a:extLst>
                    <a:ext uri="{FF2B5EF4-FFF2-40B4-BE49-F238E27FC236}">
                      <a16:creationId xmlns:a16="http://schemas.microsoft.com/office/drawing/2014/main" id="{1AE73D39-EAA8-5011-AEE2-7931A09A8992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1" name="Oval 610">
                  <a:extLst>
                    <a:ext uri="{FF2B5EF4-FFF2-40B4-BE49-F238E27FC236}">
                      <a16:creationId xmlns:a16="http://schemas.microsoft.com/office/drawing/2014/main" id="{5117205D-439E-E093-BE8E-BCE1055FCC33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9" name="Group 498">
                <a:extLst>
                  <a:ext uri="{FF2B5EF4-FFF2-40B4-BE49-F238E27FC236}">
                    <a16:creationId xmlns:a16="http://schemas.microsoft.com/office/drawing/2014/main" id="{33CF87B8-1C73-3104-D229-4BB1689F894D}"/>
                  </a:ext>
                </a:extLst>
              </p:cNvPr>
              <p:cNvGrpSpPr/>
              <p:nvPr/>
            </p:nvGrpSpPr>
            <p:grpSpPr>
              <a:xfrm>
                <a:off x="648710" y="762984"/>
                <a:ext cx="49788" cy="49790"/>
                <a:chOff x="4206077" y="3068637"/>
                <a:chExt cx="108000" cy="108000"/>
              </a:xfrm>
            </p:grpSpPr>
            <p:sp>
              <p:nvSpPr>
                <p:cNvPr id="608" name="Oval 607">
                  <a:extLst>
                    <a:ext uri="{FF2B5EF4-FFF2-40B4-BE49-F238E27FC236}">
                      <a16:creationId xmlns:a16="http://schemas.microsoft.com/office/drawing/2014/main" id="{26E096B9-2C06-E440-F0BB-F64D238D54DB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9" name="Oval 608">
                  <a:extLst>
                    <a:ext uri="{FF2B5EF4-FFF2-40B4-BE49-F238E27FC236}">
                      <a16:creationId xmlns:a16="http://schemas.microsoft.com/office/drawing/2014/main" id="{9D0463FF-BEC8-D3BF-2846-3A63922EC2F0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0" name="Group 499">
                <a:extLst>
                  <a:ext uri="{FF2B5EF4-FFF2-40B4-BE49-F238E27FC236}">
                    <a16:creationId xmlns:a16="http://schemas.microsoft.com/office/drawing/2014/main" id="{A683C610-4410-0CA0-4B9D-048556751763}"/>
                  </a:ext>
                </a:extLst>
              </p:cNvPr>
              <p:cNvGrpSpPr/>
              <p:nvPr/>
            </p:nvGrpSpPr>
            <p:grpSpPr>
              <a:xfrm>
                <a:off x="647344" y="769425"/>
                <a:ext cx="49788" cy="49790"/>
                <a:chOff x="4206077" y="3068637"/>
                <a:chExt cx="108000" cy="108000"/>
              </a:xfrm>
            </p:grpSpPr>
            <p:sp>
              <p:nvSpPr>
                <p:cNvPr id="606" name="Oval 605">
                  <a:extLst>
                    <a:ext uri="{FF2B5EF4-FFF2-40B4-BE49-F238E27FC236}">
                      <a16:creationId xmlns:a16="http://schemas.microsoft.com/office/drawing/2014/main" id="{433F480B-6F81-C205-2CEF-0AF2DDFEB9EB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7" name="Oval 606">
                  <a:extLst>
                    <a:ext uri="{FF2B5EF4-FFF2-40B4-BE49-F238E27FC236}">
                      <a16:creationId xmlns:a16="http://schemas.microsoft.com/office/drawing/2014/main" id="{31B05724-BF51-3AA0-FE35-98CF8924DFD5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1" name="Group 500">
                <a:extLst>
                  <a:ext uri="{FF2B5EF4-FFF2-40B4-BE49-F238E27FC236}">
                    <a16:creationId xmlns:a16="http://schemas.microsoft.com/office/drawing/2014/main" id="{CBA0D3FC-E4ED-57B6-0A0B-3E894E146EE3}"/>
                  </a:ext>
                </a:extLst>
              </p:cNvPr>
              <p:cNvGrpSpPr/>
              <p:nvPr/>
            </p:nvGrpSpPr>
            <p:grpSpPr>
              <a:xfrm>
                <a:off x="658016" y="741515"/>
                <a:ext cx="49788" cy="49790"/>
                <a:chOff x="4200452" y="3068637"/>
                <a:chExt cx="108000" cy="108000"/>
              </a:xfrm>
            </p:grpSpPr>
            <p:sp>
              <p:nvSpPr>
                <p:cNvPr id="604" name="Oval 603">
                  <a:extLst>
                    <a:ext uri="{FF2B5EF4-FFF2-40B4-BE49-F238E27FC236}">
                      <a16:creationId xmlns:a16="http://schemas.microsoft.com/office/drawing/2014/main" id="{774B6CE1-C742-61C6-E802-9662E1777A34}"/>
                    </a:ext>
                  </a:extLst>
                </p:cNvPr>
                <p:cNvSpPr/>
                <p:nvPr/>
              </p:nvSpPr>
              <p:spPr>
                <a:xfrm>
                  <a:off x="4200452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5" name="Oval 604">
                  <a:extLst>
                    <a:ext uri="{FF2B5EF4-FFF2-40B4-BE49-F238E27FC236}">
                      <a16:creationId xmlns:a16="http://schemas.microsoft.com/office/drawing/2014/main" id="{F0AFB723-E744-BACC-330B-1857FD27A2EF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2" name="Group 501">
                <a:extLst>
                  <a:ext uri="{FF2B5EF4-FFF2-40B4-BE49-F238E27FC236}">
                    <a16:creationId xmlns:a16="http://schemas.microsoft.com/office/drawing/2014/main" id="{2988BF44-D79B-75F0-D6CB-8571E6D0AD1B}"/>
                  </a:ext>
                </a:extLst>
              </p:cNvPr>
              <p:cNvGrpSpPr/>
              <p:nvPr/>
            </p:nvGrpSpPr>
            <p:grpSpPr>
              <a:xfrm>
                <a:off x="692665" y="762623"/>
                <a:ext cx="49788" cy="49790"/>
                <a:chOff x="4206077" y="3068637"/>
                <a:chExt cx="108000" cy="108000"/>
              </a:xfrm>
            </p:grpSpPr>
            <p:sp>
              <p:nvSpPr>
                <p:cNvPr id="602" name="Oval 601">
                  <a:extLst>
                    <a:ext uri="{FF2B5EF4-FFF2-40B4-BE49-F238E27FC236}">
                      <a16:creationId xmlns:a16="http://schemas.microsoft.com/office/drawing/2014/main" id="{7614D309-6DA3-3861-C742-C2F2E34C3C3A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3" name="Oval 602">
                  <a:extLst>
                    <a:ext uri="{FF2B5EF4-FFF2-40B4-BE49-F238E27FC236}">
                      <a16:creationId xmlns:a16="http://schemas.microsoft.com/office/drawing/2014/main" id="{F07F24C2-ADAF-CCE9-FF56-C8CCF59110EB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2B6F855E-F594-CEB6-6414-3A1D4F516A90}"/>
                  </a:ext>
                </a:extLst>
              </p:cNvPr>
              <p:cNvGrpSpPr/>
              <p:nvPr/>
            </p:nvGrpSpPr>
            <p:grpSpPr>
              <a:xfrm>
                <a:off x="707646" y="759276"/>
                <a:ext cx="49788" cy="49790"/>
                <a:chOff x="4206077" y="3068637"/>
                <a:chExt cx="108000" cy="108000"/>
              </a:xfrm>
            </p:grpSpPr>
            <p:sp>
              <p:nvSpPr>
                <p:cNvPr id="600" name="Oval 599">
                  <a:extLst>
                    <a:ext uri="{FF2B5EF4-FFF2-40B4-BE49-F238E27FC236}">
                      <a16:creationId xmlns:a16="http://schemas.microsoft.com/office/drawing/2014/main" id="{0AF243F7-F9EE-A4A5-2A93-09F4B9B56E4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1" name="Oval 600">
                  <a:extLst>
                    <a:ext uri="{FF2B5EF4-FFF2-40B4-BE49-F238E27FC236}">
                      <a16:creationId xmlns:a16="http://schemas.microsoft.com/office/drawing/2014/main" id="{94AFFE1C-C8D8-2AB5-D29B-537CB52216E7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91995AB5-C0C4-45BE-3060-761DA1576005}"/>
                  </a:ext>
                </a:extLst>
              </p:cNvPr>
              <p:cNvGrpSpPr/>
              <p:nvPr/>
            </p:nvGrpSpPr>
            <p:grpSpPr>
              <a:xfrm>
                <a:off x="678181" y="771089"/>
                <a:ext cx="49788" cy="49790"/>
                <a:chOff x="4206077" y="3068637"/>
                <a:chExt cx="108000" cy="108000"/>
              </a:xfrm>
            </p:grpSpPr>
            <p:sp>
              <p:nvSpPr>
                <p:cNvPr id="598" name="Oval 597">
                  <a:extLst>
                    <a:ext uri="{FF2B5EF4-FFF2-40B4-BE49-F238E27FC236}">
                      <a16:creationId xmlns:a16="http://schemas.microsoft.com/office/drawing/2014/main" id="{4A0D6D96-38FA-565B-3F12-E3A4DB9970EA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9" name="Oval 598">
                  <a:extLst>
                    <a:ext uri="{FF2B5EF4-FFF2-40B4-BE49-F238E27FC236}">
                      <a16:creationId xmlns:a16="http://schemas.microsoft.com/office/drawing/2014/main" id="{19A4F72D-9358-0EC8-51D2-D79CFE780836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5" name="Group 504">
                <a:extLst>
                  <a:ext uri="{FF2B5EF4-FFF2-40B4-BE49-F238E27FC236}">
                    <a16:creationId xmlns:a16="http://schemas.microsoft.com/office/drawing/2014/main" id="{FC38107F-B181-D56B-F428-B63A776A224A}"/>
                  </a:ext>
                </a:extLst>
              </p:cNvPr>
              <p:cNvGrpSpPr/>
              <p:nvPr/>
            </p:nvGrpSpPr>
            <p:grpSpPr>
              <a:xfrm>
                <a:off x="673148" y="751084"/>
                <a:ext cx="49788" cy="49790"/>
                <a:chOff x="4206077" y="3068637"/>
                <a:chExt cx="108000" cy="108000"/>
              </a:xfrm>
            </p:grpSpPr>
            <p:sp>
              <p:nvSpPr>
                <p:cNvPr id="596" name="Oval 595">
                  <a:extLst>
                    <a:ext uri="{FF2B5EF4-FFF2-40B4-BE49-F238E27FC236}">
                      <a16:creationId xmlns:a16="http://schemas.microsoft.com/office/drawing/2014/main" id="{FA5F3121-7C94-3C4B-B44D-278DC395C65C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7" name="Oval 596">
                  <a:extLst>
                    <a:ext uri="{FF2B5EF4-FFF2-40B4-BE49-F238E27FC236}">
                      <a16:creationId xmlns:a16="http://schemas.microsoft.com/office/drawing/2014/main" id="{E84F9979-5573-C063-548B-FBED1A5AC6EB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6" name="Group 505">
                <a:extLst>
                  <a:ext uri="{FF2B5EF4-FFF2-40B4-BE49-F238E27FC236}">
                    <a16:creationId xmlns:a16="http://schemas.microsoft.com/office/drawing/2014/main" id="{679004B7-EB3F-51E0-317A-3F841E14636D}"/>
                  </a:ext>
                </a:extLst>
              </p:cNvPr>
              <p:cNvGrpSpPr/>
              <p:nvPr/>
            </p:nvGrpSpPr>
            <p:grpSpPr>
              <a:xfrm>
                <a:off x="713061" y="676304"/>
                <a:ext cx="49788" cy="49790"/>
                <a:chOff x="4206077" y="3068637"/>
                <a:chExt cx="108000" cy="108000"/>
              </a:xfrm>
            </p:grpSpPr>
            <p:sp>
              <p:nvSpPr>
                <p:cNvPr id="594" name="Oval 593">
                  <a:extLst>
                    <a:ext uri="{FF2B5EF4-FFF2-40B4-BE49-F238E27FC236}">
                      <a16:creationId xmlns:a16="http://schemas.microsoft.com/office/drawing/2014/main" id="{6AF9453E-0E35-4529-F820-9DA1E3E69EE3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5" name="Oval 594">
                  <a:extLst>
                    <a:ext uri="{FF2B5EF4-FFF2-40B4-BE49-F238E27FC236}">
                      <a16:creationId xmlns:a16="http://schemas.microsoft.com/office/drawing/2014/main" id="{D99011E2-E50E-38BE-3EE6-96BEBA71EB22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7" name="Group 506">
                <a:extLst>
                  <a:ext uri="{FF2B5EF4-FFF2-40B4-BE49-F238E27FC236}">
                    <a16:creationId xmlns:a16="http://schemas.microsoft.com/office/drawing/2014/main" id="{B9652ACC-546D-D5D3-F977-A5F043758A1E}"/>
                  </a:ext>
                </a:extLst>
              </p:cNvPr>
              <p:cNvGrpSpPr/>
              <p:nvPr/>
            </p:nvGrpSpPr>
            <p:grpSpPr>
              <a:xfrm>
                <a:off x="752466" y="758037"/>
                <a:ext cx="49788" cy="49790"/>
                <a:chOff x="4206077" y="3068637"/>
                <a:chExt cx="108000" cy="108000"/>
              </a:xfrm>
            </p:grpSpPr>
            <p:sp>
              <p:nvSpPr>
                <p:cNvPr id="592" name="Oval 591">
                  <a:extLst>
                    <a:ext uri="{FF2B5EF4-FFF2-40B4-BE49-F238E27FC236}">
                      <a16:creationId xmlns:a16="http://schemas.microsoft.com/office/drawing/2014/main" id="{12AAE310-484C-93C9-3B4E-021D3634F9AD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3" name="Oval 592">
                  <a:extLst>
                    <a:ext uri="{FF2B5EF4-FFF2-40B4-BE49-F238E27FC236}">
                      <a16:creationId xmlns:a16="http://schemas.microsoft.com/office/drawing/2014/main" id="{3516A07F-4992-A1BB-14DB-6634AF18C18E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8" name="Group 507">
                <a:extLst>
                  <a:ext uri="{FF2B5EF4-FFF2-40B4-BE49-F238E27FC236}">
                    <a16:creationId xmlns:a16="http://schemas.microsoft.com/office/drawing/2014/main" id="{BFA8C326-B397-A5E6-10F6-568980FDA198}"/>
                  </a:ext>
                </a:extLst>
              </p:cNvPr>
              <p:cNvGrpSpPr/>
              <p:nvPr/>
            </p:nvGrpSpPr>
            <p:grpSpPr>
              <a:xfrm>
                <a:off x="701967" y="737561"/>
                <a:ext cx="49788" cy="49790"/>
                <a:chOff x="4206077" y="3068637"/>
                <a:chExt cx="108000" cy="108000"/>
              </a:xfrm>
            </p:grpSpPr>
            <p:sp>
              <p:nvSpPr>
                <p:cNvPr id="590" name="Oval 589">
                  <a:extLst>
                    <a:ext uri="{FF2B5EF4-FFF2-40B4-BE49-F238E27FC236}">
                      <a16:creationId xmlns:a16="http://schemas.microsoft.com/office/drawing/2014/main" id="{9379CBC2-2948-6BC0-2C9E-3DA75C2476AF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1" name="Oval 590">
                  <a:extLst>
                    <a:ext uri="{FF2B5EF4-FFF2-40B4-BE49-F238E27FC236}">
                      <a16:creationId xmlns:a16="http://schemas.microsoft.com/office/drawing/2014/main" id="{1EAA2498-BC2B-AF90-17B1-548C8A158A09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9" name="Group 508">
                <a:extLst>
                  <a:ext uri="{FF2B5EF4-FFF2-40B4-BE49-F238E27FC236}">
                    <a16:creationId xmlns:a16="http://schemas.microsoft.com/office/drawing/2014/main" id="{3FAE9666-4EA9-E132-FC5E-B44C3C21BA71}"/>
                  </a:ext>
                </a:extLst>
              </p:cNvPr>
              <p:cNvGrpSpPr/>
              <p:nvPr/>
            </p:nvGrpSpPr>
            <p:grpSpPr>
              <a:xfrm>
                <a:off x="773879" y="736803"/>
                <a:ext cx="49788" cy="49790"/>
                <a:chOff x="4206077" y="3068637"/>
                <a:chExt cx="108000" cy="108000"/>
              </a:xfrm>
            </p:grpSpPr>
            <p:sp>
              <p:nvSpPr>
                <p:cNvPr id="588" name="Oval 587">
                  <a:extLst>
                    <a:ext uri="{FF2B5EF4-FFF2-40B4-BE49-F238E27FC236}">
                      <a16:creationId xmlns:a16="http://schemas.microsoft.com/office/drawing/2014/main" id="{31866AED-7863-2531-F363-D088F815B77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9" name="Oval 588">
                  <a:extLst>
                    <a:ext uri="{FF2B5EF4-FFF2-40B4-BE49-F238E27FC236}">
                      <a16:creationId xmlns:a16="http://schemas.microsoft.com/office/drawing/2014/main" id="{92575F31-E46D-66D6-BB2C-51750ED649F1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0" name="Group 509">
                <a:extLst>
                  <a:ext uri="{FF2B5EF4-FFF2-40B4-BE49-F238E27FC236}">
                    <a16:creationId xmlns:a16="http://schemas.microsoft.com/office/drawing/2014/main" id="{DDD33D29-1C76-A939-8AE4-FD0810F3DE4A}"/>
                  </a:ext>
                </a:extLst>
              </p:cNvPr>
              <p:cNvGrpSpPr/>
              <p:nvPr/>
            </p:nvGrpSpPr>
            <p:grpSpPr>
              <a:xfrm>
                <a:off x="803744" y="763427"/>
                <a:ext cx="49788" cy="49790"/>
                <a:chOff x="4206077" y="3068637"/>
                <a:chExt cx="108000" cy="108000"/>
              </a:xfrm>
            </p:grpSpPr>
            <p:sp>
              <p:nvSpPr>
                <p:cNvPr id="586" name="Oval 585">
                  <a:extLst>
                    <a:ext uri="{FF2B5EF4-FFF2-40B4-BE49-F238E27FC236}">
                      <a16:creationId xmlns:a16="http://schemas.microsoft.com/office/drawing/2014/main" id="{CEAB0414-D6F0-2FD2-2949-52E6E3E260B9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7" name="Oval 586">
                  <a:extLst>
                    <a:ext uri="{FF2B5EF4-FFF2-40B4-BE49-F238E27FC236}">
                      <a16:creationId xmlns:a16="http://schemas.microsoft.com/office/drawing/2014/main" id="{C12C939B-BBF3-1420-904A-71F91827DC98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1" name="Group 510">
                <a:extLst>
                  <a:ext uri="{FF2B5EF4-FFF2-40B4-BE49-F238E27FC236}">
                    <a16:creationId xmlns:a16="http://schemas.microsoft.com/office/drawing/2014/main" id="{EA572C3F-FF49-4705-31EF-7B90DBCA56A7}"/>
                  </a:ext>
                </a:extLst>
              </p:cNvPr>
              <p:cNvGrpSpPr/>
              <p:nvPr/>
            </p:nvGrpSpPr>
            <p:grpSpPr>
              <a:xfrm>
                <a:off x="653405" y="688761"/>
                <a:ext cx="49788" cy="49790"/>
                <a:chOff x="4206077" y="3068637"/>
                <a:chExt cx="108000" cy="108000"/>
              </a:xfrm>
            </p:grpSpPr>
            <p:sp>
              <p:nvSpPr>
                <p:cNvPr id="584" name="Oval 583">
                  <a:extLst>
                    <a:ext uri="{FF2B5EF4-FFF2-40B4-BE49-F238E27FC236}">
                      <a16:creationId xmlns:a16="http://schemas.microsoft.com/office/drawing/2014/main" id="{609B4163-1236-FD4D-C170-C33BCEE88AF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5" name="Oval 584">
                  <a:extLst>
                    <a:ext uri="{FF2B5EF4-FFF2-40B4-BE49-F238E27FC236}">
                      <a16:creationId xmlns:a16="http://schemas.microsoft.com/office/drawing/2014/main" id="{64977971-C01C-5A2C-7BB2-DB5297EE32C3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2" name="Group 511">
                <a:extLst>
                  <a:ext uri="{FF2B5EF4-FFF2-40B4-BE49-F238E27FC236}">
                    <a16:creationId xmlns:a16="http://schemas.microsoft.com/office/drawing/2014/main" id="{64B88C05-3DE1-3F34-61F7-9B1B6711D939}"/>
                  </a:ext>
                </a:extLst>
              </p:cNvPr>
              <p:cNvGrpSpPr/>
              <p:nvPr/>
            </p:nvGrpSpPr>
            <p:grpSpPr>
              <a:xfrm>
                <a:off x="711864" y="714117"/>
                <a:ext cx="49788" cy="49790"/>
                <a:chOff x="4206077" y="3068637"/>
                <a:chExt cx="108000" cy="108000"/>
              </a:xfrm>
            </p:grpSpPr>
            <p:sp>
              <p:nvSpPr>
                <p:cNvPr id="582" name="Oval 581">
                  <a:extLst>
                    <a:ext uri="{FF2B5EF4-FFF2-40B4-BE49-F238E27FC236}">
                      <a16:creationId xmlns:a16="http://schemas.microsoft.com/office/drawing/2014/main" id="{A4D4D4BF-25A8-8BA0-8712-3F0CC7AFC2FD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3" name="Oval 582">
                  <a:extLst>
                    <a:ext uri="{FF2B5EF4-FFF2-40B4-BE49-F238E27FC236}">
                      <a16:creationId xmlns:a16="http://schemas.microsoft.com/office/drawing/2014/main" id="{6580C2AA-CDC3-2B33-50F1-A9FD756905A9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3" name="Group 512">
                <a:extLst>
                  <a:ext uri="{FF2B5EF4-FFF2-40B4-BE49-F238E27FC236}">
                    <a16:creationId xmlns:a16="http://schemas.microsoft.com/office/drawing/2014/main" id="{39145C7F-1DD5-1805-ACBE-C2F80FB56BD2}"/>
                  </a:ext>
                </a:extLst>
              </p:cNvPr>
              <p:cNvGrpSpPr/>
              <p:nvPr/>
            </p:nvGrpSpPr>
            <p:grpSpPr>
              <a:xfrm>
                <a:off x="756642" y="758129"/>
                <a:ext cx="49788" cy="49790"/>
                <a:chOff x="4206077" y="3068637"/>
                <a:chExt cx="108000" cy="108000"/>
              </a:xfrm>
            </p:grpSpPr>
            <p:sp>
              <p:nvSpPr>
                <p:cNvPr id="580" name="Oval 579">
                  <a:extLst>
                    <a:ext uri="{FF2B5EF4-FFF2-40B4-BE49-F238E27FC236}">
                      <a16:creationId xmlns:a16="http://schemas.microsoft.com/office/drawing/2014/main" id="{2A726701-F275-1E12-ED35-1B6175A6D1FD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1" name="Oval 580">
                  <a:extLst>
                    <a:ext uri="{FF2B5EF4-FFF2-40B4-BE49-F238E27FC236}">
                      <a16:creationId xmlns:a16="http://schemas.microsoft.com/office/drawing/2014/main" id="{41DBA8B5-40AC-D8A7-6226-9BA7AAFB2050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4" name="Group 513">
                <a:extLst>
                  <a:ext uri="{FF2B5EF4-FFF2-40B4-BE49-F238E27FC236}">
                    <a16:creationId xmlns:a16="http://schemas.microsoft.com/office/drawing/2014/main" id="{BF67A4D8-6488-04E4-590B-2B396AA9859F}"/>
                  </a:ext>
                </a:extLst>
              </p:cNvPr>
              <p:cNvGrpSpPr/>
              <p:nvPr/>
            </p:nvGrpSpPr>
            <p:grpSpPr>
              <a:xfrm>
                <a:off x="694610" y="768275"/>
                <a:ext cx="49788" cy="49790"/>
                <a:chOff x="4206077" y="3068637"/>
                <a:chExt cx="108000" cy="108000"/>
              </a:xfrm>
            </p:grpSpPr>
            <p:sp>
              <p:nvSpPr>
                <p:cNvPr id="578" name="Oval 577">
                  <a:extLst>
                    <a:ext uri="{FF2B5EF4-FFF2-40B4-BE49-F238E27FC236}">
                      <a16:creationId xmlns:a16="http://schemas.microsoft.com/office/drawing/2014/main" id="{1199848A-23CE-ED09-35BA-DE9377689A76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9" name="Oval 578">
                  <a:extLst>
                    <a:ext uri="{FF2B5EF4-FFF2-40B4-BE49-F238E27FC236}">
                      <a16:creationId xmlns:a16="http://schemas.microsoft.com/office/drawing/2014/main" id="{8161CEDF-229B-7528-B206-9E185AB728A1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5" name="Group 514">
                <a:extLst>
                  <a:ext uri="{FF2B5EF4-FFF2-40B4-BE49-F238E27FC236}">
                    <a16:creationId xmlns:a16="http://schemas.microsoft.com/office/drawing/2014/main" id="{B25DE636-F40D-7F0B-4559-C2B6CBC77CAE}"/>
                  </a:ext>
                </a:extLst>
              </p:cNvPr>
              <p:cNvGrpSpPr/>
              <p:nvPr/>
            </p:nvGrpSpPr>
            <p:grpSpPr>
              <a:xfrm>
                <a:off x="713355" y="770606"/>
                <a:ext cx="49788" cy="49790"/>
                <a:chOff x="4206077" y="3068637"/>
                <a:chExt cx="108000" cy="108000"/>
              </a:xfrm>
            </p:grpSpPr>
            <p:sp>
              <p:nvSpPr>
                <p:cNvPr id="576" name="Oval 575">
                  <a:extLst>
                    <a:ext uri="{FF2B5EF4-FFF2-40B4-BE49-F238E27FC236}">
                      <a16:creationId xmlns:a16="http://schemas.microsoft.com/office/drawing/2014/main" id="{98139A33-4E59-0EB3-B1C9-0D857C36B5EB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7" name="Oval 576">
                  <a:extLst>
                    <a:ext uri="{FF2B5EF4-FFF2-40B4-BE49-F238E27FC236}">
                      <a16:creationId xmlns:a16="http://schemas.microsoft.com/office/drawing/2014/main" id="{5BF931C3-0775-5D48-FCD1-B56E8F8CA02E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6" name="Group 515">
                <a:extLst>
                  <a:ext uri="{FF2B5EF4-FFF2-40B4-BE49-F238E27FC236}">
                    <a16:creationId xmlns:a16="http://schemas.microsoft.com/office/drawing/2014/main" id="{B452015E-E21C-BB90-10C3-E398AD58EA86}"/>
                  </a:ext>
                </a:extLst>
              </p:cNvPr>
              <p:cNvGrpSpPr/>
              <p:nvPr/>
            </p:nvGrpSpPr>
            <p:grpSpPr>
              <a:xfrm>
                <a:off x="805743" y="741814"/>
                <a:ext cx="49788" cy="49790"/>
                <a:chOff x="4206077" y="3068637"/>
                <a:chExt cx="108000" cy="108000"/>
              </a:xfrm>
            </p:grpSpPr>
            <p:sp>
              <p:nvSpPr>
                <p:cNvPr id="574" name="Oval 573">
                  <a:extLst>
                    <a:ext uri="{FF2B5EF4-FFF2-40B4-BE49-F238E27FC236}">
                      <a16:creationId xmlns:a16="http://schemas.microsoft.com/office/drawing/2014/main" id="{60F286DC-A616-0ED1-657E-0DA0555B15D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5" name="Oval 574">
                  <a:extLst>
                    <a:ext uri="{FF2B5EF4-FFF2-40B4-BE49-F238E27FC236}">
                      <a16:creationId xmlns:a16="http://schemas.microsoft.com/office/drawing/2014/main" id="{6F197F24-C65A-427F-971E-8DCCE390BB1B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7" name="Group 516">
                <a:extLst>
                  <a:ext uri="{FF2B5EF4-FFF2-40B4-BE49-F238E27FC236}">
                    <a16:creationId xmlns:a16="http://schemas.microsoft.com/office/drawing/2014/main" id="{C35DE3FE-42AB-E40F-02E7-2C3081A730B6}"/>
                  </a:ext>
                </a:extLst>
              </p:cNvPr>
              <p:cNvGrpSpPr/>
              <p:nvPr/>
            </p:nvGrpSpPr>
            <p:grpSpPr>
              <a:xfrm>
                <a:off x="660116" y="782450"/>
                <a:ext cx="49788" cy="49790"/>
                <a:chOff x="4206077" y="3068637"/>
                <a:chExt cx="108000" cy="108000"/>
              </a:xfrm>
            </p:grpSpPr>
            <p:sp>
              <p:nvSpPr>
                <p:cNvPr id="572" name="Oval 571">
                  <a:extLst>
                    <a:ext uri="{FF2B5EF4-FFF2-40B4-BE49-F238E27FC236}">
                      <a16:creationId xmlns:a16="http://schemas.microsoft.com/office/drawing/2014/main" id="{0FA22E56-B683-E107-1FC7-4BC5C6C57556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3" name="Oval 572">
                  <a:extLst>
                    <a:ext uri="{FF2B5EF4-FFF2-40B4-BE49-F238E27FC236}">
                      <a16:creationId xmlns:a16="http://schemas.microsoft.com/office/drawing/2014/main" id="{DE33AFAE-05F6-DA5A-5CF1-E5C9C57173B9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8" name="Group 517">
                <a:extLst>
                  <a:ext uri="{FF2B5EF4-FFF2-40B4-BE49-F238E27FC236}">
                    <a16:creationId xmlns:a16="http://schemas.microsoft.com/office/drawing/2014/main" id="{9C53EDAA-B567-30E0-E7B4-2F77D094B3D5}"/>
                  </a:ext>
                </a:extLst>
              </p:cNvPr>
              <p:cNvGrpSpPr/>
              <p:nvPr/>
            </p:nvGrpSpPr>
            <p:grpSpPr>
              <a:xfrm>
                <a:off x="784330" y="765961"/>
                <a:ext cx="49788" cy="49790"/>
                <a:chOff x="4206077" y="3068637"/>
                <a:chExt cx="108000" cy="108000"/>
              </a:xfrm>
            </p:grpSpPr>
            <p:sp>
              <p:nvSpPr>
                <p:cNvPr id="570" name="Oval 569">
                  <a:extLst>
                    <a:ext uri="{FF2B5EF4-FFF2-40B4-BE49-F238E27FC236}">
                      <a16:creationId xmlns:a16="http://schemas.microsoft.com/office/drawing/2014/main" id="{76F5BFAD-A95F-763D-1F27-7A5E48A7118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1" name="Oval 570">
                  <a:extLst>
                    <a:ext uri="{FF2B5EF4-FFF2-40B4-BE49-F238E27FC236}">
                      <a16:creationId xmlns:a16="http://schemas.microsoft.com/office/drawing/2014/main" id="{4F66CF8C-FCF5-5483-425D-78EFC66CEC22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9" name="Group 518">
                <a:extLst>
                  <a:ext uri="{FF2B5EF4-FFF2-40B4-BE49-F238E27FC236}">
                    <a16:creationId xmlns:a16="http://schemas.microsoft.com/office/drawing/2014/main" id="{07F7BE0F-8334-A2D6-1719-276942125938}"/>
                  </a:ext>
                </a:extLst>
              </p:cNvPr>
              <p:cNvGrpSpPr/>
              <p:nvPr/>
            </p:nvGrpSpPr>
            <p:grpSpPr>
              <a:xfrm>
                <a:off x="801484" y="751596"/>
                <a:ext cx="49788" cy="49790"/>
                <a:chOff x="4206077" y="3068637"/>
                <a:chExt cx="108000" cy="108000"/>
              </a:xfrm>
            </p:grpSpPr>
            <p:sp>
              <p:nvSpPr>
                <p:cNvPr id="568" name="Oval 567">
                  <a:extLst>
                    <a:ext uri="{FF2B5EF4-FFF2-40B4-BE49-F238E27FC236}">
                      <a16:creationId xmlns:a16="http://schemas.microsoft.com/office/drawing/2014/main" id="{44BD79EE-3DDC-D77F-48D5-F46EBFCF28DC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9" name="Oval 568">
                  <a:extLst>
                    <a:ext uri="{FF2B5EF4-FFF2-40B4-BE49-F238E27FC236}">
                      <a16:creationId xmlns:a16="http://schemas.microsoft.com/office/drawing/2014/main" id="{4815F025-6D26-BAB9-48D4-66AC62208DDC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0" name="Group 519">
                <a:extLst>
                  <a:ext uri="{FF2B5EF4-FFF2-40B4-BE49-F238E27FC236}">
                    <a16:creationId xmlns:a16="http://schemas.microsoft.com/office/drawing/2014/main" id="{8AA9958F-61FB-A84B-86E9-2DEE2ECDF127}"/>
                  </a:ext>
                </a:extLst>
              </p:cNvPr>
              <p:cNvGrpSpPr/>
              <p:nvPr/>
            </p:nvGrpSpPr>
            <p:grpSpPr>
              <a:xfrm>
                <a:off x="799472" y="713710"/>
                <a:ext cx="49788" cy="49790"/>
                <a:chOff x="4206077" y="3068637"/>
                <a:chExt cx="108000" cy="108000"/>
              </a:xfrm>
            </p:grpSpPr>
            <p:sp>
              <p:nvSpPr>
                <p:cNvPr id="566" name="Oval 565">
                  <a:extLst>
                    <a:ext uri="{FF2B5EF4-FFF2-40B4-BE49-F238E27FC236}">
                      <a16:creationId xmlns:a16="http://schemas.microsoft.com/office/drawing/2014/main" id="{53EA831B-6EED-9E42-2BEA-ADA29FFB30C3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7" name="Oval 566">
                  <a:extLst>
                    <a:ext uri="{FF2B5EF4-FFF2-40B4-BE49-F238E27FC236}">
                      <a16:creationId xmlns:a16="http://schemas.microsoft.com/office/drawing/2014/main" id="{C7DD2591-0D30-B2E1-0A3C-F951A1F58AC9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1" name="Group 520">
                <a:extLst>
                  <a:ext uri="{FF2B5EF4-FFF2-40B4-BE49-F238E27FC236}">
                    <a16:creationId xmlns:a16="http://schemas.microsoft.com/office/drawing/2014/main" id="{277A4365-1497-1098-1BB7-40826C8411AE}"/>
                  </a:ext>
                </a:extLst>
              </p:cNvPr>
              <p:cNvGrpSpPr/>
              <p:nvPr/>
            </p:nvGrpSpPr>
            <p:grpSpPr>
              <a:xfrm>
                <a:off x="812622" y="741955"/>
                <a:ext cx="49788" cy="49790"/>
                <a:chOff x="4206077" y="3068637"/>
                <a:chExt cx="108000" cy="108000"/>
              </a:xfrm>
            </p:grpSpPr>
            <p:sp>
              <p:nvSpPr>
                <p:cNvPr id="564" name="Oval 563">
                  <a:extLst>
                    <a:ext uri="{FF2B5EF4-FFF2-40B4-BE49-F238E27FC236}">
                      <a16:creationId xmlns:a16="http://schemas.microsoft.com/office/drawing/2014/main" id="{09D39B87-D824-E5BA-0FF5-19A661E8F528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5" name="Oval 564">
                  <a:extLst>
                    <a:ext uri="{FF2B5EF4-FFF2-40B4-BE49-F238E27FC236}">
                      <a16:creationId xmlns:a16="http://schemas.microsoft.com/office/drawing/2014/main" id="{32F84CBF-4299-85E2-CCA8-05245515917E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2" name="Group 521">
                <a:extLst>
                  <a:ext uri="{FF2B5EF4-FFF2-40B4-BE49-F238E27FC236}">
                    <a16:creationId xmlns:a16="http://schemas.microsoft.com/office/drawing/2014/main" id="{8D7F4DF7-1101-69B4-E400-2C39A785C373}"/>
                  </a:ext>
                </a:extLst>
              </p:cNvPr>
              <p:cNvGrpSpPr/>
              <p:nvPr/>
            </p:nvGrpSpPr>
            <p:grpSpPr>
              <a:xfrm>
                <a:off x="726081" y="795601"/>
                <a:ext cx="49788" cy="49790"/>
                <a:chOff x="4206077" y="3068637"/>
                <a:chExt cx="108000" cy="108000"/>
              </a:xfrm>
            </p:grpSpPr>
            <p:sp>
              <p:nvSpPr>
                <p:cNvPr id="562" name="Oval 561">
                  <a:extLst>
                    <a:ext uri="{FF2B5EF4-FFF2-40B4-BE49-F238E27FC236}">
                      <a16:creationId xmlns:a16="http://schemas.microsoft.com/office/drawing/2014/main" id="{FE6C9046-3CC3-2E7C-E6FE-8346DA96474B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3" name="Oval 562">
                  <a:extLst>
                    <a:ext uri="{FF2B5EF4-FFF2-40B4-BE49-F238E27FC236}">
                      <a16:creationId xmlns:a16="http://schemas.microsoft.com/office/drawing/2014/main" id="{0B1C6616-357E-3B85-B0C2-43EFCA926092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3D720D7F-0198-1282-F4B3-6A5F8CFE9CA3}"/>
                  </a:ext>
                </a:extLst>
              </p:cNvPr>
              <p:cNvGrpSpPr/>
              <p:nvPr/>
            </p:nvGrpSpPr>
            <p:grpSpPr>
              <a:xfrm>
                <a:off x="704587" y="697143"/>
                <a:ext cx="49788" cy="49790"/>
                <a:chOff x="4206077" y="3068637"/>
                <a:chExt cx="108000" cy="108000"/>
              </a:xfrm>
            </p:grpSpPr>
            <p:sp>
              <p:nvSpPr>
                <p:cNvPr id="560" name="Oval 559">
                  <a:extLst>
                    <a:ext uri="{FF2B5EF4-FFF2-40B4-BE49-F238E27FC236}">
                      <a16:creationId xmlns:a16="http://schemas.microsoft.com/office/drawing/2014/main" id="{CBDC5ABA-134D-6083-C7BB-91F5AD39E150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1" name="Oval 560">
                  <a:extLst>
                    <a:ext uri="{FF2B5EF4-FFF2-40B4-BE49-F238E27FC236}">
                      <a16:creationId xmlns:a16="http://schemas.microsoft.com/office/drawing/2014/main" id="{95211FE0-2C83-A9A6-B10F-FDBFF07018BA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9D1A1587-65E7-3C7C-45E9-DAEE2E5A17FD}"/>
                  </a:ext>
                </a:extLst>
              </p:cNvPr>
              <p:cNvGrpSpPr/>
              <p:nvPr/>
            </p:nvGrpSpPr>
            <p:grpSpPr>
              <a:xfrm>
                <a:off x="810015" y="753200"/>
                <a:ext cx="49788" cy="49790"/>
                <a:chOff x="4206077" y="3068637"/>
                <a:chExt cx="108000" cy="108000"/>
              </a:xfrm>
            </p:grpSpPr>
            <p:sp>
              <p:nvSpPr>
                <p:cNvPr id="558" name="Oval 557">
                  <a:extLst>
                    <a:ext uri="{FF2B5EF4-FFF2-40B4-BE49-F238E27FC236}">
                      <a16:creationId xmlns:a16="http://schemas.microsoft.com/office/drawing/2014/main" id="{150C5BEF-4788-A41C-3771-34664BA7EF97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9" name="Oval 558">
                  <a:extLst>
                    <a:ext uri="{FF2B5EF4-FFF2-40B4-BE49-F238E27FC236}">
                      <a16:creationId xmlns:a16="http://schemas.microsoft.com/office/drawing/2014/main" id="{FA67A0C7-4889-5CF1-A2B1-821923C12C89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5" name="Group 524">
                <a:extLst>
                  <a:ext uri="{FF2B5EF4-FFF2-40B4-BE49-F238E27FC236}">
                    <a16:creationId xmlns:a16="http://schemas.microsoft.com/office/drawing/2014/main" id="{C069BBD1-4CB0-90D0-070E-6067EB3263BB}"/>
                  </a:ext>
                </a:extLst>
              </p:cNvPr>
              <p:cNvGrpSpPr/>
              <p:nvPr/>
            </p:nvGrpSpPr>
            <p:grpSpPr>
              <a:xfrm>
                <a:off x="774358" y="693517"/>
                <a:ext cx="49788" cy="49790"/>
                <a:chOff x="4206077" y="3068637"/>
                <a:chExt cx="108000" cy="108000"/>
              </a:xfrm>
            </p:grpSpPr>
            <p:sp>
              <p:nvSpPr>
                <p:cNvPr id="556" name="Oval 555">
                  <a:extLst>
                    <a:ext uri="{FF2B5EF4-FFF2-40B4-BE49-F238E27FC236}">
                      <a16:creationId xmlns:a16="http://schemas.microsoft.com/office/drawing/2014/main" id="{B03617BA-DB4D-DA39-EDE6-DE59A7EB9C6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7" name="Oval 556">
                  <a:extLst>
                    <a:ext uri="{FF2B5EF4-FFF2-40B4-BE49-F238E27FC236}">
                      <a16:creationId xmlns:a16="http://schemas.microsoft.com/office/drawing/2014/main" id="{2E0BEB66-2DCE-C579-22B0-9DA7073EC127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6" name="Group 525">
                <a:extLst>
                  <a:ext uri="{FF2B5EF4-FFF2-40B4-BE49-F238E27FC236}">
                    <a16:creationId xmlns:a16="http://schemas.microsoft.com/office/drawing/2014/main" id="{602DA97E-BE4D-D08A-EE3C-2E1D90D32316}"/>
                  </a:ext>
                </a:extLst>
              </p:cNvPr>
              <p:cNvGrpSpPr/>
              <p:nvPr/>
            </p:nvGrpSpPr>
            <p:grpSpPr>
              <a:xfrm>
                <a:off x="649792" y="767622"/>
                <a:ext cx="49788" cy="49790"/>
                <a:chOff x="4206077" y="3068637"/>
                <a:chExt cx="108000" cy="108000"/>
              </a:xfrm>
            </p:grpSpPr>
            <p:sp>
              <p:nvSpPr>
                <p:cNvPr id="554" name="Oval 553">
                  <a:extLst>
                    <a:ext uri="{FF2B5EF4-FFF2-40B4-BE49-F238E27FC236}">
                      <a16:creationId xmlns:a16="http://schemas.microsoft.com/office/drawing/2014/main" id="{CF2B1581-C2A4-FC99-AA0E-DD493B1795BE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5" name="Oval 554">
                  <a:extLst>
                    <a:ext uri="{FF2B5EF4-FFF2-40B4-BE49-F238E27FC236}">
                      <a16:creationId xmlns:a16="http://schemas.microsoft.com/office/drawing/2014/main" id="{4D3D6035-6441-E11A-BE3B-0602F8EA5CBB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7" name="Group 526">
                <a:extLst>
                  <a:ext uri="{FF2B5EF4-FFF2-40B4-BE49-F238E27FC236}">
                    <a16:creationId xmlns:a16="http://schemas.microsoft.com/office/drawing/2014/main" id="{E0FC6B9C-B5DF-2CA6-35FE-21D426CB4F82}"/>
                  </a:ext>
                </a:extLst>
              </p:cNvPr>
              <p:cNvGrpSpPr/>
              <p:nvPr/>
            </p:nvGrpSpPr>
            <p:grpSpPr>
              <a:xfrm>
                <a:off x="754108" y="731687"/>
                <a:ext cx="49788" cy="49790"/>
                <a:chOff x="4206077" y="3068637"/>
                <a:chExt cx="108000" cy="108000"/>
              </a:xfrm>
            </p:grpSpPr>
            <p:sp>
              <p:nvSpPr>
                <p:cNvPr id="552" name="Oval 551">
                  <a:extLst>
                    <a:ext uri="{FF2B5EF4-FFF2-40B4-BE49-F238E27FC236}">
                      <a16:creationId xmlns:a16="http://schemas.microsoft.com/office/drawing/2014/main" id="{DFA93F7E-787A-A042-754F-4595690CE122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3" name="Oval 552">
                  <a:extLst>
                    <a:ext uri="{FF2B5EF4-FFF2-40B4-BE49-F238E27FC236}">
                      <a16:creationId xmlns:a16="http://schemas.microsoft.com/office/drawing/2014/main" id="{6F30DC4A-713A-E836-7CFD-ADB00C8CC594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8" name="Group 527">
                <a:extLst>
                  <a:ext uri="{FF2B5EF4-FFF2-40B4-BE49-F238E27FC236}">
                    <a16:creationId xmlns:a16="http://schemas.microsoft.com/office/drawing/2014/main" id="{BE4F7CB4-DDAE-7CF1-3422-15143AAD8BA6}"/>
                  </a:ext>
                </a:extLst>
              </p:cNvPr>
              <p:cNvGrpSpPr/>
              <p:nvPr/>
            </p:nvGrpSpPr>
            <p:grpSpPr>
              <a:xfrm>
                <a:off x="609287" y="785644"/>
                <a:ext cx="49788" cy="49790"/>
                <a:chOff x="4206077" y="3068637"/>
                <a:chExt cx="108000" cy="108000"/>
              </a:xfrm>
            </p:grpSpPr>
            <p:sp>
              <p:nvSpPr>
                <p:cNvPr id="550" name="Oval 549">
                  <a:extLst>
                    <a:ext uri="{FF2B5EF4-FFF2-40B4-BE49-F238E27FC236}">
                      <a16:creationId xmlns:a16="http://schemas.microsoft.com/office/drawing/2014/main" id="{370CB3AB-E66E-11CC-BD75-7B73F7E365C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1" name="Oval 550">
                  <a:extLst>
                    <a:ext uri="{FF2B5EF4-FFF2-40B4-BE49-F238E27FC236}">
                      <a16:creationId xmlns:a16="http://schemas.microsoft.com/office/drawing/2014/main" id="{943D7454-EB70-A3F0-6647-205D43EAF9AC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29" name="Group 528">
                <a:extLst>
                  <a:ext uri="{FF2B5EF4-FFF2-40B4-BE49-F238E27FC236}">
                    <a16:creationId xmlns:a16="http://schemas.microsoft.com/office/drawing/2014/main" id="{C855494B-488B-E5DB-8E22-CF9B5F71600B}"/>
                  </a:ext>
                </a:extLst>
              </p:cNvPr>
              <p:cNvGrpSpPr/>
              <p:nvPr/>
            </p:nvGrpSpPr>
            <p:grpSpPr>
              <a:xfrm>
                <a:off x="784597" y="759470"/>
                <a:ext cx="49788" cy="49790"/>
                <a:chOff x="4206077" y="3068637"/>
                <a:chExt cx="108000" cy="108000"/>
              </a:xfrm>
            </p:grpSpPr>
            <p:sp>
              <p:nvSpPr>
                <p:cNvPr id="548" name="Oval 547">
                  <a:extLst>
                    <a:ext uri="{FF2B5EF4-FFF2-40B4-BE49-F238E27FC236}">
                      <a16:creationId xmlns:a16="http://schemas.microsoft.com/office/drawing/2014/main" id="{C9761179-30A6-DA6C-562E-391926FFA0A0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9" name="Oval 548">
                  <a:extLst>
                    <a:ext uri="{FF2B5EF4-FFF2-40B4-BE49-F238E27FC236}">
                      <a16:creationId xmlns:a16="http://schemas.microsoft.com/office/drawing/2014/main" id="{DAD194AC-69FC-A43A-810D-1A7764837FC1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0" name="Group 529">
                <a:extLst>
                  <a:ext uri="{FF2B5EF4-FFF2-40B4-BE49-F238E27FC236}">
                    <a16:creationId xmlns:a16="http://schemas.microsoft.com/office/drawing/2014/main" id="{4D0F6A52-2DA2-734E-A03B-487EEC24FD69}"/>
                  </a:ext>
                </a:extLst>
              </p:cNvPr>
              <p:cNvGrpSpPr/>
              <p:nvPr/>
            </p:nvGrpSpPr>
            <p:grpSpPr>
              <a:xfrm>
                <a:off x="668371" y="765587"/>
                <a:ext cx="49788" cy="49790"/>
                <a:chOff x="4206077" y="3068637"/>
                <a:chExt cx="108000" cy="108000"/>
              </a:xfrm>
            </p:grpSpPr>
            <p:sp>
              <p:nvSpPr>
                <p:cNvPr id="546" name="Oval 545">
                  <a:extLst>
                    <a:ext uri="{FF2B5EF4-FFF2-40B4-BE49-F238E27FC236}">
                      <a16:creationId xmlns:a16="http://schemas.microsoft.com/office/drawing/2014/main" id="{88BDC249-E981-D6D7-8087-869486BFD22B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7" name="Oval 546">
                  <a:extLst>
                    <a:ext uri="{FF2B5EF4-FFF2-40B4-BE49-F238E27FC236}">
                      <a16:creationId xmlns:a16="http://schemas.microsoft.com/office/drawing/2014/main" id="{F709CC89-C08E-83B7-18AF-AF03D1EBF484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1" name="Group 530">
                <a:extLst>
                  <a:ext uri="{FF2B5EF4-FFF2-40B4-BE49-F238E27FC236}">
                    <a16:creationId xmlns:a16="http://schemas.microsoft.com/office/drawing/2014/main" id="{9E1605F9-5FAC-359E-2BE7-75B6D2AD7523}"/>
                  </a:ext>
                </a:extLst>
              </p:cNvPr>
              <p:cNvGrpSpPr/>
              <p:nvPr/>
            </p:nvGrpSpPr>
            <p:grpSpPr>
              <a:xfrm>
                <a:off x="646996" y="710085"/>
                <a:ext cx="49788" cy="49790"/>
                <a:chOff x="4206077" y="3068637"/>
                <a:chExt cx="108000" cy="108000"/>
              </a:xfrm>
            </p:grpSpPr>
            <p:sp>
              <p:nvSpPr>
                <p:cNvPr id="544" name="Oval 543">
                  <a:extLst>
                    <a:ext uri="{FF2B5EF4-FFF2-40B4-BE49-F238E27FC236}">
                      <a16:creationId xmlns:a16="http://schemas.microsoft.com/office/drawing/2014/main" id="{7747B790-435A-79A7-319F-F16AF5956DDD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5" name="Oval 544">
                  <a:extLst>
                    <a:ext uri="{FF2B5EF4-FFF2-40B4-BE49-F238E27FC236}">
                      <a16:creationId xmlns:a16="http://schemas.microsoft.com/office/drawing/2014/main" id="{070B5AD2-174E-FB7D-BC17-D29EDD04896D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2" name="Group 531">
                <a:extLst>
                  <a:ext uri="{FF2B5EF4-FFF2-40B4-BE49-F238E27FC236}">
                    <a16:creationId xmlns:a16="http://schemas.microsoft.com/office/drawing/2014/main" id="{AA732CDD-29D9-A5B4-4C65-037D9874D257}"/>
                  </a:ext>
                </a:extLst>
              </p:cNvPr>
              <p:cNvGrpSpPr/>
              <p:nvPr/>
            </p:nvGrpSpPr>
            <p:grpSpPr>
              <a:xfrm>
                <a:off x="717993" y="693941"/>
                <a:ext cx="49788" cy="49790"/>
                <a:chOff x="4206077" y="3068637"/>
                <a:chExt cx="108000" cy="108000"/>
              </a:xfrm>
            </p:grpSpPr>
            <p:sp>
              <p:nvSpPr>
                <p:cNvPr id="542" name="Oval 541">
                  <a:extLst>
                    <a:ext uri="{FF2B5EF4-FFF2-40B4-BE49-F238E27FC236}">
                      <a16:creationId xmlns:a16="http://schemas.microsoft.com/office/drawing/2014/main" id="{91293B9E-8252-BBA2-2242-C29653662B53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3" name="Oval 542">
                  <a:extLst>
                    <a:ext uri="{FF2B5EF4-FFF2-40B4-BE49-F238E27FC236}">
                      <a16:creationId xmlns:a16="http://schemas.microsoft.com/office/drawing/2014/main" id="{F77F3AA8-D096-C2F8-72D8-82350E0D5B2E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3" name="Group 532">
                <a:extLst>
                  <a:ext uri="{FF2B5EF4-FFF2-40B4-BE49-F238E27FC236}">
                    <a16:creationId xmlns:a16="http://schemas.microsoft.com/office/drawing/2014/main" id="{1A24458B-13C8-BCC1-AF3F-37E177BD703E}"/>
                  </a:ext>
                </a:extLst>
              </p:cNvPr>
              <p:cNvGrpSpPr/>
              <p:nvPr/>
            </p:nvGrpSpPr>
            <p:grpSpPr>
              <a:xfrm>
                <a:off x="809795" y="767451"/>
                <a:ext cx="49788" cy="49790"/>
                <a:chOff x="4206077" y="3068637"/>
                <a:chExt cx="108000" cy="108000"/>
              </a:xfrm>
            </p:grpSpPr>
            <p:sp>
              <p:nvSpPr>
                <p:cNvPr id="540" name="Oval 539">
                  <a:extLst>
                    <a:ext uri="{FF2B5EF4-FFF2-40B4-BE49-F238E27FC236}">
                      <a16:creationId xmlns:a16="http://schemas.microsoft.com/office/drawing/2014/main" id="{833937BA-CD9E-2A17-841D-5E2992C34042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1" name="Oval 540">
                  <a:extLst>
                    <a:ext uri="{FF2B5EF4-FFF2-40B4-BE49-F238E27FC236}">
                      <a16:creationId xmlns:a16="http://schemas.microsoft.com/office/drawing/2014/main" id="{76ABDAEA-5539-47B2-FF35-8C75AB2DFCEF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4" name="Group 533">
                <a:extLst>
                  <a:ext uri="{FF2B5EF4-FFF2-40B4-BE49-F238E27FC236}">
                    <a16:creationId xmlns:a16="http://schemas.microsoft.com/office/drawing/2014/main" id="{54591121-E54D-A62B-A61E-43E00F8DF24D}"/>
                  </a:ext>
                </a:extLst>
              </p:cNvPr>
              <p:cNvGrpSpPr/>
              <p:nvPr/>
            </p:nvGrpSpPr>
            <p:grpSpPr>
              <a:xfrm>
                <a:off x="661314" y="791549"/>
                <a:ext cx="49788" cy="49790"/>
                <a:chOff x="4206077" y="3068637"/>
                <a:chExt cx="108000" cy="108000"/>
              </a:xfrm>
            </p:grpSpPr>
            <p:sp>
              <p:nvSpPr>
                <p:cNvPr id="538" name="Oval 537">
                  <a:extLst>
                    <a:ext uri="{FF2B5EF4-FFF2-40B4-BE49-F238E27FC236}">
                      <a16:creationId xmlns:a16="http://schemas.microsoft.com/office/drawing/2014/main" id="{1A7EB98F-6FA6-3C12-798B-A8D31CDEF037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9" name="Oval 538">
                  <a:extLst>
                    <a:ext uri="{FF2B5EF4-FFF2-40B4-BE49-F238E27FC236}">
                      <a16:creationId xmlns:a16="http://schemas.microsoft.com/office/drawing/2014/main" id="{89C683CB-2524-29E8-B083-DE2D570E1844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5" name="Group 534">
                <a:extLst>
                  <a:ext uri="{FF2B5EF4-FFF2-40B4-BE49-F238E27FC236}">
                    <a16:creationId xmlns:a16="http://schemas.microsoft.com/office/drawing/2014/main" id="{B47EF92B-2465-3A8A-C037-BD6B28985C3E}"/>
                  </a:ext>
                </a:extLst>
              </p:cNvPr>
              <p:cNvGrpSpPr/>
              <p:nvPr/>
            </p:nvGrpSpPr>
            <p:grpSpPr>
              <a:xfrm>
                <a:off x="770836" y="742060"/>
                <a:ext cx="49788" cy="49790"/>
                <a:chOff x="4206077" y="3068637"/>
                <a:chExt cx="108000" cy="108000"/>
              </a:xfrm>
            </p:grpSpPr>
            <p:sp>
              <p:nvSpPr>
                <p:cNvPr id="536" name="Oval 535">
                  <a:extLst>
                    <a:ext uri="{FF2B5EF4-FFF2-40B4-BE49-F238E27FC236}">
                      <a16:creationId xmlns:a16="http://schemas.microsoft.com/office/drawing/2014/main" id="{78E9163A-4F1C-6196-C0F5-0D7F79A1AB31}"/>
                    </a:ext>
                  </a:extLst>
                </p:cNvPr>
                <p:cNvSpPr/>
                <p:nvPr/>
              </p:nvSpPr>
              <p:spPr>
                <a:xfrm>
                  <a:off x="4206077" y="3068637"/>
                  <a:ext cx="108000" cy="108000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7" name="Oval 536">
                  <a:extLst>
                    <a:ext uri="{FF2B5EF4-FFF2-40B4-BE49-F238E27FC236}">
                      <a16:creationId xmlns:a16="http://schemas.microsoft.com/office/drawing/2014/main" id="{2C3CD013-8926-55B5-01D1-69B94918C3E4}"/>
                    </a:ext>
                  </a:extLst>
                </p:cNvPr>
                <p:cNvSpPr/>
                <p:nvPr/>
              </p:nvSpPr>
              <p:spPr>
                <a:xfrm>
                  <a:off x="4257978" y="3092262"/>
                  <a:ext cx="36001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36" name="Group 335">
              <a:extLst>
                <a:ext uri="{FF2B5EF4-FFF2-40B4-BE49-F238E27FC236}">
                  <a16:creationId xmlns:a16="http://schemas.microsoft.com/office/drawing/2014/main" id="{3A000451-A259-72C2-329F-F95854466381}"/>
                </a:ext>
              </a:extLst>
            </p:cNvPr>
            <p:cNvGrpSpPr/>
            <p:nvPr/>
          </p:nvGrpSpPr>
          <p:grpSpPr>
            <a:xfrm>
              <a:off x="2200367" y="401433"/>
              <a:ext cx="251500" cy="280695"/>
              <a:chOff x="2200367" y="401433"/>
              <a:chExt cx="251500" cy="280695"/>
            </a:xfrm>
          </p:grpSpPr>
          <p:grpSp>
            <p:nvGrpSpPr>
              <p:cNvPr id="356" name="Group 355">
                <a:extLst>
                  <a:ext uri="{FF2B5EF4-FFF2-40B4-BE49-F238E27FC236}">
                    <a16:creationId xmlns:a16="http://schemas.microsoft.com/office/drawing/2014/main" id="{DEFAB6A3-26A6-D17C-4BB2-8CA9B4C75BBE}"/>
                  </a:ext>
                </a:extLst>
              </p:cNvPr>
              <p:cNvGrpSpPr/>
              <p:nvPr/>
            </p:nvGrpSpPr>
            <p:grpSpPr>
              <a:xfrm>
                <a:off x="2221940" y="556689"/>
                <a:ext cx="49788" cy="49790"/>
                <a:chOff x="4206077" y="3068661"/>
                <a:chExt cx="108000" cy="108001"/>
              </a:xfrm>
            </p:grpSpPr>
            <p:sp>
              <p:nvSpPr>
                <p:cNvPr id="489" name="Oval 488">
                  <a:extLst>
                    <a:ext uri="{FF2B5EF4-FFF2-40B4-BE49-F238E27FC236}">
                      <a16:creationId xmlns:a16="http://schemas.microsoft.com/office/drawing/2014/main" id="{2877F3E4-C21A-C347-D635-375392E27126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90" name="Oval 489">
                  <a:extLst>
                    <a:ext uri="{FF2B5EF4-FFF2-40B4-BE49-F238E27FC236}">
                      <a16:creationId xmlns:a16="http://schemas.microsoft.com/office/drawing/2014/main" id="{31D06B2E-FEA5-9007-2B34-748AD2FC7AFA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57" name="Group 356">
                <a:extLst>
                  <a:ext uri="{FF2B5EF4-FFF2-40B4-BE49-F238E27FC236}">
                    <a16:creationId xmlns:a16="http://schemas.microsoft.com/office/drawing/2014/main" id="{DF4F5AF3-2AB4-906F-7982-86CADAA55BC7}"/>
                  </a:ext>
                </a:extLst>
              </p:cNvPr>
              <p:cNvGrpSpPr/>
              <p:nvPr/>
            </p:nvGrpSpPr>
            <p:grpSpPr>
              <a:xfrm>
                <a:off x="2230249" y="581362"/>
                <a:ext cx="49788" cy="49790"/>
                <a:chOff x="4206077" y="3068661"/>
                <a:chExt cx="108000" cy="108001"/>
              </a:xfrm>
            </p:grpSpPr>
            <p:sp>
              <p:nvSpPr>
                <p:cNvPr id="487" name="Oval 486">
                  <a:extLst>
                    <a:ext uri="{FF2B5EF4-FFF2-40B4-BE49-F238E27FC236}">
                      <a16:creationId xmlns:a16="http://schemas.microsoft.com/office/drawing/2014/main" id="{AB85DF9C-6A84-0B2F-9FF6-A64F97A5B594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88" name="Oval 487">
                  <a:extLst>
                    <a:ext uri="{FF2B5EF4-FFF2-40B4-BE49-F238E27FC236}">
                      <a16:creationId xmlns:a16="http://schemas.microsoft.com/office/drawing/2014/main" id="{479014BC-0B6E-D9C0-4B84-942FA7506499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58" name="Group 357">
                <a:extLst>
                  <a:ext uri="{FF2B5EF4-FFF2-40B4-BE49-F238E27FC236}">
                    <a16:creationId xmlns:a16="http://schemas.microsoft.com/office/drawing/2014/main" id="{FC41304A-DF0A-3222-F03D-28F3EDD2F0DF}"/>
                  </a:ext>
                </a:extLst>
              </p:cNvPr>
              <p:cNvGrpSpPr/>
              <p:nvPr/>
            </p:nvGrpSpPr>
            <p:grpSpPr>
              <a:xfrm>
                <a:off x="2246662" y="598049"/>
                <a:ext cx="49788" cy="49790"/>
                <a:chOff x="4206077" y="3068661"/>
                <a:chExt cx="108000" cy="108001"/>
              </a:xfrm>
            </p:grpSpPr>
            <p:sp>
              <p:nvSpPr>
                <p:cNvPr id="485" name="Oval 484">
                  <a:extLst>
                    <a:ext uri="{FF2B5EF4-FFF2-40B4-BE49-F238E27FC236}">
                      <a16:creationId xmlns:a16="http://schemas.microsoft.com/office/drawing/2014/main" id="{1CACFEE7-E113-BC11-E195-98F8B1834181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86" name="Oval 485">
                  <a:extLst>
                    <a:ext uri="{FF2B5EF4-FFF2-40B4-BE49-F238E27FC236}">
                      <a16:creationId xmlns:a16="http://schemas.microsoft.com/office/drawing/2014/main" id="{4EF47BC9-1C2A-DA5F-323D-E7E8E015441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59" name="Group 358">
                <a:extLst>
                  <a:ext uri="{FF2B5EF4-FFF2-40B4-BE49-F238E27FC236}">
                    <a16:creationId xmlns:a16="http://schemas.microsoft.com/office/drawing/2014/main" id="{1D59F9DD-3069-B357-9C06-BE02F2E55EB3}"/>
                  </a:ext>
                </a:extLst>
              </p:cNvPr>
              <p:cNvGrpSpPr/>
              <p:nvPr/>
            </p:nvGrpSpPr>
            <p:grpSpPr>
              <a:xfrm>
                <a:off x="2310174" y="519224"/>
                <a:ext cx="49788" cy="49790"/>
                <a:chOff x="4206077" y="3068661"/>
                <a:chExt cx="108000" cy="108001"/>
              </a:xfrm>
            </p:grpSpPr>
            <p:sp>
              <p:nvSpPr>
                <p:cNvPr id="483" name="Oval 482">
                  <a:extLst>
                    <a:ext uri="{FF2B5EF4-FFF2-40B4-BE49-F238E27FC236}">
                      <a16:creationId xmlns:a16="http://schemas.microsoft.com/office/drawing/2014/main" id="{30E5FED7-EF53-CCD9-C9C3-C0290DF9E568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84" name="Oval 483">
                  <a:extLst>
                    <a:ext uri="{FF2B5EF4-FFF2-40B4-BE49-F238E27FC236}">
                      <a16:creationId xmlns:a16="http://schemas.microsoft.com/office/drawing/2014/main" id="{F47ED1D1-BBED-4E49-B122-33058A940B22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481FFC76-0073-4463-9483-469155C63799}"/>
                  </a:ext>
                </a:extLst>
              </p:cNvPr>
              <p:cNvGrpSpPr/>
              <p:nvPr/>
            </p:nvGrpSpPr>
            <p:grpSpPr>
              <a:xfrm>
                <a:off x="2206747" y="581318"/>
                <a:ext cx="49788" cy="49790"/>
                <a:chOff x="4206077" y="3068661"/>
                <a:chExt cx="108000" cy="108001"/>
              </a:xfrm>
            </p:grpSpPr>
            <p:sp>
              <p:nvSpPr>
                <p:cNvPr id="481" name="Oval 480">
                  <a:extLst>
                    <a:ext uri="{FF2B5EF4-FFF2-40B4-BE49-F238E27FC236}">
                      <a16:creationId xmlns:a16="http://schemas.microsoft.com/office/drawing/2014/main" id="{BF8686F5-BB42-27BE-C89B-06775ED4E992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82" name="Oval 481">
                  <a:extLst>
                    <a:ext uri="{FF2B5EF4-FFF2-40B4-BE49-F238E27FC236}">
                      <a16:creationId xmlns:a16="http://schemas.microsoft.com/office/drawing/2014/main" id="{40558FEA-34CB-61E3-A48A-7DDF944D9AA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1" name="Group 360">
                <a:extLst>
                  <a:ext uri="{FF2B5EF4-FFF2-40B4-BE49-F238E27FC236}">
                    <a16:creationId xmlns:a16="http://schemas.microsoft.com/office/drawing/2014/main" id="{286EA6BA-03C9-7EF5-EA05-130E5006E7BA}"/>
                  </a:ext>
                </a:extLst>
              </p:cNvPr>
              <p:cNvGrpSpPr/>
              <p:nvPr/>
            </p:nvGrpSpPr>
            <p:grpSpPr>
              <a:xfrm>
                <a:off x="2343267" y="540725"/>
                <a:ext cx="49788" cy="49790"/>
                <a:chOff x="4206077" y="3068661"/>
                <a:chExt cx="108000" cy="108001"/>
              </a:xfrm>
            </p:grpSpPr>
            <p:sp>
              <p:nvSpPr>
                <p:cNvPr id="479" name="Oval 478">
                  <a:extLst>
                    <a:ext uri="{FF2B5EF4-FFF2-40B4-BE49-F238E27FC236}">
                      <a16:creationId xmlns:a16="http://schemas.microsoft.com/office/drawing/2014/main" id="{5F68CECA-BEC3-C3F4-3E9A-649EC9552211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80" name="Oval 479">
                  <a:extLst>
                    <a:ext uri="{FF2B5EF4-FFF2-40B4-BE49-F238E27FC236}">
                      <a16:creationId xmlns:a16="http://schemas.microsoft.com/office/drawing/2014/main" id="{4B5538F2-116B-8019-991E-BB1467FA783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2" name="Group 361">
                <a:extLst>
                  <a:ext uri="{FF2B5EF4-FFF2-40B4-BE49-F238E27FC236}">
                    <a16:creationId xmlns:a16="http://schemas.microsoft.com/office/drawing/2014/main" id="{A28E7A0A-F2BB-FE9F-DCBE-9504BEF312BE}"/>
                  </a:ext>
                </a:extLst>
              </p:cNvPr>
              <p:cNvGrpSpPr/>
              <p:nvPr/>
            </p:nvGrpSpPr>
            <p:grpSpPr>
              <a:xfrm>
                <a:off x="2217158" y="620652"/>
                <a:ext cx="49788" cy="49790"/>
                <a:chOff x="4206077" y="3068661"/>
                <a:chExt cx="108000" cy="108001"/>
              </a:xfrm>
            </p:grpSpPr>
            <p:sp>
              <p:nvSpPr>
                <p:cNvPr id="477" name="Oval 476">
                  <a:extLst>
                    <a:ext uri="{FF2B5EF4-FFF2-40B4-BE49-F238E27FC236}">
                      <a16:creationId xmlns:a16="http://schemas.microsoft.com/office/drawing/2014/main" id="{258409E3-94E9-6A3F-3967-61E33C3F5A25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78" name="Oval 477">
                  <a:extLst>
                    <a:ext uri="{FF2B5EF4-FFF2-40B4-BE49-F238E27FC236}">
                      <a16:creationId xmlns:a16="http://schemas.microsoft.com/office/drawing/2014/main" id="{0E3710A3-2861-CB60-240F-46D83F2218AF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83489992-5219-D7DD-C3C6-04F651AEC7B9}"/>
                  </a:ext>
                </a:extLst>
              </p:cNvPr>
              <p:cNvGrpSpPr/>
              <p:nvPr/>
            </p:nvGrpSpPr>
            <p:grpSpPr>
              <a:xfrm>
                <a:off x="2225509" y="627989"/>
                <a:ext cx="49788" cy="49790"/>
                <a:chOff x="4206077" y="3068661"/>
                <a:chExt cx="108000" cy="108001"/>
              </a:xfrm>
            </p:grpSpPr>
            <p:sp>
              <p:nvSpPr>
                <p:cNvPr id="475" name="Oval 474">
                  <a:extLst>
                    <a:ext uri="{FF2B5EF4-FFF2-40B4-BE49-F238E27FC236}">
                      <a16:creationId xmlns:a16="http://schemas.microsoft.com/office/drawing/2014/main" id="{231717BD-6410-46BA-7C3C-CFC10329D397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76" name="Oval 475">
                  <a:extLst>
                    <a:ext uri="{FF2B5EF4-FFF2-40B4-BE49-F238E27FC236}">
                      <a16:creationId xmlns:a16="http://schemas.microsoft.com/office/drawing/2014/main" id="{9714CB5C-48FC-5B1A-6F00-17142BB4C55F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4" name="Group 363">
                <a:extLst>
                  <a:ext uri="{FF2B5EF4-FFF2-40B4-BE49-F238E27FC236}">
                    <a16:creationId xmlns:a16="http://schemas.microsoft.com/office/drawing/2014/main" id="{9B512E5E-25E3-26A7-DD70-99B4A2093EA9}"/>
                  </a:ext>
                </a:extLst>
              </p:cNvPr>
              <p:cNvGrpSpPr/>
              <p:nvPr/>
            </p:nvGrpSpPr>
            <p:grpSpPr>
              <a:xfrm>
                <a:off x="2263480" y="577433"/>
                <a:ext cx="49788" cy="49790"/>
                <a:chOff x="4206077" y="3068661"/>
                <a:chExt cx="108000" cy="108001"/>
              </a:xfrm>
            </p:grpSpPr>
            <p:sp>
              <p:nvSpPr>
                <p:cNvPr id="473" name="Oval 472">
                  <a:extLst>
                    <a:ext uri="{FF2B5EF4-FFF2-40B4-BE49-F238E27FC236}">
                      <a16:creationId xmlns:a16="http://schemas.microsoft.com/office/drawing/2014/main" id="{B84D0980-4446-F46E-4B44-D91F85E9DE41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74" name="Oval 473">
                  <a:extLst>
                    <a:ext uri="{FF2B5EF4-FFF2-40B4-BE49-F238E27FC236}">
                      <a16:creationId xmlns:a16="http://schemas.microsoft.com/office/drawing/2014/main" id="{9041EDC3-0221-ED8E-81EC-A420D6A7B991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5" name="Group 364">
                <a:extLst>
                  <a:ext uri="{FF2B5EF4-FFF2-40B4-BE49-F238E27FC236}">
                    <a16:creationId xmlns:a16="http://schemas.microsoft.com/office/drawing/2014/main" id="{1D434D22-268A-D205-FDED-A778A0D320F9}"/>
                  </a:ext>
                </a:extLst>
              </p:cNvPr>
              <p:cNvGrpSpPr/>
              <p:nvPr/>
            </p:nvGrpSpPr>
            <p:grpSpPr>
              <a:xfrm>
                <a:off x="2256298" y="595507"/>
                <a:ext cx="49788" cy="49790"/>
                <a:chOff x="4206077" y="3068661"/>
                <a:chExt cx="108000" cy="108001"/>
              </a:xfrm>
            </p:grpSpPr>
            <p:sp>
              <p:nvSpPr>
                <p:cNvPr id="471" name="Oval 470">
                  <a:extLst>
                    <a:ext uri="{FF2B5EF4-FFF2-40B4-BE49-F238E27FC236}">
                      <a16:creationId xmlns:a16="http://schemas.microsoft.com/office/drawing/2014/main" id="{2A4DE388-525D-2294-ECDA-738CE6A98952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72" name="Oval 471">
                  <a:extLst>
                    <a:ext uri="{FF2B5EF4-FFF2-40B4-BE49-F238E27FC236}">
                      <a16:creationId xmlns:a16="http://schemas.microsoft.com/office/drawing/2014/main" id="{66B2C030-5B66-18EA-4608-000FA638F3B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6" name="Group 365">
                <a:extLst>
                  <a:ext uri="{FF2B5EF4-FFF2-40B4-BE49-F238E27FC236}">
                    <a16:creationId xmlns:a16="http://schemas.microsoft.com/office/drawing/2014/main" id="{97EB77AC-7F48-A5DD-4C2A-8256238EC2FC}"/>
                  </a:ext>
                </a:extLst>
              </p:cNvPr>
              <p:cNvGrpSpPr/>
              <p:nvPr/>
            </p:nvGrpSpPr>
            <p:grpSpPr>
              <a:xfrm>
                <a:off x="2272786" y="555965"/>
                <a:ext cx="49788" cy="49790"/>
                <a:chOff x="4200452" y="3068661"/>
                <a:chExt cx="108000" cy="108001"/>
              </a:xfrm>
            </p:grpSpPr>
            <p:sp>
              <p:nvSpPr>
                <p:cNvPr id="469" name="Oval 468">
                  <a:extLst>
                    <a:ext uri="{FF2B5EF4-FFF2-40B4-BE49-F238E27FC236}">
                      <a16:creationId xmlns:a16="http://schemas.microsoft.com/office/drawing/2014/main" id="{9115E323-E8E7-558D-DBD7-96DF7682F765}"/>
                    </a:ext>
                  </a:extLst>
                </p:cNvPr>
                <p:cNvSpPr/>
                <p:nvPr/>
              </p:nvSpPr>
              <p:spPr>
                <a:xfrm>
                  <a:off x="4200452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70" name="Oval 469">
                  <a:extLst>
                    <a:ext uri="{FF2B5EF4-FFF2-40B4-BE49-F238E27FC236}">
                      <a16:creationId xmlns:a16="http://schemas.microsoft.com/office/drawing/2014/main" id="{DE0F05DB-448C-7972-BE44-6A930E25F8CC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7" name="Group 366">
                <a:extLst>
                  <a:ext uri="{FF2B5EF4-FFF2-40B4-BE49-F238E27FC236}">
                    <a16:creationId xmlns:a16="http://schemas.microsoft.com/office/drawing/2014/main" id="{0DE1FEB5-F68E-FC8A-2871-C8366CF2BB00}"/>
                  </a:ext>
                </a:extLst>
              </p:cNvPr>
              <p:cNvGrpSpPr/>
              <p:nvPr/>
            </p:nvGrpSpPr>
            <p:grpSpPr>
              <a:xfrm>
                <a:off x="2307435" y="539525"/>
                <a:ext cx="49788" cy="49790"/>
                <a:chOff x="4206077" y="3068661"/>
                <a:chExt cx="108000" cy="108001"/>
              </a:xfrm>
            </p:grpSpPr>
            <p:sp>
              <p:nvSpPr>
                <p:cNvPr id="467" name="Oval 466">
                  <a:extLst>
                    <a:ext uri="{FF2B5EF4-FFF2-40B4-BE49-F238E27FC236}">
                      <a16:creationId xmlns:a16="http://schemas.microsoft.com/office/drawing/2014/main" id="{B0A03FA1-0C88-8CD9-6024-A52706923CDB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68" name="Oval 467">
                  <a:extLst>
                    <a:ext uri="{FF2B5EF4-FFF2-40B4-BE49-F238E27FC236}">
                      <a16:creationId xmlns:a16="http://schemas.microsoft.com/office/drawing/2014/main" id="{7F7C0A8D-9AED-87CF-9F8F-BABAB8A79F30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8" name="Group 367">
                <a:extLst>
                  <a:ext uri="{FF2B5EF4-FFF2-40B4-BE49-F238E27FC236}">
                    <a16:creationId xmlns:a16="http://schemas.microsoft.com/office/drawing/2014/main" id="{9BB3EECB-35B3-9C39-F94A-C988BF137E25}"/>
                  </a:ext>
                </a:extLst>
              </p:cNvPr>
              <p:cNvGrpSpPr/>
              <p:nvPr/>
            </p:nvGrpSpPr>
            <p:grpSpPr>
              <a:xfrm>
                <a:off x="2322416" y="536177"/>
                <a:ext cx="49788" cy="49790"/>
                <a:chOff x="4206077" y="3068661"/>
                <a:chExt cx="108000" cy="108001"/>
              </a:xfrm>
            </p:grpSpPr>
            <p:sp>
              <p:nvSpPr>
                <p:cNvPr id="465" name="Oval 464">
                  <a:extLst>
                    <a:ext uri="{FF2B5EF4-FFF2-40B4-BE49-F238E27FC236}">
                      <a16:creationId xmlns:a16="http://schemas.microsoft.com/office/drawing/2014/main" id="{7359C432-170E-22D7-F67A-87E08E14C84C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66" name="Oval 465">
                  <a:extLst>
                    <a:ext uri="{FF2B5EF4-FFF2-40B4-BE49-F238E27FC236}">
                      <a16:creationId xmlns:a16="http://schemas.microsoft.com/office/drawing/2014/main" id="{F693FF04-530A-CF50-C2EC-A8D49487A76F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0F229120-21DA-39E8-27AF-E25A0D50DF2E}"/>
                  </a:ext>
                </a:extLst>
              </p:cNvPr>
              <p:cNvGrpSpPr/>
              <p:nvPr/>
            </p:nvGrpSpPr>
            <p:grpSpPr>
              <a:xfrm>
                <a:off x="2287136" y="597171"/>
                <a:ext cx="49788" cy="49790"/>
                <a:chOff x="4206077" y="3068661"/>
                <a:chExt cx="108000" cy="108001"/>
              </a:xfrm>
            </p:grpSpPr>
            <p:sp>
              <p:nvSpPr>
                <p:cNvPr id="463" name="Oval 462">
                  <a:extLst>
                    <a:ext uri="{FF2B5EF4-FFF2-40B4-BE49-F238E27FC236}">
                      <a16:creationId xmlns:a16="http://schemas.microsoft.com/office/drawing/2014/main" id="{A31F073D-B788-6365-3B79-56EA2340129B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64" name="Oval 463">
                  <a:extLst>
                    <a:ext uri="{FF2B5EF4-FFF2-40B4-BE49-F238E27FC236}">
                      <a16:creationId xmlns:a16="http://schemas.microsoft.com/office/drawing/2014/main" id="{C5B88C02-4444-6FC5-D142-CBF3FA5374C7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0" name="Group 369">
                <a:extLst>
                  <a:ext uri="{FF2B5EF4-FFF2-40B4-BE49-F238E27FC236}">
                    <a16:creationId xmlns:a16="http://schemas.microsoft.com/office/drawing/2014/main" id="{F7214394-06E8-A6F0-61F6-27227EAFD58F}"/>
                  </a:ext>
                </a:extLst>
              </p:cNvPr>
              <p:cNvGrpSpPr/>
              <p:nvPr/>
            </p:nvGrpSpPr>
            <p:grpSpPr>
              <a:xfrm>
                <a:off x="2287918" y="565534"/>
                <a:ext cx="49788" cy="49790"/>
                <a:chOff x="4206077" y="3068661"/>
                <a:chExt cx="108000" cy="108001"/>
              </a:xfrm>
            </p:grpSpPr>
            <p:sp>
              <p:nvSpPr>
                <p:cNvPr id="461" name="Oval 460">
                  <a:extLst>
                    <a:ext uri="{FF2B5EF4-FFF2-40B4-BE49-F238E27FC236}">
                      <a16:creationId xmlns:a16="http://schemas.microsoft.com/office/drawing/2014/main" id="{6A9BEB3E-ADCB-3A46-B08D-077D51AA6740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62" name="Oval 461">
                  <a:extLst>
                    <a:ext uri="{FF2B5EF4-FFF2-40B4-BE49-F238E27FC236}">
                      <a16:creationId xmlns:a16="http://schemas.microsoft.com/office/drawing/2014/main" id="{B19E50D0-F168-066E-F846-911EBF2B5CF0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1" name="Group 370">
                <a:extLst>
                  <a:ext uri="{FF2B5EF4-FFF2-40B4-BE49-F238E27FC236}">
                    <a16:creationId xmlns:a16="http://schemas.microsoft.com/office/drawing/2014/main" id="{6ACE83AD-1EFF-CD69-49EC-81DF49239926}"/>
                  </a:ext>
                </a:extLst>
              </p:cNvPr>
              <p:cNvGrpSpPr/>
              <p:nvPr/>
            </p:nvGrpSpPr>
            <p:grpSpPr>
              <a:xfrm>
                <a:off x="2327831" y="403080"/>
                <a:ext cx="49788" cy="49790"/>
                <a:chOff x="4206077" y="3068661"/>
                <a:chExt cx="108000" cy="108001"/>
              </a:xfrm>
            </p:grpSpPr>
            <p:sp>
              <p:nvSpPr>
                <p:cNvPr id="459" name="Oval 458">
                  <a:extLst>
                    <a:ext uri="{FF2B5EF4-FFF2-40B4-BE49-F238E27FC236}">
                      <a16:creationId xmlns:a16="http://schemas.microsoft.com/office/drawing/2014/main" id="{9B0E140D-98C2-6471-16FD-F152DA5F7E53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60" name="Oval 459">
                  <a:extLst>
                    <a:ext uri="{FF2B5EF4-FFF2-40B4-BE49-F238E27FC236}">
                      <a16:creationId xmlns:a16="http://schemas.microsoft.com/office/drawing/2014/main" id="{6AFAD745-896A-FB80-6DE4-591819B88D12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93B9FD39-7F30-1BF6-F3CE-3B730A1E651A}"/>
                  </a:ext>
                </a:extLst>
              </p:cNvPr>
              <p:cNvGrpSpPr/>
              <p:nvPr/>
            </p:nvGrpSpPr>
            <p:grpSpPr>
              <a:xfrm>
                <a:off x="2341924" y="542726"/>
                <a:ext cx="49788" cy="49790"/>
                <a:chOff x="4206077" y="3068661"/>
                <a:chExt cx="108000" cy="108001"/>
              </a:xfrm>
            </p:grpSpPr>
            <p:sp>
              <p:nvSpPr>
                <p:cNvPr id="457" name="Oval 456">
                  <a:extLst>
                    <a:ext uri="{FF2B5EF4-FFF2-40B4-BE49-F238E27FC236}">
                      <a16:creationId xmlns:a16="http://schemas.microsoft.com/office/drawing/2014/main" id="{0B8CBF1B-7CDD-305D-14C6-DFF4F74E94D6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58" name="Oval 457">
                  <a:extLst>
                    <a:ext uri="{FF2B5EF4-FFF2-40B4-BE49-F238E27FC236}">
                      <a16:creationId xmlns:a16="http://schemas.microsoft.com/office/drawing/2014/main" id="{65F72F7E-8EB1-5745-741C-990CECC7677D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2173AA2A-1ADD-7F5A-74FC-9BDF9BD76435}"/>
                  </a:ext>
                </a:extLst>
              </p:cNvPr>
              <p:cNvGrpSpPr/>
              <p:nvPr/>
            </p:nvGrpSpPr>
            <p:grpSpPr>
              <a:xfrm>
                <a:off x="2316736" y="514462"/>
                <a:ext cx="49788" cy="49790"/>
                <a:chOff x="4206077" y="3068661"/>
                <a:chExt cx="108000" cy="108001"/>
              </a:xfrm>
            </p:grpSpPr>
            <p:sp>
              <p:nvSpPr>
                <p:cNvPr id="455" name="Oval 454">
                  <a:extLst>
                    <a:ext uri="{FF2B5EF4-FFF2-40B4-BE49-F238E27FC236}">
                      <a16:creationId xmlns:a16="http://schemas.microsoft.com/office/drawing/2014/main" id="{3D048A3C-AB67-0F3C-EE3F-B861D93DE863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56" name="Oval 455">
                  <a:extLst>
                    <a:ext uri="{FF2B5EF4-FFF2-40B4-BE49-F238E27FC236}">
                      <a16:creationId xmlns:a16="http://schemas.microsoft.com/office/drawing/2014/main" id="{D08DEDE5-8B99-0100-4306-BDC70EBF2527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4" name="Group 373">
                <a:extLst>
                  <a:ext uri="{FF2B5EF4-FFF2-40B4-BE49-F238E27FC236}">
                    <a16:creationId xmlns:a16="http://schemas.microsoft.com/office/drawing/2014/main" id="{D7CB0581-2563-CD2D-6148-60F95B8B7024}"/>
                  </a:ext>
                </a:extLst>
              </p:cNvPr>
              <p:cNvGrpSpPr/>
              <p:nvPr/>
            </p:nvGrpSpPr>
            <p:grpSpPr>
              <a:xfrm>
                <a:off x="2363337" y="470101"/>
                <a:ext cx="49788" cy="49790"/>
                <a:chOff x="4206077" y="3068661"/>
                <a:chExt cx="108000" cy="108001"/>
              </a:xfrm>
            </p:grpSpPr>
            <p:sp>
              <p:nvSpPr>
                <p:cNvPr id="453" name="Oval 452">
                  <a:extLst>
                    <a:ext uri="{FF2B5EF4-FFF2-40B4-BE49-F238E27FC236}">
                      <a16:creationId xmlns:a16="http://schemas.microsoft.com/office/drawing/2014/main" id="{7D7BA5D3-8CFA-C7DC-B851-6B1FC84B19DA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54" name="Oval 453">
                  <a:extLst>
                    <a:ext uri="{FF2B5EF4-FFF2-40B4-BE49-F238E27FC236}">
                      <a16:creationId xmlns:a16="http://schemas.microsoft.com/office/drawing/2014/main" id="{7DEB7AA2-6467-E8A3-2F80-C655746C9266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CE1F2653-0AEB-B494-A4AE-29FE4F4A9171}"/>
                  </a:ext>
                </a:extLst>
              </p:cNvPr>
              <p:cNvGrpSpPr/>
              <p:nvPr/>
            </p:nvGrpSpPr>
            <p:grpSpPr>
              <a:xfrm>
                <a:off x="2393201" y="475106"/>
                <a:ext cx="49788" cy="49790"/>
                <a:chOff x="4206077" y="3068661"/>
                <a:chExt cx="108000" cy="108001"/>
              </a:xfrm>
            </p:grpSpPr>
            <p:sp>
              <p:nvSpPr>
                <p:cNvPr id="451" name="Oval 450">
                  <a:extLst>
                    <a:ext uri="{FF2B5EF4-FFF2-40B4-BE49-F238E27FC236}">
                      <a16:creationId xmlns:a16="http://schemas.microsoft.com/office/drawing/2014/main" id="{B5F4F6B2-7B0E-5B08-4E3C-B324C0A4FB27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52" name="Oval 451">
                  <a:extLst>
                    <a:ext uri="{FF2B5EF4-FFF2-40B4-BE49-F238E27FC236}">
                      <a16:creationId xmlns:a16="http://schemas.microsoft.com/office/drawing/2014/main" id="{561A3C2B-22AF-DACF-DAF9-D44CC6847F5A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DAA5D7C6-24A3-32E1-620D-46A780D4DBE4}"/>
                  </a:ext>
                </a:extLst>
              </p:cNvPr>
              <p:cNvGrpSpPr/>
              <p:nvPr/>
            </p:nvGrpSpPr>
            <p:grpSpPr>
              <a:xfrm>
                <a:off x="2268175" y="494487"/>
                <a:ext cx="49788" cy="49790"/>
                <a:chOff x="4206077" y="3068661"/>
                <a:chExt cx="108000" cy="108001"/>
              </a:xfrm>
            </p:grpSpPr>
            <p:sp>
              <p:nvSpPr>
                <p:cNvPr id="449" name="Oval 448">
                  <a:extLst>
                    <a:ext uri="{FF2B5EF4-FFF2-40B4-BE49-F238E27FC236}">
                      <a16:creationId xmlns:a16="http://schemas.microsoft.com/office/drawing/2014/main" id="{3429CF5F-D350-25ED-A740-AF67CAE70689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50" name="Oval 449">
                  <a:extLst>
                    <a:ext uri="{FF2B5EF4-FFF2-40B4-BE49-F238E27FC236}">
                      <a16:creationId xmlns:a16="http://schemas.microsoft.com/office/drawing/2014/main" id="{03E5EEF0-3F23-0E02-AC33-32FEE2F6EE89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E077EB60-C14D-4B7A-034A-FC6041CFA102}"/>
                  </a:ext>
                </a:extLst>
              </p:cNvPr>
              <p:cNvGrpSpPr/>
              <p:nvPr/>
            </p:nvGrpSpPr>
            <p:grpSpPr>
              <a:xfrm>
                <a:off x="2326633" y="464851"/>
                <a:ext cx="49788" cy="49790"/>
                <a:chOff x="4206077" y="3068661"/>
                <a:chExt cx="108000" cy="108001"/>
              </a:xfrm>
            </p:grpSpPr>
            <p:sp>
              <p:nvSpPr>
                <p:cNvPr id="447" name="Oval 446">
                  <a:extLst>
                    <a:ext uri="{FF2B5EF4-FFF2-40B4-BE49-F238E27FC236}">
                      <a16:creationId xmlns:a16="http://schemas.microsoft.com/office/drawing/2014/main" id="{CB0E033E-0432-1915-AA85-7F82E6A03C7E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48" name="Oval 447">
                  <a:extLst>
                    <a:ext uri="{FF2B5EF4-FFF2-40B4-BE49-F238E27FC236}">
                      <a16:creationId xmlns:a16="http://schemas.microsoft.com/office/drawing/2014/main" id="{18B27064-26AE-6D50-0176-26ABCF9E747C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8" name="Group 377">
                <a:extLst>
                  <a:ext uri="{FF2B5EF4-FFF2-40B4-BE49-F238E27FC236}">
                    <a16:creationId xmlns:a16="http://schemas.microsoft.com/office/drawing/2014/main" id="{210770E0-464A-A27F-EB00-CC56B1FE3D17}"/>
                  </a:ext>
                </a:extLst>
              </p:cNvPr>
              <p:cNvGrpSpPr/>
              <p:nvPr/>
            </p:nvGrpSpPr>
            <p:grpSpPr>
              <a:xfrm>
                <a:off x="2346099" y="542819"/>
                <a:ext cx="49788" cy="49790"/>
                <a:chOff x="4206077" y="3068661"/>
                <a:chExt cx="108000" cy="108001"/>
              </a:xfrm>
            </p:grpSpPr>
            <p:sp>
              <p:nvSpPr>
                <p:cNvPr id="445" name="Oval 444">
                  <a:extLst>
                    <a:ext uri="{FF2B5EF4-FFF2-40B4-BE49-F238E27FC236}">
                      <a16:creationId xmlns:a16="http://schemas.microsoft.com/office/drawing/2014/main" id="{FA7B321F-3151-F898-CF8C-0679A4C76F62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46" name="Oval 445">
                  <a:extLst>
                    <a:ext uri="{FF2B5EF4-FFF2-40B4-BE49-F238E27FC236}">
                      <a16:creationId xmlns:a16="http://schemas.microsoft.com/office/drawing/2014/main" id="{52E44FD9-4629-334C-960E-5FA806ADA409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9" name="Group 378">
                <a:extLst>
                  <a:ext uri="{FF2B5EF4-FFF2-40B4-BE49-F238E27FC236}">
                    <a16:creationId xmlns:a16="http://schemas.microsoft.com/office/drawing/2014/main" id="{EFA8A591-8A88-11D0-6F5F-5F39FE0263AB}"/>
                  </a:ext>
                </a:extLst>
              </p:cNvPr>
              <p:cNvGrpSpPr/>
              <p:nvPr/>
            </p:nvGrpSpPr>
            <p:grpSpPr>
              <a:xfrm>
                <a:off x="2309380" y="545177"/>
                <a:ext cx="49788" cy="49790"/>
                <a:chOff x="4206077" y="3068661"/>
                <a:chExt cx="108000" cy="108001"/>
              </a:xfrm>
            </p:grpSpPr>
            <p:sp>
              <p:nvSpPr>
                <p:cNvPr id="443" name="Oval 442">
                  <a:extLst>
                    <a:ext uri="{FF2B5EF4-FFF2-40B4-BE49-F238E27FC236}">
                      <a16:creationId xmlns:a16="http://schemas.microsoft.com/office/drawing/2014/main" id="{C4471696-175B-9F94-3B2D-AAFA731C4D72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44" name="Oval 443">
                  <a:extLst>
                    <a:ext uri="{FF2B5EF4-FFF2-40B4-BE49-F238E27FC236}">
                      <a16:creationId xmlns:a16="http://schemas.microsoft.com/office/drawing/2014/main" id="{E988392A-876B-5914-BAEE-25592E559F28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69EF68D0-200F-6E25-7032-9878AE81AD6A}"/>
                  </a:ext>
                </a:extLst>
              </p:cNvPr>
              <p:cNvGrpSpPr/>
              <p:nvPr/>
            </p:nvGrpSpPr>
            <p:grpSpPr>
              <a:xfrm>
                <a:off x="2328125" y="547508"/>
                <a:ext cx="49788" cy="49790"/>
                <a:chOff x="4206077" y="3068661"/>
                <a:chExt cx="108000" cy="108001"/>
              </a:xfrm>
            </p:grpSpPr>
            <p:sp>
              <p:nvSpPr>
                <p:cNvPr id="441" name="Oval 440">
                  <a:extLst>
                    <a:ext uri="{FF2B5EF4-FFF2-40B4-BE49-F238E27FC236}">
                      <a16:creationId xmlns:a16="http://schemas.microsoft.com/office/drawing/2014/main" id="{0BB0FE6D-D159-E217-E28D-5840717B7BD8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42" name="Oval 441">
                  <a:extLst>
                    <a:ext uri="{FF2B5EF4-FFF2-40B4-BE49-F238E27FC236}">
                      <a16:creationId xmlns:a16="http://schemas.microsoft.com/office/drawing/2014/main" id="{5AB70C61-5031-357A-4FEE-CDB23334D29E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1" name="Group 380">
                <a:extLst>
                  <a:ext uri="{FF2B5EF4-FFF2-40B4-BE49-F238E27FC236}">
                    <a16:creationId xmlns:a16="http://schemas.microsoft.com/office/drawing/2014/main" id="{B552194D-5079-8D38-1B02-B2C6369343E9}"/>
                  </a:ext>
                </a:extLst>
              </p:cNvPr>
              <p:cNvGrpSpPr/>
              <p:nvPr/>
            </p:nvGrpSpPr>
            <p:grpSpPr>
              <a:xfrm>
                <a:off x="2395201" y="433139"/>
                <a:ext cx="49788" cy="49790"/>
                <a:chOff x="4206077" y="3068661"/>
                <a:chExt cx="108000" cy="108001"/>
              </a:xfrm>
            </p:grpSpPr>
            <p:sp>
              <p:nvSpPr>
                <p:cNvPr id="439" name="Oval 438">
                  <a:extLst>
                    <a:ext uri="{FF2B5EF4-FFF2-40B4-BE49-F238E27FC236}">
                      <a16:creationId xmlns:a16="http://schemas.microsoft.com/office/drawing/2014/main" id="{263144FE-D3A6-E2D5-B939-79906DA2B8A5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40" name="Oval 439">
                  <a:extLst>
                    <a:ext uri="{FF2B5EF4-FFF2-40B4-BE49-F238E27FC236}">
                      <a16:creationId xmlns:a16="http://schemas.microsoft.com/office/drawing/2014/main" id="{81C486B5-584A-49C6-9BE7-388CE8C36220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62FA0CF0-AE6E-46E5-6C1F-2D2D2F21D48E}"/>
                  </a:ext>
                </a:extLst>
              </p:cNvPr>
              <p:cNvGrpSpPr/>
              <p:nvPr/>
            </p:nvGrpSpPr>
            <p:grpSpPr>
              <a:xfrm>
                <a:off x="2251194" y="621938"/>
                <a:ext cx="49788" cy="49790"/>
                <a:chOff x="4206077" y="3068661"/>
                <a:chExt cx="108000" cy="108001"/>
              </a:xfrm>
            </p:grpSpPr>
            <p:sp>
              <p:nvSpPr>
                <p:cNvPr id="437" name="Oval 436">
                  <a:extLst>
                    <a:ext uri="{FF2B5EF4-FFF2-40B4-BE49-F238E27FC236}">
                      <a16:creationId xmlns:a16="http://schemas.microsoft.com/office/drawing/2014/main" id="{BDEF988D-4ABA-DCE6-85C7-7A675934EFE3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8" name="Oval 437">
                  <a:extLst>
                    <a:ext uri="{FF2B5EF4-FFF2-40B4-BE49-F238E27FC236}">
                      <a16:creationId xmlns:a16="http://schemas.microsoft.com/office/drawing/2014/main" id="{E0553F67-BCC4-7700-30DF-31A422DDE60A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3" name="Group 382">
                <a:extLst>
                  <a:ext uri="{FF2B5EF4-FFF2-40B4-BE49-F238E27FC236}">
                    <a16:creationId xmlns:a16="http://schemas.microsoft.com/office/drawing/2014/main" id="{318BB337-4CB8-C7EF-E4D0-2C5D06A81D94}"/>
                  </a:ext>
                </a:extLst>
              </p:cNvPr>
              <p:cNvGrpSpPr/>
              <p:nvPr/>
            </p:nvGrpSpPr>
            <p:grpSpPr>
              <a:xfrm>
                <a:off x="2373788" y="477641"/>
                <a:ext cx="49788" cy="49790"/>
                <a:chOff x="4206077" y="3068661"/>
                <a:chExt cx="108000" cy="108001"/>
              </a:xfrm>
            </p:grpSpPr>
            <p:sp>
              <p:nvSpPr>
                <p:cNvPr id="435" name="Oval 434">
                  <a:extLst>
                    <a:ext uri="{FF2B5EF4-FFF2-40B4-BE49-F238E27FC236}">
                      <a16:creationId xmlns:a16="http://schemas.microsoft.com/office/drawing/2014/main" id="{E2C5EEE0-78D7-E93A-079F-060FB82FEBE8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6" name="Oval 435">
                  <a:extLst>
                    <a:ext uri="{FF2B5EF4-FFF2-40B4-BE49-F238E27FC236}">
                      <a16:creationId xmlns:a16="http://schemas.microsoft.com/office/drawing/2014/main" id="{BBEFDAF8-481E-B604-C33A-CC2B1FDF7A05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4" name="Group 383">
                <a:extLst>
                  <a:ext uri="{FF2B5EF4-FFF2-40B4-BE49-F238E27FC236}">
                    <a16:creationId xmlns:a16="http://schemas.microsoft.com/office/drawing/2014/main" id="{4EFFDF90-FD55-1432-3D22-7022ED0DBD9A}"/>
                  </a:ext>
                </a:extLst>
              </p:cNvPr>
              <p:cNvGrpSpPr/>
              <p:nvPr/>
            </p:nvGrpSpPr>
            <p:grpSpPr>
              <a:xfrm>
                <a:off x="2390941" y="463276"/>
                <a:ext cx="49788" cy="49790"/>
                <a:chOff x="4206077" y="3068661"/>
                <a:chExt cx="108000" cy="108001"/>
              </a:xfrm>
            </p:grpSpPr>
            <p:sp>
              <p:nvSpPr>
                <p:cNvPr id="433" name="Oval 432">
                  <a:extLst>
                    <a:ext uri="{FF2B5EF4-FFF2-40B4-BE49-F238E27FC236}">
                      <a16:creationId xmlns:a16="http://schemas.microsoft.com/office/drawing/2014/main" id="{F8255CDB-DBAB-F7FE-2DED-E0860C48C29B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4" name="Oval 433">
                  <a:extLst>
                    <a:ext uri="{FF2B5EF4-FFF2-40B4-BE49-F238E27FC236}">
                      <a16:creationId xmlns:a16="http://schemas.microsoft.com/office/drawing/2014/main" id="{4FEE5225-337A-41BD-6F33-72000B279D2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5" name="Group 384">
                <a:extLst>
                  <a:ext uri="{FF2B5EF4-FFF2-40B4-BE49-F238E27FC236}">
                    <a16:creationId xmlns:a16="http://schemas.microsoft.com/office/drawing/2014/main" id="{0D6C8730-AC7C-FF68-CFDB-4057367034A2}"/>
                  </a:ext>
                </a:extLst>
              </p:cNvPr>
              <p:cNvGrpSpPr/>
              <p:nvPr/>
            </p:nvGrpSpPr>
            <p:grpSpPr>
              <a:xfrm>
                <a:off x="2388929" y="401433"/>
                <a:ext cx="49788" cy="49790"/>
                <a:chOff x="4206077" y="3068661"/>
                <a:chExt cx="108000" cy="108001"/>
              </a:xfrm>
            </p:grpSpPr>
            <p:sp>
              <p:nvSpPr>
                <p:cNvPr id="431" name="Oval 430">
                  <a:extLst>
                    <a:ext uri="{FF2B5EF4-FFF2-40B4-BE49-F238E27FC236}">
                      <a16:creationId xmlns:a16="http://schemas.microsoft.com/office/drawing/2014/main" id="{EC3522C4-CDC9-B0B1-9D36-F4F0680BC46A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2" name="Oval 431">
                  <a:extLst>
                    <a:ext uri="{FF2B5EF4-FFF2-40B4-BE49-F238E27FC236}">
                      <a16:creationId xmlns:a16="http://schemas.microsoft.com/office/drawing/2014/main" id="{366616A3-CF55-0015-DAAC-DDE183DD469B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6" name="Group 385">
                <a:extLst>
                  <a:ext uri="{FF2B5EF4-FFF2-40B4-BE49-F238E27FC236}">
                    <a16:creationId xmlns:a16="http://schemas.microsoft.com/office/drawing/2014/main" id="{EC135A70-D11C-4692-BB80-8A97E0FD61F1}"/>
                  </a:ext>
                </a:extLst>
              </p:cNvPr>
              <p:cNvGrpSpPr/>
              <p:nvPr/>
            </p:nvGrpSpPr>
            <p:grpSpPr>
              <a:xfrm>
                <a:off x="2402079" y="433281"/>
                <a:ext cx="49788" cy="49790"/>
                <a:chOff x="4206077" y="3068661"/>
                <a:chExt cx="108000" cy="108001"/>
              </a:xfrm>
            </p:grpSpPr>
            <p:sp>
              <p:nvSpPr>
                <p:cNvPr id="429" name="Oval 428">
                  <a:extLst>
                    <a:ext uri="{FF2B5EF4-FFF2-40B4-BE49-F238E27FC236}">
                      <a16:creationId xmlns:a16="http://schemas.microsoft.com/office/drawing/2014/main" id="{EF803F29-4DC9-0D76-EA48-8726D852E4AC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0" name="Oval 429">
                  <a:extLst>
                    <a:ext uri="{FF2B5EF4-FFF2-40B4-BE49-F238E27FC236}">
                      <a16:creationId xmlns:a16="http://schemas.microsoft.com/office/drawing/2014/main" id="{09671DF5-9C8E-CACE-A74B-C8BD6FAA8B1E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7" name="Group 386">
                <a:extLst>
                  <a:ext uri="{FF2B5EF4-FFF2-40B4-BE49-F238E27FC236}">
                    <a16:creationId xmlns:a16="http://schemas.microsoft.com/office/drawing/2014/main" id="{EDB22A08-55C5-D4C8-32EA-64483D1CA224}"/>
                  </a:ext>
                </a:extLst>
              </p:cNvPr>
              <p:cNvGrpSpPr/>
              <p:nvPr/>
            </p:nvGrpSpPr>
            <p:grpSpPr>
              <a:xfrm>
                <a:off x="2340851" y="572502"/>
                <a:ext cx="49788" cy="49790"/>
                <a:chOff x="4206077" y="3068661"/>
                <a:chExt cx="108000" cy="108001"/>
              </a:xfrm>
            </p:grpSpPr>
            <p:sp>
              <p:nvSpPr>
                <p:cNvPr id="427" name="Oval 426">
                  <a:extLst>
                    <a:ext uri="{FF2B5EF4-FFF2-40B4-BE49-F238E27FC236}">
                      <a16:creationId xmlns:a16="http://schemas.microsoft.com/office/drawing/2014/main" id="{4D579866-5BCE-7A97-E873-D9E8801E9953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8" name="Oval 427">
                  <a:extLst>
                    <a:ext uri="{FF2B5EF4-FFF2-40B4-BE49-F238E27FC236}">
                      <a16:creationId xmlns:a16="http://schemas.microsoft.com/office/drawing/2014/main" id="{9F63F410-D875-14EC-C140-7D1D8F86CD9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AC483B5D-B25D-C3AF-FD47-D46001A0D549}"/>
                  </a:ext>
                </a:extLst>
              </p:cNvPr>
              <p:cNvGrpSpPr/>
              <p:nvPr/>
            </p:nvGrpSpPr>
            <p:grpSpPr>
              <a:xfrm>
                <a:off x="2319358" y="427521"/>
                <a:ext cx="49788" cy="49790"/>
                <a:chOff x="4206077" y="3068661"/>
                <a:chExt cx="108000" cy="108001"/>
              </a:xfrm>
            </p:grpSpPr>
            <p:sp>
              <p:nvSpPr>
                <p:cNvPr id="425" name="Oval 424">
                  <a:extLst>
                    <a:ext uri="{FF2B5EF4-FFF2-40B4-BE49-F238E27FC236}">
                      <a16:creationId xmlns:a16="http://schemas.microsoft.com/office/drawing/2014/main" id="{DE091397-4227-A12C-2207-8242B8CC53E8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6" name="Oval 425">
                  <a:extLst>
                    <a:ext uri="{FF2B5EF4-FFF2-40B4-BE49-F238E27FC236}">
                      <a16:creationId xmlns:a16="http://schemas.microsoft.com/office/drawing/2014/main" id="{42D9AA54-33B8-2A6E-E032-09F97F2596ED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9" name="Group 388">
                <a:extLst>
                  <a:ext uri="{FF2B5EF4-FFF2-40B4-BE49-F238E27FC236}">
                    <a16:creationId xmlns:a16="http://schemas.microsoft.com/office/drawing/2014/main" id="{A270B835-418C-B7FA-20FE-33FA6F71AB99}"/>
                  </a:ext>
                </a:extLst>
              </p:cNvPr>
              <p:cNvGrpSpPr/>
              <p:nvPr/>
            </p:nvGrpSpPr>
            <p:grpSpPr>
              <a:xfrm>
                <a:off x="2399473" y="464880"/>
                <a:ext cx="49788" cy="49790"/>
                <a:chOff x="4206077" y="3068661"/>
                <a:chExt cx="108000" cy="108001"/>
              </a:xfrm>
            </p:grpSpPr>
            <p:sp>
              <p:nvSpPr>
                <p:cNvPr id="423" name="Oval 422">
                  <a:extLst>
                    <a:ext uri="{FF2B5EF4-FFF2-40B4-BE49-F238E27FC236}">
                      <a16:creationId xmlns:a16="http://schemas.microsoft.com/office/drawing/2014/main" id="{562BAD2F-B772-F6CB-994D-DE36688BF81D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4" name="Oval 423">
                  <a:extLst>
                    <a:ext uri="{FF2B5EF4-FFF2-40B4-BE49-F238E27FC236}">
                      <a16:creationId xmlns:a16="http://schemas.microsoft.com/office/drawing/2014/main" id="{4389F4F9-1E03-80EC-2439-B950E09EA4C5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0" name="Group 389">
                <a:extLst>
                  <a:ext uri="{FF2B5EF4-FFF2-40B4-BE49-F238E27FC236}">
                    <a16:creationId xmlns:a16="http://schemas.microsoft.com/office/drawing/2014/main" id="{6E3A19F1-1EEA-A941-D5EA-F332FCE192FE}"/>
                  </a:ext>
                </a:extLst>
              </p:cNvPr>
              <p:cNvGrpSpPr/>
              <p:nvPr/>
            </p:nvGrpSpPr>
            <p:grpSpPr>
              <a:xfrm>
                <a:off x="2363817" y="402858"/>
                <a:ext cx="49788" cy="49790"/>
                <a:chOff x="4206077" y="3068661"/>
                <a:chExt cx="108000" cy="108001"/>
              </a:xfrm>
            </p:grpSpPr>
            <p:sp>
              <p:nvSpPr>
                <p:cNvPr id="421" name="Oval 420">
                  <a:extLst>
                    <a:ext uri="{FF2B5EF4-FFF2-40B4-BE49-F238E27FC236}">
                      <a16:creationId xmlns:a16="http://schemas.microsoft.com/office/drawing/2014/main" id="{392CAF3E-820A-E623-EB21-6E81EFA99974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Oval 421">
                  <a:extLst>
                    <a:ext uri="{FF2B5EF4-FFF2-40B4-BE49-F238E27FC236}">
                      <a16:creationId xmlns:a16="http://schemas.microsoft.com/office/drawing/2014/main" id="{F47144FF-4C6D-8FC3-AEF2-0824C5C34B73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1" name="Group 390">
                <a:extLst>
                  <a:ext uri="{FF2B5EF4-FFF2-40B4-BE49-F238E27FC236}">
                    <a16:creationId xmlns:a16="http://schemas.microsoft.com/office/drawing/2014/main" id="{ED45CC0D-488D-369C-E5A2-9CDDE385FB64}"/>
                  </a:ext>
                </a:extLst>
              </p:cNvPr>
              <p:cNvGrpSpPr/>
              <p:nvPr/>
            </p:nvGrpSpPr>
            <p:grpSpPr>
              <a:xfrm>
                <a:off x="2258746" y="593704"/>
                <a:ext cx="49788" cy="49790"/>
                <a:chOff x="4206077" y="3068661"/>
                <a:chExt cx="108000" cy="108001"/>
              </a:xfrm>
            </p:grpSpPr>
            <p:sp>
              <p:nvSpPr>
                <p:cNvPr id="419" name="Oval 418">
                  <a:extLst>
                    <a:ext uri="{FF2B5EF4-FFF2-40B4-BE49-F238E27FC236}">
                      <a16:creationId xmlns:a16="http://schemas.microsoft.com/office/drawing/2014/main" id="{23958037-C20E-25D9-A882-7029E6B6267A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Oval 419">
                  <a:extLst>
                    <a:ext uri="{FF2B5EF4-FFF2-40B4-BE49-F238E27FC236}">
                      <a16:creationId xmlns:a16="http://schemas.microsoft.com/office/drawing/2014/main" id="{9EFBE50C-53DA-2ECA-5508-620E00497D56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6752331F-5827-562D-F48D-F3475A19EDA6}"/>
                  </a:ext>
                </a:extLst>
              </p:cNvPr>
              <p:cNvGrpSpPr/>
              <p:nvPr/>
            </p:nvGrpSpPr>
            <p:grpSpPr>
              <a:xfrm>
                <a:off x="2343564" y="490207"/>
                <a:ext cx="49788" cy="49790"/>
                <a:chOff x="4206077" y="3068661"/>
                <a:chExt cx="108000" cy="108001"/>
              </a:xfrm>
            </p:grpSpPr>
            <p:sp>
              <p:nvSpPr>
                <p:cNvPr id="417" name="Oval 416">
                  <a:extLst>
                    <a:ext uri="{FF2B5EF4-FFF2-40B4-BE49-F238E27FC236}">
                      <a16:creationId xmlns:a16="http://schemas.microsoft.com/office/drawing/2014/main" id="{A86B0EFC-15C5-7D9F-4A02-CD63B4829832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18" name="Oval 417">
                  <a:extLst>
                    <a:ext uri="{FF2B5EF4-FFF2-40B4-BE49-F238E27FC236}">
                      <a16:creationId xmlns:a16="http://schemas.microsoft.com/office/drawing/2014/main" id="{E11E594F-39D4-4E45-3EB4-936672B28989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3" name="Group 392">
                <a:extLst>
                  <a:ext uri="{FF2B5EF4-FFF2-40B4-BE49-F238E27FC236}">
                    <a16:creationId xmlns:a16="http://schemas.microsoft.com/office/drawing/2014/main" id="{435B2911-7F03-4558-1428-EB045FD473A4}"/>
                  </a:ext>
                </a:extLst>
              </p:cNvPr>
              <p:cNvGrpSpPr/>
              <p:nvPr/>
            </p:nvGrpSpPr>
            <p:grpSpPr>
              <a:xfrm>
                <a:off x="2200367" y="632338"/>
                <a:ext cx="49788" cy="49790"/>
                <a:chOff x="4206077" y="3068661"/>
                <a:chExt cx="108000" cy="108001"/>
              </a:xfrm>
            </p:grpSpPr>
            <p:sp>
              <p:nvSpPr>
                <p:cNvPr id="415" name="Oval 414">
                  <a:extLst>
                    <a:ext uri="{FF2B5EF4-FFF2-40B4-BE49-F238E27FC236}">
                      <a16:creationId xmlns:a16="http://schemas.microsoft.com/office/drawing/2014/main" id="{184F84BF-9552-4C72-A1F2-8AF7D793C341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16" name="Oval 415">
                  <a:extLst>
                    <a:ext uri="{FF2B5EF4-FFF2-40B4-BE49-F238E27FC236}">
                      <a16:creationId xmlns:a16="http://schemas.microsoft.com/office/drawing/2014/main" id="{162ED1FD-FB5E-432A-68F2-6947FB88A727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432A6AAF-0CD4-AFAC-CA89-8D0A0394E4D3}"/>
                  </a:ext>
                </a:extLst>
              </p:cNvPr>
              <p:cNvGrpSpPr/>
              <p:nvPr/>
            </p:nvGrpSpPr>
            <p:grpSpPr>
              <a:xfrm>
                <a:off x="2374055" y="471150"/>
                <a:ext cx="49788" cy="49790"/>
                <a:chOff x="4206077" y="3068661"/>
                <a:chExt cx="108000" cy="108001"/>
              </a:xfrm>
            </p:grpSpPr>
            <p:sp>
              <p:nvSpPr>
                <p:cNvPr id="413" name="Oval 412">
                  <a:extLst>
                    <a:ext uri="{FF2B5EF4-FFF2-40B4-BE49-F238E27FC236}">
                      <a16:creationId xmlns:a16="http://schemas.microsoft.com/office/drawing/2014/main" id="{7B85CFDE-92FD-6E15-336F-EE9BE92DEEA7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Oval 413">
                  <a:extLst>
                    <a:ext uri="{FF2B5EF4-FFF2-40B4-BE49-F238E27FC236}">
                      <a16:creationId xmlns:a16="http://schemas.microsoft.com/office/drawing/2014/main" id="{3DE5551F-C97E-5E60-0D03-AE8EC217A061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5" name="Group 394">
                <a:extLst>
                  <a:ext uri="{FF2B5EF4-FFF2-40B4-BE49-F238E27FC236}">
                    <a16:creationId xmlns:a16="http://schemas.microsoft.com/office/drawing/2014/main" id="{1D50DDD0-406B-A460-006E-D769CAC273D4}"/>
                  </a:ext>
                </a:extLst>
              </p:cNvPr>
              <p:cNvGrpSpPr/>
              <p:nvPr/>
            </p:nvGrpSpPr>
            <p:grpSpPr>
              <a:xfrm>
                <a:off x="2283142" y="580038"/>
                <a:ext cx="49788" cy="49790"/>
                <a:chOff x="4206077" y="3068661"/>
                <a:chExt cx="108000" cy="108001"/>
              </a:xfrm>
            </p:grpSpPr>
            <p:sp>
              <p:nvSpPr>
                <p:cNvPr id="411" name="Oval 410">
                  <a:extLst>
                    <a:ext uri="{FF2B5EF4-FFF2-40B4-BE49-F238E27FC236}">
                      <a16:creationId xmlns:a16="http://schemas.microsoft.com/office/drawing/2014/main" id="{84C8B042-8951-5A7C-B618-FACD84B25EC9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12" name="Oval 411">
                  <a:extLst>
                    <a:ext uri="{FF2B5EF4-FFF2-40B4-BE49-F238E27FC236}">
                      <a16:creationId xmlns:a16="http://schemas.microsoft.com/office/drawing/2014/main" id="{EB140935-C5DD-8DDE-5D89-8CB4B264604C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6" name="Group 395">
                <a:extLst>
                  <a:ext uri="{FF2B5EF4-FFF2-40B4-BE49-F238E27FC236}">
                    <a16:creationId xmlns:a16="http://schemas.microsoft.com/office/drawing/2014/main" id="{4B03462C-68B0-392F-3B59-8E8B9421D88D}"/>
                  </a:ext>
                </a:extLst>
              </p:cNvPr>
              <p:cNvGrpSpPr/>
              <p:nvPr/>
            </p:nvGrpSpPr>
            <p:grpSpPr>
              <a:xfrm>
                <a:off x="2261766" y="524536"/>
                <a:ext cx="49788" cy="49790"/>
                <a:chOff x="4206077" y="3068661"/>
                <a:chExt cx="108000" cy="108001"/>
              </a:xfrm>
            </p:grpSpPr>
            <p:sp>
              <p:nvSpPr>
                <p:cNvPr id="409" name="Oval 408">
                  <a:extLst>
                    <a:ext uri="{FF2B5EF4-FFF2-40B4-BE49-F238E27FC236}">
                      <a16:creationId xmlns:a16="http://schemas.microsoft.com/office/drawing/2014/main" id="{3EF2C74D-DA30-1F4B-F731-D917D019EC74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10" name="Oval 409">
                  <a:extLst>
                    <a:ext uri="{FF2B5EF4-FFF2-40B4-BE49-F238E27FC236}">
                      <a16:creationId xmlns:a16="http://schemas.microsoft.com/office/drawing/2014/main" id="{FAE73AAF-F505-21CC-2CD2-462A58A69771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7" name="Group 396">
                <a:extLst>
                  <a:ext uri="{FF2B5EF4-FFF2-40B4-BE49-F238E27FC236}">
                    <a16:creationId xmlns:a16="http://schemas.microsoft.com/office/drawing/2014/main" id="{FB637050-B649-4C66-FCB9-62CADE55FD6B}"/>
                  </a:ext>
                </a:extLst>
              </p:cNvPr>
              <p:cNvGrpSpPr/>
              <p:nvPr/>
            </p:nvGrpSpPr>
            <p:grpSpPr>
              <a:xfrm>
                <a:off x="2303557" y="442727"/>
                <a:ext cx="49788" cy="49790"/>
                <a:chOff x="4206077" y="3068661"/>
                <a:chExt cx="108000" cy="108001"/>
              </a:xfrm>
            </p:grpSpPr>
            <p:sp>
              <p:nvSpPr>
                <p:cNvPr id="407" name="Oval 406">
                  <a:extLst>
                    <a:ext uri="{FF2B5EF4-FFF2-40B4-BE49-F238E27FC236}">
                      <a16:creationId xmlns:a16="http://schemas.microsoft.com/office/drawing/2014/main" id="{4B244463-684C-7F68-32FE-A853D30BB4F5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08" name="Oval 407">
                  <a:extLst>
                    <a:ext uri="{FF2B5EF4-FFF2-40B4-BE49-F238E27FC236}">
                      <a16:creationId xmlns:a16="http://schemas.microsoft.com/office/drawing/2014/main" id="{1AB75452-6A3A-9CE5-AB3F-0F60F0F96EC5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8" name="Group 397">
                <a:extLst>
                  <a:ext uri="{FF2B5EF4-FFF2-40B4-BE49-F238E27FC236}">
                    <a16:creationId xmlns:a16="http://schemas.microsoft.com/office/drawing/2014/main" id="{849FFFC3-90FF-E9CA-5D70-DCB5E08D455E}"/>
                  </a:ext>
                </a:extLst>
              </p:cNvPr>
              <p:cNvGrpSpPr/>
              <p:nvPr/>
            </p:nvGrpSpPr>
            <p:grpSpPr>
              <a:xfrm>
                <a:off x="2399254" y="479131"/>
                <a:ext cx="49788" cy="49790"/>
                <a:chOff x="4206077" y="3068661"/>
                <a:chExt cx="108000" cy="108001"/>
              </a:xfrm>
            </p:grpSpPr>
            <p:sp>
              <p:nvSpPr>
                <p:cNvPr id="405" name="Oval 404">
                  <a:extLst>
                    <a:ext uri="{FF2B5EF4-FFF2-40B4-BE49-F238E27FC236}">
                      <a16:creationId xmlns:a16="http://schemas.microsoft.com/office/drawing/2014/main" id="{61481C32-5AB1-9722-B248-A7EE562A102C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Oval 405">
                  <a:extLst>
                    <a:ext uri="{FF2B5EF4-FFF2-40B4-BE49-F238E27FC236}">
                      <a16:creationId xmlns:a16="http://schemas.microsoft.com/office/drawing/2014/main" id="{EFD822BA-0399-60C4-8DA6-7906EC4410FC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99" name="Group 398">
                <a:extLst>
                  <a:ext uri="{FF2B5EF4-FFF2-40B4-BE49-F238E27FC236}">
                    <a16:creationId xmlns:a16="http://schemas.microsoft.com/office/drawing/2014/main" id="{2861F0BB-03B5-E3D1-4B06-1ACB6EEE05D5}"/>
                  </a:ext>
                </a:extLst>
              </p:cNvPr>
              <p:cNvGrpSpPr/>
              <p:nvPr/>
            </p:nvGrpSpPr>
            <p:grpSpPr>
              <a:xfrm>
                <a:off x="2252393" y="631036"/>
                <a:ext cx="49788" cy="49790"/>
                <a:chOff x="4206077" y="3068661"/>
                <a:chExt cx="108000" cy="108001"/>
              </a:xfrm>
            </p:grpSpPr>
            <p:sp>
              <p:nvSpPr>
                <p:cNvPr id="403" name="Oval 402">
                  <a:extLst>
                    <a:ext uri="{FF2B5EF4-FFF2-40B4-BE49-F238E27FC236}">
                      <a16:creationId xmlns:a16="http://schemas.microsoft.com/office/drawing/2014/main" id="{5E05A23A-DF65-A1F4-E271-C6374880FA4A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Oval 403">
                  <a:extLst>
                    <a:ext uri="{FF2B5EF4-FFF2-40B4-BE49-F238E27FC236}">
                      <a16:creationId xmlns:a16="http://schemas.microsoft.com/office/drawing/2014/main" id="{85FA367B-46D5-023B-A5A5-3BA17627E067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00" name="Group 399">
                <a:extLst>
                  <a:ext uri="{FF2B5EF4-FFF2-40B4-BE49-F238E27FC236}">
                    <a16:creationId xmlns:a16="http://schemas.microsoft.com/office/drawing/2014/main" id="{CF3EBBBE-80CD-9140-E58B-9129954A0DFC}"/>
                  </a:ext>
                </a:extLst>
              </p:cNvPr>
              <p:cNvGrpSpPr/>
              <p:nvPr/>
            </p:nvGrpSpPr>
            <p:grpSpPr>
              <a:xfrm>
                <a:off x="2360294" y="475360"/>
                <a:ext cx="49788" cy="49790"/>
                <a:chOff x="4206077" y="3068661"/>
                <a:chExt cx="108000" cy="108001"/>
              </a:xfrm>
            </p:grpSpPr>
            <p:sp>
              <p:nvSpPr>
                <p:cNvPr id="401" name="Oval 400">
                  <a:extLst>
                    <a:ext uri="{FF2B5EF4-FFF2-40B4-BE49-F238E27FC236}">
                      <a16:creationId xmlns:a16="http://schemas.microsoft.com/office/drawing/2014/main" id="{482FDF07-F224-3EB1-711F-C962BBB27970}"/>
                    </a:ext>
                  </a:extLst>
                </p:cNvPr>
                <p:cNvSpPr/>
                <p:nvPr/>
              </p:nvSpPr>
              <p:spPr>
                <a:xfrm>
                  <a:off x="4206077" y="3068661"/>
                  <a:ext cx="108000" cy="108001"/>
                </a:xfrm>
                <a:prstGeom prst="ellipse">
                  <a:avLst/>
                </a:prstGeom>
                <a:solidFill>
                  <a:srgbClr val="A5A5A5"/>
                </a:solidFill>
                <a:ln w="6350" cap="flat" cmpd="sng" algn="ctr">
                  <a:solidFill>
                    <a:srgbClr val="8C8C8C"/>
                  </a:solidFill>
                  <a:prstDash val="solid"/>
                  <a:miter lim="800000"/>
                </a:ln>
                <a:effectLst>
                  <a:reflection endPos="0" dist="50800" dir="5400000" sy="-100000" algn="bl" rotWithShape="0"/>
                </a:effectLst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Oval 401">
                  <a:extLst>
                    <a:ext uri="{FF2B5EF4-FFF2-40B4-BE49-F238E27FC236}">
                      <a16:creationId xmlns:a16="http://schemas.microsoft.com/office/drawing/2014/main" id="{F19F2D0D-019A-CBAB-4B78-C858A91CE245}"/>
                    </a:ext>
                  </a:extLst>
                </p:cNvPr>
                <p:cNvSpPr/>
                <p:nvPr/>
              </p:nvSpPr>
              <p:spPr>
                <a:xfrm>
                  <a:off x="4257977" y="3092263"/>
                  <a:ext cx="36000" cy="36001"/>
                </a:xfrm>
                <a:prstGeom prst="ellips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190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37" name="Group 336" descr="\documentclass{article}&#10;\usepackage{amsmath}&#10;\pagestyle{empty}&#10;\begin{document}&#10;&#10;$e$-beam&#10;&#10;\end{document}" title="IguanaTex Vector Display">
              <a:extLst>
                <a:ext uri="{FF2B5EF4-FFF2-40B4-BE49-F238E27FC236}">
                  <a16:creationId xmlns:a16="http://schemas.microsoft.com/office/drawing/2014/main" id="{DB0AD0F6-52C2-98DB-1065-4B62DE3A78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5100" y="549357"/>
              <a:ext cx="496066" cy="107276"/>
              <a:chOff x="6745193" y="3354551"/>
              <a:chExt cx="656978" cy="142073"/>
            </a:xfrm>
            <a:solidFill>
              <a:srgbClr val="8C8C8C"/>
            </a:solidFill>
          </p:grpSpPr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448977AA-0F92-B4AB-C1EE-40A7E6E058F3}"/>
                  </a:ext>
                </a:extLst>
              </p:cNvPr>
              <p:cNvSpPr/>
              <p:nvPr/>
            </p:nvSpPr>
            <p:spPr>
              <a:xfrm>
                <a:off x="6745193" y="3405334"/>
                <a:ext cx="81545" cy="91289"/>
              </a:xfrm>
              <a:custGeom>
                <a:avLst/>
                <a:gdLst>
                  <a:gd name="connsiteX0" fmla="*/ 30019 w 81545"/>
                  <a:gd name="connsiteY0" fmla="*/ 42584 h 91289"/>
                  <a:gd name="connsiteX1" fmla="*/ 62510 w 81545"/>
                  <a:gd name="connsiteY1" fmla="*/ 37949 h 91289"/>
                  <a:gd name="connsiteX2" fmla="*/ 78437 w 81545"/>
                  <a:gd name="connsiteY2" fmla="*/ 17192 h 91289"/>
                  <a:gd name="connsiteX3" fmla="*/ 55714 w 81545"/>
                  <a:gd name="connsiteY3" fmla="*/ 63 h 91289"/>
                  <a:gd name="connsiteX4" fmla="*/ 77 w 81545"/>
                  <a:gd name="connsiteY4" fmla="*/ 54877 h 91289"/>
                  <a:gd name="connsiteX5" fmla="*/ 33417 w 81545"/>
                  <a:gd name="connsiteY5" fmla="*/ 91353 h 91289"/>
                  <a:gd name="connsiteX6" fmla="*/ 81622 w 81545"/>
                  <a:gd name="connsiteY6" fmla="*/ 67573 h 91289"/>
                  <a:gd name="connsiteX7" fmla="*/ 79074 w 81545"/>
                  <a:gd name="connsiteY7" fmla="*/ 64953 h 91289"/>
                  <a:gd name="connsiteX8" fmla="*/ 76313 w 81545"/>
                  <a:gd name="connsiteY8" fmla="*/ 66968 h 91289"/>
                  <a:gd name="connsiteX9" fmla="*/ 33842 w 81545"/>
                  <a:gd name="connsiteY9" fmla="*/ 86919 h 91289"/>
                  <a:gd name="connsiteX10" fmla="*/ 15366 w 81545"/>
                  <a:gd name="connsiteY10" fmla="*/ 63542 h 91289"/>
                  <a:gd name="connsiteX11" fmla="*/ 18764 w 81545"/>
                  <a:gd name="connsiteY11" fmla="*/ 42584 h 91289"/>
                  <a:gd name="connsiteX12" fmla="*/ 30019 w 81545"/>
                  <a:gd name="connsiteY12" fmla="*/ 42584 h 91289"/>
                  <a:gd name="connsiteX13" fmla="*/ 20038 w 81545"/>
                  <a:gd name="connsiteY13" fmla="*/ 38151 h 91289"/>
                  <a:gd name="connsiteX14" fmla="*/ 55714 w 81545"/>
                  <a:gd name="connsiteY14" fmla="*/ 4496 h 91289"/>
                  <a:gd name="connsiteX15" fmla="*/ 71429 w 81545"/>
                  <a:gd name="connsiteY15" fmla="*/ 17192 h 91289"/>
                  <a:gd name="connsiteX16" fmla="*/ 28745 w 81545"/>
                  <a:gd name="connsiteY16" fmla="*/ 38151 h 91289"/>
                  <a:gd name="connsiteX17" fmla="*/ 20038 w 81545"/>
                  <a:gd name="connsiteY17" fmla="*/ 38151 h 9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1545" h="91289">
                    <a:moveTo>
                      <a:pt x="30019" y="42584"/>
                    </a:moveTo>
                    <a:cubicBezTo>
                      <a:pt x="36177" y="42584"/>
                      <a:pt x="51892" y="42181"/>
                      <a:pt x="62510" y="37949"/>
                    </a:cubicBezTo>
                    <a:cubicBezTo>
                      <a:pt x="77375" y="31903"/>
                      <a:pt x="78437" y="20014"/>
                      <a:pt x="78437" y="17192"/>
                    </a:cubicBezTo>
                    <a:cubicBezTo>
                      <a:pt x="78437" y="8325"/>
                      <a:pt x="70367" y="63"/>
                      <a:pt x="55714" y="63"/>
                    </a:cubicBezTo>
                    <a:cubicBezTo>
                      <a:pt x="32143" y="63"/>
                      <a:pt x="77" y="19610"/>
                      <a:pt x="77" y="54877"/>
                    </a:cubicBezTo>
                    <a:cubicBezTo>
                      <a:pt x="77" y="75432"/>
                      <a:pt x="12606" y="91353"/>
                      <a:pt x="33417" y="91353"/>
                    </a:cubicBezTo>
                    <a:cubicBezTo>
                      <a:pt x="63784" y="91353"/>
                      <a:pt x="81622" y="69991"/>
                      <a:pt x="81622" y="67573"/>
                    </a:cubicBezTo>
                    <a:cubicBezTo>
                      <a:pt x="81622" y="66364"/>
                      <a:pt x="80348" y="64953"/>
                      <a:pt x="79074" y="64953"/>
                    </a:cubicBezTo>
                    <a:cubicBezTo>
                      <a:pt x="78012" y="64953"/>
                      <a:pt x="77587" y="65356"/>
                      <a:pt x="76313" y="66968"/>
                    </a:cubicBezTo>
                    <a:cubicBezTo>
                      <a:pt x="59537" y="86919"/>
                      <a:pt x="36390" y="86919"/>
                      <a:pt x="33842" y="86919"/>
                    </a:cubicBezTo>
                    <a:cubicBezTo>
                      <a:pt x="17278" y="86919"/>
                      <a:pt x="15366" y="69991"/>
                      <a:pt x="15366" y="63542"/>
                    </a:cubicBezTo>
                    <a:cubicBezTo>
                      <a:pt x="15366" y="61124"/>
                      <a:pt x="15579" y="54877"/>
                      <a:pt x="18764" y="42584"/>
                    </a:cubicBezTo>
                    <a:lnTo>
                      <a:pt x="30019" y="42584"/>
                    </a:lnTo>
                    <a:close/>
                    <a:moveTo>
                      <a:pt x="20038" y="38151"/>
                    </a:moveTo>
                    <a:cubicBezTo>
                      <a:pt x="28320" y="7519"/>
                      <a:pt x="50193" y="4496"/>
                      <a:pt x="55714" y="4496"/>
                    </a:cubicBezTo>
                    <a:cubicBezTo>
                      <a:pt x="65695" y="4496"/>
                      <a:pt x="71429" y="10340"/>
                      <a:pt x="71429" y="17192"/>
                    </a:cubicBezTo>
                    <a:cubicBezTo>
                      <a:pt x="71429" y="38151"/>
                      <a:pt x="37452" y="38151"/>
                      <a:pt x="28745" y="38151"/>
                    </a:cubicBezTo>
                    <a:lnTo>
                      <a:pt x="20038" y="38151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808B1519-239B-DCDD-8010-C6E61F76C5B3}"/>
                  </a:ext>
                </a:extLst>
              </p:cNvPr>
              <p:cNvSpPr/>
              <p:nvPr/>
            </p:nvSpPr>
            <p:spPr>
              <a:xfrm>
                <a:off x="6836640" y="3445034"/>
                <a:ext cx="56274" cy="11688"/>
              </a:xfrm>
              <a:custGeom>
                <a:avLst/>
                <a:gdLst>
                  <a:gd name="connsiteX0" fmla="*/ 56356 w 56274"/>
                  <a:gd name="connsiteY0" fmla="*/ 11751 h 11688"/>
                  <a:gd name="connsiteX1" fmla="*/ 56356 w 56274"/>
                  <a:gd name="connsiteY1" fmla="*/ 63 h 11688"/>
                  <a:gd name="connsiteX2" fmla="*/ 81 w 56274"/>
                  <a:gd name="connsiteY2" fmla="*/ 63 h 11688"/>
                  <a:gd name="connsiteX3" fmla="*/ 81 w 56274"/>
                  <a:gd name="connsiteY3" fmla="*/ 11751 h 11688"/>
                  <a:gd name="connsiteX4" fmla="*/ 56356 w 56274"/>
                  <a:gd name="connsiteY4" fmla="*/ 11751 h 11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274" h="11688">
                    <a:moveTo>
                      <a:pt x="56356" y="11751"/>
                    </a:moveTo>
                    <a:lnTo>
                      <a:pt x="56356" y="63"/>
                    </a:lnTo>
                    <a:lnTo>
                      <a:pt x="81" y="63"/>
                    </a:lnTo>
                    <a:lnTo>
                      <a:pt x="81" y="11751"/>
                    </a:lnTo>
                    <a:lnTo>
                      <a:pt x="56356" y="11751"/>
                    </a:ln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6849ADC2-972E-62CB-B6A3-E7FF01CFE4F7}"/>
                  </a:ext>
                </a:extLst>
              </p:cNvPr>
              <p:cNvSpPr/>
              <p:nvPr/>
            </p:nvSpPr>
            <p:spPr>
              <a:xfrm>
                <a:off x="6911036" y="3354551"/>
                <a:ext cx="104692" cy="142073"/>
              </a:xfrm>
              <a:custGeom>
                <a:avLst/>
                <a:gdLst>
                  <a:gd name="connsiteX0" fmla="*/ 30664 w 104692"/>
                  <a:gd name="connsiteY0" fmla="*/ 63946 h 142073"/>
                  <a:gd name="connsiteX1" fmla="*/ 30664 w 104692"/>
                  <a:gd name="connsiteY1" fmla="*/ 63 h 142073"/>
                  <a:gd name="connsiteX2" fmla="*/ 85 w 104692"/>
                  <a:gd name="connsiteY2" fmla="*/ 2280 h 142073"/>
                  <a:gd name="connsiteX3" fmla="*/ 85 w 104692"/>
                  <a:gd name="connsiteY3" fmla="*/ 8527 h 142073"/>
                  <a:gd name="connsiteX4" fmla="*/ 16649 w 104692"/>
                  <a:gd name="connsiteY4" fmla="*/ 19812 h 142073"/>
                  <a:gd name="connsiteX5" fmla="*/ 16649 w 104692"/>
                  <a:gd name="connsiteY5" fmla="*/ 139920 h 142073"/>
                  <a:gd name="connsiteX6" fmla="*/ 21957 w 104692"/>
                  <a:gd name="connsiteY6" fmla="*/ 139920 h 142073"/>
                  <a:gd name="connsiteX7" fmla="*/ 29602 w 104692"/>
                  <a:gd name="connsiteY7" fmla="*/ 127425 h 142073"/>
                  <a:gd name="connsiteX8" fmla="*/ 57421 w 104692"/>
                  <a:gd name="connsiteY8" fmla="*/ 142136 h 142073"/>
                  <a:gd name="connsiteX9" fmla="*/ 104777 w 104692"/>
                  <a:gd name="connsiteY9" fmla="*/ 96391 h 142073"/>
                  <a:gd name="connsiteX10" fmla="*/ 59757 w 104692"/>
                  <a:gd name="connsiteY10" fmla="*/ 50847 h 142073"/>
                  <a:gd name="connsiteX11" fmla="*/ 30664 w 104692"/>
                  <a:gd name="connsiteY11" fmla="*/ 63946 h 142073"/>
                  <a:gd name="connsiteX12" fmla="*/ 31301 w 104692"/>
                  <a:gd name="connsiteY12" fmla="*/ 116946 h 142073"/>
                  <a:gd name="connsiteX13" fmla="*/ 31301 w 104692"/>
                  <a:gd name="connsiteY13" fmla="*/ 75432 h 142073"/>
                  <a:gd name="connsiteX14" fmla="*/ 33637 w 104692"/>
                  <a:gd name="connsiteY14" fmla="*/ 68177 h 142073"/>
                  <a:gd name="connsiteX15" fmla="*/ 58695 w 104692"/>
                  <a:gd name="connsiteY15" fmla="*/ 55280 h 142073"/>
                  <a:gd name="connsiteX16" fmla="*/ 80993 w 104692"/>
                  <a:gd name="connsiteY16" fmla="*/ 68177 h 142073"/>
                  <a:gd name="connsiteX17" fmla="*/ 87151 w 104692"/>
                  <a:gd name="connsiteY17" fmla="*/ 96189 h 142073"/>
                  <a:gd name="connsiteX18" fmla="*/ 80568 w 104692"/>
                  <a:gd name="connsiteY18" fmla="*/ 124805 h 142073"/>
                  <a:gd name="connsiteX19" fmla="*/ 56572 w 104692"/>
                  <a:gd name="connsiteY19" fmla="*/ 137703 h 142073"/>
                  <a:gd name="connsiteX20" fmla="*/ 34274 w 104692"/>
                  <a:gd name="connsiteY20" fmla="*/ 125410 h 142073"/>
                  <a:gd name="connsiteX21" fmla="*/ 31301 w 104692"/>
                  <a:gd name="connsiteY21" fmla="*/ 116946 h 142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4692" h="142073">
                    <a:moveTo>
                      <a:pt x="30664" y="63946"/>
                    </a:moveTo>
                    <a:lnTo>
                      <a:pt x="30664" y="63"/>
                    </a:lnTo>
                    <a:lnTo>
                      <a:pt x="85" y="2280"/>
                    </a:lnTo>
                    <a:lnTo>
                      <a:pt x="85" y="8527"/>
                    </a:lnTo>
                    <a:cubicBezTo>
                      <a:pt x="14950" y="8527"/>
                      <a:pt x="16649" y="9937"/>
                      <a:pt x="16649" y="19812"/>
                    </a:cubicBezTo>
                    <a:lnTo>
                      <a:pt x="16649" y="139920"/>
                    </a:lnTo>
                    <a:lnTo>
                      <a:pt x="21957" y="139920"/>
                    </a:lnTo>
                    <a:cubicBezTo>
                      <a:pt x="22170" y="139718"/>
                      <a:pt x="23869" y="136897"/>
                      <a:pt x="29602" y="127425"/>
                    </a:cubicBezTo>
                    <a:cubicBezTo>
                      <a:pt x="32788" y="132060"/>
                      <a:pt x="41707" y="142136"/>
                      <a:pt x="57421" y="142136"/>
                    </a:cubicBezTo>
                    <a:cubicBezTo>
                      <a:pt x="82692" y="142136"/>
                      <a:pt x="104777" y="122387"/>
                      <a:pt x="104777" y="96391"/>
                    </a:cubicBezTo>
                    <a:cubicBezTo>
                      <a:pt x="104777" y="70797"/>
                      <a:pt x="83966" y="50847"/>
                      <a:pt x="59757" y="50847"/>
                    </a:cubicBezTo>
                    <a:cubicBezTo>
                      <a:pt x="43193" y="50847"/>
                      <a:pt x="34062" y="60318"/>
                      <a:pt x="30664" y="63946"/>
                    </a:cubicBezTo>
                    <a:close/>
                    <a:moveTo>
                      <a:pt x="31301" y="116946"/>
                    </a:moveTo>
                    <a:lnTo>
                      <a:pt x="31301" y="75432"/>
                    </a:lnTo>
                    <a:cubicBezTo>
                      <a:pt x="31301" y="71603"/>
                      <a:pt x="31301" y="71402"/>
                      <a:pt x="33637" y="68177"/>
                    </a:cubicBezTo>
                    <a:cubicBezTo>
                      <a:pt x="41919" y="56892"/>
                      <a:pt x="53599" y="55280"/>
                      <a:pt x="58695" y="55280"/>
                    </a:cubicBezTo>
                    <a:cubicBezTo>
                      <a:pt x="68251" y="55280"/>
                      <a:pt x="75896" y="60520"/>
                      <a:pt x="80993" y="68177"/>
                    </a:cubicBezTo>
                    <a:cubicBezTo>
                      <a:pt x="86514" y="76440"/>
                      <a:pt x="87151" y="87927"/>
                      <a:pt x="87151" y="96189"/>
                    </a:cubicBezTo>
                    <a:cubicBezTo>
                      <a:pt x="87151" y="103646"/>
                      <a:pt x="86726" y="115737"/>
                      <a:pt x="80568" y="124805"/>
                    </a:cubicBezTo>
                    <a:cubicBezTo>
                      <a:pt x="76109" y="131053"/>
                      <a:pt x="68039" y="137703"/>
                      <a:pt x="56572" y="137703"/>
                    </a:cubicBezTo>
                    <a:cubicBezTo>
                      <a:pt x="47016" y="137703"/>
                      <a:pt x="39371" y="132866"/>
                      <a:pt x="34274" y="125410"/>
                    </a:cubicBezTo>
                    <a:cubicBezTo>
                      <a:pt x="31301" y="121178"/>
                      <a:pt x="31301" y="120573"/>
                      <a:pt x="31301" y="116946"/>
                    </a:cubicBez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9B36448E-2FBE-E1C5-4CE3-25AEFAAB861C}"/>
                  </a:ext>
                </a:extLst>
              </p:cNvPr>
              <p:cNvSpPr/>
              <p:nvPr/>
            </p:nvSpPr>
            <p:spPr>
              <a:xfrm>
                <a:off x="7034912" y="3404125"/>
                <a:ext cx="82182" cy="92498"/>
              </a:xfrm>
              <a:custGeom>
                <a:avLst/>
                <a:gdLst>
                  <a:gd name="connsiteX0" fmla="*/ 17928 w 82182"/>
                  <a:gd name="connsiteY0" fmla="*/ 39561 h 92498"/>
                  <a:gd name="connsiteX1" fmla="*/ 44261 w 82182"/>
                  <a:gd name="connsiteY1" fmla="*/ 4496 h 92498"/>
                  <a:gd name="connsiteX2" fmla="*/ 68257 w 82182"/>
                  <a:gd name="connsiteY2" fmla="*/ 39561 h 92498"/>
                  <a:gd name="connsiteX3" fmla="*/ 17928 w 82182"/>
                  <a:gd name="connsiteY3" fmla="*/ 39561 h 92498"/>
                  <a:gd name="connsiteX4" fmla="*/ 17716 w 82182"/>
                  <a:gd name="connsiteY4" fmla="*/ 43793 h 92498"/>
                  <a:gd name="connsiteX5" fmla="*/ 76964 w 82182"/>
                  <a:gd name="connsiteY5" fmla="*/ 43793 h 92498"/>
                  <a:gd name="connsiteX6" fmla="*/ 82273 w 82182"/>
                  <a:gd name="connsiteY6" fmla="*/ 39561 h 92498"/>
                  <a:gd name="connsiteX7" fmla="*/ 44261 w 82182"/>
                  <a:gd name="connsiteY7" fmla="*/ 63 h 92498"/>
                  <a:gd name="connsiteX8" fmla="*/ 90 w 82182"/>
                  <a:gd name="connsiteY8" fmla="*/ 46010 h 92498"/>
                  <a:gd name="connsiteX9" fmla="*/ 46809 w 82182"/>
                  <a:gd name="connsiteY9" fmla="*/ 92562 h 92498"/>
                  <a:gd name="connsiteX10" fmla="*/ 82273 w 82182"/>
                  <a:gd name="connsiteY10" fmla="*/ 66364 h 92498"/>
                  <a:gd name="connsiteX11" fmla="*/ 79512 w 82182"/>
                  <a:gd name="connsiteY11" fmla="*/ 63946 h 92498"/>
                  <a:gd name="connsiteX12" fmla="*/ 76751 w 82182"/>
                  <a:gd name="connsiteY12" fmla="*/ 66767 h 92498"/>
                  <a:gd name="connsiteX13" fmla="*/ 48083 w 82182"/>
                  <a:gd name="connsiteY13" fmla="*/ 87524 h 92498"/>
                  <a:gd name="connsiteX14" fmla="*/ 24087 w 82182"/>
                  <a:gd name="connsiteY14" fmla="*/ 74022 h 92498"/>
                  <a:gd name="connsiteX15" fmla="*/ 17716 w 82182"/>
                  <a:gd name="connsiteY15" fmla="*/ 43793 h 92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182" h="92498">
                    <a:moveTo>
                      <a:pt x="17928" y="39561"/>
                    </a:moveTo>
                    <a:cubicBezTo>
                      <a:pt x="19203" y="9534"/>
                      <a:pt x="37041" y="4496"/>
                      <a:pt x="44261" y="4496"/>
                    </a:cubicBezTo>
                    <a:cubicBezTo>
                      <a:pt x="66134" y="4496"/>
                      <a:pt x="68257" y="31702"/>
                      <a:pt x="68257" y="39561"/>
                    </a:cubicBezTo>
                    <a:lnTo>
                      <a:pt x="17928" y="39561"/>
                    </a:lnTo>
                    <a:close/>
                    <a:moveTo>
                      <a:pt x="17716" y="43793"/>
                    </a:moveTo>
                    <a:lnTo>
                      <a:pt x="76964" y="43793"/>
                    </a:lnTo>
                    <a:cubicBezTo>
                      <a:pt x="81636" y="43793"/>
                      <a:pt x="82273" y="43793"/>
                      <a:pt x="82273" y="39561"/>
                    </a:cubicBezTo>
                    <a:cubicBezTo>
                      <a:pt x="82273" y="19610"/>
                      <a:pt x="70805" y="63"/>
                      <a:pt x="44261" y="63"/>
                    </a:cubicBezTo>
                    <a:cubicBezTo>
                      <a:pt x="19627" y="63"/>
                      <a:pt x="90" y="20820"/>
                      <a:pt x="90" y="46010"/>
                    </a:cubicBezTo>
                    <a:cubicBezTo>
                      <a:pt x="90" y="73014"/>
                      <a:pt x="22388" y="92562"/>
                      <a:pt x="46809" y="92562"/>
                    </a:cubicBezTo>
                    <a:cubicBezTo>
                      <a:pt x="72717" y="92562"/>
                      <a:pt x="82273" y="70193"/>
                      <a:pt x="82273" y="66364"/>
                    </a:cubicBezTo>
                    <a:cubicBezTo>
                      <a:pt x="82273" y="64349"/>
                      <a:pt x="80574" y="63946"/>
                      <a:pt x="79512" y="63946"/>
                    </a:cubicBezTo>
                    <a:cubicBezTo>
                      <a:pt x="77601" y="63946"/>
                      <a:pt x="77176" y="65155"/>
                      <a:pt x="76751" y="66767"/>
                    </a:cubicBezTo>
                    <a:cubicBezTo>
                      <a:pt x="69319" y="87524"/>
                      <a:pt x="50207" y="87524"/>
                      <a:pt x="48083" y="87524"/>
                    </a:cubicBezTo>
                    <a:cubicBezTo>
                      <a:pt x="37465" y="87524"/>
                      <a:pt x="28971" y="81478"/>
                      <a:pt x="24087" y="74022"/>
                    </a:cubicBezTo>
                    <a:cubicBezTo>
                      <a:pt x="17716" y="64349"/>
                      <a:pt x="17716" y="51048"/>
                      <a:pt x="17716" y="43793"/>
                    </a:cubicBez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87A0E62F-8816-03FB-C292-08772452E0BB}"/>
                  </a:ext>
                </a:extLst>
              </p:cNvPr>
              <p:cNvSpPr/>
              <p:nvPr/>
            </p:nvSpPr>
            <p:spPr>
              <a:xfrm>
                <a:off x="7132266" y="3404125"/>
                <a:ext cx="95773" cy="92498"/>
              </a:xfrm>
              <a:custGeom>
                <a:avLst/>
                <a:gdLst>
                  <a:gd name="connsiteX0" fmla="*/ 61891 w 95773"/>
                  <a:gd name="connsiteY0" fmla="*/ 75029 h 92498"/>
                  <a:gd name="connsiteX1" fmla="*/ 78455 w 95773"/>
                  <a:gd name="connsiteY1" fmla="*/ 91554 h 92498"/>
                  <a:gd name="connsiteX2" fmla="*/ 95868 w 95773"/>
                  <a:gd name="connsiteY2" fmla="*/ 72409 h 92498"/>
                  <a:gd name="connsiteX3" fmla="*/ 95868 w 95773"/>
                  <a:gd name="connsiteY3" fmla="*/ 61124 h 92498"/>
                  <a:gd name="connsiteX4" fmla="*/ 90559 w 95773"/>
                  <a:gd name="connsiteY4" fmla="*/ 61124 h 92498"/>
                  <a:gd name="connsiteX5" fmla="*/ 90559 w 95773"/>
                  <a:gd name="connsiteY5" fmla="*/ 72409 h 92498"/>
                  <a:gd name="connsiteX6" fmla="*/ 82914 w 95773"/>
                  <a:gd name="connsiteY6" fmla="*/ 85307 h 92498"/>
                  <a:gd name="connsiteX7" fmla="*/ 75057 w 95773"/>
                  <a:gd name="connsiteY7" fmla="*/ 75231 h 92498"/>
                  <a:gd name="connsiteX8" fmla="*/ 75057 w 95773"/>
                  <a:gd name="connsiteY8" fmla="*/ 34926 h 92498"/>
                  <a:gd name="connsiteX9" fmla="*/ 67412 w 95773"/>
                  <a:gd name="connsiteY9" fmla="*/ 11147 h 92498"/>
                  <a:gd name="connsiteX10" fmla="*/ 38319 w 95773"/>
                  <a:gd name="connsiteY10" fmla="*/ 63 h 92498"/>
                  <a:gd name="connsiteX11" fmla="*/ 6253 w 95773"/>
                  <a:gd name="connsiteY11" fmla="*/ 22835 h 92498"/>
                  <a:gd name="connsiteX12" fmla="*/ 16022 w 95773"/>
                  <a:gd name="connsiteY12" fmla="*/ 32306 h 92498"/>
                  <a:gd name="connsiteX13" fmla="*/ 25790 w 95773"/>
                  <a:gd name="connsiteY13" fmla="*/ 23036 h 92498"/>
                  <a:gd name="connsiteX14" fmla="*/ 14960 w 95773"/>
                  <a:gd name="connsiteY14" fmla="*/ 13766 h 92498"/>
                  <a:gd name="connsiteX15" fmla="*/ 37894 w 95773"/>
                  <a:gd name="connsiteY15" fmla="*/ 4496 h 92498"/>
                  <a:gd name="connsiteX16" fmla="*/ 60404 w 95773"/>
                  <a:gd name="connsiteY16" fmla="*/ 30291 h 92498"/>
                  <a:gd name="connsiteX17" fmla="*/ 60404 w 95773"/>
                  <a:gd name="connsiteY17" fmla="*/ 37748 h 92498"/>
                  <a:gd name="connsiteX18" fmla="*/ 21331 w 95773"/>
                  <a:gd name="connsiteY18" fmla="*/ 45002 h 92498"/>
                  <a:gd name="connsiteX19" fmla="*/ 95 w 95773"/>
                  <a:gd name="connsiteY19" fmla="*/ 71200 h 92498"/>
                  <a:gd name="connsiteX20" fmla="*/ 34072 w 95773"/>
                  <a:gd name="connsiteY20" fmla="*/ 92562 h 92498"/>
                  <a:gd name="connsiteX21" fmla="*/ 61891 w 95773"/>
                  <a:gd name="connsiteY21" fmla="*/ 75029 h 92498"/>
                  <a:gd name="connsiteX22" fmla="*/ 60404 w 95773"/>
                  <a:gd name="connsiteY22" fmla="*/ 41980 h 92498"/>
                  <a:gd name="connsiteX23" fmla="*/ 60404 w 95773"/>
                  <a:gd name="connsiteY23" fmla="*/ 62132 h 92498"/>
                  <a:gd name="connsiteX24" fmla="*/ 35559 w 95773"/>
                  <a:gd name="connsiteY24" fmla="*/ 88128 h 92498"/>
                  <a:gd name="connsiteX25" fmla="*/ 16446 w 95773"/>
                  <a:gd name="connsiteY25" fmla="*/ 70999 h 92498"/>
                  <a:gd name="connsiteX26" fmla="*/ 60404 w 95773"/>
                  <a:gd name="connsiteY26" fmla="*/ 41980 h 92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5773" h="92498">
                    <a:moveTo>
                      <a:pt x="61891" y="75029"/>
                    </a:moveTo>
                    <a:cubicBezTo>
                      <a:pt x="62740" y="83090"/>
                      <a:pt x="68474" y="91554"/>
                      <a:pt x="78455" y="91554"/>
                    </a:cubicBezTo>
                    <a:cubicBezTo>
                      <a:pt x="82914" y="91554"/>
                      <a:pt x="95868" y="88733"/>
                      <a:pt x="95868" y="72409"/>
                    </a:cubicBezTo>
                    <a:lnTo>
                      <a:pt x="95868" y="61124"/>
                    </a:lnTo>
                    <a:lnTo>
                      <a:pt x="90559" y="61124"/>
                    </a:lnTo>
                    <a:lnTo>
                      <a:pt x="90559" y="72409"/>
                    </a:lnTo>
                    <a:cubicBezTo>
                      <a:pt x="90559" y="84098"/>
                      <a:pt x="85250" y="85307"/>
                      <a:pt x="82914" y="85307"/>
                    </a:cubicBezTo>
                    <a:cubicBezTo>
                      <a:pt x="75906" y="85307"/>
                      <a:pt x="75057" y="76238"/>
                      <a:pt x="75057" y="75231"/>
                    </a:cubicBezTo>
                    <a:lnTo>
                      <a:pt x="75057" y="34926"/>
                    </a:lnTo>
                    <a:cubicBezTo>
                      <a:pt x="75057" y="26462"/>
                      <a:pt x="75057" y="18603"/>
                      <a:pt x="67412" y="11147"/>
                    </a:cubicBezTo>
                    <a:cubicBezTo>
                      <a:pt x="59130" y="3287"/>
                      <a:pt x="48512" y="63"/>
                      <a:pt x="38319" y="63"/>
                    </a:cubicBezTo>
                    <a:cubicBezTo>
                      <a:pt x="20906" y="63"/>
                      <a:pt x="6253" y="9534"/>
                      <a:pt x="6253" y="22835"/>
                    </a:cubicBezTo>
                    <a:cubicBezTo>
                      <a:pt x="6253" y="28881"/>
                      <a:pt x="10500" y="32306"/>
                      <a:pt x="16022" y="32306"/>
                    </a:cubicBezTo>
                    <a:cubicBezTo>
                      <a:pt x="21968" y="32306"/>
                      <a:pt x="25790" y="28276"/>
                      <a:pt x="25790" y="23036"/>
                    </a:cubicBezTo>
                    <a:cubicBezTo>
                      <a:pt x="25790" y="20618"/>
                      <a:pt x="24728" y="13968"/>
                      <a:pt x="14960" y="13766"/>
                    </a:cubicBezTo>
                    <a:cubicBezTo>
                      <a:pt x="20694" y="6713"/>
                      <a:pt x="31099" y="4496"/>
                      <a:pt x="37894" y="4496"/>
                    </a:cubicBezTo>
                    <a:cubicBezTo>
                      <a:pt x="48300" y="4496"/>
                      <a:pt x="60404" y="12356"/>
                      <a:pt x="60404" y="30291"/>
                    </a:cubicBezTo>
                    <a:lnTo>
                      <a:pt x="60404" y="37748"/>
                    </a:lnTo>
                    <a:cubicBezTo>
                      <a:pt x="49574" y="38352"/>
                      <a:pt x="34709" y="38957"/>
                      <a:pt x="21331" y="45002"/>
                    </a:cubicBezTo>
                    <a:cubicBezTo>
                      <a:pt x="5404" y="51854"/>
                      <a:pt x="95" y="62333"/>
                      <a:pt x="95" y="71200"/>
                    </a:cubicBezTo>
                    <a:cubicBezTo>
                      <a:pt x="95" y="87524"/>
                      <a:pt x="20694" y="92562"/>
                      <a:pt x="34072" y="92562"/>
                    </a:cubicBezTo>
                    <a:cubicBezTo>
                      <a:pt x="48088" y="92562"/>
                      <a:pt x="57856" y="84501"/>
                      <a:pt x="61891" y="75029"/>
                    </a:cubicBezTo>
                    <a:close/>
                    <a:moveTo>
                      <a:pt x="60404" y="41980"/>
                    </a:moveTo>
                    <a:lnTo>
                      <a:pt x="60404" y="62132"/>
                    </a:lnTo>
                    <a:cubicBezTo>
                      <a:pt x="60404" y="81276"/>
                      <a:pt x="45115" y="88128"/>
                      <a:pt x="35559" y="88128"/>
                    </a:cubicBezTo>
                    <a:cubicBezTo>
                      <a:pt x="25153" y="88128"/>
                      <a:pt x="16446" y="81075"/>
                      <a:pt x="16446" y="70999"/>
                    </a:cubicBezTo>
                    <a:cubicBezTo>
                      <a:pt x="16446" y="59915"/>
                      <a:pt x="25365" y="43189"/>
                      <a:pt x="60404" y="41980"/>
                    </a:cubicBez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F63E50DE-2F1A-2FDB-84EB-B75C80DEDD24}"/>
                  </a:ext>
                </a:extLst>
              </p:cNvPr>
              <p:cNvSpPr/>
              <p:nvPr/>
            </p:nvSpPr>
            <p:spPr>
              <a:xfrm>
                <a:off x="7236321" y="3405334"/>
                <a:ext cx="165850" cy="89073"/>
              </a:xfrm>
              <a:custGeom>
                <a:avLst/>
                <a:gdLst>
                  <a:gd name="connsiteX0" fmla="*/ 16664 w 165850"/>
                  <a:gd name="connsiteY0" fmla="*/ 19812 h 89073"/>
                  <a:gd name="connsiteX1" fmla="*/ 16664 w 165850"/>
                  <a:gd name="connsiteY1" fmla="*/ 73820 h 89073"/>
                  <a:gd name="connsiteX2" fmla="*/ 100 w 165850"/>
                  <a:gd name="connsiteY2" fmla="*/ 82889 h 89073"/>
                  <a:gd name="connsiteX3" fmla="*/ 100 w 165850"/>
                  <a:gd name="connsiteY3" fmla="*/ 89136 h 89073"/>
                  <a:gd name="connsiteX4" fmla="*/ 24096 w 165850"/>
                  <a:gd name="connsiteY4" fmla="*/ 88531 h 89073"/>
                  <a:gd name="connsiteX5" fmla="*/ 47880 w 165850"/>
                  <a:gd name="connsiteY5" fmla="*/ 89136 h 89073"/>
                  <a:gd name="connsiteX6" fmla="*/ 47880 w 165850"/>
                  <a:gd name="connsiteY6" fmla="*/ 82889 h 89073"/>
                  <a:gd name="connsiteX7" fmla="*/ 31316 w 165850"/>
                  <a:gd name="connsiteY7" fmla="*/ 73820 h 89073"/>
                  <a:gd name="connsiteX8" fmla="*/ 31316 w 165850"/>
                  <a:gd name="connsiteY8" fmla="*/ 36740 h 89073"/>
                  <a:gd name="connsiteX9" fmla="*/ 59985 w 165850"/>
                  <a:gd name="connsiteY9" fmla="*/ 4496 h 89073"/>
                  <a:gd name="connsiteX10" fmla="*/ 75699 w 165850"/>
                  <a:gd name="connsiteY10" fmla="*/ 26865 h 89073"/>
                  <a:gd name="connsiteX11" fmla="*/ 75699 w 165850"/>
                  <a:gd name="connsiteY11" fmla="*/ 73820 h 89073"/>
                  <a:gd name="connsiteX12" fmla="*/ 59135 w 165850"/>
                  <a:gd name="connsiteY12" fmla="*/ 82889 h 89073"/>
                  <a:gd name="connsiteX13" fmla="*/ 59135 w 165850"/>
                  <a:gd name="connsiteY13" fmla="*/ 89136 h 89073"/>
                  <a:gd name="connsiteX14" fmla="*/ 83132 w 165850"/>
                  <a:gd name="connsiteY14" fmla="*/ 88531 h 89073"/>
                  <a:gd name="connsiteX15" fmla="*/ 106916 w 165850"/>
                  <a:gd name="connsiteY15" fmla="*/ 89136 h 89073"/>
                  <a:gd name="connsiteX16" fmla="*/ 106916 w 165850"/>
                  <a:gd name="connsiteY16" fmla="*/ 82889 h 89073"/>
                  <a:gd name="connsiteX17" fmla="*/ 90352 w 165850"/>
                  <a:gd name="connsiteY17" fmla="*/ 73820 h 89073"/>
                  <a:gd name="connsiteX18" fmla="*/ 90352 w 165850"/>
                  <a:gd name="connsiteY18" fmla="*/ 36740 h 89073"/>
                  <a:gd name="connsiteX19" fmla="*/ 119020 w 165850"/>
                  <a:gd name="connsiteY19" fmla="*/ 4496 h 89073"/>
                  <a:gd name="connsiteX20" fmla="*/ 134734 w 165850"/>
                  <a:gd name="connsiteY20" fmla="*/ 26865 h 89073"/>
                  <a:gd name="connsiteX21" fmla="*/ 134734 w 165850"/>
                  <a:gd name="connsiteY21" fmla="*/ 73820 h 89073"/>
                  <a:gd name="connsiteX22" fmla="*/ 118171 w 165850"/>
                  <a:gd name="connsiteY22" fmla="*/ 82889 h 89073"/>
                  <a:gd name="connsiteX23" fmla="*/ 118171 w 165850"/>
                  <a:gd name="connsiteY23" fmla="*/ 89136 h 89073"/>
                  <a:gd name="connsiteX24" fmla="*/ 142167 w 165850"/>
                  <a:gd name="connsiteY24" fmla="*/ 88531 h 89073"/>
                  <a:gd name="connsiteX25" fmla="*/ 165951 w 165850"/>
                  <a:gd name="connsiteY25" fmla="*/ 89136 h 89073"/>
                  <a:gd name="connsiteX26" fmla="*/ 165951 w 165850"/>
                  <a:gd name="connsiteY26" fmla="*/ 82889 h 89073"/>
                  <a:gd name="connsiteX27" fmla="*/ 149387 w 165850"/>
                  <a:gd name="connsiteY27" fmla="*/ 76843 h 89073"/>
                  <a:gd name="connsiteX28" fmla="*/ 149387 w 165850"/>
                  <a:gd name="connsiteY28" fmla="*/ 38352 h 89073"/>
                  <a:gd name="connsiteX29" fmla="*/ 142804 w 165850"/>
                  <a:gd name="connsiteY29" fmla="*/ 7519 h 89073"/>
                  <a:gd name="connsiteX30" fmla="*/ 120506 w 165850"/>
                  <a:gd name="connsiteY30" fmla="*/ 63 h 89073"/>
                  <a:gd name="connsiteX31" fmla="*/ 89715 w 165850"/>
                  <a:gd name="connsiteY31" fmla="*/ 19812 h 89073"/>
                  <a:gd name="connsiteX32" fmla="*/ 61471 w 165850"/>
                  <a:gd name="connsiteY32" fmla="*/ 63 h 89073"/>
                  <a:gd name="connsiteX33" fmla="*/ 30042 w 165850"/>
                  <a:gd name="connsiteY33" fmla="*/ 21223 h 89073"/>
                  <a:gd name="connsiteX34" fmla="*/ 30042 w 165850"/>
                  <a:gd name="connsiteY34" fmla="*/ 63 h 89073"/>
                  <a:gd name="connsiteX35" fmla="*/ 100 w 165850"/>
                  <a:gd name="connsiteY35" fmla="*/ 2280 h 89073"/>
                  <a:gd name="connsiteX36" fmla="*/ 100 w 165850"/>
                  <a:gd name="connsiteY36" fmla="*/ 8527 h 89073"/>
                  <a:gd name="connsiteX37" fmla="*/ 16664 w 165850"/>
                  <a:gd name="connsiteY37" fmla="*/ 19812 h 89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5850" h="89073">
                    <a:moveTo>
                      <a:pt x="16664" y="19812"/>
                    </a:moveTo>
                    <a:lnTo>
                      <a:pt x="16664" y="73820"/>
                    </a:lnTo>
                    <a:cubicBezTo>
                      <a:pt x="16664" y="82889"/>
                      <a:pt x="14328" y="82889"/>
                      <a:pt x="100" y="82889"/>
                    </a:cubicBezTo>
                    <a:lnTo>
                      <a:pt x="100" y="89136"/>
                    </a:lnTo>
                    <a:cubicBezTo>
                      <a:pt x="7532" y="88934"/>
                      <a:pt x="18363" y="88531"/>
                      <a:pt x="24096" y="88531"/>
                    </a:cubicBezTo>
                    <a:cubicBezTo>
                      <a:pt x="29618" y="88531"/>
                      <a:pt x="40660" y="88934"/>
                      <a:pt x="47880" y="89136"/>
                    </a:cubicBezTo>
                    <a:lnTo>
                      <a:pt x="47880" y="82889"/>
                    </a:lnTo>
                    <a:cubicBezTo>
                      <a:pt x="33652" y="82889"/>
                      <a:pt x="31316" y="82889"/>
                      <a:pt x="31316" y="73820"/>
                    </a:cubicBezTo>
                    <a:lnTo>
                      <a:pt x="31316" y="36740"/>
                    </a:lnTo>
                    <a:cubicBezTo>
                      <a:pt x="31316" y="15782"/>
                      <a:pt x="46394" y="4496"/>
                      <a:pt x="59985" y="4496"/>
                    </a:cubicBezTo>
                    <a:cubicBezTo>
                      <a:pt x="73363" y="4496"/>
                      <a:pt x="75699" y="15379"/>
                      <a:pt x="75699" y="26865"/>
                    </a:cubicBezTo>
                    <a:lnTo>
                      <a:pt x="75699" y="73820"/>
                    </a:lnTo>
                    <a:cubicBezTo>
                      <a:pt x="75699" y="82889"/>
                      <a:pt x="73363" y="82889"/>
                      <a:pt x="59135" y="82889"/>
                    </a:cubicBezTo>
                    <a:lnTo>
                      <a:pt x="59135" y="89136"/>
                    </a:lnTo>
                    <a:cubicBezTo>
                      <a:pt x="66568" y="88934"/>
                      <a:pt x="77398" y="88531"/>
                      <a:pt x="83132" y="88531"/>
                    </a:cubicBezTo>
                    <a:cubicBezTo>
                      <a:pt x="88653" y="88531"/>
                      <a:pt x="99695" y="88934"/>
                      <a:pt x="106916" y="89136"/>
                    </a:cubicBezTo>
                    <a:lnTo>
                      <a:pt x="106916" y="82889"/>
                    </a:lnTo>
                    <a:cubicBezTo>
                      <a:pt x="92688" y="82889"/>
                      <a:pt x="90352" y="82889"/>
                      <a:pt x="90352" y="73820"/>
                    </a:cubicBezTo>
                    <a:lnTo>
                      <a:pt x="90352" y="36740"/>
                    </a:lnTo>
                    <a:cubicBezTo>
                      <a:pt x="90352" y="15782"/>
                      <a:pt x="105429" y="4496"/>
                      <a:pt x="119020" y="4496"/>
                    </a:cubicBezTo>
                    <a:cubicBezTo>
                      <a:pt x="132398" y="4496"/>
                      <a:pt x="134734" y="15379"/>
                      <a:pt x="134734" y="26865"/>
                    </a:cubicBezTo>
                    <a:lnTo>
                      <a:pt x="134734" y="73820"/>
                    </a:lnTo>
                    <a:cubicBezTo>
                      <a:pt x="134734" y="82889"/>
                      <a:pt x="132398" y="82889"/>
                      <a:pt x="118171" y="82889"/>
                    </a:cubicBezTo>
                    <a:lnTo>
                      <a:pt x="118171" y="89136"/>
                    </a:lnTo>
                    <a:cubicBezTo>
                      <a:pt x="125603" y="88934"/>
                      <a:pt x="136433" y="88531"/>
                      <a:pt x="142167" y="88531"/>
                    </a:cubicBezTo>
                    <a:cubicBezTo>
                      <a:pt x="147688" y="88531"/>
                      <a:pt x="158731" y="88934"/>
                      <a:pt x="165951" y="89136"/>
                    </a:cubicBezTo>
                    <a:lnTo>
                      <a:pt x="165951" y="82889"/>
                    </a:lnTo>
                    <a:cubicBezTo>
                      <a:pt x="154908" y="82889"/>
                      <a:pt x="149599" y="82889"/>
                      <a:pt x="149387" y="76843"/>
                    </a:cubicBezTo>
                    <a:lnTo>
                      <a:pt x="149387" y="38352"/>
                    </a:lnTo>
                    <a:cubicBezTo>
                      <a:pt x="149387" y="21021"/>
                      <a:pt x="149387" y="14774"/>
                      <a:pt x="142804" y="7519"/>
                    </a:cubicBezTo>
                    <a:cubicBezTo>
                      <a:pt x="139831" y="4093"/>
                      <a:pt x="132823" y="63"/>
                      <a:pt x="120506" y="63"/>
                    </a:cubicBezTo>
                    <a:cubicBezTo>
                      <a:pt x="102668" y="63"/>
                      <a:pt x="93325" y="12154"/>
                      <a:pt x="89715" y="19812"/>
                    </a:cubicBezTo>
                    <a:cubicBezTo>
                      <a:pt x="86742" y="2280"/>
                      <a:pt x="71027" y="63"/>
                      <a:pt x="61471" y="63"/>
                    </a:cubicBezTo>
                    <a:cubicBezTo>
                      <a:pt x="45969" y="63"/>
                      <a:pt x="35988" y="8728"/>
                      <a:pt x="30042" y="21223"/>
                    </a:cubicBezTo>
                    <a:lnTo>
                      <a:pt x="30042" y="63"/>
                    </a:lnTo>
                    <a:lnTo>
                      <a:pt x="100" y="2280"/>
                    </a:lnTo>
                    <a:lnTo>
                      <a:pt x="100" y="8527"/>
                    </a:lnTo>
                    <a:cubicBezTo>
                      <a:pt x="14965" y="8527"/>
                      <a:pt x="16664" y="9937"/>
                      <a:pt x="16664" y="19812"/>
                    </a:cubicBezTo>
                    <a:close/>
                  </a:path>
                </a:pathLst>
              </a:custGeom>
              <a:grpFill/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338" name="Straight Arrow Connector 337">
              <a:extLst>
                <a:ext uri="{FF2B5EF4-FFF2-40B4-BE49-F238E27FC236}">
                  <a16:creationId xmlns:a16="http://schemas.microsoft.com/office/drawing/2014/main" id="{D5210188-8498-1BD5-1C5F-8F7DF0B72333}"/>
                </a:ext>
              </a:extLst>
            </p:cNvPr>
            <p:cNvCxnSpPr>
              <a:cxnSpLocks/>
            </p:cNvCxnSpPr>
            <p:nvPr/>
          </p:nvCxnSpPr>
          <p:spPr>
            <a:xfrm>
              <a:off x="2879874" y="300231"/>
              <a:ext cx="0" cy="399403"/>
            </a:xfrm>
            <a:prstGeom prst="straightConnector1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339" name="Straight Arrow Connector 338">
              <a:extLst>
                <a:ext uri="{FF2B5EF4-FFF2-40B4-BE49-F238E27FC236}">
                  <a16:creationId xmlns:a16="http://schemas.microsoft.com/office/drawing/2014/main" id="{981720C3-DAD4-6455-EFAB-A17733AF27B8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600919" y="878246"/>
              <a:ext cx="319522" cy="45448"/>
            </a:xfrm>
            <a:prstGeom prst="straightConnector1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grpSp>
          <p:nvGrpSpPr>
            <p:cNvPr id="340" name="Group 339" descr="\documentclass{article}&#10;\usepackage{amsmath}&#10;\pagestyle{empty}&#10;\begin{document}&#10;&#10;$\sigma_t$&#10;&#10;\end{document}" title="IguanaTex Vector Display">
              <a:extLst>
                <a:ext uri="{FF2B5EF4-FFF2-40B4-BE49-F238E27FC236}">
                  <a16:creationId xmlns:a16="http://schemas.microsoft.com/office/drawing/2014/main" id="{476BA3C1-6693-385D-5058-0D0AB7CE05F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4293" y="962453"/>
              <a:ext cx="126148" cy="92786"/>
              <a:chOff x="6267447" y="3706449"/>
              <a:chExt cx="113703" cy="83632"/>
            </a:xfrm>
          </p:grpSpPr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04AE2B98-A9BC-0619-AD08-557FEDE70AE7}"/>
                  </a:ext>
                </a:extLst>
              </p:cNvPr>
              <p:cNvSpPr/>
              <p:nvPr/>
            </p:nvSpPr>
            <p:spPr>
              <a:xfrm>
                <a:off x="6267447" y="3706449"/>
                <a:ext cx="75241" cy="62867"/>
              </a:xfrm>
              <a:custGeom>
                <a:avLst/>
                <a:gdLst>
                  <a:gd name="connsiteX0" fmla="*/ 68349 w 75241"/>
                  <a:gd name="connsiteY0" fmla="*/ 8312 h 62867"/>
                  <a:gd name="connsiteX1" fmla="*/ 75318 w 75241"/>
                  <a:gd name="connsiteY1" fmla="*/ 3476 h 62867"/>
                  <a:gd name="connsiteX2" fmla="*/ 69771 w 75241"/>
                  <a:gd name="connsiteY2" fmla="*/ 63 h 62867"/>
                  <a:gd name="connsiteX3" fmla="*/ 37342 w 75241"/>
                  <a:gd name="connsiteY3" fmla="*/ 63 h 62867"/>
                  <a:gd name="connsiteX4" fmla="*/ 77 w 75241"/>
                  <a:gd name="connsiteY4" fmla="*/ 40457 h 62867"/>
                  <a:gd name="connsiteX5" fmla="*/ 21412 w 75241"/>
                  <a:gd name="connsiteY5" fmla="*/ 62930 h 62867"/>
                  <a:gd name="connsiteX6" fmla="*/ 57112 w 75241"/>
                  <a:gd name="connsiteY6" fmla="*/ 23816 h 62867"/>
                  <a:gd name="connsiteX7" fmla="*/ 52703 w 75241"/>
                  <a:gd name="connsiteY7" fmla="*/ 8312 h 62867"/>
                  <a:gd name="connsiteX8" fmla="*/ 68349 w 75241"/>
                  <a:gd name="connsiteY8" fmla="*/ 8312 h 62867"/>
                  <a:gd name="connsiteX9" fmla="*/ 21554 w 75241"/>
                  <a:gd name="connsiteY9" fmla="*/ 59801 h 62867"/>
                  <a:gd name="connsiteX10" fmla="*/ 8895 w 75241"/>
                  <a:gd name="connsiteY10" fmla="*/ 44440 h 62867"/>
                  <a:gd name="connsiteX11" fmla="*/ 15580 w 75241"/>
                  <a:gd name="connsiteY11" fmla="*/ 20118 h 62867"/>
                  <a:gd name="connsiteX12" fmla="*/ 34924 w 75241"/>
                  <a:gd name="connsiteY12" fmla="*/ 8312 h 62867"/>
                  <a:gd name="connsiteX13" fmla="*/ 48009 w 75241"/>
                  <a:gd name="connsiteY13" fmla="*/ 22109 h 62867"/>
                  <a:gd name="connsiteX14" fmla="*/ 40329 w 75241"/>
                  <a:gd name="connsiteY14" fmla="*/ 47711 h 62867"/>
                  <a:gd name="connsiteX15" fmla="*/ 21554 w 75241"/>
                  <a:gd name="connsiteY15" fmla="*/ 59801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241" h="62867">
                    <a:moveTo>
                      <a:pt x="68349" y="8312"/>
                    </a:moveTo>
                    <a:cubicBezTo>
                      <a:pt x="70198" y="8312"/>
                      <a:pt x="75318" y="8312"/>
                      <a:pt x="75318" y="3476"/>
                    </a:cubicBezTo>
                    <a:cubicBezTo>
                      <a:pt x="75318" y="63"/>
                      <a:pt x="72331" y="63"/>
                      <a:pt x="69771" y="63"/>
                    </a:cubicBezTo>
                    <a:lnTo>
                      <a:pt x="37342" y="63"/>
                    </a:lnTo>
                    <a:cubicBezTo>
                      <a:pt x="15865" y="63"/>
                      <a:pt x="77" y="23531"/>
                      <a:pt x="77" y="40457"/>
                    </a:cubicBezTo>
                    <a:cubicBezTo>
                      <a:pt x="77" y="52974"/>
                      <a:pt x="8468" y="62930"/>
                      <a:pt x="21412" y="62930"/>
                    </a:cubicBezTo>
                    <a:cubicBezTo>
                      <a:pt x="38195" y="62930"/>
                      <a:pt x="57112" y="45720"/>
                      <a:pt x="57112" y="23816"/>
                    </a:cubicBezTo>
                    <a:cubicBezTo>
                      <a:pt x="57112" y="21398"/>
                      <a:pt x="57112" y="14571"/>
                      <a:pt x="52703" y="8312"/>
                    </a:cubicBezTo>
                    <a:lnTo>
                      <a:pt x="68349" y="8312"/>
                    </a:lnTo>
                    <a:close/>
                    <a:moveTo>
                      <a:pt x="21554" y="59801"/>
                    </a:moveTo>
                    <a:cubicBezTo>
                      <a:pt x="14585" y="59801"/>
                      <a:pt x="8895" y="54680"/>
                      <a:pt x="8895" y="44440"/>
                    </a:cubicBezTo>
                    <a:cubicBezTo>
                      <a:pt x="8895" y="40173"/>
                      <a:pt x="10602" y="28509"/>
                      <a:pt x="15580" y="20118"/>
                    </a:cubicBezTo>
                    <a:cubicBezTo>
                      <a:pt x="21554" y="10304"/>
                      <a:pt x="30088" y="8312"/>
                      <a:pt x="34924" y="8312"/>
                    </a:cubicBezTo>
                    <a:cubicBezTo>
                      <a:pt x="46871" y="8312"/>
                      <a:pt x="48009" y="17700"/>
                      <a:pt x="48009" y="22109"/>
                    </a:cubicBezTo>
                    <a:cubicBezTo>
                      <a:pt x="48009" y="28794"/>
                      <a:pt x="45165" y="40457"/>
                      <a:pt x="40329" y="47711"/>
                    </a:cubicBezTo>
                    <a:cubicBezTo>
                      <a:pt x="34782" y="56103"/>
                      <a:pt x="27101" y="59801"/>
                      <a:pt x="21554" y="59801"/>
                    </a:cubicBezTo>
                    <a:close/>
                  </a:path>
                </a:pathLst>
              </a:custGeom>
              <a:solidFill>
                <a:srgbClr val="8C8C8C"/>
              </a:solidFill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A00CF1F7-4DF8-31DB-6FFB-19993C02561B}"/>
                  </a:ext>
                </a:extLst>
              </p:cNvPr>
              <p:cNvSpPr/>
              <p:nvPr/>
            </p:nvSpPr>
            <p:spPr>
              <a:xfrm>
                <a:off x="6347498" y="3726859"/>
                <a:ext cx="33652" cy="63222"/>
              </a:xfrm>
              <a:custGeom>
                <a:avLst/>
                <a:gdLst>
                  <a:gd name="connsiteX0" fmla="*/ 20393 w 33652"/>
                  <a:gd name="connsiteY0" fmla="*/ 22964 h 63222"/>
                  <a:gd name="connsiteX1" fmla="*/ 30549 w 33652"/>
                  <a:gd name="connsiteY1" fmla="*/ 22964 h 63222"/>
                  <a:gd name="connsiteX2" fmla="*/ 33735 w 33652"/>
                  <a:gd name="connsiteY2" fmla="*/ 20773 h 63222"/>
                  <a:gd name="connsiteX3" fmla="*/ 30748 w 33652"/>
                  <a:gd name="connsiteY3" fmla="*/ 19380 h 63222"/>
                  <a:gd name="connsiteX4" fmla="*/ 21289 w 33652"/>
                  <a:gd name="connsiteY4" fmla="*/ 19380 h 63222"/>
                  <a:gd name="connsiteX5" fmla="*/ 24973 w 33652"/>
                  <a:gd name="connsiteY5" fmla="*/ 4644 h 63222"/>
                  <a:gd name="connsiteX6" fmla="*/ 25272 w 33652"/>
                  <a:gd name="connsiteY6" fmla="*/ 3250 h 63222"/>
                  <a:gd name="connsiteX7" fmla="*/ 21887 w 33652"/>
                  <a:gd name="connsiteY7" fmla="*/ 64 h 63222"/>
                  <a:gd name="connsiteX8" fmla="*/ 17207 w 33652"/>
                  <a:gd name="connsiteY8" fmla="*/ 4345 h 63222"/>
                  <a:gd name="connsiteX9" fmla="*/ 13424 w 33652"/>
                  <a:gd name="connsiteY9" fmla="*/ 19380 h 63222"/>
                  <a:gd name="connsiteX10" fmla="*/ 3268 w 33652"/>
                  <a:gd name="connsiteY10" fmla="*/ 19380 h 63222"/>
                  <a:gd name="connsiteX11" fmla="*/ 82 w 33652"/>
                  <a:gd name="connsiteY11" fmla="*/ 21570 h 63222"/>
                  <a:gd name="connsiteX12" fmla="*/ 3069 w 33652"/>
                  <a:gd name="connsiteY12" fmla="*/ 22964 h 63222"/>
                  <a:gd name="connsiteX13" fmla="*/ 12528 w 33652"/>
                  <a:gd name="connsiteY13" fmla="*/ 22964 h 63222"/>
                  <a:gd name="connsiteX14" fmla="*/ 6654 w 33652"/>
                  <a:gd name="connsiteY14" fmla="*/ 46461 h 63222"/>
                  <a:gd name="connsiteX15" fmla="*/ 5160 w 33652"/>
                  <a:gd name="connsiteY15" fmla="*/ 53828 h 63222"/>
                  <a:gd name="connsiteX16" fmla="*/ 15813 w 33652"/>
                  <a:gd name="connsiteY16" fmla="*/ 63287 h 63222"/>
                  <a:gd name="connsiteX17" fmla="*/ 33137 w 33652"/>
                  <a:gd name="connsiteY17" fmla="*/ 48054 h 63222"/>
                  <a:gd name="connsiteX18" fmla="*/ 31544 w 33652"/>
                  <a:gd name="connsiteY18" fmla="*/ 46759 h 63222"/>
                  <a:gd name="connsiteX19" fmla="*/ 29454 w 33652"/>
                  <a:gd name="connsiteY19" fmla="*/ 48651 h 63222"/>
                  <a:gd name="connsiteX20" fmla="*/ 16112 w 33652"/>
                  <a:gd name="connsiteY20" fmla="*/ 60499 h 63222"/>
                  <a:gd name="connsiteX21" fmla="*/ 12627 w 33652"/>
                  <a:gd name="connsiteY21" fmla="*/ 55621 h 63222"/>
                  <a:gd name="connsiteX22" fmla="*/ 13225 w 33652"/>
                  <a:gd name="connsiteY22" fmla="*/ 51538 h 63222"/>
                  <a:gd name="connsiteX23" fmla="*/ 20393 w 33652"/>
                  <a:gd name="connsiteY23" fmla="*/ 22964 h 63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652" h="63222">
                    <a:moveTo>
                      <a:pt x="20393" y="22964"/>
                    </a:moveTo>
                    <a:lnTo>
                      <a:pt x="30549" y="22964"/>
                    </a:lnTo>
                    <a:cubicBezTo>
                      <a:pt x="32440" y="22964"/>
                      <a:pt x="33735" y="22964"/>
                      <a:pt x="33735" y="20773"/>
                    </a:cubicBezTo>
                    <a:cubicBezTo>
                      <a:pt x="33735" y="19380"/>
                      <a:pt x="32440" y="19380"/>
                      <a:pt x="30748" y="19380"/>
                    </a:cubicBezTo>
                    <a:lnTo>
                      <a:pt x="21289" y="19380"/>
                    </a:lnTo>
                    <a:lnTo>
                      <a:pt x="24973" y="4644"/>
                    </a:lnTo>
                    <a:cubicBezTo>
                      <a:pt x="25073" y="4146"/>
                      <a:pt x="25272" y="3649"/>
                      <a:pt x="25272" y="3250"/>
                    </a:cubicBezTo>
                    <a:cubicBezTo>
                      <a:pt x="25272" y="1458"/>
                      <a:pt x="23878" y="64"/>
                      <a:pt x="21887" y="64"/>
                    </a:cubicBezTo>
                    <a:cubicBezTo>
                      <a:pt x="19398" y="64"/>
                      <a:pt x="17904" y="1757"/>
                      <a:pt x="17207" y="4345"/>
                    </a:cubicBezTo>
                    <a:cubicBezTo>
                      <a:pt x="16510" y="6835"/>
                      <a:pt x="17805" y="2056"/>
                      <a:pt x="13424" y="19380"/>
                    </a:cubicBezTo>
                    <a:lnTo>
                      <a:pt x="3268" y="19380"/>
                    </a:lnTo>
                    <a:cubicBezTo>
                      <a:pt x="1377" y="19380"/>
                      <a:pt x="82" y="19380"/>
                      <a:pt x="82" y="21570"/>
                    </a:cubicBezTo>
                    <a:cubicBezTo>
                      <a:pt x="82" y="22964"/>
                      <a:pt x="1277" y="22964"/>
                      <a:pt x="3069" y="22964"/>
                    </a:cubicBezTo>
                    <a:lnTo>
                      <a:pt x="12528" y="22964"/>
                    </a:lnTo>
                    <a:lnTo>
                      <a:pt x="6654" y="46461"/>
                    </a:lnTo>
                    <a:cubicBezTo>
                      <a:pt x="6056" y="48950"/>
                      <a:pt x="5160" y="52534"/>
                      <a:pt x="5160" y="53828"/>
                    </a:cubicBezTo>
                    <a:cubicBezTo>
                      <a:pt x="5160" y="59703"/>
                      <a:pt x="10138" y="63287"/>
                      <a:pt x="15813" y="63287"/>
                    </a:cubicBezTo>
                    <a:cubicBezTo>
                      <a:pt x="26865" y="63287"/>
                      <a:pt x="33137" y="49348"/>
                      <a:pt x="33137" y="48054"/>
                    </a:cubicBezTo>
                    <a:cubicBezTo>
                      <a:pt x="33137" y="46759"/>
                      <a:pt x="31843" y="46759"/>
                      <a:pt x="31544" y="46759"/>
                    </a:cubicBezTo>
                    <a:cubicBezTo>
                      <a:pt x="30350" y="46759"/>
                      <a:pt x="30250" y="46959"/>
                      <a:pt x="29454" y="48651"/>
                    </a:cubicBezTo>
                    <a:cubicBezTo>
                      <a:pt x="26666" y="54924"/>
                      <a:pt x="21588" y="60499"/>
                      <a:pt x="16112" y="60499"/>
                    </a:cubicBezTo>
                    <a:cubicBezTo>
                      <a:pt x="14021" y="60499"/>
                      <a:pt x="12627" y="59205"/>
                      <a:pt x="12627" y="55621"/>
                    </a:cubicBezTo>
                    <a:cubicBezTo>
                      <a:pt x="12627" y="54625"/>
                      <a:pt x="13026" y="52534"/>
                      <a:pt x="13225" y="51538"/>
                    </a:cubicBezTo>
                    <a:lnTo>
                      <a:pt x="20393" y="22964"/>
                    </a:lnTo>
                    <a:close/>
                  </a:path>
                </a:pathLst>
              </a:custGeom>
              <a:solidFill>
                <a:srgbClr val="8C8C8C"/>
              </a:solidFill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41" name="Group 340" descr="\documentclass{article}&#10;\usepackage{amsmath}&#10;\pagestyle{empty}&#10;\begin{document}&#10;&#10;$$\sigma_{y}$$&#10;&#10;\end{document}" title="IguanaTex Vector Display">
              <a:extLst>
                <a:ext uri="{FF2B5EF4-FFF2-40B4-BE49-F238E27FC236}">
                  <a16:creationId xmlns:a16="http://schemas.microsoft.com/office/drawing/2014/main" id="{82D4F834-5C5F-5BA3-94D4-811E9CE7A1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894156" y="480620"/>
              <a:ext cx="142379" cy="122375"/>
              <a:chOff x="10212591" y="3411911"/>
              <a:chExt cx="128333" cy="110302"/>
            </a:xfrm>
          </p:grpSpPr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851EC0A1-892D-07C3-586B-620B867545C7}"/>
                  </a:ext>
                </a:extLst>
              </p:cNvPr>
              <p:cNvSpPr/>
              <p:nvPr/>
            </p:nvSpPr>
            <p:spPr>
              <a:xfrm>
                <a:off x="10212591" y="3411911"/>
                <a:ext cx="73360" cy="67357"/>
              </a:xfrm>
              <a:custGeom>
                <a:avLst/>
                <a:gdLst>
                  <a:gd name="connsiteX0" fmla="*/ 66793 w 73360"/>
                  <a:gd name="connsiteY0" fmla="*/ 8914 h 67357"/>
                  <a:gd name="connsiteX1" fmla="*/ 73589 w 73360"/>
                  <a:gd name="connsiteY1" fmla="*/ 3732 h 67357"/>
                  <a:gd name="connsiteX2" fmla="*/ 68180 w 73360"/>
                  <a:gd name="connsiteY2" fmla="*/ 75 h 67357"/>
                  <a:gd name="connsiteX3" fmla="*/ 36562 w 73360"/>
                  <a:gd name="connsiteY3" fmla="*/ 75 h 67357"/>
                  <a:gd name="connsiteX4" fmla="*/ 228 w 73360"/>
                  <a:gd name="connsiteY4" fmla="*/ 43354 h 67357"/>
                  <a:gd name="connsiteX5" fmla="*/ 21030 w 73360"/>
                  <a:gd name="connsiteY5" fmla="*/ 67432 h 67357"/>
                  <a:gd name="connsiteX6" fmla="*/ 55838 w 73360"/>
                  <a:gd name="connsiteY6" fmla="*/ 25524 h 67357"/>
                  <a:gd name="connsiteX7" fmla="*/ 51539 w 73360"/>
                  <a:gd name="connsiteY7" fmla="*/ 8914 h 67357"/>
                  <a:gd name="connsiteX8" fmla="*/ 66793 w 73360"/>
                  <a:gd name="connsiteY8" fmla="*/ 8914 h 67357"/>
                  <a:gd name="connsiteX9" fmla="*/ 21169 w 73360"/>
                  <a:gd name="connsiteY9" fmla="*/ 64080 h 67357"/>
                  <a:gd name="connsiteX10" fmla="*/ 8826 w 73360"/>
                  <a:gd name="connsiteY10" fmla="*/ 47621 h 67357"/>
                  <a:gd name="connsiteX11" fmla="*/ 15344 w 73360"/>
                  <a:gd name="connsiteY11" fmla="*/ 21562 h 67357"/>
                  <a:gd name="connsiteX12" fmla="*/ 34204 w 73360"/>
                  <a:gd name="connsiteY12" fmla="*/ 8914 h 67357"/>
                  <a:gd name="connsiteX13" fmla="*/ 46963 w 73360"/>
                  <a:gd name="connsiteY13" fmla="*/ 23696 h 67357"/>
                  <a:gd name="connsiteX14" fmla="*/ 39474 w 73360"/>
                  <a:gd name="connsiteY14" fmla="*/ 51126 h 67357"/>
                  <a:gd name="connsiteX15" fmla="*/ 21169 w 73360"/>
                  <a:gd name="connsiteY15" fmla="*/ 64080 h 6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360" h="67357">
                    <a:moveTo>
                      <a:pt x="66793" y="8914"/>
                    </a:moveTo>
                    <a:cubicBezTo>
                      <a:pt x="68596" y="8914"/>
                      <a:pt x="73589" y="8914"/>
                      <a:pt x="73589" y="3732"/>
                    </a:cubicBezTo>
                    <a:cubicBezTo>
                      <a:pt x="73589" y="75"/>
                      <a:pt x="70676" y="75"/>
                      <a:pt x="68180" y="75"/>
                    </a:cubicBezTo>
                    <a:lnTo>
                      <a:pt x="36562" y="75"/>
                    </a:lnTo>
                    <a:cubicBezTo>
                      <a:pt x="15622" y="75"/>
                      <a:pt x="228" y="25220"/>
                      <a:pt x="228" y="43354"/>
                    </a:cubicBezTo>
                    <a:cubicBezTo>
                      <a:pt x="228" y="56765"/>
                      <a:pt x="8410" y="67432"/>
                      <a:pt x="21030" y="67432"/>
                    </a:cubicBezTo>
                    <a:cubicBezTo>
                      <a:pt x="37394" y="67432"/>
                      <a:pt x="55838" y="48993"/>
                      <a:pt x="55838" y="25524"/>
                    </a:cubicBezTo>
                    <a:cubicBezTo>
                      <a:pt x="55838" y="22934"/>
                      <a:pt x="55838" y="15619"/>
                      <a:pt x="51539" y="8914"/>
                    </a:cubicBezTo>
                    <a:lnTo>
                      <a:pt x="66793" y="8914"/>
                    </a:lnTo>
                    <a:close/>
                    <a:moveTo>
                      <a:pt x="21169" y="64080"/>
                    </a:moveTo>
                    <a:cubicBezTo>
                      <a:pt x="14373" y="64080"/>
                      <a:pt x="8826" y="58594"/>
                      <a:pt x="8826" y="47621"/>
                    </a:cubicBezTo>
                    <a:cubicBezTo>
                      <a:pt x="8826" y="43050"/>
                      <a:pt x="10490" y="30553"/>
                      <a:pt x="15344" y="21562"/>
                    </a:cubicBezTo>
                    <a:cubicBezTo>
                      <a:pt x="21169" y="11047"/>
                      <a:pt x="29489" y="8914"/>
                      <a:pt x="34204" y="8914"/>
                    </a:cubicBezTo>
                    <a:cubicBezTo>
                      <a:pt x="45853" y="8914"/>
                      <a:pt x="46963" y="18971"/>
                      <a:pt x="46963" y="23696"/>
                    </a:cubicBezTo>
                    <a:cubicBezTo>
                      <a:pt x="46963" y="30858"/>
                      <a:pt x="44189" y="43354"/>
                      <a:pt x="39474" y="51126"/>
                    </a:cubicBezTo>
                    <a:cubicBezTo>
                      <a:pt x="34066" y="60117"/>
                      <a:pt x="26577" y="64080"/>
                      <a:pt x="21169" y="64080"/>
                    </a:cubicBezTo>
                    <a:close/>
                  </a:path>
                </a:pathLst>
              </a:custGeom>
              <a:solidFill>
                <a:srgbClr val="8C8C8C"/>
              </a:solidFill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35511BEB-AAC0-3254-E4EF-FF3F588370E2}"/>
                  </a:ext>
                </a:extLst>
              </p:cNvPr>
              <p:cNvSpPr/>
              <p:nvPr/>
            </p:nvSpPr>
            <p:spPr>
              <a:xfrm>
                <a:off x="10291126" y="3453408"/>
                <a:ext cx="49798" cy="68805"/>
              </a:xfrm>
              <a:custGeom>
                <a:avLst/>
                <a:gdLst>
                  <a:gd name="connsiteX0" fmla="*/ 49645 w 49798"/>
                  <a:gd name="connsiteY0" fmla="*/ 6903 h 68805"/>
                  <a:gd name="connsiteX1" fmla="*/ 50033 w 49798"/>
                  <a:gd name="connsiteY1" fmla="*/ 4557 h 68805"/>
                  <a:gd name="connsiteX2" fmla="*/ 46830 w 49798"/>
                  <a:gd name="connsiteY2" fmla="*/ 1143 h 68805"/>
                  <a:gd name="connsiteX3" fmla="*/ 42850 w 49798"/>
                  <a:gd name="connsiteY3" fmla="*/ 3703 h 68805"/>
                  <a:gd name="connsiteX4" fmla="*/ 41296 w 49798"/>
                  <a:gd name="connsiteY4" fmla="*/ 9890 h 68805"/>
                  <a:gd name="connsiteX5" fmla="*/ 39258 w 49798"/>
                  <a:gd name="connsiteY5" fmla="*/ 18744 h 68805"/>
                  <a:gd name="connsiteX6" fmla="*/ 35375 w 49798"/>
                  <a:gd name="connsiteY6" fmla="*/ 35919 h 68805"/>
                  <a:gd name="connsiteX7" fmla="*/ 23435 w 49798"/>
                  <a:gd name="connsiteY7" fmla="*/ 45200 h 68805"/>
                  <a:gd name="connsiteX8" fmla="*/ 16834 w 49798"/>
                  <a:gd name="connsiteY8" fmla="*/ 36346 h 68805"/>
                  <a:gd name="connsiteX9" fmla="*/ 21979 w 49798"/>
                  <a:gd name="connsiteY9" fmla="*/ 15651 h 68805"/>
                  <a:gd name="connsiteX10" fmla="*/ 23629 w 49798"/>
                  <a:gd name="connsiteY10" fmla="*/ 9144 h 68805"/>
                  <a:gd name="connsiteX11" fmla="*/ 14407 w 49798"/>
                  <a:gd name="connsiteY11" fmla="*/ 76 h 68805"/>
                  <a:gd name="connsiteX12" fmla="*/ 234 w 49798"/>
                  <a:gd name="connsiteY12" fmla="*/ 16397 h 68805"/>
                  <a:gd name="connsiteX13" fmla="*/ 1884 w 49798"/>
                  <a:gd name="connsiteY13" fmla="*/ 17784 h 68805"/>
                  <a:gd name="connsiteX14" fmla="*/ 3632 w 49798"/>
                  <a:gd name="connsiteY14" fmla="*/ 16077 h 68805"/>
                  <a:gd name="connsiteX15" fmla="*/ 14116 w 49798"/>
                  <a:gd name="connsiteY15" fmla="*/ 3063 h 68805"/>
                  <a:gd name="connsiteX16" fmla="*/ 16542 w 49798"/>
                  <a:gd name="connsiteY16" fmla="*/ 6797 h 68805"/>
                  <a:gd name="connsiteX17" fmla="*/ 15183 w 49798"/>
                  <a:gd name="connsiteY17" fmla="*/ 12984 h 68805"/>
                  <a:gd name="connsiteX18" fmla="*/ 9553 w 49798"/>
                  <a:gd name="connsiteY18" fmla="*/ 34639 h 68805"/>
                  <a:gd name="connsiteX19" fmla="*/ 13339 w 49798"/>
                  <a:gd name="connsiteY19" fmla="*/ 44880 h 68805"/>
                  <a:gd name="connsiteX20" fmla="*/ 23046 w 49798"/>
                  <a:gd name="connsiteY20" fmla="*/ 48187 h 68805"/>
                  <a:gd name="connsiteX21" fmla="*/ 33627 w 49798"/>
                  <a:gd name="connsiteY21" fmla="*/ 43386 h 68805"/>
                  <a:gd name="connsiteX22" fmla="*/ 27221 w 49798"/>
                  <a:gd name="connsiteY22" fmla="*/ 59067 h 68805"/>
                  <a:gd name="connsiteX23" fmla="*/ 15572 w 49798"/>
                  <a:gd name="connsiteY23" fmla="*/ 65895 h 68805"/>
                  <a:gd name="connsiteX24" fmla="*/ 8291 w 49798"/>
                  <a:gd name="connsiteY24" fmla="*/ 62374 h 68805"/>
                  <a:gd name="connsiteX25" fmla="*/ 13533 w 49798"/>
                  <a:gd name="connsiteY25" fmla="*/ 56507 h 68805"/>
                  <a:gd name="connsiteX26" fmla="*/ 9747 w 49798"/>
                  <a:gd name="connsiteY26" fmla="*/ 52454 h 68805"/>
                  <a:gd name="connsiteX27" fmla="*/ 4117 w 49798"/>
                  <a:gd name="connsiteY27" fmla="*/ 59494 h 68805"/>
                  <a:gd name="connsiteX28" fmla="*/ 15669 w 49798"/>
                  <a:gd name="connsiteY28" fmla="*/ 68882 h 68805"/>
                  <a:gd name="connsiteX29" fmla="*/ 40423 w 49798"/>
                  <a:gd name="connsiteY29" fmla="*/ 47227 h 68805"/>
                  <a:gd name="connsiteX30" fmla="*/ 49645 w 49798"/>
                  <a:gd name="connsiteY30" fmla="*/ 6903 h 6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9798" h="68805">
                    <a:moveTo>
                      <a:pt x="49645" y="6903"/>
                    </a:moveTo>
                    <a:cubicBezTo>
                      <a:pt x="50033" y="5410"/>
                      <a:pt x="50033" y="5197"/>
                      <a:pt x="50033" y="4557"/>
                    </a:cubicBezTo>
                    <a:cubicBezTo>
                      <a:pt x="50033" y="2423"/>
                      <a:pt x="48480" y="1143"/>
                      <a:pt x="46830" y="1143"/>
                    </a:cubicBezTo>
                    <a:cubicBezTo>
                      <a:pt x="45762" y="1143"/>
                      <a:pt x="43917" y="1676"/>
                      <a:pt x="42850" y="3703"/>
                    </a:cubicBezTo>
                    <a:cubicBezTo>
                      <a:pt x="42558" y="4343"/>
                      <a:pt x="41782" y="7757"/>
                      <a:pt x="41296" y="9890"/>
                    </a:cubicBezTo>
                    <a:lnTo>
                      <a:pt x="39258" y="18744"/>
                    </a:lnTo>
                    <a:cubicBezTo>
                      <a:pt x="38675" y="21305"/>
                      <a:pt x="35666" y="34746"/>
                      <a:pt x="35375" y="35919"/>
                    </a:cubicBezTo>
                    <a:cubicBezTo>
                      <a:pt x="35278" y="35919"/>
                      <a:pt x="31006" y="45200"/>
                      <a:pt x="23435" y="45200"/>
                    </a:cubicBezTo>
                    <a:cubicBezTo>
                      <a:pt x="16834" y="45200"/>
                      <a:pt x="16834" y="38266"/>
                      <a:pt x="16834" y="36346"/>
                    </a:cubicBezTo>
                    <a:cubicBezTo>
                      <a:pt x="16834" y="30585"/>
                      <a:pt x="19066" y="23865"/>
                      <a:pt x="21979" y="15651"/>
                    </a:cubicBezTo>
                    <a:cubicBezTo>
                      <a:pt x="23144" y="12237"/>
                      <a:pt x="23629" y="10957"/>
                      <a:pt x="23629" y="9144"/>
                    </a:cubicBezTo>
                    <a:cubicBezTo>
                      <a:pt x="23629" y="4023"/>
                      <a:pt x="19649" y="76"/>
                      <a:pt x="14407" y="76"/>
                    </a:cubicBezTo>
                    <a:cubicBezTo>
                      <a:pt x="4602" y="76"/>
                      <a:pt x="234" y="14584"/>
                      <a:pt x="234" y="16397"/>
                    </a:cubicBezTo>
                    <a:cubicBezTo>
                      <a:pt x="234" y="17784"/>
                      <a:pt x="1593" y="17784"/>
                      <a:pt x="1884" y="17784"/>
                    </a:cubicBezTo>
                    <a:cubicBezTo>
                      <a:pt x="3243" y="17784"/>
                      <a:pt x="3340" y="17251"/>
                      <a:pt x="3632" y="16077"/>
                    </a:cubicBezTo>
                    <a:cubicBezTo>
                      <a:pt x="6059" y="7223"/>
                      <a:pt x="10233" y="3063"/>
                      <a:pt x="14116" y="3063"/>
                    </a:cubicBezTo>
                    <a:cubicBezTo>
                      <a:pt x="15766" y="3063"/>
                      <a:pt x="16542" y="4237"/>
                      <a:pt x="16542" y="6797"/>
                    </a:cubicBezTo>
                    <a:cubicBezTo>
                      <a:pt x="16542" y="9250"/>
                      <a:pt x="15669" y="11597"/>
                      <a:pt x="15183" y="12984"/>
                    </a:cubicBezTo>
                    <a:cubicBezTo>
                      <a:pt x="10524" y="25998"/>
                      <a:pt x="9553" y="29945"/>
                      <a:pt x="9553" y="34639"/>
                    </a:cubicBezTo>
                    <a:cubicBezTo>
                      <a:pt x="9553" y="36452"/>
                      <a:pt x="9553" y="41466"/>
                      <a:pt x="13339" y="44880"/>
                    </a:cubicBezTo>
                    <a:cubicBezTo>
                      <a:pt x="16348" y="47653"/>
                      <a:pt x="20425" y="48187"/>
                      <a:pt x="23046" y="48187"/>
                    </a:cubicBezTo>
                    <a:cubicBezTo>
                      <a:pt x="26929" y="48187"/>
                      <a:pt x="30424" y="46587"/>
                      <a:pt x="33627" y="43386"/>
                    </a:cubicBezTo>
                    <a:cubicBezTo>
                      <a:pt x="32366" y="49253"/>
                      <a:pt x="31298" y="53734"/>
                      <a:pt x="27221" y="59067"/>
                    </a:cubicBezTo>
                    <a:cubicBezTo>
                      <a:pt x="24600" y="62374"/>
                      <a:pt x="20717" y="65895"/>
                      <a:pt x="15572" y="65895"/>
                    </a:cubicBezTo>
                    <a:cubicBezTo>
                      <a:pt x="14892" y="65895"/>
                      <a:pt x="10330" y="65895"/>
                      <a:pt x="8291" y="62374"/>
                    </a:cubicBezTo>
                    <a:cubicBezTo>
                      <a:pt x="13533" y="61734"/>
                      <a:pt x="13533" y="56614"/>
                      <a:pt x="13533" y="56507"/>
                    </a:cubicBezTo>
                    <a:cubicBezTo>
                      <a:pt x="13533" y="53094"/>
                      <a:pt x="10718" y="52454"/>
                      <a:pt x="9747" y="52454"/>
                    </a:cubicBezTo>
                    <a:cubicBezTo>
                      <a:pt x="7320" y="52454"/>
                      <a:pt x="4117" y="54587"/>
                      <a:pt x="4117" y="59494"/>
                    </a:cubicBezTo>
                    <a:cubicBezTo>
                      <a:pt x="4117" y="64935"/>
                      <a:pt x="8777" y="68882"/>
                      <a:pt x="15669" y="68882"/>
                    </a:cubicBezTo>
                    <a:cubicBezTo>
                      <a:pt x="25473" y="68882"/>
                      <a:pt x="37413" y="60561"/>
                      <a:pt x="40423" y="47227"/>
                    </a:cubicBezTo>
                    <a:lnTo>
                      <a:pt x="49645" y="6903"/>
                    </a:lnTo>
                    <a:close/>
                  </a:path>
                </a:pathLst>
              </a:custGeom>
              <a:solidFill>
                <a:srgbClr val="8C8C8C"/>
              </a:solidFill>
              <a:ln w="19050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42" name="Graphic 637">
              <a:extLst>
                <a:ext uri="{FF2B5EF4-FFF2-40B4-BE49-F238E27FC236}">
                  <a16:creationId xmlns:a16="http://schemas.microsoft.com/office/drawing/2014/main" id="{DC1B5B03-1F9C-34B9-639F-CC5C3384E7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62811" y="802533"/>
              <a:ext cx="135041" cy="152705"/>
            </a:xfrm>
            <a:custGeom>
              <a:avLst/>
              <a:gdLst>
                <a:gd name="connsiteX0" fmla="*/ 67740 w 121719"/>
                <a:gd name="connsiteY0" fmla="*/ 15794 h 137640"/>
                <a:gd name="connsiteX1" fmla="*/ 89102 w 121719"/>
                <a:gd name="connsiteY1" fmla="*/ 6322 h 137640"/>
                <a:gd name="connsiteX2" fmla="*/ 96760 w 121719"/>
                <a:gd name="connsiteY2" fmla="*/ 2493 h 137640"/>
                <a:gd name="connsiteX3" fmla="*/ 93535 w 121719"/>
                <a:gd name="connsiteY3" fmla="*/ 75 h 137640"/>
                <a:gd name="connsiteX4" fmla="*/ 63710 w 121719"/>
                <a:gd name="connsiteY4" fmla="*/ 679 h 137640"/>
                <a:gd name="connsiteX5" fmla="*/ 36907 w 121719"/>
                <a:gd name="connsiteY5" fmla="*/ 75 h 137640"/>
                <a:gd name="connsiteX6" fmla="*/ 33078 w 121719"/>
                <a:gd name="connsiteY6" fmla="*/ 4105 h 137640"/>
                <a:gd name="connsiteX7" fmla="*/ 38721 w 121719"/>
                <a:gd name="connsiteY7" fmla="*/ 6322 h 137640"/>
                <a:gd name="connsiteX8" fmla="*/ 46379 w 121719"/>
                <a:gd name="connsiteY8" fmla="*/ 6725 h 137640"/>
                <a:gd name="connsiteX9" fmla="*/ 51820 w 121719"/>
                <a:gd name="connsiteY9" fmla="*/ 9949 h 137640"/>
                <a:gd name="connsiteX10" fmla="*/ 51014 w 121719"/>
                <a:gd name="connsiteY10" fmla="*/ 13778 h 137640"/>
                <a:gd name="connsiteX11" fmla="*/ 24010 w 121719"/>
                <a:gd name="connsiteY11" fmla="*/ 121996 h 137640"/>
                <a:gd name="connsiteX12" fmla="*/ 5671 w 121719"/>
                <a:gd name="connsiteY12" fmla="*/ 131468 h 137640"/>
                <a:gd name="connsiteX13" fmla="*/ 230 w 121719"/>
                <a:gd name="connsiteY13" fmla="*/ 135498 h 137640"/>
                <a:gd name="connsiteX14" fmla="*/ 5671 w 121719"/>
                <a:gd name="connsiteY14" fmla="*/ 137715 h 137640"/>
                <a:gd name="connsiteX15" fmla="*/ 98976 w 121719"/>
                <a:gd name="connsiteY15" fmla="*/ 137715 h 137640"/>
                <a:gd name="connsiteX16" fmla="*/ 105224 w 121719"/>
                <a:gd name="connsiteY16" fmla="*/ 134289 h 137640"/>
                <a:gd name="connsiteX17" fmla="*/ 121144 w 121719"/>
                <a:gd name="connsiteY17" fmla="*/ 90760 h 137640"/>
                <a:gd name="connsiteX18" fmla="*/ 121950 w 121719"/>
                <a:gd name="connsiteY18" fmla="*/ 87939 h 137640"/>
                <a:gd name="connsiteX19" fmla="*/ 119532 w 121719"/>
                <a:gd name="connsiteY19" fmla="*/ 85722 h 137640"/>
                <a:gd name="connsiteX20" fmla="*/ 116106 w 121719"/>
                <a:gd name="connsiteY20" fmla="*/ 89954 h 137640"/>
                <a:gd name="connsiteX21" fmla="*/ 65524 w 121719"/>
                <a:gd name="connsiteY21" fmla="*/ 131468 h 137640"/>
                <a:gd name="connsiteX22" fmla="*/ 46580 w 121719"/>
                <a:gd name="connsiteY22" fmla="*/ 131468 h 137640"/>
                <a:gd name="connsiteX23" fmla="*/ 42147 w 121719"/>
                <a:gd name="connsiteY23" fmla="*/ 131266 h 137640"/>
                <a:gd name="connsiteX24" fmla="*/ 39527 w 121719"/>
                <a:gd name="connsiteY24" fmla="*/ 129251 h 137640"/>
                <a:gd name="connsiteX25" fmla="*/ 40535 w 121719"/>
                <a:gd name="connsiteY25" fmla="*/ 124616 h 137640"/>
                <a:gd name="connsiteX26" fmla="*/ 67740 w 121719"/>
                <a:gd name="connsiteY26" fmla="*/ 15794 h 13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1719" h="137640">
                  <a:moveTo>
                    <a:pt x="67740" y="15794"/>
                  </a:moveTo>
                  <a:cubicBezTo>
                    <a:pt x="69554" y="8539"/>
                    <a:pt x="70159" y="6322"/>
                    <a:pt x="89102" y="6322"/>
                  </a:cubicBezTo>
                  <a:cubicBezTo>
                    <a:pt x="95147" y="6322"/>
                    <a:pt x="96760" y="6322"/>
                    <a:pt x="96760" y="2493"/>
                  </a:cubicBezTo>
                  <a:cubicBezTo>
                    <a:pt x="96760" y="75"/>
                    <a:pt x="94543" y="75"/>
                    <a:pt x="93535" y="75"/>
                  </a:cubicBezTo>
                  <a:cubicBezTo>
                    <a:pt x="86885" y="75"/>
                    <a:pt x="70360" y="679"/>
                    <a:pt x="63710" y="679"/>
                  </a:cubicBezTo>
                  <a:cubicBezTo>
                    <a:pt x="57664" y="679"/>
                    <a:pt x="42953" y="75"/>
                    <a:pt x="36907" y="75"/>
                  </a:cubicBezTo>
                  <a:cubicBezTo>
                    <a:pt x="35497" y="75"/>
                    <a:pt x="33078" y="75"/>
                    <a:pt x="33078" y="4105"/>
                  </a:cubicBezTo>
                  <a:cubicBezTo>
                    <a:pt x="33078" y="6322"/>
                    <a:pt x="34892" y="6322"/>
                    <a:pt x="38721" y="6322"/>
                  </a:cubicBezTo>
                  <a:cubicBezTo>
                    <a:pt x="39124" y="6322"/>
                    <a:pt x="42953" y="6322"/>
                    <a:pt x="46379" y="6725"/>
                  </a:cubicBezTo>
                  <a:cubicBezTo>
                    <a:pt x="50006" y="7128"/>
                    <a:pt x="51820" y="7330"/>
                    <a:pt x="51820" y="9949"/>
                  </a:cubicBezTo>
                  <a:cubicBezTo>
                    <a:pt x="51820" y="10755"/>
                    <a:pt x="51619" y="11360"/>
                    <a:pt x="51014" y="13778"/>
                  </a:cubicBezTo>
                  <a:lnTo>
                    <a:pt x="24010" y="121996"/>
                  </a:lnTo>
                  <a:cubicBezTo>
                    <a:pt x="21995" y="129855"/>
                    <a:pt x="21592" y="131468"/>
                    <a:pt x="5671" y="131468"/>
                  </a:cubicBezTo>
                  <a:cubicBezTo>
                    <a:pt x="2245" y="131468"/>
                    <a:pt x="230" y="131468"/>
                    <a:pt x="230" y="135498"/>
                  </a:cubicBezTo>
                  <a:cubicBezTo>
                    <a:pt x="230" y="137715"/>
                    <a:pt x="2044" y="137715"/>
                    <a:pt x="5671" y="137715"/>
                  </a:cubicBezTo>
                  <a:lnTo>
                    <a:pt x="98976" y="137715"/>
                  </a:lnTo>
                  <a:cubicBezTo>
                    <a:pt x="103813" y="137715"/>
                    <a:pt x="104015" y="137715"/>
                    <a:pt x="105224" y="134289"/>
                  </a:cubicBezTo>
                  <a:lnTo>
                    <a:pt x="121144" y="90760"/>
                  </a:lnTo>
                  <a:cubicBezTo>
                    <a:pt x="121950" y="88543"/>
                    <a:pt x="121950" y="88140"/>
                    <a:pt x="121950" y="87939"/>
                  </a:cubicBezTo>
                  <a:cubicBezTo>
                    <a:pt x="121950" y="87133"/>
                    <a:pt x="121345" y="85722"/>
                    <a:pt x="119532" y="85722"/>
                  </a:cubicBezTo>
                  <a:cubicBezTo>
                    <a:pt x="117718" y="85722"/>
                    <a:pt x="117517" y="86730"/>
                    <a:pt x="116106" y="89954"/>
                  </a:cubicBezTo>
                  <a:cubicBezTo>
                    <a:pt x="109254" y="108494"/>
                    <a:pt x="100387" y="131468"/>
                    <a:pt x="65524" y="131468"/>
                  </a:cubicBezTo>
                  <a:lnTo>
                    <a:pt x="46580" y="131468"/>
                  </a:lnTo>
                  <a:cubicBezTo>
                    <a:pt x="43759" y="131468"/>
                    <a:pt x="43356" y="131468"/>
                    <a:pt x="42147" y="131266"/>
                  </a:cubicBezTo>
                  <a:cubicBezTo>
                    <a:pt x="40132" y="131065"/>
                    <a:pt x="39527" y="130863"/>
                    <a:pt x="39527" y="129251"/>
                  </a:cubicBezTo>
                  <a:cubicBezTo>
                    <a:pt x="39527" y="128646"/>
                    <a:pt x="39527" y="128243"/>
                    <a:pt x="40535" y="124616"/>
                  </a:cubicBezTo>
                  <a:lnTo>
                    <a:pt x="67740" y="15794"/>
                  </a:lnTo>
                  <a:close/>
                </a:path>
              </a:pathLst>
            </a:custGeom>
            <a:solidFill>
              <a:srgbClr val="000000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343" name="Straight Arrow Connector 342">
              <a:extLst>
                <a:ext uri="{FF2B5EF4-FFF2-40B4-BE49-F238E27FC236}">
                  <a16:creationId xmlns:a16="http://schemas.microsoft.com/office/drawing/2014/main" id="{647B4AF9-021B-A746-7C55-BB066A1A9338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005666" y="684411"/>
              <a:ext cx="758865" cy="107935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3A01F774-CCE6-C1AF-CAA0-D4E1CDCB00E1}"/>
                </a:ext>
              </a:extLst>
            </p:cNvPr>
            <p:cNvSpPr txBox="1"/>
            <p:nvPr/>
          </p:nvSpPr>
          <p:spPr>
            <a:xfrm>
              <a:off x="175100" y="88625"/>
              <a:ext cx="12500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rPr>
                <a:t>THz</a:t>
              </a:r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DC7242DD-8A07-005D-5700-9CED98C3A211}"/>
                </a:ext>
              </a:extLst>
            </p:cNvPr>
            <p:cNvSpPr/>
            <p:nvPr/>
          </p:nvSpPr>
          <p:spPr>
            <a:xfrm>
              <a:off x="2716160" y="258256"/>
              <a:ext cx="138112" cy="399403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19050" cap="flat" cmpd="sng" algn="ctr">
              <a:noFill/>
              <a:prstDash val="solid"/>
              <a:miter lim="800000"/>
            </a:ln>
            <a:effectLst>
              <a:softEdge rad="12700"/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69DB4E-CE19-3426-0F47-A7A631323311}"/>
              </a:ext>
            </a:extLst>
          </p:cNvPr>
          <p:cNvGrpSpPr/>
          <p:nvPr/>
        </p:nvGrpSpPr>
        <p:grpSpPr>
          <a:xfrm>
            <a:off x="2448083" y="1933704"/>
            <a:ext cx="1833410" cy="1984428"/>
            <a:chOff x="7042561" y="3474839"/>
            <a:chExt cx="2870403" cy="310683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55BE4B-BAB1-0076-7030-64B5C0C3B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099"/>
            <a:stretch>
              <a:fillRect/>
            </a:stretch>
          </p:blipFill>
          <p:spPr>
            <a:xfrm>
              <a:off x="7343620" y="3474839"/>
              <a:ext cx="2569344" cy="228543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6B8E02-EBA9-81F7-7FE3-85EE807521F7}"/>
                </a:ext>
              </a:extLst>
            </p:cNvPr>
            <p:cNvSpPr txBox="1"/>
            <p:nvPr/>
          </p:nvSpPr>
          <p:spPr>
            <a:xfrm>
              <a:off x="7042561" y="5858891"/>
              <a:ext cx="2569344" cy="722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>
                  <a:solidFill>
                    <a:srgbClr val="222222"/>
                  </a:solidFill>
                  <a:latin typeface="Arial" panose="020B0604020202020204" pitchFamily="34" charset="0"/>
                </a:rPr>
                <a:t>Ota, M., et al. IRMMW-THz 2022</a:t>
              </a:r>
              <a:endParaRPr lang="en-US" sz="1200" i="1" dirty="0"/>
            </a:p>
          </p:txBody>
        </p:sp>
      </p:grpSp>
      <p:sp>
        <p:nvSpPr>
          <p:cNvPr id="33" name="Content Placeholder 608">
            <a:extLst>
              <a:ext uri="{FF2B5EF4-FFF2-40B4-BE49-F238E27FC236}">
                <a16:creationId xmlns:a16="http://schemas.microsoft.com/office/drawing/2014/main" id="{8E633216-F72D-93C6-0DF4-AECA2BB30FBE}"/>
              </a:ext>
            </a:extLst>
          </p:cNvPr>
          <p:cNvSpPr txBox="1">
            <a:spLocks/>
          </p:cNvSpPr>
          <p:nvPr/>
        </p:nvSpPr>
        <p:spPr>
          <a:xfrm>
            <a:off x="510636" y="1484854"/>
            <a:ext cx="3683289" cy="4665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27432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Electro – Optic Sampling</a:t>
            </a:r>
          </a:p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A5C063-8FAD-6B08-1142-46DDAEBB7F32}"/>
              </a:ext>
            </a:extLst>
          </p:cNvPr>
          <p:cNvGrpSpPr/>
          <p:nvPr/>
        </p:nvGrpSpPr>
        <p:grpSpPr>
          <a:xfrm>
            <a:off x="513382" y="2119066"/>
            <a:ext cx="2086218" cy="1299073"/>
            <a:chOff x="1161682" y="3015767"/>
            <a:chExt cx="3004180" cy="173579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28305FA-4838-8524-AEBD-7F8CEE251F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492" r="34470" b="29043"/>
            <a:stretch>
              <a:fillRect/>
            </a:stretch>
          </p:blipFill>
          <p:spPr bwMode="auto">
            <a:xfrm>
              <a:off x="1161682" y="3015767"/>
              <a:ext cx="2944145" cy="1169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5D567394-DF4A-33DA-1C66-CF83CD1D5CC1}"/>
                </a:ext>
              </a:extLst>
            </p:cNvPr>
            <p:cNvSpPr/>
            <p:nvPr/>
          </p:nvSpPr>
          <p:spPr>
            <a:xfrm>
              <a:off x="2797629" y="3314058"/>
              <a:ext cx="720000" cy="720000"/>
            </a:xfrm>
            <a:prstGeom prst="arc">
              <a:avLst>
                <a:gd name="adj1" fmla="val 19340000"/>
                <a:gd name="adj2" fmla="val 0"/>
              </a:avLst>
            </a:prstGeom>
            <a:ln>
              <a:solidFill>
                <a:schemeClr val="tx1"/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Graphic 1257 1">
              <a:extLst>
                <a:ext uri="{FF2B5EF4-FFF2-40B4-BE49-F238E27FC236}">
                  <a16:creationId xmlns:a16="http://schemas.microsoft.com/office/drawing/2014/main" id="{3CC683B4-8E2D-31B4-E6D0-D02BE540A3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5436" y="3438525"/>
              <a:ext cx="109735" cy="174713"/>
            </a:xfrm>
            <a:custGeom>
              <a:avLst/>
              <a:gdLst>
                <a:gd name="connsiteX0" fmla="*/ 109812 w 109735"/>
                <a:gd name="connsiteY0" fmla="*/ 50086 h 174713"/>
                <a:gd name="connsiteX1" fmla="*/ 77928 w 109735"/>
                <a:gd name="connsiteY1" fmla="*/ 63 h 174713"/>
                <a:gd name="connsiteX2" fmla="*/ 77 w 109735"/>
                <a:gd name="connsiteY2" fmla="*/ 124754 h 174713"/>
                <a:gd name="connsiteX3" fmla="*/ 31961 w 109735"/>
                <a:gd name="connsiteY3" fmla="*/ 174776 h 174713"/>
                <a:gd name="connsiteX4" fmla="*/ 109812 w 109735"/>
                <a:gd name="connsiteY4" fmla="*/ 50086 h 174713"/>
                <a:gd name="connsiteX5" fmla="*/ 28241 w 109735"/>
                <a:gd name="connsiteY5" fmla="*/ 83515 h 174713"/>
                <a:gd name="connsiteX6" fmla="*/ 48700 w 109735"/>
                <a:gd name="connsiteY6" fmla="*/ 31052 h 174713"/>
                <a:gd name="connsiteX7" fmla="*/ 77662 w 109735"/>
                <a:gd name="connsiteY7" fmla="*/ 5431 h 174713"/>
                <a:gd name="connsiteX8" fmla="*/ 92276 w 109735"/>
                <a:gd name="connsiteY8" fmla="*/ 34957 h 174713"/>
                <a:gd name="connsiteX9" fmla="*/ 83773 w 109735"/>
                <a:gd name="connsiteY9" fmla="*/ 83515 h 174713"/>
                <a:gd name="connsiteX10" fmla="*/ 28241 w 109735"/>
                <a:gd name="connsiteY10" fmla="*/ 83515 h 174713"/>
                <a:gd name="connsiteX11" fmla="*/ 81382 w 109735"/>
                <a:gd name="connsiteY11" fmla="*/ 91324 h 174713"/>
                <a:gd name="connsiteX12" fmla="*/ 62783 w 109735"/>
                <a:gd name="connsiteY12" fmla="*/ 140859 h 174713"/>
                <a:gd name="connsiteX13" fmla="*/ 31961 w 109735"/>
                <a:gd name="connsiteY13" fmla="*/ 169408 h 174713"/>
                <a:gd name="connsiteX14" fmla="*/ 17613 w 109735"/>
                <a:gd name="connsiteY14" fmla="*/ 139639 h 174713"/>
                <a:gd name="connsiteX15" fmla="*/ 26116 w 109735"/>
                <a:gd name="connsiteY15" fmla="*/ 91324 h 174713"/>
                <a:gd name="connsiteX16" fmla="*/ 81382 w 109735"/>
                <a:gd name="connsiteY16" fmla="*/ 91324 h 17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9735" h="174713">
                  <a:moveTo>
                    <a:pt x="109812" y="50086"/>
                  </a:moveTo>
                  <a:cubicBezTo>
                    <a:pt x="109812" y="33981"/>
                    <a:pt x="105030" y="63"/>
                    <a:pt x="77928" y="63"/>
                  </a:cubicBezTo>
                  <a:cubicBezTo>
                    <a:pt x="40995" y="63"/>
                    <a:pt x="77" y="68875"/>
                    <a:pt x="77" y="124754"/>
                  </a:cubicBezTo>
                  <a:cubicBezTo>
                    <a:pt x="77" y="147691"/>
                    <a:pt x="7782" y="174776"/>
                    <a:pt x="31961" y="174776"/>
                  </a:cubicBezTo>
                  <a:cubicBezTo>
                    <a:pt x="69425" y="174776"/>
                    <a:pt x="109812" y="104745"/>
                    <a:pt x="109812" y="50086"/>
                  </a:cubicBezTo>
                  <a:close/>
                  <a:moveTo>
                    <a:pt x="28241" y="83515"/>
                  </a:moveTo>
                  <a:cubicBezTo>
                    <a:pt x="32758" y="67899"/>
                    <a:pt x="38072" y="48377"/>
                    <a:pt x="48700" y="31052"/>
                  </a:cubicBezTo>
                  <a:cubicBezTo>
                    <a:pt x="55874" y="19096"/>
                    <a:pt x="65706" y="5431"/>
                    <a:pt x="77662" y="5431"/>
                  </a:cubicBezTo>
                  <a:cubicBezTo>
                    <a:pt x="90682" y="5431"/>
                    <a:pt x="92276" y="21048"/>
                    <a:pt x="92276" y="34957"/>
                  </a:cubicBezTo>
                  <a:cubicBezTo>
                    <a:pt x="92276" y="46913"/>
                    <a:pt x="90150" y="59358"/>
                    <a:pt x="83773" y="83515"/>
                  </a:cubicBezTo>
                  <a:lnTo>
                    <a:pt x="28241" y="83515"/>
                  </a:lnTo>
                  <a:close/>
                  <a:moveTo>
                    <a:pt x="81382" y="91324"/>
                  </a:moveTo>
                  <a:cubicBezTo>
                    <a:pt x="78459" y="102548"/>
                    <a:pt x="72879" y="123290"/>
                    <a:pt x="62783" y="140859"/>
                  </a:cubicBezTo>
                  <a:cubicBezTo>
                    <a:pt x="53483" y="157452"/>
                    <a:pt x="43386" y="169408"/>
                    <a:pt x="31961" y="169408"/>
                  </a:cubicBezTo>
                  <a:cubicBezTo>
                    <a:pt x="23193" y="169408"/>
                    <a:pt x="17613" y="162332"/>
                    <a:pt x="17613" y="139639"/>
                  </a:cubicBezTo>
                  <a:cubicBezTo>
                    <a:pt x="17613" y="129390"/>
                    <a:pt x="19207" y="115237"/>
                    <a:pt x="26116" y="91324"/>
                  </a:cubicBezTo>
                  <a:lnTo>
                    <a:pt x="81382" y="91324"/>
                  </a:lnTo>
                  <a:close/>
                </a:path>
              </a:pathLst>
            </a:custGeom>
            <a:solidFill>
              <a:srgbClr val="000000"/>
            </a:solidFill>
            <a:ln w="2667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TextBox 1271">
              <a:extLst>
                <a:ext uri="{FF2B5EF4-FFF2-40B4-BE49-F238E27FC236}">
                  <a16:creationId xmlns:a16="http://schemas.microsoft.com/office/drawing/2014/main" id="{9FD9BCDE-D4F7-B6CC-44FB-887C836CD2BA}"/>
                </a:ext>
              </a:extLst>
            </p:cNvPr>
            <p:cNvSpPr txBox="1"/>
            <p:nvPr/>
          </p:nvSpPr>
          <p:spPr>
            <a:xfrm>
              <a:off x="1221717" y="4340315"/>
              <a:ext cx="1746395" cy="411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i="1" dirty="0">
                  <a:latin typeface="Avenir Next LT Pro Light" panose="020B0304020202020204" pitchFamily="34" charset="0"/>
                </a:rPr>
                <a:t>Rest frame</a:t>
              </a:r>
              <a:endParaRPr lang="en-NL" sz="1400" i="1" dirty="0">
                <a:latin typeface="Avenir Next LT Pro Light" panose="020B0304020202020204" pitchFamily="34" charset="0"/>
              </a:endParaRPr>
            </a:p>
          </p:txBody>
        </p:sp>
        <p:sp>
          <p:nvSpPr>
            <p:cNvPr id="26" name="TextBox 1272">
              <a:extLst>
                <a:ext uri="{FF2B5EF4-FFF2-40B4-BE49-F238E27FC236}">
                  <a16:creationId xmlns:a16="http://schemas.microsoft.com/office/drawing/2014/main" id="{1091E7B1-0860-9FE5-FBB0-808F8C7870D0}"/>
                </a:ext>
              </a:extLst>
            </p:cNvPr>
            <p:cNvSpPr txBox="1"/>
            <p:nvPr/>
          </p:nvSpPr>
          <p:spPr>
            <a:xfrm>
              <a:off x="2712235" y="4344047"/>
              <a:ext cx="145362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i="1" dirty="0">
                  <a:latin typeface="Avenir Next LT Pro Light" panose="020B0304020202020204" pitchFamily="34" charset="0"/>
                </a:rPr>
                <a:t>Lab frame</a:t>
              </a:r>
              <a:endParaRPr lang="en-NL" sz="1400" i="1" dirty="0">
                <a:latin typeface="Avenir Next LT Pro Light" panose="020B03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9438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5A42-DF2D-D82E-23B9-EE8FAC95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Electro-Optic Sampling (EOS)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1CC8A1-459C-1834-57C2-3259776659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1214" y="1507390"/>
                <a:ext cx="3894854" cy="170659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Electro-Optic effect</a:t>
                </a:r>
              </a:p>
              <a:p>
                <a:pPr lvl="1"/>
                <a:r>
                  <a:rPr lang="en-US" dirty="0"/>
                  <a:t>Birefringence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𝑇𝐻𝑧</m:t>
                        </m:r>
                      </m:sub>
                    </m:sSub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Γ</m:t>
                                    </m:r>
                                    <m: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/2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Γ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/2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𝑇𝐻𝑧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1CC8A1-459C-1834-57C2-3259776659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1214" y="1507390"/>
                <a:ext cx="3894854" cy="1706592"/>
              </a:xfrm>
              <a:blipFill>
                <a:blip r:embed="rId3"/>
                <a:stretch>
                  <a:fillRect l="-2034" t="-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DF1800AD-9B1A-3AB8-F9D9-BC4377704D9D}"/>
              </a:ext>
            </a:extLst>
          </p:cNvPr>
          <p:cNvGrpSpPr/>
          <p:nvPr/>
        </p:nvGrpSpPr>
        <p:grpSpPr>
          <a:xfrm>
            <a:off x="500913" y="3483037"/>
            <a:ext cx="5369897" cy="2933216"/>
            <a:chOff x="1081071" y="2303884"/>
            <a:chExt cx="3478155" cy="18998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B11F76-7E45-6C07-0D40-4F2EE39B83B5}"/>
                </a:ext>
              </a:extLst>
            </p:cNvPr>
            <p:cNvSpPr/>
            <p:nvPr/>
          </p:nvSpPr>
          <p:spPr>
            <a:xfrm>
              <a:off x="1563658" y="2328856"/>
              <a:ext cx="2421467" cy="12443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3B0CB0-8A3B-CD41-DF68-3C5DCB53F8AB}"/>
                </a:ext>
              </a:extLst>
            </p:cNvPr>
            <p:cNvSpPr txBox="1"/>
            <p:nvPr/>
          </p:nvSpPr>
          <p:spPr>
            <a:xfrm>
              <a:off x="1081071" y="2751602"/>
              <a:ext cx="999712" cy="25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>
                  <a:latin typeface="Avenir Next LT Pro Light" panose="020B0304020202020204" pitchFamily="34" charset="0"/>
                </a:rPr>
                <a:t>	e-beam</a:t>
              </a:r>
              <a:endParaRPr lang="en-US" sz="2000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70E0D36-D4E0-1E89-159F-52D3AE658CD4}"/>
                </a:ext>
              </a:extLst>
            </p:cNvPr>
            <p:cNvCxnSpPr>
              <a:cxnSpLocks/>
            </p:cNvCxnSpPr>
            <p:nvPr/>
          </p:nvCxnSpPr>
          <p:spPr>
            <a:xfrm>
              <a:off x="1423054" y="2992421"/>
              <a:ext cx="2711532" cy="0"/>
            </a:xfrm>
            <a:prstGeom prst="straightConnector1">
              <a:avLst/>
            </a:prstGeom>
            <a:ln w="28575">
              <a:solidFill>
                <a:srgbClr val="91939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DC12F6-28E7-AE3C-EB10-20DF0CA3EAA7}"/>
                </a:ext>
              </a:extLst>
            </p:cNvPr>
            <p:cNvSpPr txBox="1"/>
            <p:nvPr/>
          </p:nvSpPr>
          <p:spPr>
            <a:xfrm>
              <a:off x="3021807" y="2303884"/>
              <a:ext cx="1011430" cy="4585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Avenir Next LT Pro Light" panose="020B0304020202020204" pitchFamily="34" charset="0"/>
                </a:rPr>
                <a:t>vacuum </a:t>
              </a:r>
            </a:p>
            <a:p>
              <a:pPr algn="ctr"/>
              <a:r>
                <a:rPr lang="en-US" sz="2000" dirty="0">
                  <a:latin typeface="Avenir Next LT Pro Light" panose="020B0304020202020204" pitchFamily="34" charset="0"/>
                </a:rPr>
                <a:t>chamber</a:t>
              </a:r>
              <a:endParaRPr lang="en-US" sz="20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1F2181-CD82-4E04-580C-4D9BCDA3896A}"/>
                </a:ext>
              </a:extLst>
            </p:cNvPr>
            <p:cNvSpPr/>
            <p:nvPr/>
          </p:nvSpPr>
          <p:spPr>
            <a:xfrm>
              <a:off x="3335260" y="3531998"/>
              <a:ext cx="322430" cy="82460"/>
            </a:xfrm>
            <a:prstGeom prst="rect">
              <a:avLst/>
            </a:prstGeom>
            <a:solidFill>
              <a:srgbClr val="D1D3D4"/>
            </a:solidFill>
            <a:ln>
              <a:solidFill>
                <a:srgbClr val="91939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9684C6-72F9-6BA9-2492-F63BE7AA4432}"/>
                </a:ext>
              </a:extLst>
            </p:cNvPr>
            <p:cNvSpPr txBox="1"/>
            <p:nvPr/>
          </p:nvSpPr>
          <p:spPr>
            <a:xfrm>
              <a:off x="2107956" y="2578891"/>
              <a:ext cx="939961" cy="25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 err="1">
                  <a:latin typeface="Avenir Next LT Pro Light" panose="020B0304020202020204" pitchFamily="34" charset="0"/>
                </a:rPr>
                <a:t>ZnTe</a:t>
              </a:r>
              <a:endParaRPr lang="en-US" sz="2000" dirty="0">
                <a:latin typeface="Avenir Next LT Pro Light" panose="020B0304020202020204" pitchFamily="34" charset="0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C1F6E7B-546A-EDEC-7967-8A82A735A730}"/>
                </a:ext>
              </a:extLst>
            </p:cNvPr>
            <p:cNvSpPr/>
            <p:nvPr/>
          </p:nvSpPr>
          <p:spPr>
            <a:xfrm rot="7019156">
              <a:off x="2440106" y="2422711"/>
              <a:ext cx="18000" cy="776811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D83D526-B115-3ED3-3EC9-8FD3ADAF5817}"/>
                </a:ext>
              </a:extLst>
            </p:cNvPr>
            <p:cNvSpPr/>
            <p:nvPr/>
          </p:nvSpPr>
          <p:spPr>
            <a:xfrm rot="17726683">
              <a:off x="3114156" y="2757614"/>
              <a:ext cx="18000" cy="776811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7BC279E5-87D2-BC28-0A0C-1E8755CE85BD}"/>
                </a:ext>
              </a:extLst>
            </p:cNvPr>
            <p:cNvSpPr/>
            <p:nvPr/>
          </p:nvSpPr>
          <p:spPr>
            <a:xfrm>
              <a:off x="3470441" y="3328348"/>
              <a:ext cx="46800" cy="432000"/>
            </a:xfrm>
            <a:prstGeom prst="trapezoid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4F09E2C-9248-1F41-34BE-FDACBEC1D791}"/>
                </a:ext>
              </a:extLst>
            </p:cNvPr>
            <p:cNvSpPr/>
            <p:nvPr/>
          </p:nvSpPr>
          <p:spPr>
            <a:xfrm>
              <a:off x="1934764" y="3531998"/>
              <a:ext cx="322430" cy="82460"/>
            </a:xfrm>
            <a:prstGeom prst="rect">
              <a:avLst/>
            </a:prstGeom>
            <a:solidFill>
              <a:srgbClr val="D1D3D4"/>
            </a:solidFill>
            <a:ln>
              <a:solidFill>
                <a:srgbClr val="91939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6BD39B-EB65-264F-66A5-925B9CEF79D5}"/>
                </a:ext>
              </a:extLst>
            </p:cNvPr>
            <p:cNvSpPr txBox="1"/>
            <p:nvPr/>
          </p:nvSpPr>
          <p:spPr>
            <a:xfrm>
              <a:off x="2828899" y="3944612"/>
              <a:ext cx="1335150" cy="25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Avenir Next LT Pro Light" panose="020B0304020202020204" pitchFamily="34" charset="0"/>
                </a:rPr>
                <a:t>CMOS camera</a:t>
              </a:r>
              <a:endParaRPr lang="en-US" sz="20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EEABDC-D7E9-C46A-0120-B8E8D4980177}"/>
                </a:ext>
              </a:extLst>
            </p:cNvPr>
            <p:cNvSpPr txBox="1"/>
            <p:nvPr/>
          </p:nvSpPr>
          <p:spPr>
            <a:xfrm>
              <a:off x="2144747" y="3616011"/>
              <a:ext cx="1011430" cy="25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Avenir Next LT Pro Light" panose="020B0304020202020204" pitchFamily="34" charset="0"/>
                </a:rPr>
                <a:t>polarizer</a:t>
              </a:r>
              <a:endParaRPr lang="en-US" sz="2000" dirty="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19EE9AB-B8F0-0556-F020-61544E4744AD}"/>
                </a:ext>
              </a:extLst>
            </p:cNvPr>
            <p:cNvCxnSpPr>
              <a:cxnSpLocks/>
              <a:stCxn id="21" idx="0"/>
            </p:cNvCxnSpPr>
            <p:nvPr/>
          </p:nvCxnSpPr>
          <p:spPr>
            <a:xfrm flipH="1" flipV="1">
              <a:off x="2089821" y="2650853"/>
              <a:ext cx="1404020" cy="677495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AE59C46-54E8-5B45-BEF9-710D9432926D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 flipH="1">
              <a:off x="2080783" y="2639842"/>
              <a:ext cx="0" cy="126000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AF06252-1D7D-CC44-2758-0442CBCD03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91601" y="3338220"/>
              <a:ext cx="3294" cy="576808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582A791-D3F7-D708-C201-EE60FF393C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5039" y="3746816"/>
              <a:ext cx="21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F54414C-446B-AA77-42C8-7827AFB21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6107" y="2861960"/>
              <a:ext cx="0" cy="231904"/>
            </a:xfrm>
            <a:prstGeom prst="line">
              <a:avLst/>
            </a:prstGeom>
            <a:ln w="76200">
              <a:solidFill>
                <a:srgbClr val="F392B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551EC96-E858-45B8-B04D-8DAAE69CC2D0}"/>
                </a:ext>
              </a:extLst>
            </p:cNvPr>
            <p:cNvGrpSpPr/>
            <p:nvPr/>
          </p:nvGrpSpPr>
          <p:grpSpPr>
            <a:xfrm>
              <a:off x="3382761" y="3812083"/>
              <a:ext cx="220693" cy="132994"/>
              <a:chOff x="4349272" y="3712165"/>
              <a:chExt cx="220693" cy="132994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F283A-DFA4-7143-B4A5-5BD45BD138C8}"/>
                  </a:ext>
                </a:extLst>
              </p:cNvPr>
              <p:cNvSpPr/>
              <p:nvPr/>
            </p:nvSpPr>
            <p:spPr>
              <a:xfrm>
                <a:off x="4349272" y="3799440"/>
                <a:ext cx="220693" cy="45719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/>
              </a:p>
            </p:txBody>
          </p:sp>
          <p:sp>
            <p:nvSpPr>
              <p:cNvPr id="37" name="Trapezoid 36">
                <a:extLst>
                  <a:ext uri="{FF2B5EF4-FFF2-40B4-BE49-F238E27FC236}">
                    <a16:creationId xmlns:a16="http://schemas.microsoft.com/office/drawing/2014/main" id="{C7FA5C2A-36DC-BB70-11FD-85F5ADAEFA80}"/>
                  </a:ext>
                </a:extLst>
              </p:cNvPr>
              <p:cNvSpPr/>
              <p:nvPr/>
            </p:nvSpPr>
            <p:spPr>
              <a:xfrm rot="10800000">
                <a:off x="4376657" y="3712165"/>
                <a:ext cx="167866" cy="88383"/>
              </a:xfrm>
              <a:prstGeom prst="trapezoid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/>
              </a:p>
            </p:txBody>
          </p:sp>
        </p:grp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4ED804F-BC13-A828-38C2-3BCBD9C20B2D}"/>
                </a:ext>
              </a:extLst>
            </p:cNvPr>
            <p:cNvSpPr/>
            <p:nvPr/>
          </p:nvSpPr>
          <p:spPr>
            <a:xfrm rot="8251846">
              <a:off x="3473601" y="3186592"/>
              <a:ext cx="36000" cy="249825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0816FDB-6316-718F-759A-10642DB4D7BE}"/>
                </a:ext>
              </a:extLst>
            </p:cNvPr>
            <p:cNvSpPr/>
            <p:nvPr/>
          </p:nvSpPr>
          <p:spPr>
            <a:xfrm rot="2597719">
              <a:off x="2058975" y="2502585"/>
              <a:ext cx="36000" cy="249825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EED6A0E-BF89-C2A2-6FDD-25A63A15EF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8214" y="3189537"/>
              <a:ext cx="0" cy="248969"/>
            </a:xfrm>
            <a:prstGeom prst="straightConnector1">
              <a:avLst/>
            </a:prstGeom>
            <a:ln w="9525">
              <a:solidFill>
                <a:srgbClr val="FF0000"/>
              </a:solidFill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D8B5A9-A140-829F-8C09-6204586180F5}"/>
                </a:ext>
              </a:extLst>
            </p:cNvPr>
            <p:cNvSpPr txBox="1"/>
            <p:nvPr/>
          </p:nvSpPr>
          <p:spPr>
            <a:xfrm>
              <a:off x="3547796" y="3616011"/>
              <a:ext cx="1011430" cy="2591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Avenir Next LT Pro Light" panose="020B0304020202020204" pitchFamily="34" charset="0"/>
                </a:rPr>
                <a:t>polarizer</a:t>
              </a:r>
              <a:endParaRPr lang="en-US" sz="2000" dirty="0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75DDB8A-29FA-F7A6-57E5-772829CBD0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4438" y="3746816"/>
              <a:ext cx="21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D8C1B75-3ABF-BA4F-6D5E-79A036AD1119}"/>
              </a:ext>
            </a:extLst>
          </p:cNvPr>
          <p:cNvGrpSpPr/>
          <p:nvPr/>
        </p:nvGrpSpPr>
        <p:grpSpPr>
          <a:xfrm>
            <a:off x="6326310" y="1582927"/>
            <a:ext cx="4636761" cy="2510806"/>
            <a:chOff x="1217103" y="1554480"/>
            <a:chExt cx="4636761" cy="251080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B59ECEC-DF1C-E8D7-FA92-72A4BF830AEB}"/>
                </a:ext>
              </a:extLst>
            </p:cNvPr>
            <p:cNvGrpSpPr/>
            <p:nvPr/>
          </p:nvGrpSpPr>
          <p:grpSpPr>
            <a:xfrm>
              <a:off x="1217103" y="1598762"/>
              <a:ext cx="4234050" cy="1822994"/>
              <a:chOff x="7112657" y="1535659"/>
              <a:chExt cx="4234050" cy="1822994"/>
            </a:xfrm>
          </p:grpSpPr>
          <p:pic>
            <p:nvPicPr>
              <p:cNvPr id="51" name="Graphic 50">
                <a:extLst>
                  <a:ext uri="{FF2B5EF4-FFF2-40B4-BE49-F238E27FC236}">
                    <a16:creationId xmlns:a16="http://schemas.microsoft.com/office/drawing/2014/main" id="{90E15659-389A-60CB-9376-C72FAB2CDE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12657" y="1535659"/>
                <a:ext cx="4234050" cy="182299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6BB39C9D-AA68-DB97-150C-88BBB2100DB6}"/>
                      </a:ext>
                    </a:extLst>
                  </p:cNvPr>
                  <p:cNvSpPr txBox="1"/>
                  <p:nvPr/>
                </p:nvSpPr>
                <p:spPr>
                  <a:xfrm>
                    <a:off x="8061071" y="2411044"/>
                    <a:ext cx="311002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48FAC101-D253-FD50-F03C-B9B0EC8358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61071" y="2411044"/>
                    <a:ext cx="311002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r="-392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95782439-E094-1C94-FF7A-864A71252C97}"/>
                    </a:ext>
                  </a:extLst>
                </p:cNvPr>
                <p:cNvSpPr txBox="1"/>
                <p:nvPr/>
              </p:nvSpPr>
              <p:spPr>
                <a:xfrm>
                  <a:off x="3797735" y="3398116"/>
                  <a:ext cx="1896013" cy="66717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f>
                              <m:f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Γ</m:t>
                                </m:r>
                              </m:num>
                              <m:den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95782439-E094-1C94-FF7A-864A71252C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97735" y="3398116"/>
                  <a:ext cx="1896013" cy="66717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868270CC-BB8E-1EF6-4508-6F9DC22F46D2}"/>
                    </a:ext>
                  </a:extLst>
                </p:cNvPr>
                <p:cNvSpPr txBox="1"/>
                <p:nvPr/>
              </p:nvSpPr>
              <p:spPr>
                <a:xfrm>
                  <a:off x="5451153" y="1554480"/>
                  <a:ext cx="28973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868270CC-BB8E-1EF6-4508-6F9DC22F46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51153" y="1554480"/>
                  <a:ext cx="289737" cy="369332"/>
                </a:xfrm>
                <a:prstGeom prst="rect">
                  <a:avLst/>
                </a:prstGeom>
                <a:blipFill>
                  <a:blip r:embed="rId14"/>
                  <a:stretch>
                    <a:fillRect r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562DC29-95E9-43B6-4822-48B88287A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419093" y="1962502"/>
              <a:ext cx="434771" cy="326910"/>
            </a:xfrm>
            <a:prstGeom prst="rect">
              <a:avLst/>
            </a:prstGeom>
          </p:spPr>
        </p:pic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AE0DCEF-B325-05C1-1B67-61E264C9F39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58706" y="4300814"/>
            <a:ext cx="4103510" cy="1325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9551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40270-9BF2-08E0-DA4A-87C7638BE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Transverse and longitudinal information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F5A86F-9BF3-A3A3-21D2-0FD5CB6CB5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656" y="1554480"/>
                <a:ext cx="8145725" cy="1055849"/>
              </a:xfrm>
            </p:spPr>
            <p:txBody>
              <a:bodyPr/>
              <a:lstStyle/>
              <a:p>
                <a:r>
                  <a:rPr lang="en-US" dirty="0"/>
                  <a:t>Fluorescence without probe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ZnTe</a:t>
                </a:r>
                <a:r>
                  <a:rPr lang="en-US" dirty="0"/>
                  <a:t> crystal is a screen by itself</a:t>
                </a:r>
              </a:p>
              <a:p>
                <a:r>
                  <a:rPr lang="en-US" dirty="0"/>
                  <a:t>Measurement of transverse and longitudinal field profile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F5A86F-9BF3-A3A3-21D2-0FD5CB6CB5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656" y="1554480"/>
                <a:ext cx="8145725" cy="1055849"/>
              </a:xfrm>
              <a:blipFill>
                <a:blip r:embed="rId3"/>
                <a:stretch>
                  <a:fillRect l="-973" t="-9827" r="-9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4AA291A6-2076-AAC8-555E-02C39DEA9BD2}"/>
              </a:ext>
            </a:extLst>
          </p:cNvPr>
          <p:cNvGrpSpPr/>
          <p:nvPr/>
        </p:nvGrpSpPr>
        <p:grpSpPr>
          <a:xfrm>
            <a:off x="441578" y="2920436"/>
            <a:ext cx="3063644" cy="2484664"/>
            <a:chOff x="7194971" y="2967334"/>
            <a:chExt cx="3471085" cy="28151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D7B3F92-8AE4-03B3-4BEE-12C50FDE7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47643" t="46301" r="30799" b="30930"/>
            <a:stretch>
              <a:fillRect/>
            </a:stretch>
          </p:blipFill>
          <p:spPr>
            <a:xfrm>
              <a:off x="7709151" y="3506874"/>
              <a:ext cx="2294413" cy="227556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86D9EF-B14D-97D7-6818-976DDDAD15F0}"/>
                </a:ext>
              </a:extLst>
            </p:cNvPr>
            <p:cNvSpPr txBox="1"/>
            <p:nvPr/>
          </p:nvSpPr>
          <p:spPr>
            <a:xfrm>
              <a:off x="7194971" y="2967334"/>
              <a:ext cx="3471085" cy="539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E-beam fluorescence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6292058-D8BA-EFE8-09B9-5AD6541B1DE8}"/>
              </a:ext>
            </a:extLst>
          </p:cNvPr>
          <p:cNvGrpSpPr/>
          <p:nvPr/>
        </p:nvGrpSpPr>
        <p:grpSpPr>
          <a:xfrm>
            <a:off x="3395813" y="3107660"/>
            <a:ext cx="3615668" cy="2711751"/>
            <a:chOff x="7866236" y="20296029"/>
            <a:chExt cx="5230254" cy="3922690"/>
          </a:xfrm>
        </p:grpSpPr>
        <p:pic>
          <p:nvPicPr>
            <p:cNvPr id="8" name="Picture 7" descr="A graph with blue dots&#10;&#10;Description automatically generated">
              <a:extLst>
                <a:ext uri="{FF2B5EF4-FFF2-40B4-BE49-F238E27FC236}">
                  <a16:creationId xmlns:a16="http://schemas.microsoft.com/office/drawing/2014/main" id="{6E412C6C-2C08-18A8-8183-55F3E28FC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6236" y="20296029"/>
              <a:ext cx="5230254" cy="392269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6CBC26-3860-C79D-CE2E-C87C9FF1C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1301" y="20622201"/>
              <a:ext cx="2086266" cy="190526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7618BF-16C7-24AE-53DA-CDAAF9570A3E}"/>
                </a:ext>
              </a:extLst>
            </p:cNvPr>
            <p:cNvSpPr txBox="1"/>
            <p:nvPr/>
          </p:nvSpPr>
          <p:spPr>
            <a:xfrm>
              <a:off x="8789976" y="22467239"/>
              <a:ext cx="2086266" cy="447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ZnTe</a:t>
              </a:r>
              <a:r>
                <a:rPr lang="en-US" dirty="0">
                  <a:solidFill>
                    <a:srgbClr val="FF0000"/>
                  </a:solidFill>
                </a:rPr>
                <a:t> damage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DF75B0A-CB64-8598-1416-B4B0E744953F}"/>
                    </a:ext>
                  </a:extLst>
                </p14:cNvPr>
                <p14:cNvContentPartPr/>
                <p14:nvPr/>
              </p14:nvContentPartPr>
              <p14:xfrm>
                <a:off x="9833109" y="21082652"/>
                <a:ext cx="886680" cy="936000"/>
              </p14:xfrm>
            </p:contentPart>
          </mc:Choice>
          <mc:Fallback xmlns="">
            <p:pic>
              <p:nvPicPr>
                <p:cNvPr id="1174" name="Ink 1173">
                  <a:extLst>
                    <a:ext uri="{FF2B5EF4-FFF2-40B4-BE49-F238E27FC236}">
                      <a16:creationId xmlns:a16="http://schemas.microsoft.com/office/drawing/2014/main" id="{362F6D06-B98A-A625-1709-0AD38430136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827421" y="21076963"/>
                  <a:ext cx="898056" cy="94737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D83E481-B5BF-7C91-6C4C-A10BA36B63DA}"/>
              </a:ext>
            </a:extLst>
          </p:cNvPr>
          <p:cNvGrpSpPr/>
          <p:nvPr/>
        </p:nvGrpSpPr>
        <p:grpSpPr>
          <a:xfrm>
            <a:off x="7135999" y="2508802"/>
            <a:ext cx="4379345" cy="3990641"/>
            <a:chOff x="11201244" y="2303187"/>
            <a:chExt cx="4379345" cy="3990641"/>
          </a:xfrm>
        </p:grpSpPr>
        <p:pic>
          <p:nvPicPr>
            <p:cNvPr id="13" name="Graphic 294">
              <a:extLst>
                <a:ext uri="{FF2B5EF4-FFF2-40B4-BE49-F238E27FC236}">
                  <a16:creationId xmlns:a16="http://schemas.microsoft.com/office/drawing/2014/main" id="{402AD799-3B8B-0962-E628-B5AF178F6F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360125" y="2303187"/>
              <a:ext cx="4220464" cy="2534813"/>
            </a:xfrm>
            <a:prstGeom prst="rect">
              <a:avLst/>
            </a:prstGeom>
          </p:spPr>
        </p:pic>
        <p:grpSp>
          <p:nvGrpSpPr>
            <p:cNvPr id="14" name="Graphic 296">
              <a:extLst>
                <a:ext uri="{FF2B5EF4-FFF2-40B4-BE49-F238E27FC236}">
                  <a16:creationId xmlns:a16="http://schemas.microsoft.com/office/drawing/2014/main" id="{4F8A4D2E-12DD-CC93-370D-B492302CE9E0}"/>
                </a:ext>
              </a:extLst>
            </p:cNvPr>
            <p:cNvGrpSpPr/>
            <p:nvPr/>
          </p:nvGrpSpPr>
          <p:grpSpPr>
            <a:xfrm>
              <a:off x="11563717" y="4399054"/>
              <a:ext cx="3659896" cy="1894774"/>
              <a:chOff x="1293883" y="4498822"/>
              <a:chExt cx="3244165" cy="1679545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4E267F7-325D-E185-A928-67BE1CD6FF4A}"/>
                  </a:ext>
                </a:extLst>
              </p:cNvPr>
              <p:cNvSpPr/>
              <p:nvPr/>
            </p:nvSpPr>
            <p:spPr>
              <a:xfrm>
                <a:off x="1777369" y="4575399"/>
                <a:ext cx="1089737" cy="1089737"/>
              </a:xfrm>
              <a:custGeom>
                <a:avLst/>
                <a:gdLst>
                  <a:gd name="connsiteX0" fmla="*/ 0 w 1089737"/>
                  <a:gd name="connsiteY0" fmla="*/ 1089737 h 1089737"/>
                  <a:gd name="connsiteX1" fmla="*/ 1089737 w 1089737"/>
                  <a:gd name="connsiteY1" fmla="*/ 1089737 h 1089737"/>
                  <a:gd name="connsiteX2" fmla="*/ 1089737 w 1089737"/>
                  <a:gd name="connsiteY2" fmla="*/ 0 h 1089737"/>
                  <a:gd name="connsiteX3" fmla="*/ 0 w 1089737"/>
                  <a:gd name="connsiteY3" fmla="*/ 0 h 1089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737" h="1089737">
                    <a:moveTo>
                      <a:pt x="0" y="1089737"/>
                    </a:moveTo>
                    <a:lnTo>
                      <a:pt x="1089737" y="1089737"/>
                    </a:lnTo>
                    <a:lnTo>
                      <a:pt x="108973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FA4D0DDE-96DA-7A83-22A6-185DB776D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77239" y="4575269"/>
                <a:ext cx="1090096" cy="1090096"/>
              </a:xfrm>
              <a:custGeom>
                <a:avLst/>
                <a:gdLst>
                  <a:gd name="connsiteX0" fmla="*/ 9 w 1090096"/>
                  <a:gd name="connsiteY0" fmla="*/ -1 h 1090096"/>
                  <a:gd name="connsiteX1" fmla="*/ 1090106 w 1090096"/>
                  <a:gd name="connsiteY1" fmla="*/ -1 h 1090096"/>
                  <a:gd name="connsiteX2" fmla="*/ 1090106 w 1090096"/>
                  <a:gd name="connsiteY2" fmla="*/ 1090096 h 1090096"/>
                  <a:gd name="connsiteX3" fmla="*/ 9 w 1090096"/>
                  <a:gd name="connsiteY3" fmla="*/ 1090096 h 1090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0096" h="1090096">
                    <a:moveTo>
                      <a:pt x="9" y="-1"/>
                    </a:moveTo>
                    <a:lnTo>
                      <a:pt x="1090106" y="-1"/>
                    </a:lnTo>
                    <a:lnTo>
                      <a:pt x="1090106" y="1090096"/>
                    </a:lnTo>
                    <a:lnTo>
                      <a:pt x="9" y="1090096"/>
                    </a:lnTo>
                    <a:close/>
                  </a:path>
                </a:pathLst>
              </a:custGeom>
            </p:spPr>
          </p:pic>
          <p:grpSp>
            <p:nvGrpSpPr>
              <p:cNvPr id="21" name="Graphic 296">
                <a:extLst>
                  <a:ext uri="{FF2B5EF4-FFF2-40B4-BE49-F238E27FC236}">
                    <a16:creationId xmlns:a16="http://schemas.microsoft.com/office/drawing/2014/main" id="{4D937724-8A8C-EAFF-D176-F2479E364D57}"/>
                  </a:ext>
                </a:extLst>
              </p:cNvPr>
              <p:cNvGrpSpPr/>
              <p:nvPr/>
            </p:nvGrpSpPr>
            <p:grpSpPr>
              <a:xfrm>
                <a:off x="1777369" y="4575399"/>
                <a:ext cx="1100971" cy="1100971"/>
                <a:chOff x="1777369" y="4575399"/>
                <a:chExt cx="1100971" cy="1100971"/>
              </a:xfrm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A6B15158-4BAE-E194-419A-7D8A5DBCD5F4}"/>
                    </a:ext>
                  </a:extLst>
                </p:cNvPr>
                <p:cNvSpPr/>
                <p:nvPr/>
              </p:nvSpPr>
              <p:spPr>
                <a:xfrm>
                  <a:off x="1777369" y="5665136"/>
                  <a:ext cx="1089737" cy="11234"/>
                </a:xfrm>
                <a:custGeom>
                  <a:avLst/>
                  <a:gdLst>
                    <a:gd name="connsiteX0" fmla="*/ 0 w 1089737"/>
                    <a:gd name="connsiteY0" fmla="*/ 0 h 11234"/>
                    <a:gd name="connsiteX1" fmla="*/ 1089737 w 108973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37" h="11234">
                      <a:moveTo>
                        <a:pt x="0" y="0"/>
                      </a:moveTo>
                      <a:lnTo>
                        <a:pt x="1089737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E6A1798B-BD87-A2BC-2DE2-0AA9F8CDC1BF}"/>
                    </a:ext>
                  </a:extLst>
                </p:cNvPr>
                <p:cNvSpPr/>
                <p:nvPr/>
              </p:nvSpPr>
              <p:spPr>
                <a:xfrm>
                  <a:off x="1777369" y="4575399"/>
                  <a:ext cx="1089737" cy="11234"/>
                </a:xfrm>
                <a:custGeom>
                  <a:avLst/>
                  <a:gdLst>
                    <a:gd name="connsiteX0" fmla="*/ 0 w 1089737"/>
                    <a:gd name="connsiteY0" fmla="*/ 0 h 11234"/>
                    <a:gd name="connsiteX1" fmla="*/ 1089737 w 108973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37" h="11234">
                      <a:moveTo>
                        <a:pt x="0" y="0"/>
                      </a:moveTo>
                      <a:lnTo>
                        <a:pt x="1089737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5C6758B6-D28B-81E0-CDB2-BD5D9D98419C}"/>
                    </a:ext>
                  </a:extLst>
                </p:cNvPr>
                <p:cNvSpPr/>
                <p:nvPr/>
              </p:nvSpPr>
              <p:spPr>
                <a:xfrm>
                  <a:off x="1777369" y="565423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10897 h 10897"/>
                    <a:gd name="connsiteX1" fmla="*/ 0 w 11234"/>
                    <a:gd name="connsiteY1" fmla="*/ 0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10897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86521556-FD94-5F98-E69C-13A79D4E6AA7}"/>
                    </a:ext>
                  </a:extLst>
                </p:cNvPr>
                <p:cNvSpPr/>
                <p:nvPr/>
              </p:nvSpPr>
              <p:spPr>
                <a:xfrm>
                  <a:off x="2322238" y="565423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10897 h 10897"/>
                    <a:gd name="connsiteX1" fmla="*/ 0 w 11234"/>
                    <a:gd name="connsiteY1" fmla="*/ 0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10897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1BC12EE0-221F-1CE4-1578-7223A794CCBA}"/>
                    </a:ext>
                  </a:extLst>
                </p:cNvPr>
                <p:cNvSpPr/>
                <p:nvPr/>
              </p:nvSpPr>
              <p:spPr>
                <a:xfrm>
                  <a:off x="2867106" y="565423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10897 h 10897"/>
                    <a:gd name="connsiteX1" fmla="*/ 0 w 11234"/>
                    <a:gd name="connsiteY1" fmla="*/ 0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10897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15516DF7-B15B-61E2-B1A0-C8E6009AB069}"/>
                    </a:ext>
                  </a:extLst>
                </p:cNvPr>
                <p:cNvSpPr/>
                <p:nvPr/>
              </p:nvSpPr>
              <p:spPr>
                <a:xfrm>
                  <a:off x="1777369" y="457539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0 h 10897"/>
                    <a:gd name="connsiteX1" fmla="*/ 0 w 11234"/>
                    <a:gd name="connsiteY1" fmla="*/ 10897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0"/>
                      </a:moveTo>
                      <a:lnTo>
                        <a:pt x="0" y="10897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574CEF60-530B-D25F-E605-99A1986FFCEF}"/>
                    </a:ext>
                  </a:extLst>
                </p:cNvPr>
                <p:cNvSpPr/>
                <p:nvPr/>
              </p:nvSpPr>
              <p:spPr>
                <a:xfrm>
                  <a:off x="2322238" y="457539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0 h 10897"/>
                    <a:gd name="connsiteX1" fmla="*/ 0 w 11234"/>
                    <a:gd name="connsiteY1" fmla="*/ 10897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0"/>
                      </a:moveTo>
                      <a:lnTo>
                        <a:pt x="0" y="10897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F7E4A148-F6DF-5D91-B94E-57C185854D4B}"/>
                    </a:ext>
                  </a:extLst>
                </p:cNvPr>
                <p:cNvSpPr/>
                <p:nvPr/>
              </p:nvSpPr>
              <p:spPr>
                <a:xfrm>
                  <a:off x="2867106" y="4575399"/>
                  <a:ext cx="11234" cy="10897"/>
                </a:xfrm>
                <a:custGeom>
                  <a:avLst/>
                  <a:gdLst>
                    <a:gd name="connsiteX0" fmla="*/ 0 w 11234"/>
                    <a:gd name="connsiteY0" fmla="*/ 0 h 10897"/>
                    <a:gd name="connsiteX1" fmla="*/ 0 w 11234"/>
                    <a:gd name="connsiteY1" fmla="*/ 10897 h 1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">
                      <a:moveTo>
                        <a:pt x="0" y="0"/>
                      </a:moveTo>
                      <a:lnTo>
                        <a:pt x="0" y="10897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2" name="Graphic 296">
                <a:extLst>
                  <a:ext uri="{FF2B5EF4-FFF2-40B4-BE49-F238E27FC236}">
                    <a16:creationId xmlns:a16="http://schemas.microsoft.com/office/drawing/2014/main" id="{39A3B95D-E5E5-9C1A-0454-1534B1DACF79}"/>
                  </a:ext>
                </a:extLst>
              </p:cNvPr>
              <p:cNvGrpSpPr/>
              <p:nvPr/>
            </p:nvGrpSpPr>
            <p:grpSpPr>
              <a:xfrm>
                <a:off x="1704579" y="5762322"/>
                <a:ext cx="133467" cy="119716"/>
                <a:chOff x="1704579" y="5762322"/>
                <a:chExt cx="133467" cy="119716"/>
              </a:xfrm>
              <a:solidFill>
                <a:srgbClr val="262626"/>
              </a:solidFill>
            </p:grpSpPr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42FF4C16-BFE4-941D-5122-72B34891739F}"/>
                    </a:ext>
                  </a:extLst>
                </p:cNvPr>
                <p:cNvSpPr/>
                <p:nvPr/>
              </p:nvSpPr>
              <p:spPr>
                <a:xfrm>
                  <a:off x="1704579" y="5837627"/>
                  <a:ext cx="47570" cy="11059"/>
                </a:xfrm>
                <a:custGeom>
                  <a:avLst/>
                  <a:gdLst>
                    <a:gd name="connsiteX0" fmla="*/ 58 w 47570"/>
                    <a:gd name="connsiteY0" fmla="*/ 11210 h 11059"/>
                    <a:gd name="connsiteX1" fmla="*/ 58 w 47570"/>
                    <a:gd name="connsiteY1" fmla="*/ 151 h 11059"/>
                    <a:gd name="connsiteX2" fmla="*/ 47629 w 47570"/>
                    <a:gd name="connsiteY2" fmla="*/ 151 h 11059"/>
                    <a:gd name="connsiteX3" fmla="*/ 47629 w 47570"/>
                    <a:gd name="connsiteY3" fmla="*/ 11210 h 11059"/>
                    <a:gd name="connsiteX4" fmla="*/ 58 w 47570"/>
                    <a:gd name="connsiteY4" fmla="*/ 11210 h 1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570" h="11059">
                      <a:moveTo>
                        <a:pt x="58" y="11210"/>
                      </a:moveTo>
                      <a:lnTo>
                        <a:pt x="58" y="151"/>
                      </a:lnTo>
                      <a:lnTo>
                        <a:pt x="47629" y="151"/>
                      </a:lnTo>
                      <a:lnTo>
                        <a:pt x="47629" y="11210"/>
                      </a:lnTo>
                      <a:lnTo>
                        <a:pt x="58" y="1121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7EA22EE4-6164-59EC-564B-2847CB33F06C}"/>
                    </a:ext>
                  </a:extLst>
                </p:cNvPr>
                <p:cNvSpPr/>
                <p:nvPr/>
              </p:nvSpPr>
              <p:spPr>
                <a:xfrm>
                  <a:off x="1778013" y="5762322"/>
                  <a:ext cx="60033" cy="119716"/>
                </a:xfrm>
                <a:custGeom>
                  <a:avLst/>
                  <a:gdLst>
                    <a:gd name="connsiteX0" fmla="*/ 1111 w 60033"/>
                    <a:gd name="connsiteY0" fmla="*/ 119867 h 119716"/>
                    <a:gd name="connsiteX1" fmla="*/ 1111 w 60033"/>
                    <a:gd name="connsiteY1" fmla="*/ 113548 h 119716"/>
                    <a:gd name="connsiteX2" fmla="*/ 23579 w 60033"/>
                    <a:gd name="connsiteY2" fmla="*/ 107755 h 119716"/>
                    <a:gd name="connsiteX3" fmla="*/ 23579 w 60033"/>
                    <a:gd name="connsiteY3" fmla="*/ 13492 h 119716"/>
                    <a:gd name="connsiteX4" fmla="*/ 58 w 60033"/>
                    <a:gd name="connsiteY4" fmla="*/ 17880 h 119716"/>
                    <a:gd name="connsiteX5" fmla="*/ 58 w 60033"/>
                    <a:gd name="connsiteY5" fmla="*/ 11561 h 119716"/>
                    <a:gd name="connsiteX6" fmla="*/ 33410 w 60033"/>
                    <a:gd name="connsiteY6" fmla="*/ 151 h 119716"/>
                    <a:gd name="connsiteX7" fmla="*/ 35868 w 60033"/>
                    <a:gd name="connsiteY7" fmla="*/ 151 h 119716"/>
                    <a:gd name="connsiteX8" fmla="*/ 37097 w 60033"/>
                    <a:gd name="connsiteY8" fmla="*/ 590 h 119716"/>
                    <a:gd name="connsiteX9" fmla="*/ 37622 w 60033"/>
                    <a:gd name="connsiteY9" fmla="*/ 1730 h 119716"/>
                    <a:gd name="connsiteX10" fmla="*/ 37622 w 60033"/>
                    <a:gd name="connsiteY10" fmla="*/ 107755 h 119716"/>
                    <a:gd name="connsiteX11" fmla="*/ 60091 w 60033"/>
                    <a:gd name="connsiteY11" fmla="*/ 113548 h 119716"/>
                    <a:gd name="connsiteX12" fmla="*/ 60091 w 60033"/>
                    <a:gd name="connsiteY12" fmla="*/ 119867 h 119716"/>
                    <a:gd name="connsiteX13" fmla="*/ 1111 w 60033"/>
                    <a:gd name="connsiteY13" fmla="*/ 119867 h 119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0033" h="119716">
                      <a:moveTo>
                        <a:pt x="1111" y="119867"/>
                      </a:moveTo>
                      <a:lnTo>
                        <a:pt x="1111" y="113548"/>
                      </a:lnTo>
                      <a:cubicBezTo>
                        <a:pt x="16090" y="113548"/>
                        <a:pt x="23579" y="111616"/>
                        <a:pt x="23579" y="107755"/>
                      </a:cubicBezTo>
                      <a:lnTo>
                        <a:pt x="23579" y="13492"/>
                      </a:lnTo>
                      <a:cubicBezTo>
                        <a:pt x="17377" y="16417"/>
                        <a:pt x="9537" y="17880"/>
                        <a:pt x="58" y="17880"/>
                      </a:cubicBezTo>
                      <a:lnTo>
                        <a:pt x="58" y="11561"/>
                      </a:lnTo>
                      <a:cubicBezTo>
                        <a:pt x="14803" y="11561"/>
                        <a:pt x="25920" y="7757"/>
                        <a:pt x="33410" y="151"/>
                      </a:cubicBezTo>
                      <a:lnTo>
                        <a:pt x="35868" y="151"/>
                      </a:lnTo>
                      <a:cubicBezTo>
                        <a:pt x="36336" y="151"/>
                        <a:pt x="36745" y="297"/>
                        <a:pt x="37097" y="590"/>
                      </a:cubicBezTo>
                      <a:cubicBezTo>
                        <a:pt x="37447" y="882"/>
                        <a:pt x="37622" y="1262"/>
                        <a:pt x="37622" y="1730"/>
                      </a:cubicBezTo>
                      <a:lnTo>
                        <a:pt x="37622" y="107755"/>
                      </a:lnTo>
                      <a:cubicBezTo>
                        <a:pt x="37622" y="111616"/>
                        <a:pt x="45112" y="113548"/>
                        <a:pt x="60091" y="113548"/>
                      </a:cubicBezTo>
                      <a:lnTo>
                        <a:pt x="60091" y="119867"/>
                      </a:lnTo>
                      <a:lnTo>
                        <a:pt x="1111" y="11986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372207B-8952-34D0-48EB-A9075BC53914}"/>
                  </a:ext>
                </a:extLst>
              </p:cNvPr>
              <p:cNvSpPr/>
              <p:nvPr/>
            </p:nvSpPr>
            <p:spPr>
              <a:xfrm>
                <a:off x="2284322" y="5762322"/>
                <a:ext cx="75656" cy="123753"/>
              </a:xfrm>
              <a:custGeom>
                <a:avLst/>
                <a:gdLst>
                  <a:gd name="connsiteX0" fmla="*/ 38023 w 75656"/>
                  <a:gd name="connsiteY0" fmla="*/ 123905 h 123753"/>
                  <a:gd name="connsiteX1" fmla="*/ 8093 w 75656"/>
                  <a:gd name="connsiteY1" fmla="*/ 105736 h 123753"/>
                  <a:gd name="connsiteX2" fmla="*/ 107 w 75656"/>
                  <a:gd name="connsiteY2" fmla="*/ 62467 h 123753"/>
                  <a:gd name="connsiteX3" fmla="*/ 3003 w 75656"/>
                  <a:gd name="connsiteY3" fmla="*/ 33064 h 123753"/>
                  <a:gd name="connsiteX4" fmla="*/ 14325 w 75656"/>
                  <a:gd name="connsiteY4" fmla="*/ 9718 h 123753"/>
                  <a:gd name="connsiteX5" fmla="*/ 38023 w 75656"/>
                  <a:gd name="connsiteY5" fmla="*/ 151 h 123753"/>
                  <a:gd name="connsiteX6" fmla="*/ 57508 w 75656"/>
                  <a:gd name="connsiteY6" fmla="*/ 5943 h 123753"/>
                  <a:gd name="connsiteX7" fmla="*/ 69005 w 75656"/>
                  <a:gd name="connsiteY7" fmla="*/ 20864 h 123753"/>
                  <a:gd name="connsiteX8" fmla="*/ 74359 w 75656"/>
                  <a:gd name="connsiteY8" fmla="*/ 40524 h 123753"/>
                  <a:gd name="connsiteX9" fmla="*/ 75763 w 75656"/>
                  <a:gd name="connsiteY9" fmla="*/ 62467 h 123753"/>
                  <a:gd name="connsiteX10" fmla="*/ 72955 w 75656"/>
                  <a:gd name="connsiteY10" fmla="*/ 91430 h 123753"/>
                  <a:gd name="connsiteX11" fmla="*/ 61808 w 75656"/>
                  <a:gd name="connsiteY11" fmla="*/ 114426 h 123753"/>
                  <a:gd name="connsiteX12" fmla="*/ 38023 w 75656"/>
                  <a:gd name="connsiteY12" fmla="*/ 123905 h 123753"/>
                  <a:gd name="connsiteX13" fmla="*/ 38023 w 75656"/>
                  <a:gd name="connsiteY13" fmla="*/ 119165 h 123753"/>
                  <a:gd name="connsiteX14" fmla="*/ 52943 w 75656"/>
                  <a:gd name="connsiteY14" fmla="*/ 108897 h 123753"/>
                  <a:gd name="connsiteX15" fmla="*/ 59000 w 75656"/>
                  <a:gd name="connsiteY15" fmla="*/ 86164 h 123753"/>
                  <a:gd name="connsiteX16" fmla="*/ 60140 w 75656"/>
                  <a:gd name="connsiteY16" fmla="*/ 59658 h 123753"/>
                  <a:gd name="connsiteX17" fmla="*/ 59000 w 75656"/>
                  <a:gd name="connsiteY17" fmla="*/ 34731 h 123753"/>
                  <a:gd name="connsiteX18" fmla="*/ 53031 w 75656"/>
                  <a:gd name="connsiteY18" fmla="*/ 14019 h 123753"/>
                  <a:gd name="connsiteX19" fmla="*/ 38023 w 75656"/>
                  <a:gd name="connsiteY19" fmla="*/ 4714 h 123753"/>
                  <a:gd name="connsiteX20" fmla="*/ 22926 w 75656"/>
                  <a:gd name="connsiteY20" fmla="*/ 14019 h 123753"/>
                  <a:gd name="connsiteX21" fmla="*/ 16870 w 75656"/>
                  <a:gd name="connsiteY21" fmla="*/ 34731 h 123753"/>
                  <a:gd name="connsiteX22" fmla="*/ 15729 w 75656"/>
                  <a:gd name="connsiteY22" fmla="*/ 59658 h 123753"/>
                  <a:gd name="connsiteX23" fmla="*/ 16256 w 75656"/>
                  <a:gd name="connsiteY23" fmla="*/ 78529 h 123753"/>
                  <a:gd name="connsiteX24" fmla="*/ 18889 w 75656"/>
                  <a:gd name="connsiteY24" fmla="*/ 96785 h 123753"/>
                  <a:gd name="connsiteX25" fmla="*/ 25647 w 75656"/>
                  <a:gd name="connsiteY25" fmla="*/ 112670 h 123753"/>
                  <a:gd name="connsiteX26" fmla="*/ 38023 w 75656"/>
                  <a:gd name="connsiteY26" fmla="*/ 119165 h 12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5656" h="123753">
                    <a:moveTo>
                      <a:pt x="38023" y="123905"/>
                    </a:moveTo>
                    <a:cubicBezTo>
                      <a:pt x="23395" y="123905"/>
                      <a:pt x="13418" y="117848"/>
                      <a:pt x="8093" y="105736"/>
                    </a:cubicBezTo>
                    <a:cubicBezTo>
                      <a:pt x="2769" y="93624"/>
                      <a:pt x="107" y="79201"/>
                      <a:pt x="107" y="62467"/>
                    </a:cubicBezTo>
                    <a:cubicBezTo>
                      <a:pt x="107" y="52051"/>
                      <a:pt x="1072" y="42250"/>
                      <a:pt x="3003" y="33064"/>
                    </a:cubicBezTo>
                    <a:cubicBezTo>
                      <a:pt x="4934" y="23878"/>
                      <a:pt x="8708" y="16096"/>
                      <a:pt x="14325" y="9718"/>
                    </a:cubicBezTo>
                    <a:cubicBezTo>
                      <a:pt x="19942" y="3340"/>
                      <a:pt x="27841" y="151"/>
                      <a:pt x="38023" y="151"/>
                    </a:cubicBezTo>
                    <a:cubicBezTo>
                      <a:pt x="45980" y="151"/>
                      <a:pt x="52475" y="2082"/>
                      <a:pt x="57508" y="5943"/>
                    </a:cubicBezTo>
                    <a:cubicBezTo>
                      <a:pt x="62539" y="9805"/>
                      <a:pt x="66372" y="14778"/>
                      <a:pt x="69005" y="20864"/>
                    </a:cubicBezTo>
                    <a:cubicBezTo>
                      <a:pt x="71638" y="26949"/>
                      <a:pt x="73423" y="33502"/>
                      <a:pt x="74359" y="40524"/>
                    </a:cubicBezTo>
                    <a:cubicBezTo>
                      <a:pt x="75295" y="47545"/>
                      <a:pt x="75763" y="54860"/>
                      <a:pt x="75763" y="62467"/>
                    </a:cubicBezTo>
                    <a:cubicBezTo>
                      <a:pt x="75763" y="72765"/>
                      <a:pt x="74827" y="82419"/>
                      <a:pt x="72955" y="91430"/>
                    </a:cubicBezTo>
                    <a:cubicBezTo>
                      <a:pt x="71082" y="100442"/>
                      <a:pt x="67367" y="108107"/>
                      <a:pt x="61808" y="114426"/>
                    </a:cubicBezTo>
                    <a:cubicBezTo>
                      <a:pt x="56249" y="120745"/>
                      <a:pt x="48321" y="123905"/>
                      <a:pt x="38023" y="123905"/>
                    </a:cubicBezTo>
                    <a:close/>
                    <a:moveTo>
                      <a:pt x="38023" y="119165"/>
                    </a:moveTo>
                    <a:cubicBezTo>
                      <a:pt x="44693" y="119165"/>
                      <a:pt x="49666" y="115742"/>
                      <a:pt x="52943" y="108897"/>
                    </a:cubicBezTo>
                    <a:cubicBezTo>
                      <a:pt x="56220" y="102050"/>
                      <a:pt x="58239" y="94473"/>
                      <a:pt x="59000" y="86164"/>
                    </a:cubicBezTo>
                    <a:cubicBezTo>
                      <a:pt x="59760" y="77856"/>
                      <a:pt x="60140" y="69020"/>
                      <a:pt x="60140" y="59658"/>
                    </a:cubicBezTo>
                    <a:cubicBezTo>
                      <a:pt x="60140" y="50647"/>
                      <a:pt x="59760" y="42338"/>
                      <a:pt x="59000" y="34731"/>
                    </a:cubicBezTo>
                    <a:cubicBezTo>
                      <a:pt x="58239" y="27125"/>
                      <a:pt x="56249" y="20221"/>
                      <a:pt x="53031" y="14019"/>
                    </a:cubicBezTo>
                    <a:cubicBezTo>
                      <a:pt x="49812" y="7816"/>
                      <a:pt x="44810" y="4714"/>
                      <a:pt x="38023" y="4714"/>
                    </a:cubicBezTo>
                    <a:cubicBezTo>
                      <a:pt x="31235" y="4714"/>
                      <a:pt x="26203" y="7816"/>
                      <a:pt x="22926" y="14019"/>
                    </a:cubicBezTo>
                    <a:cubicBezTo>
                      <a:pt x="19649" y="20221"/>
                      <a:pt x="17631" y="27125"/>
                      <a:pt x="16870" y="34731"/>
                    </a:cubicBezTo>
                    <a:cubicBezTo>
                      <a:pt x="16110" y="42338"/>
                      <a:pt x="15729" y="50647"/>
                      <a:pt x="15729" y="59658"/>
                    </a:cubicBezTo>
                    <a:cubicBezTo>
                      <a:pt x="15729" y="66329"/>
                      <a:pt x="15905" y="72619"/>
                      <a:pt x="16256" y="78529"/>
                    </a:cubicBezTo>
                    <a:cubicBezTo>
                      <a:pt x="16607" y="84438"/>
                      <a:pt x="17485" y="90524"/>
                      <a:pt x="18889" y="96785"/>
                    </a:cubicBezTo>
                    <a:cubicBezTo>
                      <a:pt x="20294" y="103046"/>
                      <a:pt x="22546" y="108340"/>
                      <a:pt x="25647" y="112670"/>
                    </a:cubicBezTo>
                    <a:cubicBezTo>
                      <a:pt x="28748" y="117000"/>
                      <a:pt x="32874" y="119165"/>
                      <a:pt x="38023" y="119165"/>
                    </a:cubicBez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BC3B052-BD10-BAF0-3A8C-A0D937215C76}"/>
                  </a:ext>
                </a:extLst>
              </p:cNvPr>
              <p:cNvSpPr/>
              <p:nvPr/>
            </p:nvSpPr>
            <p:spPr>
              <a:xfrm>
                <a:off x="2837791" y="5762322"/>
                <a:ext cx="60034" cy="119716"/>
              </a:xfrm>
              <a:custGeom>
                <a:avLst/>
                <a:gdLst>
                  <a:gd name="connsiteX0" fmla="*/ 1209 w 60034"/>
                  <a:gd name="connsiteY0" fmla="*/ 119867 h 119716"/>
                  <a:gd name="connsiteX1" fmla="*/ 1209 w 60034"/>
                  <a:gd name="connsiteY1" fmla="*/ 113548 h 119716"/>
                  <a:gd name="connsiteX2" fmla="*/ 23678 w 60034"/>
                  <a:gd name="connsiteY2" fmla="*/ 107755 h 119716"/>
                  <a:gd name="connsiteX3" fmla="*/ 23678 w 60034"/>
                  <a:gd name="connsiteY3" fmla="*/ 13492 h 119716"/>
                  <a:gd name="connsiteX4" fmla="*/ 155 w 60034"/>
                  <a:gd name="connsiteY4" fmla="*/ 17880 h 119716"/>
                  <a:gd name="connsiteX5" fmla="*/ 155 w 60034"/>
                  <a:gd name="connsiteY5" fmla="*/ 11561 h 119716"/>
                  <a:gd name="connsiteX6" fmla="*/ 33508 w 60034"/>
                  <a:gd name="connsiteY6" fmla="*/ 151 h 119716"/>
                  <a:gd name="connsiteX7" fmla="*/ 35965 w 60034"/>
                  <a:gd name="connsiteY7" fmla="*/ 151 h 119716"/>
                  <a:gd name="connsiteX8" fmla="*/ 37194 w 60034"/>
                  <a:gd name="connsiteY8" fmla="*/ 590 h 119716"/>
                  <a:gd name="connsiteX9" fmla="*/ 37721 w 60034"/>
                  <a:gd name="connsiteY9" fmla="*/ 1730 h 119716"/>
                  <a:gd name="connsiteX10" fmla="*/ 37721 w 60034"/>
                  <a:gd name="connsiteY10" fmla="*/ 107755 h 119716"/>
                  <a:gd name="connsiteX11" fmla="*/ 60189 w 60034"/>
                  <a:gd name="connsiteY11" fmla="*/ 113548 h 119716"/>
                  <a:gd name="connsiteX12" fmla="*/ 60189 w 60034"/>
                  <a:gd name="connsiteY12" fmla="*/ 119867 h 119716"/>
                  <a:gd name="connsiteX13" fmla="*/ 1209 w 60034"/>
                  <a:gd name="connsiteY13" fmla="*/ 119867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209" y="119867"/>
                    </a:moveTo>
                    <a:lnTo>
                      <a:pt x="1209" y="113548"/>
                    </a:lnTo>
                    <a:cubicBezTo>
                      <a:pt x="16188" y="113548"/>
                      <a:pt x="23678" y="111616"/>
                      <a:pt x="23678" y="107755"/>
                    </a:cubicBezTo>
                    <a:lnTo>
                      <a:pt x="23678" y="13492"/>
                    </a:lnTo>
                    <a:cubicBezTo>
                      <a:pt x="17475" y="16417"/>
                      <a:pt x="9634" y="17880"/>
                      <a:pt x="155" y="17880"/>
                    </a:cubicBezTo>
                    <a:lnTo>
                      <a:pt x="155" y="11561"/>
                    </a:lnTo>
                    <a:cubicBezTo>
                      <a:pt x="14900" y="11561"/>
                      <a:pt x="26018" y="7757"/>
                      <a:pt x="33508" y="151"/>
                    </a:cubicBezTo>
                    <a:lnTo>
                      <a:pt x="35965" y="151"/>
                    </a:lnTo>
                    <a:cubicBezTo>
                      <a:pt x="36433" y="151"/>
                      <a:pt x="36842" y="297"/>
                      <a:pt x="37194" y="590"/>
                    </a:cubicBezTo>
                    <a:cubicBezTo>
                      <a:pt x="37545" y="882"/>
                      <a:pt x="37721" y="1262"/>
                      <a:pt x="37721" y="1730"/>
                    </a:cubicBezTo>
                    <a:lnTo>
                      <a:pt x="37721" y="107755"/>
                    </a:lnTo>
                    <a:cubicBezTo>
                      <a:pt x="37721" y="111616"/>
                      <a:pt x="45210" y="113548"/>
                      <a:pt x="60189" y="113548"/>
                    </a:cubicBezTo>
                    <a:lnTo>
                      <a:pt x="60189" y="119867"/>
                    </a:lnTo>
                    <a:lnTo>
                      <a:pt x="1209" y="119867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grpSp>
            <p:nvGrpSpPr>
              <p:cNvPr id="25" name="Graphic 296">
                <a:extLst>
                  <a:ext uri="{FF2B5EF4-FFF2-40B4-BE49-F238E27FC236}">
                    <a16:creationId xmlns:a16="http://schemas.microsoft.com/office/drawing/2014/main" id="{7AC77A9D-8479-952C-940E-7E4EF36AF263}"/>
                  </a:ext>
                </a:extLst>
              </p:cNvPr>
              <p:cNvGrpSpPr/>
              <p:nvPr/>
            </p:nvGrpSpPr>
            <p:grpSpPr>
              <a:xfrm>
                <a:off x="2005544" y="5976148"/>
                <a:ext cx="623548" cy="202219"/>
                <a:chOff x="2005544" y="5976148"/>
                <a:chExt cx="623548" cy="202219"/>
              </a:xfrm>
              <a:solidFill>
                <a:srgbClr val="262626"/>
              </a:solidFill>
            </p:grpSpPr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6FCABAE3-B9ED-4303-20A3-3901932FF236}"/>
                    </a:ext>
                  </a:extLst>
                </p:cNvPr>
                <p:cNvSpPr/>
                <p:nvPr/>
              </p:nvSpPr>
              <p:spPr>
                <a:xfrm>
                  <a:off x="2005544" y="6038464"/>
                  <a:ext cx="86364" cy="91631"/>
                </a:xfrm>
                <a:custGeom>
                  <a:avLst/>
                  <a:gdLst>
                    <a:gd name="connsiteX0" fmla="*/ 1686 w 86364"/>
                    <a:gd name="connsiteY0" fmla="*/ 91803 h 91631"/>
                    <a:gd name="connsiteX1" fmla="*/ 107 w 86364"/>
                    <a:gd name="connsiteY1" fmla="*/ 89871 h 91631"/>
                    <a:gd name="connsiteX2" fmla="*/ 633 w 86364"/>
                    <a:gd name="connsiteY2" fmla="*/ 88467 h 91631"/>
                    <a:gd name="connsiteX3" fmla="*/ 13623 w 86364"/>
                    <a:gd name="connsiteY3" fmla="*/ 70649 h 91631"/>
                    <a:gd name="connsiteX4" fmla="*/ 31001 w 86364"/>
                    <a:gd name="connsiteY4" fmla="*/ 53360 h 91631"/>
                    <a:gd name="connsiteX5" fmla="*/ 50486 w 86364"/>
                    <a:gd name="connsiteY5" fmla="*/ 35806 h 91631"/>
                    <a:gd name="connsiteX6" fmla="*/ 66460 w 86364"/>
                    <a:gd name="connsiteY6" fmla="*/ 20183 h 91631"/>
                    <a:gd name="connsiteX7" fmla="*/ 65758 w 86364"/>
                    <a:gd name="connsiteY7" fmla="*/ 20183 h 91631"/>
                    <a:gd name="connsiteX8" fmla="*/ 52680 w 86364"/>
                    <a:gd name="connsiteY8" fmla="*/ 17286 h 91631"/>
                    <a:gd name="connsiteX9" fmla="*/ 39076 w 86364"/>
                    <a:gd name="connsiteY9" fmla="*/ 14390 h 91631"/>
                    <a:gd name="connsiteX10" fmla="*/ 28807 w 86364"/>
                    <a:gd name="connsiteY10" fmla="*/ 16760 h 91631"/>
                    <a:gd name="connsiteX11" fmla="*/ 22400 w 86364"/>
                    <a:gd name="connsiteY11" fmla="*/ 23869 h 91631"/>
                    <a:gd name="connsiteX12" fmla="*/ 20820 w 86364"/>
                    <a:gd name="connsiteY12" fmla="*/ 25449 h 91631"/>
                    <a:gd name="connsiteX13" fmla="*/ 18362 w 86364"/>
                    <a:gd name="connsiteY13" fmla="*/ 25449 h 91631"/>
                    <a:gd name="connsiteX14" fmla="*/ 16783 w 86364"/>
                    <a:gd name="connsiteY14" fmla="*/ 23342 h 91631"/>
                    <a:gd name="connsiteX15" fmla="*/ 16783 w 86364"/>
                    <a:gd name="connsiteY15" fmla="*/ 22815 h 91631"/>
                    <a:gd name="connsiteX16" fmla="*/ 21961 w 86364"/>
                    <a:gd name="connsiteY16" fmla="*/ 11669 h 91631"/>
                    <a:gd name="connsiteX17" fmla="*/ 30826 w 86364"/>
                    <a:gd name="connsiteY17" fmla="*/ 3332 h 91631"/>
                    <a:gd name="connsiteX18" fmla="*/ 41885 w 86364"/>
                    <a:gd name="connsiteY18" fmla="*/ 171 h 91631"/>
                    <a:gd name="connsiteX19" fmla="*/ 48555 w 86364"/>
                    <a:gd name="connsiteY19" fmla="*/ 2015 h 91631"/>
                    <a:gd name="connsiteX20" fmla="*/ 54787 w 86364"/>
                    <a:gd name="connsiteY20" fmla="*/ 7720 h 91631"/>
                    <a:gd name="connsiteX21" fmla="*/ 60579 w 86364"/>
                    <a:gd name="connsiteY21" fmla="*/ 13249 h 91631"/>
                    <a:gd name="connsiteX22" fmla="*/ 66109 w 86364"/>
                    <a:gd name="connsiteY22" fmla="*/ 14917 h 91631"/>
                    <a:gd name="connsiteX23" fmla="*/ 74008 w 86364"/>
                    <a:gd name="connsiteY23" fmla="*/ 10879 h 91631"/>
                    <a:gd name="connsiteX24" fmla="*/ 81029 w 86364"/>
                    <a:gd name="connsiteY24" fmla="*/ 698 h 91631"/>
                    <a:gd name="connsiteX25" fmla="*/ 82433 w 86364"/>
                    <a:gd name="connsiteY25" fmla="*/ 171 h 91631"/>
                    <a:gd name="connsiteX26" fmla="*/ 84891 w 86364"/>
                    <a:gd name="connsiteY26" fmla="*/ 171 h 91631"/>
                    <a:gd name="connsiteX27" fmla="*/ 86033 w 86364"/>
                    <a:gd name="connsiteY27" fmla="*/ 698 h 91631"/>
                    <a:gd name="connsiteX28" fmla="*/ 86471 w 86364"/>
                    <a:gd name="connsiteY28" fmla="*/ 1927 h 91631"/>
                    <a:gd name="connsiteX29" fmla="*/ 86120 w 86364"/>
                    <a:gd name="connsiteY29" fmla="*/ 3155 h 91631"/>
                    <a:gd name="connsiteX30" fmla="*/ 73394 w 86364"/>
                    <a:gd name="connsiteY30" fmla="*/ 20797 h 91631"/>
                    <a:gd name="connsiteX31" fmla="*/ 54436 w 86364"/>
                    <a:gd name="connsiteY31" fmla="*/ 39404 h 91631"/>
                    <a:gd name="connsiteX32" fmla="*/ 34687 w 86364"/>
                    <a:gd name="connsiteY32" fmla="*/ 57133 h 91631"/>
                    <a:gd name="connsiteX33" fmla="*/ 19591 w 86364"/>
                    <a:gd name="connsiteY33" fmla="*/ 72142 h 91631"/>
                    <a:gd name="connsiteX34" fmla="*/ 23804 w 86364"/>
                    <a:gd name="connsiteY34" fmla="*/ 71791 h 91631"/>
                    <a:gd name="connsiteX35" fmla="*/ 37320 w 86364"/>
                    <a:gd name="connsiteY35" fmla="*/ 74599 h 91631"/>
                    <a:gd name="connsiteX36" fmla="*/ 50486 w 86364"/>
                    <a:gd name="connsiteY36" fmla="*/ 77408 h 91631"/>
                    <a:gd name="connsiteX37" fmla="*/ 60667 w 86364"/>
                    <a:gd name="connsiteY37" fmla="*/ 75214 h 91631"/>
                    <a:gd name="connsiteX38" fmla="*/ 69532 w 86364"/>
                    <a:gd name="connsiteY38" fmla="*/ 69070 h 91631"/>
                    <a:gd name="connsiteX39" fmla="*/ 74534 w 86364"/>
                    <a:gd name="connsiteY39" fmla="*/ 60029 h 91631"/>
                    <a:gd name="connsiteX40" fmla="*/ 76114 w 86364"/>
                    <a:gd name="connsiteY40" fmla="*/ 58625 h 91631"/>
                    <a:gd name="connsiteX41" fmla="*/ 78572 w 86364"/>
                    <a:gd name="connsiteY41" fmla="*/ 58625 h 91631"/>
                    <a:gd name="connsiteX42" fmla="*/ 79976 w 86364"/>
                    <a:gd name="connsiteY42" fmla="*/ 59240 h 91631"/>
                    <a:gd name="connsiteX43" fmla="*/ 80503 w 86364"/>
                    <a:gd name="connsiteY43" fmla="*/ 60556 h 91631"/>
                    <a:gd name="connsiteX44" fmla="*/ 80152 w 86364"/>
                    <a:gd name="connsiteY44" fmla="*/ 61258 h 91631"/>
                    <a:gd name="connsiteX45" fmla="*/ 73745 w 86364"/>
                    <a:gd name="connsiteY45" fmla="*/ 75828 h 91631"/>
                    <a:gd name="connsiteX46" fmla="*/ 62335 w 86364"/>
                    <a:gd name="connsiteY46" fmla="*/ 87326 h 91631"/>
                    <a:gd name="connsiteX47" fmla="*/ 47853 w 86364"/>
                    <a:gd name="connsiteY47" fmla="*/ 91803 h 91631"/>
                    <a:gd name="connsiteX48" fmla="*/ 41358 w 86364"/>
                    <a:gd name="connsiteY48" fmla="*/ 90047 h 91631"/>
                    <a:gd name="connsiteX49" fmla="*/ 35126 w 86364"/>
                    <a:gd name="connsiteY49" fmla="*/ 84342 h 91631"/>
                    <a:gd name="connsiteX50" fmla="*/ 29246 w 86364"/>
                    <a:gd name="connsiteY50" fmla="*/ 78725 h 91631"/>
                    <a:gd name="connsiteX51" fmla="*/ 23629 w 86364"/>
                    <a:gd name="connsiteY51" fmla="*/ 77057 h 91631"/>
                    <a:gd name="connsiteX52" fmla="*/ 5548 w 86364"/>
                    <a:gd name="connsiteY52" fmla="*/ 91100 h 91631"/>
                    <a:gd name="connsiteX53" fmla="*/ 4144 w 86364"/>
                    <a:gd name="connsiteY53" fmla="*/ 91803 h 91631"/>
                    <a:gd name="connsiteX54" fmla="*/ 1686 w 86364"/>
                    <a:gd name="connsiteY54" fmla="*/ 91803 h 9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86364" h="91631">
                      <a:moveTo>
                        <a:pt x="1686" y="91803"/>
                      </a:moveTo>
                      <a:cubicBezTo>
                        <a:pt x="633" y="91803"/>
                        <a:pt x="107" y="91159"/>
                        <a:pt x="107" y="89871"/>
                      </a:cubicBezTo>
                      <a:cubicBezTo>
                        <a:pt x="107" y="89286"/>
                        <a:pt x="282" y="88819"/>
                        <a:pt x="633" y="88467"/>
                      </a:cubicBezTo>
                      <a:cubicBezTo>
                        <a:pt x="4144" y="82265"/>
                        <a:pt x="8474" y="76326"/>
                        <a:pt x="13623" y="70649"/>
                      </a:cubicBezTo>
                      <a:cubicBezTo>
                        <a:pt x="18771" y="64974"/>
                        <a:pt x="24565" y="59210"/>
                        <a:pt x="31001" y="53360"/>
                      </a:cubicBezTo>
                      <a:cubicBezTo>
                        <a:pt x="37437" y="47508"/>
                        <a:pt x="43933" y="41657"/>
                        <a:pt x="50486" y="35806"/>
                      </a:cubicBezTo>
                      <a:cubicBezTo>
                        <a:pt x="57039" y="29954"/>
                        <a:pt x="62364" y="24747"/>
                        <a:pt x="66460" y="20183"/>
                      </a:cubicBezTo>
                      <a:lnTo>
                        <a:pt x="65758" y="20183"/>
                      </a:lnTo>
                      <a:cubicBezTo>
                        <a:pt x="62715" y="20183"/>
                        <a:pt x="58356" y="19217"/>
                        <a:pt x="52680" y="17286"/>
                      </a:cubicBezTo>
                      <a:cubicBezTo>
                        <a:pt x="47005" y="15355"/>
                        <a:pt x="42470" y="14390"/>
                        <a:pt x="39076" y="14390"/>
                      </a:cubicBezTo>
                      <a:cubicBezTo>
                        <a:pt x="35566" y="14390"/>
                        <a:pt x="32143" y="15180"/>
                        <a:pt x="28807" y="16760"/>
                      </a:cubicBezTo>
                      <a:cubicBezTo>
                        <a:pt x="25472" y="18340"/>
                        <a:pt x="23336" y="20709"/>
                        <a:pt x="22400" y="23869"/>
                      </a:cubicBezTo>
                      <a:cubicBezTo>
                        <a:pt x="22165" y="24922"/>
                        <a:pt x="21639" y="25449"/>
                        <a:pt x="20820" y="25449"/>
                      </a:cubicBezTo>
                      <a:lnTo>
                        <a:pt x="18362" y="25449"/>
                      </a:lnTo>
                      <a:cubicBezTo>
                        <a:pt x="17310" y="25449"/>
                        <a:pt x="16783" y="24747"/>
                        <a:pt x="16783" y="23342"/>
                      </a:cubicBezTo>
                      <a:lnTo>
                        <a:pt x="16783" y="22815"/>
                      </a:lnTo>
                      <a:cubicBezTo>
                        <a:pt x="17836" y="18837"/>
                        <a:pt x="19562" y="15121"/>
                        <a:pt x="21961" y="11669"/>
                      </a:cubicBezTo>
                      <a:cubicBezTo>
                        <a:pt x="24359" y="8217"/>
                        <a:pt x="27315" y="5438"/>
                        <a:pt x="30826" y="3332"/>
                      </a:cubicBezTo>
                      <a:cubicBezTo>
                        <a:pt x="34337" y="1225"/>
                        <a:pt x="38023" y="171"/>
                        <a:pt x="41885" y="171"/>
                      </a:cubicBezTo>
                      <a:cubicBezTo>
                        <a:pt x="44576" y="171"/>
                        <a:pt x="46799" y="786"/>
                        <a:pt x="48555" y="2015"/>
                      </a:cubicBezTo>
                      <a:cubicBezTo>
                        <a:pt x="50311" y="3243"/>
                        <a:pt x="52388" y="5145"/>
                        <a:pt x="54787" y="7720"/>
                      </a:cubicBezTo>
                      <a:cubicBezTo>
                        <a:pt x="57185" y="10294"/>
                        <a:pt x="59116" y="12137"/>
                        <a:pt x="60579" y="13249"/>
                      </a:cubicBezTo>
                      <a:cubicBezTo>
                        <a:pt x="62042" y="14361"/>
                        <a:pt x="63885" y="14917"/>
                        <a:pt x="66109" y="14917"/>
                      </a:cubicBezTo>
                      <a:cubicBezTo>
                        <a:pt x="69034" y="14917"/>
                        <a:pt x="71667" y="13571"/>
                        <a:pt x="74008" y="10879"/>
                      </a:cubicBezTo>
                      <a:cubicBezTo>
                        <a:pt x="76348" y="8188"/>
                        <a:pt x="78689" y="4794"/>
                        <a:pt x="81029" y="698"/>
                      </a:cubicBezTo>
                      <a:cubicBezTo>
                        <a:pt x="81381" y="347"/>
                        <a:pt x="81848" y="171"/>
                        <a:pt x="82433" y="171"/>
                      </a:cubicBezTo>
                      <a:lnTo>
                        <a:pt x="84891" y="171"/>
                      </a:lnTo>
                      <a:cubicBezTo>
                        <a:pt x="85360" y="171"/>
                        <a:pt x="85740" y="347"/>
                        <a:pt x="86033" y="698"/>
                      </a:cubicBezTo>
                      <a:cubicBezTo>
                        <a:pt x="86325" y="1050"/>
                        <a:pt x="86471" y="1459"/>
                        <a:pt x="86471" y="1927"/>
                      </a:cubicBezTo>
                      <a:cubicBezTo>
                        <a:pt x="86471" y="2395"/>
                        <a:pt x="86354" y="2805"/>
                        <a:pt x="86120" y="3155"/>
                      </a:cubicBezTo>
                      <a:cubicBezTo>
                        <a:pt x="82493" y="9475"/>
                        <a:pt x="78251" y="15355"/>
                        <a:pt x="73394" y="20797"/>
                      </a:cubicBezTo>
                      <a:cubicBezTo>
                        <a:pt x="68538" y="26239"/>
                        <a:pt x="62218" y="32441"/>
                        <a:pt x="54436" y="39404"/>
                      </a:cubicBezTo>
                      <a:cubicBezTo>
                        <a:pt x="46654" y="46367"/>
                        <a:pt x="40071" y="52277"/>
                        <a:pt x="34687" y="57133"/>
                      </a:cubicBezTo>
                      <a:cubicBezTo>
                        <a:pt x="29305" y="61990"/>
                        <a:pt x="24273" y="66994"/>
                        <a:pt x="19591" y="72142"/>
                      </a:cubicBezTo>
                      <a:cubicBezTo>
                        <a:pt x="20644" y="71908"/>
                        <a:pt x="22048" y="71791"/>
                        <a:pt x="23804" y="71791"/>
                      </a:cubicBezTo>
                      <a:cubicBezTo>
                        <a:pt x="27081" y="71791"/>
                        <a:pt x="31586" y="72727"/>
                        <a:pt x="37320" y="74599"/>
                      </a:cubicBezTo>
                      <a:cubicBezTo>
                        <a:pt x="43055" y="76472"/>
                        <a:pt x="47443" y="77408"/>
                        <a:pt x="50486" y="77408"/>
                      </a:cubicBezTo>
                      <a:cubicBezTo>
                        <a:pt x="53880" y="77408"/>
                        <a:pt x="57273" y="76677"/>
                        <a:pt x="60667" y="75214"/>
                      </a:cubicBezTo>
                      <a:cubicBezTo>
                        <a:pt x="64061" y="73751"/>
                        <a:pt x="67016" y="71703"/>
                        <a:pt x="69532" y="69070"/>
                      </a:cubicBezTo>
                      <a:cubicBezTo>
                        <a:pt x="72047" y="66438"/>
                        <a:pt x="73715" y="63423"/>
                        <a:pt x="74534" y="60029"/>
                      </a:cubicBezTo>
                      <a:cubicBezTo>
                        <a:pt x="74886" y="59094"/>
                        <a:pt x="75412" y="58625"/>
                        <a:pt x="76114" y="58625"/>
                      </a:cubicBezTo>
                      <a:lnTo>
                        <a:pt x="78572" y="58625"/>
                      </a:lnTo>
                      <a:cubicBezTo>
                        <a:pt x="79157" y="58625"/>
                        <a:pt x="79625" y="58830"/>
                        <a:pt x="79976" y="59240"/>
                      </a:cubicBezTo>
                      <a:cubicBezTo>
                        <a:pt x="80328" y="59650"/>
                        <a:pt x="80503" y="60088"/>
                        <a:pt x="80503" y="60556"/>
                      </a:cubicBezTo>
                      <a:cubicBezTo>
                        <a:pt x="80503" y="60673"/>
                        <a:pt x="80386" y="60907"/>
                        <a:pt x="80152" y="61258"/>
                      </a:cubicBezTo>
                      <a:cubicBezTo>
                        <a:pt x="78982" y="66290"/>
                        <a:pt x="76846" y="71147"/>
                        <a:pt x="73745" y="75828"/>
                      </a:cubicBezTo>
                      <a:cubicBezTo>
                        <a:pt x="70643" y="80510"/>
                        <a:pt x="66840" y="84342"/>
                        <a:pt x="62335" y="87326"/>
                      </a:cubicBezTo>
                      <a:cubicBezTo>
                        <a:pt x="57829" y="90311"/>
                        <a:pt x="53001" y="91803"/>
                        <a:pt x="47853" y="91803"/>
                      </a:cubicBezTo>
                      <a:cubicBezTo>
                        <a:pt x="45279" y="91803"/>
                        <a:pt x="43114" y="91217"/>
                        <a:pt x="41358" y="90047"/>
                      </a:cubicBezTo>
                      <a:cubicBezTo>
                        <a:pt x="39602" y="88877"/>
                        <a:pt x="37525" y="86975"/>
                        <a:pt x="35126" y="84342"/>
                      </a:cubicBezTo>
                      <a:cubicBezTo>
                        <a:pt x="32728" y="81708"/>
                        <a:pt x="30767" y="79836"/>
                        <a:pt x="29246" y="78725"/>
                      </a:cubicBezTo>
                      <a:cubicBezTo>
                        <a:pt x="27724" y="77614"/>
                        <a:pt x="25852" y="77057"/>
                        <a:pt x="23629" y="77057"/>
                      </a:cubicBezTo>
                      <a:cubicBezTo>
                        <a:pt x="16958" y="77057"/>
                        <a:pt x="10931" y="81739"/>
                        <a:pt x="5548" y="91100"/>
                      </a:cubicBezTo>
                      <a:cubicBezTo>
                        <a:pt x="5080" y="91569"/>
                        <a:pt x="4613" y="91803"/>
                        <a:pt x="4144" y="91803"/>
                      </a:cubicBezTo>
                      <a:lnTo>
                        <a:pt x="1686" y="9180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6882F26C-4B92-32BD-CC6D-EE726913E7D8}"/>
                    </a:ext>
                  </a:extLst>
                </p:cNvPr>
                <p:cNvSpPr/>
                <p:nvPr/>
              </p:nvSpPr>
              <p:spPr>
                <a:xfrm>
                  <a:off x="2183511" y="5976148"/>
                  <a:ext cx="47570" cy="202219"/>
                </a:xfrm>
                <a:custGeom>
                  <a:avLst/>
                  <a:gdLst>
                    <a:gd name="connsiteX0" fmla="*/ 43114 w 47570"/>
                    <a:gd name="connsiteY0" fmla="*/ 202040 h 202219"/>
                    <a:gd name="connsiteX1" fmla="*/ 23717 w 47570"/>
                    <a:gd name="connsiteY1" fmla="*/ 181590 h 202219"/>
                    <a:gd name="connsiteX2" fmla="*/ 10376 w 47570"/>
                    <a:gd name="connsiteY2" fmla="*/ 157103 h 202219"/>
                    <a:gd name="connsiteX3" fmla="*/ 2652 w 47570"/>
                    <a:gd name="connsiteY3" fmla="*/ 129894 h 202219"/>
                    <a:gd name="connsiteX4" fmla="*/ 107 w 47570"/>
                    <a:gd name="connsiteY4" fmla="*/ 101281 h 202219"/>
                    <a:gd name="connsiteX5" fmla="*/ 2652 w 47570"/>
                    <a:gd name="connsiteY5" fmla="*/ 72493 h 202219"/>
                    <a:gd name="connsiteX6" fmla="*/ 10463 w 47570"/>
                    <a:gd name="connsiteY6" fmla="*/ 45197 h 202219"/>
                    <a:gd name="connsiteX7" fmla="*/ 23980 w 47570"/>
                    <a:gd name="connsiteY7" fmla="*/ 20621 h 202219"/>
                    <a:gd name="connsiteX8" fmla="*/ 43114 w 47570"/>
                    <a:gd name="connsiteY8" fmla="*/ 523 h 202219"/>
                    <a:gd name="connsiteX9" fmla="*/ 44167 w 47570"/>
                    <a:gd name="connsiteY9" fmla="*/ 171 h 202219"/>
                    <a:gd name="connsiteX10" fmla="*/ 46098 w 47570"/>
                    <a:gd name="connsiteY10" fmla="*/ 171 h 202219"/>
                    <a:gd name="connsiteX11" fmla="*/ 47151 w 47570"/>
                    <a:gd name="connsiteY11" fmla="*/ 698 h 202219"/>
                    <a:gd name="connsiteX12" fmla="*/ 47677 w 47570"/>
                    <a:gd name="connsiteY12" fmla="*/ 1927 h 202219"/>
                    <a:gd name="connsiteX13" fmla="*/ 47151 w 47570"/>
                    <a:gd name="connsiteY13" fmla="*/ 3156 h 202219"/>
                    <a:gd name="connsiteX14" fmla="*/ 30738 w 47570"/>
                    <a:gd name="connsiteY14" fmla="*/ 24045 h 202219"/>
                    <a:gd name="connsiteX15" fmla="*/ 20206 w 47570"/>
                    <a:gd name="connsiteY15" fmla="*/ 47567 h 202219"/>
                    <a:gd name="connsiteX16" fmla="*/ 14414 w 47570"/>
                    <a:gd name="connsiteY16" fmla="*/ 73371 h 202219"/>
                    <a:gd name="connsiteX17" fmla="*/ 12570 w 47570"/>
                    <a:gd name="connsiteY17" fmla="*/ 101281 h 202219"/>
                    <a:gd name="connsiteX18" fmla="*/ 46975 w 47570"/>
                    <a:gd name="connsiteY18" fmla="*/ 198880 h 202219"/>
                    <a:gd name="connsiteX19" fmla="*/ 47677 w 47570"/>
                    <a:gd name="connsiteY19" fmla="*/ 200636 h 202219"/>
                    <a:gd name="connsiteX20" fmla="*/ 47063 w 47570"/>
                    <a:gd name="connsiteY20" fmla="*/ 201776 h 202219"/>
                    <a:gd name="connsiteX21" fmla="*/ 46098 w 47570"/>
                    <a:gd name="connsiteY21" fmla="*/ 202391 h 202219"/>
                    <a:gd name="connsiteX22" fmla="*/ 44167 w 47570"/>
                    <a:gd name="connsiteY22" fmla="*/ 202391 h 202219"/>
                    <a:gd name="connsiteX23" fmla="*/ 43114 w 47570"/>
                    <a:gd name="connsiteY23" fmla="*/ 202040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7570" h="202219">
                      <a:moveTo>
                        <a:pt x="43114" y="202040"/>
                      </a:moveTo>
                      <a:cubicBezTo>
                        <a:pt x="35624" y="196071"/>
                        <a:pt x="29159" y="189255"/>
                        <a:pt x="23717" y="181590"/>
                      </a:cubicBezTo>
                      <a:cubicBezTo>
                        <a:pt x="18275" y="173925"/>
                        <a:pt x="13828" y="165762"/>
                        <a:pt x="10376" y="157103"/>
                      </a:cubicBezTo>
                      <a:cubicBezTo>
                        <a:pt x="6924" y="148442"/>
                        <a:pt x="4350" y="139372"/>
                        <a:pt x="2652" y="129894"/>
                      </a:cubicBezTo>
                      <a:cubicBezTo>
                        <a:pt x="955" y="120415"/>
                        <a:pt x="107" y="110877"/>
                        <a:pt x="107" y="101281"/>
                      </a:cubicBezTo>
                      <a:cubicBezTo>
                        <a:pt x="107" y="91569"/>
                        <a:pt x="955" y="81972"/>
                        <a:pt x="2652" y="72493"/>
                      </a:cubicBezTo>
                      <a:cubicBezTo>
                        <a:pt x="4350" y="63014"/>
                        <a:pt x="6953" y="53915"/>
                        <a:pt x="10463" y="45197"/>
                      </a:cubicBezTo>
                      <a:cubicBezTo>
                        <a:pt x="13974" y="36479"/>
                        <a:pt x="18480" y="28287"/>
                        <a:pt x="23980" y="20621"/>
                      </a:cubicBezTo>
                      <a:cubicBezTo>
                        <a:pt x="29480" y="12956"/>
                        <a:pt x="35858" y="6257"/>
                        <a:pt x="43114" y="523"/>
                      </a:cubicBezTo>
                      <a:cubicBezTo>
                        <a:pt x="43114" y="289"/>
                        <a:pt x="43465" y="171"/>
                        <a:pt x="44167" y="171"/>
                      </a:cubicBezTo>
                      <a:lnTo>
                        <a:pt x="46098" y="171"/>
                      </a:lnTo>
                      <a:cubicBezTo>
                        <a:pt x="46449" y="171"/>
                        <a:pt x="46800" y="347"/>
                        <a:pt x="47151" y="698"/>
                      </a:cubicBezTo>
                      <a:cubicBezTo>
                        <a:pt x="47502" y="1050"/>
                        <a:pt x="47677" y="1459"/>
                        <a:pt x="47677" y="1927"/>
                      </a:cubicBezTo>
                      <a:cubicBezTo>
                        <a:pt x="47677" y="2512"/>
                        <a:pt x="47502" y="2922"/>
                        <a:pt x="47151" y="3156"/>
                      </a:cubicBezTo>
                      <a:cubicBezTo>
                        <a:pt x="40597" y="9710"/>
                        <a:pt x="35126" y="16672"/>
                        <a:pt x="30738" y="24045"/>
                      </a:cubicBezTo>
                      <a:cubicBezTo>
                        <a:pt x="26350" y="31417"/>
                        <a:pt x="22839" y="39258"/>
                        <a:pt x="20206" y="47567"/>
                      </a:cubicBezTo>
                      <a:cubicBezTo>
                        <a:pt x="17573" y="55876"/>
                        <a:pt x="15641" y="64477"/>
                        <a:pt x="14414" y="73371"/>
                      </a:cubicBezTo>
                      <a:cubicBezTo>
                        <a:pt x="13184" y="82265"/>
                        <a:pt x="12570" y="91569"/>
                        <a:pt x="12570" y="101281"/>
                      </a:cubicBezTo>
                      <a:cubicBezTo>
                        <a:pt x="12570" y="144112"/>
                        <a:pt x="24038" y="176646"/>
                        <a:pt x="46975" y="198880"/>
                      </a:cubicBezTo>
                      <a:cubicBezTo>
                        <a:pt x="47443" y="199348"/>
                        <a:pt x="47677" y="199934"/>
                        <a:pt x="47677" y="200636"/>
                      </a:cubicBezTo>
                      <a:cubicBezTo>
                        <a:pt x="47677" y="200988"/>
                        <a:pt x="47473" y="201367"/>
                        <a:pt x="47063" y="201776"/>
                      </a:cubicBezTo>
                      <a:cubicBezTo>
                        <a:pt x="46653" y="202186"/>
                        <a:pt x="46332" y="202391"/>
                        <a:pt x="46098" y="202391"/>
                      </a:cubicBezTo>
                      <a:lnTo>
                        <a:pt x="44167" y="202391"/>
                      </a:lnTo>
                      <a:cubicBezTo>
                        <a:pt x="43465" y="202391"/>
                        <a:pt x="43114" y="202274"/>
                        <a:pt x="43114" y="202040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361DF531-11BC-E3CA-13F2-E70486B18BFA}"/>
                    </a:ext>
                  </a:extLst>
                </p:cNvPr>
                <p:cNvSpPr/>
                <p:nvPr/>
              </p:nvSpPr>
              <p:spPr>
                <a:xfrm>
                  <a:off x="2246712" y="6038464"/>
                  <a:ext cx="158862" cy="89348"/>
                </a:xfrm>
                <a:custGeom>
                  <a:avLst/>
                  <a:gdLst>
                    <a:gd name="connsiteX0" fmla="*/ 107 w 158862"/>
                    <a:gd name="connsiteY0" fmla="*/ 89520 h 89348"/>
                    <a:gd name="connsiteX1" fmla="*/ 107 w 158862"/>
                    <a:gd name="connsiteY1" fmla="*/ 82323 h 89348"/>
                    <a:gd name="connsiteX2" fmla="*/ 11517 w 158862"/>
                    <a:gd name="connsiteY2" fmla="*/ 81270 h 89348"/>
                    <a:gd name="connsiteX3" fmla="*/ 15905 w 158862"/>
                    <a:gd name="connsiteY3" fmla="*/ 76004 h 89348"/>
                    <a:gd name="connsiteX4" fmla="*/ 15905 w 158862"/>
                    <a:gd name="connsiteY4" fmla="*/ 20709 h 89348"/>
                    <a:gd name="connsiteX5" fmla="*/ 14326 w 158862"/>
                    <a:gd name="connsiteY5" fmla="*/ 12985 h 89348"/>
                    <a:gd name="connsiteX6" fmla="*/ 9674 w 158862"/>
                    <a:gd name="connsiteY6" fmla="*/ 10002 h 89348"/>
                    <a:gd name="connsiteX7" fmla="*/ 107 w 158862"/>
                    <a:gd name="connsiteY7" fmla="*/ 9475 h 89348"/>
                    <a:gd name="connsiteX8" fmla="*/ 107 w 158862"/>
                    <a:gd name="connsiteY8" fmla="*/ 2278 h 89348"/>
                    <a:gd name="connsiteX9" fmla="*/ 29422 w 158862"/>
                    <a:gd name="connsiteY9" fmla="*/ 171 h 89348"/>
                    <a:gd name="connsiteX10" fmla="*/ 29422 w 158862"/>
                    <a:gd name="connsiteY10" fmla="*/ 19832 h 89348"/>
                    <a:gd name="connsiteX11" fmla="*/ 41446 w 158862"/>
                    <a:gd name="connsiteY11" fmla="*/ 5701 h 89348"/>
                    <a:gd name="connsiteX12" fmla="*/ 58737 w 158862"/>
                    <a:gd name="connsiteY12" fmla="*/ 171 h 89348"/>
                    <a:gd name="connsiteX13" fmla="*/ 86120 w 158862"/>
                    <a:gd name="connsiteY13" fmla="*/ 19129 h 89348"/>
                    <a:gd name="connsiteX14" fmla="*/ 97969 w 158862"/>
                    <a:gd name="connsiteY14" fmla="*/ 5438 h 89348"/>
                    <a:gd name="connsiteX15" fmla="*/ 115084 w 158862"/>
                    <a:gd name="connsiteY15" fmla="*/ 171 h 89348"/>
                    <a:gd name="connsiteX16" fmla="*/ 130531 w 158862"/>
                    <a:gd name="connsiteY16" fmla="*/ 3155 h 89348"/>
                    <a:gd name="connsiteX17" fmla="*/ 140011 w 158862"/>
                    <a:gd name="connsiteY17" fmla="*/ 12196 h 89348"/>
                    <a:gd name="connsiteX18" fmla="*/ 143170 w 158862"/>
                    <a:gd name="connsiteY18" fmla="*/ 27380 h 89348"/>
                    <a:gd name="connsiteX19" fmla="*/ 143170 w 158862"/>
                    <a:gd name="connsiteY19" fmla="*/ 76004 h 89348"/>
                    <a:gd name="connsiteX20" fmla="*/ 147647 w 158862"/>
                    <a:gd name="connsiteY20" fmla="*/ 81270 h 89348"/>
                    <a:gd name="connsiteX21" fmla="*/ 158969 w 158862"/>
                    <a:gd name="connsiteY21" fmla="*/ 82323 h 89348"/>
                    <a:gd name="connsiteX22" fmla="*/ 158969 w 158862"/>
                    <a:gd name="connsiteY22" fmla="*/ 89520 h 89348"/>
                    <a:gd name="connsiteX23" fmla="*/ 112627 w 158862"/>
                    <a:gd name="connsiteY23" fmla="*/ 89520 h 89348"/>
                    <a:gd name="connsiteX24" fmla="*/ 112627 w 158862"/>
                    <a:gd name="connsiteY24" fmla="*/ 82323 h 89348"/>
                    <a:gd name="connsiteX25" fmla="*/ 123949 w 158862"/>
                    <a:gd name="connsiteY25" fmla="*/ 81270 h 89348"/>
                    <a:gd name="connsiteX26" fmla="*/ 128425 w 158862"/>
                    <a:gd name="connsiteY26" fmla="*/ 76004 h 89348"/>
                    <a:gd name="connsiteX27" fmla="*/ 128425 w 158862"/>
                    <a:gd name="connsiteY27" fmla="*/ 28082 h 89348"/>
                    <a:gd name="connsiteX28" fmla="*/ 125529 w 158862"/>
                    <a:gd name="connsiteY28" fmla="*/ 11669 h 89348"/>
                    <a:gd name="connsiteX29" fmla="*/ 113855 w 158862"/>
                    <a:gd name="connsiteY29" fmla="*/ 5438 h 89348"/>
                    <a:gd name="connsiteX30" fmla="*/ 94546 w 158862"/>
                    <a:gd name="connsiteY30" fmla="*/ 14829 h 89348"/>
                    <a:gd name="connsiteX31" fmla="*/ 86998 w 158862"/>
                    <a:gd name="connsiteY31" fmla="*/ 36156 h 89348"/>
                    <a:gd name="connsiteX32" fmla="*/ 86998 w 158862"/>
                    <a:gd name="connsiteY32" fmla="*/ 76004 h 89348"/>
                    <a:gd name="connsiteX33" fmla="*/ 91386 w 158862"/>
                    <a:gd name="connsiteY33" fmla="*/ 81270 h 89348"/>
                    <a:gd name="connsiteX34" fmla="*/ 102797 w 158862"/>
                    <a:gd name="connsiteY34" fmla="*/ 82323 h 89348"/>
                    <a:gd name="connsiteX35" fmla="*/ 102797 w 158862"/>
                    <a:gd name="connsiteY35" fmla="*/ 89520 h 89348"/>
                    <a:gd name="connsiteX36" fmla="*/ 56455 w 158862"/>
                    <a:gd name="connsiteY36" fmla="*/ 89520 h 89348"/>
                    <a:gd name="connsiteX37" fmla="*/ 56455 w 158862"/>
                    <a:gd name="connsiteY37" fmla="*/ 82323 h 89348"/>
                    <a:gd name="connsiteX38" fmla="*/ 67777 w 158862"/>
                    <a:gd name="connsiteY38" fmla="*/ 81270 h 89348"/>
                    <a:gd name="connsiteX39" fmla="*/ 72253 w 158862"/>
                    <a:gd name="connsiteY39" fmla="*/ 76004 h 89348"/>
                    <a:gd name="connsiteX40" fmla="*/ 72253 w 158862"/>
                    <a:gd name="connsiteY40" fmla="*/ 28082 h 89348"/>
                    <a:gd name="connsiteX41" fmla="*/ 69357 w 158862"/>
                    <a:gd name="connsiteY41" fmla="*/ 11757 h 89348"/>
                    <a:gd name="connsiteX42" fmla="*/ 57683 w 158862"/>
                    <a:gd name="connsiteY42" fmla="*/ 5438 h 89348"/>
                    <a:gd name="connsiteX43" fmla="*/ 38374 w 158862"/>
                    <a:gd name="connsiteY43" fmla="*/ 14829 h 89348"/>
                    <a:gd name="connsiteX44" fmla="*/ 30826 w 158862"/>
                    <a:gd name="connsiteY44" fmla="*/ 36156 h 89348"/>
                    <a:gd name="connsiteX45" fmla="*/ 30826 w 158862"/>
                    <a:gd name="connsiteY45" fmla="*/ 76004 h 89348"/>
                    <a:gd name="connsiteX46" fmla="*/ 35214 w 158862"/>
                    <a:gd name="connsiteY46" fmla="*/ 81270 h 89348"/>
                    <a:gd name="connsiteX47" fmla="*/ 46448 w 158862"/>
                    <a:gd name="connsiteY47" fmla="*/ 82323 h 89348"/>
                    <a:gd name="connsiteX48" fmla="*/ 46448 w 158862"/>
                    <a:gd name="connsiteY48" fmla="*/ 89520 h 89348"/>
                    <a:gd name="connsiteX49" fmla="*/ 107 w 158862"/>
                    <a:gd name="connsiteY49" fmla="*/ 89520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2" h="89348">
                      <a:moveTo>
                        <a:pt x="107" y="89520"/>
                      </a:moveTo>
                      <a:lnTo>
                        <a:pt x="107" y="82323"/>
                      </a:lnTo>
                      <a:cubicBezTo>
                        <a:pt x="4788" y="82323"/>
                        <a:pt x="8591" y="81972"/>
                        <a:pt x="11517" y="81270"/>
                      </a:cubicBezTo>
                      <a:cubicBezTo>
                        <a:pt x="14443" y="80568"/>
                        <a:pt x="15905" y="78812"/>
                        <a:pt x="15905" y="76004"/>
                      </a:cubicBezTo>
                      <a:lnTo>
                        <a:pt x="15905" y="20709"/>
                      </a:lnTo>
                      <a:cubicBezTo>
                        <a:pt x="15905" y="17199"/>
                        <a:pt x="15379" y="14624"/>
                        <a:pt x="14326" y="12985"/>
                      </a:cubicBezTo>
                      <a:cubicBezTo>
                        <a:pt x="13272" y="11347"/>
                        <a:pt x="11721" y="10353"/>
                        <a:pt x="9674" y="10002"/>
                      </a:cubicBezTo>
                      <a:cubicBezTo>
                        <a:pt x="7626" y="9650"/>
                        <a:pt x="4437" y="9475"/>
                        <a:pt x="107" y="9475"/>
                      </a:cubicBezTo>
                      <a:lnTo>
                        <a:pt x="107" y="2278"/>
                      </a:lnTo>
                      <a:lnTo>
                        <a:pt x="29422" y="171"/>
                      </a:lnTo>
                      <a:lnTo>
                        <a:pt x="29422" y="19832"/>
                      </a:lnTo>
                      <a:cubicBezTo>
                        <a:pt x="32113" y="14098"/>
                        <a:pt x="36121" y="9387"/>
                        <a:pt x="41446" y="5701"/>
                      </a:cubicBezTo>
                      <a:cubicBezTo>
                        <a:pt x="46771" y="2015"/>
                        <a:pt x="52534" y="171"/>
                        <a:pt x="58737" y="171"/>
                      </a:cubicBezTo>
                      <a:cubicBezTo>
                        <a:pt x="74301" y="171"/>
                        <a:pt x="83429" y="6491"/>
                        <a:pt x="86120" y="19129"/>
                      </a:cubicBezTo>
                      <a:cubicBezTo>
                        <a:pt x="88812" y="13512"/>
                        <a:pt x="92762" y="8949"/>
                        <a:pt x="97969" y="5438"/>
                      </a:cubicBezTo>
                      <a:cubicBezTo>
                        <a:pt x="103177" y="1927"/>
                        <a:pt x="108882" y="171"/>
                        <a:pt x="115084" y="171"/>
                      </a:cubicBezTo>
                      <a:cubicBezTo>
                        <a:pt x="121169" y="171"/>
                        <a:pt x="126318" y="1166"/>
                        <a:pt x="130531" y="3155"/>
                      </a:cubicBezTo>
                      <a:cubicBezTo>
                        <a:pt x="134744" y="5145"/>
                        <a:pt x="137904" y="8159"/>
                        <a:pt x="140011" y="12196"/>
                      </a:cubicBezTo>
                      <a:cubicBezTo>
                        <a:pt x="142117" y="16233"/>
                        <a:pt x="143170" y="21295"/>
                        <a:pt x="143170" y="27380"/>
                      </a:cubicBezTo>
                      <a:lnTo>
                        <a:pt x="143170" y="76004"/>
                      </a:lnTo>
                      <a:cubicBezTo>
                        <a:pt x="143170" y="78812"/>
                        <a:pt x="144662" y="80568"/>
                        <a:pt x="147647" y="81270"/>
                      </a:cubicBezTo>
                      <a:cubicBezTo>
                        <a:pt x="150631" y="81972"/>
                        <a:pt x="154405" y="82323"/>
                        <a:pt x="158969" y="82323"/>
                      </a:cubicBezTo>
                      <a:lnTo>
                        <a:pt x="158969" y="89520"/>
                      </a:lnTo>
                      <a:lnTo>
                        <a:pt x="112627" y="89520"/>
                      </a:lnTo>
                      <a:lnTo>
                        <a:pt x="112627" y="82323"/>
                      </a:lnTo>
                      <a:cubicBezTo>
                        <a:pt x="117190" y="82323"/>
                        <a:pt x="120964" y="81972"/>
                        <a:pt x="123949" y="81270"/>
                      </a:cubicBezTo>
                      <a:cubicBezTo>
                        <a:pt x="126933" y="80568"/>
                        <a:pt x="128425" y="78812"/>
                        <a:pt x="128425" y="76004"/>
                      </a:cubicBezTo>
                      <a:lnTo>
                        <a:pt x="128425" y="28082"/>
                      </a:lnTo>
                      <a:cubicBezTo>
                        <a:pt x="128425" y="21294"/>
                        <a:pt x="127459" y="15823"/>
                        <a:pt x="125529" y="11669"/>
                      </a:cubicBezTo>
                      <a:cubicBezTo>
                        <a:pt x="123598" y="7515"/>
                        <a:pt x="119707" y="5438"/>
                        <a:pt x="113855" y="5438"/>
                      </a:cubicBezTo>
                      <a:cubicBezTo>
                        <a:pt x="106015" y="5438"/>
                        <a:pt x="99579" y="8568"/>
                        <a:pt x="94546" y="14829"/>
                      </a:cubicBezTo>
                      <a:cubicBezTo>
                        <a:pt x="89514" y="21090"/>
                        <a:pt x="86998" y="28199"/>
                        <a:pt x="86998" y="36156"/>
                      </a:cubicBezTo>
                      <a:lnTo>
                        <a:pt x="86998" y="76004"/>
                      </a:lnTo>
                      <a:cubicBezTo>
                        <a:pt x="86998" y="78812"/>
                        <a:pt x="88461" y="80568"/>
                        <a:pt x="91386" y="81270"/>
                      </a:cubicBezTo>
                      <a:cubicBezTo>
                        <a:pt x="94312" y="81972"/>
                        <a:pt x="98116" y="82323"/>
                        <a:pt x="102797" y="82323"/>
                      </a:cubicBezTo>
                      <a:lnTo>
                        <a:pt x="102797" y="89520"/>
                      </a:lnTo>
                      <a:lnTo>
                        <a:pt x="56455" y="89520"/>
                      </a:lnTo>
                      <a:lnTo>
                        <a:pt x="56455" y="82323"/>
                      </a:lnTo>
                      <a:cubicBezTo>
                        <a:pt x="61018" y="82323"/>
                        <a:pt x="64792" y="81972"/>
                        <a:pt x="67777" y="81270"/>
                      </a:cubicBezTo>
                      <a:cubicBezTo>
                        <a:pt x="70761" y="80568"/>
                        <a:pt x="72253" y="78812"/>
                        <a:pt x="72253" y="76004"/>
                      </a:cubicBezTo>
                      <a:lnTo>
                        <a:pt x="72253" y="28082"/>
                      </a:lnTo>
                      <a:cubicBezTo>
                        <a:pt x="72253" y="21412"/>
                        <a:pt x="71287" y="15970"/>
                        <a:pt x="69357" y="11757"/>
                      </a:cubicBezTo>
                      <a:cubicBezTo>
                        <a:pt x="67426" y="7545"/>
                        <a:pt x="63534" y="5438"/>
                        <a:pt x="57683" y="5438"/>
                      </a:cubicBezTo>
                      <a:cubicBezTo>
                        <a:pt x="49843" y="5438"/>
                        <a:pt x="43406" y="8568"/>
                        <a:pt x="38374" y="14829"/>
                      </a:cubicBezTo>
                      <a:cubicBezTo>
                        <a:pt x="33342" y="21090"/>
                        <a:pt x="30826" y="28199"/>
                        <a:pt x="30826" y="36156"/>
                      </a:cubicBezTo>
                      <a:lnTo>
                        <a:pt x="30826" y="76004"/>
                      </a:lnTo>
                      <a:cubicBezTo>
                        <a:pt x="30826" y="78812"/>
                        <a:pt x="32289" y="80568"/>
                        <a:pt x="35214" y="81270"/>
                      </a:cubicBezTo>
                      <a:cubicBezTo>
                        <a:pt x="38140" y="81972"/>
                        <a:pt x="41885" y="82323"/>
                        <a:pt x="46448" y="82323"/>
                      </a:cubicBezTo>
                      <a:lnTo>
                        <a:pt x="46448" y="89520"/>
                      </a:lnTo>
                      <a:lnTo>
                        <a:pt x="107" y="895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0F72D412-F996-7289-40A2-B5C0D9DE56FE}"/>
                    </a:ext>
                  </a:extLst>
                </p:cNvPr>
                <p:cNvSpPr/>
                <p:nvPr/>
              </p:nvSpPr>
              <p:spPr>
                <a:xfrm>
                  <a:off x="2411485" y="6038464"/>
                  <a:ext cx="158861" cy="89348"/>
                </a:xfrm>
                <a:custGeom>
                  <a:avLst/>
                  <a:gdLst>
                    <a:gd name="connsiteX0" fmla="*/ 107 w 158861"/>
                    <a:gd name="connsiteY0" fmla="*/ 89520 h 89348"/>
                    <a:gd name="connsiteX1" fmla="*/ 107 w 158861"/>
                    <a:gd name="connsiteY1" fmla="*/ 82323 h 89348"/>
                    <a:gd name="connsiteX2" fmla="*/ 11516 w 158861"/>
                    <a:gd name="connsiteY2" fmla="*/ 81270 h 89348"/>
                    <a:gd name="connsiteX3" fmla="*/ 15904 w 158861"/>
                    <a:gd name="connsiteY3" fmla="*/ 76004 h 89348"/>
                    <a:gd name="connsiteX4" fmla="*/ 15904 w 158861"/>
                    <a:gd name="connsiteY4" fmla="*/ 20709 h 89348"/>
                    <a:gd name="connsiteX5" fmla="*/ 14325 w 158861"/>
                    <a:gd name="connsiteY5" fmla="*/ 12985 h 89348"/>
                    <a:gd name="connsiteX6" fmla="*/ 9673 w 158861"/>
                    <a:gd name="connsiteY6" fmla="*/ 10002 h 89348"/>
                    <a:gd name="connsiteX7" fmla="*/ 107 w 158861"/>
                    <a:gd name="connsiteY7" fmla="*/ 9475 h 89348"/>
                    <a:gd name="connsiteX8" fmla="*/ 107 w 158861"/>
                    <a:gd name="connsiteY8" fmla="*/ 2278 h 89348"/>
                    <a:gd name="connsiteX9" fmla="*/ 29420 w 158861"/>
                    <a:gd name="connsiteY9" fmla="*/ 171 h 89348"/>
                    <a:gd name="connsiteX10" fmla="*/ 29420 w 158861"/>
                    <a:gd name="connsiteY10" fmla="*/ 19832 h 89348"/>
                    <a:gd name="connsiteX11" fmla="*/ 41445 w 158861"/>
                    <a:gd name="connsiteY11" fmla="*/ 5701 h 89348"/>
                    <a:gd name="connsiteX12" fmla="*/ 58735 w 158861"/>
                    <a:gd name="connsiteY12" fmla="*/ 171 h 89348"/>
                    <a:gd name="connsiteX13" fmla="*/ 86119 w 158861"/>
                    <a:gd name="connsiteY13" fmla="*/ 19129 h 89348"/>
                    <a:gd name="connsiteX14" fmla="*/ 97968 w 158861"/>
                    <a:gd name="connsiteY14" fmla="*/ 5438 h 89348"/>
                    <a:gd name="connsiteX15" fmla="*/ 115083 w 158861"/>
                    <a:gd name="connsiteY15" fmla="*/ 171 h 89348"/>
                    <a:gd name="connsiteX16" fmla="*/ 130530 w 158861"/>
                    <a:gd name="connsiteY16" fmla="*/ 3155 h 89348"/>
                    <a:gd name="connsiteX17" fmla="*/ 140010 w 158861"/>
                    <a:gd name="connsiteY17" fmla="*/ 12196 h 89348"/>
                    <a:gd name="connsiteX18" fmla="*/ 143169 w 158861"/>
                    <a:gd name="connsiteY18" fmla="*/ 27380 h 89348"/>
                    <a:gd name="connsiteX19" fmla="*/ 143169 w 158861"/>
                    <a:gd name="connsiteY19" fmla="*/ 76004 h 89348"/>
                    <a:gd name="connsiteX20" fmla="*/ 147646 w 158861"/>
                    <a:gd name="connsiteY20" fmla="*/ 81270 h 89348"/>
                    <a:gd name="connsiteX21" fmla="*/ 158968 w 158861"/>
                    <a:gd name="connsiteY21" fmla="*/ 82323 h 89348"/>
                    <a:gd name="connsiteX22" fmla="*/ 158968 w 158861"/>
                    <a:gd name="connsiteY22" fmla="*/ 89520 h 89348"/>
                    <a:gd name="connsiteX23" fmla="*/ 112626 w 158861"/>
                    <a:gd name="connsiteY23" fmla="*/ 89520 h 89348"/>
                    <a:gd name="connsiteX24" fmla="*/ 112626 w 158861"/>
                    <a:gd name="connsiteY24" fmla="*/ 82323 h 89348"/>
                    <a:gd name="connsiteX25" fmla="*/ 123948 w 158861"/>
                    <a:gd name="connsiteY25" fmla="*/ 81270 h 89348"/>
                    <a:gd name="connsiteX26" fmla="*/ 128424 w 158861"/>
                    <a:gd name="connsiteY26" fmla="*/ 76004 h 89348"/>
                    <a:gd name="connsiteX27" fmla="*/ 128424 w 158861"/>
                    <a:gd name="connsiteY27" fmla="*/ 28082 h 89348"/>
                    <a:gd name="connsiteX28" fmla="*/ 125527 w 158861"/>
                    <a:gd name="connsiteY28" fmla="*/ 11669 h 89348"/>
                    <a:gd name="connsiteX29" fmla="*/ 113855 w 158861"/>
                    <a:gd name="connsiteY29" fmla="*/ 5438 h 89348"/>
                    <a:gd name="connsiteX30" fmla="*/ 94545 w 158861"/>
                    <a:gd name="connsiteY30" fmla="*/ 14829 h 89348"/>
                    <a:gd name="connsiteX31" fmla="*/ 86997 w 158861"/>
                    <a:gd name="connsiteY31" fmla="*/ 36156 h 89348"/>
                    <a:gd name="connsiteX32" fmla="*/ 86997 w 158861"/>
                    <a:gd name="connsiteY32" fmla="*/ 76004 h 89348"/>
                    <a:gd name="connsiteX33" fmla="*/ 91386 w 158861"/>
                    <a:gd name="connsiteY33" fmla="*/ 81270 h 89348"/>
                    <a:gd name="connsiteX34" fmla="*/ 102796 w 158861"/>
                    <a:gd name="connsiteY34" fmla="*/ 82323 h 89348"/>
                    <a:gd name="connsiteX35" fmla="*/ 102796 w 158861"/>
                    <a:gd name="connsiteY35" fmla="*/ 89520 h 89348"/>
                    <a:gd name="connsiteX36" fmla="*/ 56454 w 158861"/>
                    <a:gd name="connsiteY36" fmla="*/ 89520 h 89348"/>
                    <a:gd name="connsiteX37" fmla="*/ 56454 w 158861"/>
                    <a:gd name="connsiteY37" fmla="*/ 82323 h 89348"/>
                    <a:gd name="connsiteX38" fmla="*/ 67776 w 158861"/>
                    <a:gd name="connsiteY38" fmla="*/ 81270 h 89348"/>
                    <a:gd name="connsiteX39" fmla="*/ 72252 w 158861"/>
                    <a:gd name="connsiteY39" fmla="*/ 76004 h 89348"/>
                    <a:gd name="connsiteX40" fmla="*/ 72252 w 158861"/>
                    <a:gd name="connsiteY40" fmla="*/ 28082 h 89348"/>
                    <a:gd name="connsiteX41" fmla="*/ 69355 w 158861"/>
                    <a:gd name="connsiteY41" fmla="*/ 11757 h 89348"/>
                    <a:gd name="connsiteX42" fmla="*/ 57683 w 158861"/>
                    <a:gd name="connsiteY42" fmla="*/ 5438 h 89348"/>
                    <a:gd name="connsiteX43" fmla="*/ 38373 w 158861"/>
                    <a:gd name="connsiteY43" fmla="*/ 14829 h 89348"/>
                    <a:gd name="connsiteX44" fmla="*/ 30825 w 158861"/>
                    <a:gd name="connsiteY44" fmla="*/ 36156 h 89348"/>
                    <a:gd name="connsiteX45" fmla="*/ 30825 w 158861"/>
                    <a:gd name="connsiteY45" fmla="*/ 76004 h 89348"/>
                    <a:gd name="connsiteX46" fmla="*/ 35214 w 158861"/>
                    <a:gd name="connsiteY46" fmla="*/ 81270 h 89348"/>
                    <a:gd name="connsiteX47" fmla="*/ 46448 w 158861"/>
                    <a:gd name="connsiteY47" fmla="*/ 82323 h 89348"/>
                    <a:gd name="connsiteX48" fmla="*/ 46448 w 158861"/>
                    <a:gd name="connsiteY48" fmla="*/ 89520 h 89348"/>
                    <a:gd name="connsiteX49" fmla="*/ 107 w 158861"/>
                    <a:gd name="connsiteY49" fmla="*/ 89520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107" y="89520"/>
                      </a:moveTo>
                      <a:lnTo>
                        <a:pt x="107" y="82323"/>
                      </a:lnTo>
                      <a:cubicBezTo>
                        <a:pt x="4788" y="82323"/>
                        <a:pt x="8591" y="81972"/>
                        <a:pt x="11516" y="81270"/>
                      </a:cubicBezTo>
                      <a:cubicBezTo>
                        <a:pt x="14442" y="80568"/>
                        <a:pt x="15904" y="78812"/>
                        <a:pt x="15904" y="76004"/>
                      </a:cubicBezTo>
                      <a:lnTo>
                        <a:pt x="15904" y="20709"/>
                      </a:lnTo>
                      <a:cubicBezTo>
                        <a:pt x="15904" y="17199"/>
                        <a:pt x="15378" y="14624"/>
                        <a:pt x="14325" y="12985"/>
                      </a:cubicBezTo>
                      <a:cubicBezTo>
                        <a:pt x="13272" y="11347"/>
                        <a:pt x="11721" y="10353"/>
                        <a:pt x="9673" y="10002"/>
                      </a:cubicBezTo>
                      <a:cubicBezTo>
                        <a:pt x="7625" y="9650"/>
                        <a:pt x="4436" y="9475"/>
                        <a:pt x="107" y="9475"/>
                      </a:cubicBezTo>
                      <a:lnTo>
                        <a:pt x="107" y="2278"/>
                      </a:lnTo>
                      <a:lnTo>
                        <a:pt x="29420" y="171"/>
                      </a:lnTo>
                      <a:lnTo>
                        <a:pt x="29420" y="19832"/>
                      </a:lnTo>
                      <a:cubicBezTo>
                        <a:pt x="32112" y="14098"/>
                        <a:pt x="36121" y="9387"/>
                        <a:pt x="41445" y="5701"/>
                      </a:cubicBezTo>
                      <a:cubicBezTo>
                        <a:pt x="46770" y="2015"/>
                        <a:pt x="52533" y="171"/>
                        <a:pt x="58735" y="171"/>
                      </a:cubicBezTo>
                      <a:cubicBezTo>
                        <a:pt x="74300" y="171"/>
                        <a:pt x="83428" y="6491"/>
                        <a:pt x="86119" y="19129"/>
                      </a:cubicBezTo>
                      <a:cubicBezTo>
                        <a:pt x="88811" y="13512"/>
                        <a:pt x="92761" y="8949"/>
                        <a:pt x="97968" y="5438"/>
                      </a:cubicBezTo>
                      <a:cubicBezTo>
                        <a:pt x="103175" y="1927"/>
                        <a:pt x="108880" y="171"/>
                        <a:pt x="115083" y="171"/>
                      </a:cubicBezTo>
                      <a:cubicBezTo>
                        <a:pt x="121168" y="171"/>
                        <a:pt x="126317" y="1166"/>
                        <a:pt x="130530" y="3155"/>
                      </a:cubicBezTo>
                      <a:cubicBezTo>
                        <a:pt x="134743" y="5145"/>
                        <a:pt x="137903" y="8159"/>
                        <a:pt x="140010" y="12196"/>
                      </a:cubicBezTo>
                      <a:cubicBezTo>
                        <a:pt x="142116" y="16233"/>
                        <a:pt x="143169" y="21295"/>
                        <a:pt x="143169" y="27380"/>
                      </a:cubicBezTo>
                      <a:lnTo>
                        <a:pt x="143169" y="76004"/>
                      </a:lnTo>
                      <a:cubicBezTo>
                        <a:pt x="143169" y="78812"/>
                        <a:pt x="144661" y="80568"/>
                        <a:pt x="147646" y="81270"/>
                      </a:cubicBezTo>
                      <a:cubicBezTo>
                        <a:pt x="150630" y="81972"/>
                        <a:pt x="154403" y="82323"/>
                        <a:pt x="158968" y="82323"/>
                      </a:cubicBezTo>
                      <a:lnTo>
                        <a:pt x="158968" y="89520"/>
                      </a:lnTo>
                      <a:lnTo>
                        <a:pt x="112626" y="89520"/>
                      </a:lnTo>
                      <a:lnTo>
                        <a:pt x="112626" y="82323"/>
                      </a:lnTo>
                      <a:cubicBezTo>
                        <a:pt x="117190" y="82323"/>
                        <a:pt x="120964" y="81972"/>
                        <a:pt x="123948" y="81270"/>
                      </a:cubicBezTo>
                      <a:cubicBezTo>
                        <a:pt x="126932" y="80568"/>
                        <a:pt x="128424" y="78812"/>
                        <a:pt x="128424" y="76004"/>
                      </a:cubicBezTo>
                      <a:lnTo>
                        <a:pt x="128424" y="28082"/>
                      </a:lnTo>
                      <a:cubicBezTo>
                        <a:pt x="128424" y="21294"/>
                        <a:pt x="127459" y="15823"/>
                        <a:pt x="125527" y="11669"/>
                      </a:cubicBezTo>
                      <a:cubicBezTo>
                        <a:pt x="123596" y="7515"/>
                        <a:pt x="119706" y="5438"/>
                        <a:pt x="113855" y="5438"/>
                      </a:cubicBezTo>
                      <a:cubicBezTo>
                        <a:pt x="106014" y="5438"/>
                        <a:pt x="99577" y="8568"/>
                        <a:pt x="94545" y="14829"/>
                      </a:cubicBezTo>
                      <a:cubicBezTo>
                        <a:pt x="89513" y="21090"/>
                        <a:pt x="86997" y="28199"/>
                        <a:pt x="86997" y="36156"/>
                      </a:cubicBezTo>
                      <a:lnTo>
                        <a:pt x="86997" y="76004"/>
                      </a:lnTo>
                      <a:cubicBezTo>
                        <a:pt x="86997" y="78812"/>
                        <a:pt x="88459" y="80568"/>
                        <a:pt x="91386" y="81270"/>
                      </a:cubicBezTo>
                      <a:cubicBezTo>
                        <a:pt x="94311" y="81972"/>
                        <a:pt x="98114" y="82323"/>
                        <a:pt x="102796" y="82323"/>
                      </a:cubicBezTo>
                      <a:lnTo>
                        <a:pt x="102796" y="89520"/>
                      </a:lnTo>
                      <a:lnTo>
                        <a:pt x="56454" y="89520"/>
                      </a:lnTo>
                      <a:lnTo>
                        <a:pt x="56454" y="82323"/>
                      </a:lnTo>
                      <a:cubicBezTo>
                        <a:pt x="61018" y="82323"/>
                        <a:pt x="64792" y="81972"/>
                        <a:pt x="67776" y="81270"/>
                      </a:cubicBezTo>
                      <a:cubicBezTo>
                        <a:pt x="70760" y="80568"/>
                        <a:pt x="72252" y="78812"/>
                        <a:pt x="72252" y="76004"/>
                      </a:cubicBezTo>
                      <a:lnTo>
                        <a:pt x="72252" y="28082"/>
                      </a:lnTo>
                      <a:cubicBezTo>
                        <a:pt x="72252" y="21412"/>
                        <a:pt x="71287" y="15970"/>
                        <a:pt x="69355" y="11757"/>
                      </a:cubicBezTo>
                      <a:cubicBezTo>
                        <a:pt x="67424" y="7545"/>
                        <a:pt x="63534" y="5438"/>
                        <a:pt x="57683" y="5438"/>
                      </a:cubicBezTo>
                      <a:cubicBezTo>
                        <a:pt x="49842" y="5438"/>
                        <a:pt x="43405" y="8568"/>
                        <a:pt x="38373" y="14829"/>
                      </a:cubicBezTo>
                      <a:cubicBezTo>
                        <a:pt x="33341" y="21090"/>
                        <a:pt x="30825" y="28199"/>
                        <a:pt x="30825" y="36156"/>
                      </a:cubicBezTo>
                      <a:lnTo>
                        <a:pt x="30825" y="76004"/>
                      </a:lnTo>
                      <a:cubicBezTo>
                        <a:pt x="30825" y="78812"/>
                        <a:pt x="32287" y="80568"/>
                        <a:pt x="35214" y="81270"/>
                      </a:cubicBezTo>
                      <a:cubicBezTo>
                        <a:pt x="38139" y="81972"/>
                        <a:pt x="41884" y="82323"/>
                        <a:pt x="46448" y="82323"/>
                      </a:cubicBezTo>
                      <a:lnTo>
                        <a:pt x="46448" y="89520"/>
                      </a:lnTo>
                      <a:lnTo>
                        <a:pt x="107" y="895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A3F85FD1-9579-F1CD-F7AE-3891F01E8DDF}"/>
                    </a:ext>
                  </a:extLst>
                </p:cNvPr>
                <p:cNvSpPr/>
                <p:nvPr/>
              </p:nvSpPr>
              <p:spPr>
                <a:xfrm>
                  <a:off x="2581697" y="5976148"/>
                  <a:ext cx="47395" cy="202219"/>
                </a:xfrm>
                <a:custGeom>
                  <a:avLst/>
                  <a:gdLst>
                    <a:gd name="connsiteX0" fmla="*/ 1862 w 47395"/>
                    <a:gd name="connsiteY0" fmla="*/ 202391 h 202219"/>
                    <a:gd name="connsiteX1" fmla="*/ 107 w 47395"/>
                    <a:gd name="connsiteY1" fmla="*/ 200636 h 202219"/>
                    <a:gd name="connsiteX2" fmla="*/ 458 w 47395"/>
                    <a:gd name="connsiteY2" fmla="*/ 199407 h 202219"/>
                    <a:gd name="connsiteX3" fmla="*/ 35039 w 47395"/>
                    <a:gd name="connsiteY3" fmla="*/ 101281 h 202219"/>
                    <a:gd name="connsiteX4" fmla="*/ 809 w 47395"/>
                    <a:gd name="connsiteY4" fmla="*/ 3682 h 202219"/>
                    <a:gd name="connsiteX5" fmla="*/ 107 w 47395"/>
                    <a:gd name="connsiteY5" fmla="*/ 1927 h 202219"/>
                    <a:gd name="connsiteX6" fmla="*/ 633 w 47395"/>
                    <a:gd name="connsiteY6" fmla="*/ 698 h 202219"/>
                    <a:gd name="connsiteX7" fmla="*/ 1862 w 47395"/>
                    <a:gd name="connsiteY7" fmla="*/ 171 h 202219"/>
                    <a:gd name="connsiteX8" fmla="*/ 3794 w 47395"/>
                    <a:gd name="connsiteY8" fmla="*/ 171 h 202219"/>
                    <a:gd name="connsiteX9" fmla="*/ 4671 w 47395"/>
                    <a:gd name="connsiteY9" fmla="*/ 523 h 202219"/>
                    <a:gd name="connsiteX10" fmla="*/ 28895 w 47395"/>
                    <a:gd name="connsiteY10" fmla="*/ 28345 h 202219"/>
                    <a:gd name="connsiteX11" fmla="*/ 43026 w 47395"/>
                    <a:gd name="connsiteY11" fmla="*/ 63365 h 202219"/>
                    <a:gd name="connsiteX12" fmla="*/ 47502 w 47395"/>
                    <a:gd name="connsiteY12" fmla="*/ 101281 h 202219"/>
                    <a:gd name="connsiteX13" fmla="*/ 45133 w 47395"/>
                    <a:gd name="connsiteY13" fmla="*/ 129543 h 202219"/>
                    <a:gd name="connsiteX14" fmla="*/ 37497 w 47395"/>
                    <a:gd name="connsiteY14" fmla="*/ 156839 h 202219"/>
                    <a:gd name="connsiteX15" fmla="*/ 24068 w 47395"/>
                    <a:gd name="connsiteY15" fmla="*/ 181678 h 202219"/>
                    <a:gd name="connsiteX16" fmla="*/ 4671 w 47395"/>
                    <a:gd name="connsiteY16" fmla="*/ 202040 h 202219"/>
                    <a:gd name="connsiteX17" fmla="*/ 3794 w 47395"/>
                    <a:gd name="connsiteY17" fmla="*/ 202391 h 202219"/>
                    <a:gd name="connsiteX18" fmla="*/ 1862 w 47395"/>
                    <a:gd name="connsiteY18" fmla="*/ 202391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7395" h="202219">
                      <a:moveTo>
                        <a:pt x="1862" y="202391"/>
                      </a:moveTo>
                      <a:cubicBezTo>
                        <a:pt x="692" y="202391"/>
                        <a:pt x="107" y="201805"/>
                        <a:pt x="107" y="200636"/>
                      </a:cubicBezTo>
                      <a:cubicBezTo>
                        <a:pt x="107" y="200051"/>
                        <a:pt x="223" y="199642"/>
                        <a:pt x="458" y="199407"/>
                      </a:cubicBezTo>
                      <a:cubicBezTo>
                        <a:pt x="23512" y="176821"/>
                        <a:pt x="35039" y="144112"/>
                        <a:pt x="35039" y="101281"/>
                      </a:cubicBezTo>
                      <a:cubicBezTo>
                        <a:pt x="35039" y="58450"/>
                        <a:pt x="23629" y="25917"/>
                        <a:pt x="809" y="3682"/>
                      </a:cubicBezTo>
                      <a:cubicBezTo>
                        <a:pt x="340" y="3332"/>
                        <a:pt x="107" y="2747"/>
                        <a:pt x="107" y="1927"/>
                      </a:cubicBezTo>
                      <a:cubicBezTo>
                        <a:pt x="107" y="1459"/>
                        <a:pt x="282" y="1050"/>
                        <a:pt x="633" y="698"/>
                      </a:cubicBezTo>
                      <a:cubicBezTo>
                        <a:pt x="985" y="347"/>
                        <a:pt x="1394" y="171"/>
                        <a:pt x="1862" y="171"/>
                      </a:cubicBezTo>
                      <a:lnTo>
                        <a:pt x="3794" y="171"/>
                      </a:lnTo>
                      <a:cubicBezTo>
                        <a:pt x="4144" y="171"/>
                        <a:pt x="4436" y="289"/>
                        <a:pt x="4671" y="523"/>
                      </a:cubicBezTo>
                      <a:cubicBezTo>
                        <a:pt x="14384" y="8130"/>
                        <a:pt x="22458" y="17404"/>
                        <a:pt x="28895" y="28345"/>
                      </a:cubicBezTo>
                      <a:cubicBezTo>
                        <a:pt x="35331" y="39287"/>
                        <a:pt x="40041" y="50961"/>
                        <a:pt x="43026" y="63365"/>
                      </a:cubicBezTo>
                      <a:cubicBezTo>
                        <a:pt x="46010" y="75770"/>
                        <a:pt x="47502" y="88409"/>
                        <a:pt x="47502" y="101281"/>
                      </a:cubicBezTo>
                      <a:cubicBezTo>
                        <a:pt x="47502" y="110877"/>
                        <a:pt x="46712" y="120299"/>
                        <a:pt x="45133" y="129543"/>
                      </a:cubicBezTo>
                      <a:cubicBezTo>
                        <a:pt x="43552" y="138788"/>
                        <a:pt x="41008" y="147886"/>
                        <a:pt x="37497" y="156839"/>
                      </a:cubicBezTo>
                      <a:cubicBezTo>
                        <a:pt x="33986" y="165791"/>
                        <a:pt x="29509" y="174071"/>
                        <a:pt x="24068" y="181678"/>
                      </a:cubicBezTo>
                      <a:cubicBezTo>
                        <a:pt x="18626" y="189285"/>
                        <a:pt x="12161" y="196071"/>
                        <a:pt x="4671" y="202040"/>
                      </a:cubicBezTo>
                      <a:cubicBezTo>
                        <a:pt x="4436" y="202274"/>
                        <a:pt x="4144" y="202391"/>
                        <a:pt x="3794" y="202391"/>
                      </a:cubicBezTo>
                      <a:lnTo>
                        <a:pt x="1862" y="20239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26" name="Graphic 296">
                <a:extLst>
                  <a:ext uri="{FF2B5EF4-FFF2-40B4-BE49-F238E27FC236}">
                    <a16:creationId xmlns:a16="http://schemas.microsoft.com/office/drawing/2014/main" id="{98734B9D-423A-2FEC-CE0B-789C8E2678AE}"/>
                  </a:ext>
                </a:extLst>
              </p:cNvPr>
              <p:cNvGrpSpPr/>
              <p:nvPr/>
            </p:nvGrpSpPr>
            <p:grpSpPr>
              <a:xfrm>
                <a:off x="1777369" y="4575399"/>
                <a:ext cx="1100971" cy="1100971"/>
                <a:chOff x="1777369" y="4575399"/>
                <a:chExt cx="1100971" cy="1100971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DA3B3528-8F76-421D-98C8-994F5DBE1BFB}"/>
                    </a:ext>
                  </a:extLst>
                </p:cNvPr>
                <p:cNvSpPr/>
                <p:nvPr/>
              </p:nvSpPr>
              <p:spPr>
                <a:xfrm>
                  <a:off x="1777369" y="4575399"/>
                  <a:ext cx="11234" cy="1089737"/>
                </a:xfrm>
                <a:custGeom>
                  <a:avLst/>
                  <a:gdLst>
                    <a:gd name="connsiteX0" fmla="*/ 0 w 11234"/>
                    <a:gd name="connsiteY0" fmla="*/ 1089737 h 1089737"/>
                    <a:gd name="connsiteX1" fmla="*/ 0 w 11234"/>
                    <a:gd name="connsiteY1" fmla="*/ 0 h 1089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37">
                      <a:moveTo>
                        <a:pt x="0" y="1089737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C50157D4-9998-9763-26A9-7D1EC56A5F9C}"/>
                    </a:ext>
                  </a:extLst>
                </p:cNvPr>
                <p:cNvSpPr/>
                <p:nvPr/>
              </p:nvSpPr>
              <p:spPr>
                <a:xfrm>
                  <a:off x="2867106" y="4575399"/>
                  <a:ext cx="11234" cy="1089737"/>
                </a:xfrm>
                <a:custGeom>
                  <a:avLst/>
                  <a:gdLst>
                    <a:gd name="connsiteX0" fmla="*/ 0 w 11234"/>
                    <a:gd name="connsiteY0" fmla="*/ 1089737 h 1089737"/>
                    <a:gd name="connsiteX1" fmla="*/ 0 w 11234"/>
                    <a:gd name="connsiteY1" fmla="*/ 0 h 1089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89737">
                      <a:moveTo>
                        <a:pt x="0" y="1089737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0AB5F03-77C7-D6BD-042A-2705ABD10405}"/>
                    </a:ext>
                  </a:extLst>
                </p:cNvPr>
                <p:cNvSpPr/>
                <p:nvPr/>
              </p:nvSpPr>
              <p:spPr>
                <a:xfrm>
                  <a:off x="1777369" y="5665136"/>
                  <a:ext cx="10897" cy="11234"/>
                </a:xfrm>
                <a:custGeom>
                  <a:avLst/>
                  <a:gdLst>
                    <a:gd name="connsiteX0" fmla="*/ 0 w 10897"/>
                    <a:gd name="connsiteY0" fmla="*/ 0 h 11234"/>
                    <a:gd name="connsiteX1" fmla="*/ 10897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0" y="0"/>
                      </a:moveTo>
                      <a:lnTo>
                        <a:pt x="10897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30E0DDA5-DCDD-B8FC-AFF4-FC8B126F25AD}"/>
                    </a:ext>
                  </a:extLst>
                </p:cNvPr>
                <p:cNvSpPr/>
                <p:nvPr/>
              </p:nvSpPr>
              <p:spPr>
                <a:xfrm>
                  <a:off x="1777369" y="5120268"/>
                  <a:ext cx="10897" cy="11234"/>
                </a:xfrm>
                <a:custGeom>
                  <a:avLst/>
                  <a:gdLst>
                    <a:gd name="connsiteX0" fmla="*/ 0 w 10897"/>
                    <a:gd name="connsiteY0" fmla="*/ 0 h 11234"/>
                    <a:gd name="connsiteX1" fmla="*/ 10897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0" y="0"/>
                      </a:moveTo>
                      <a:lnTo>
                        <a:pt x="10897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4BD1D9C8-A4D6-48C7-08D3-DCB55C6D41AF}"/>
                    </a:ext>
                  </a:extLst>
                </p:cNvPr>
                <p:cNvSpPr/>
                <p:nvPr/>
              </p:nvSpPr>
              <p:spPr>
                <a:xfrm>
                  <a:off x="1777369" y="4575399"/>
                  <a:ext cx="10897" cy="11234"/>
                </a:xfrm>
                <a:custGeom>
                  <a:avLst/>
                  <a:gdLst>
                    <a:gd name="connsiteX0" fmla="*/ 0 w 10897"/>
                    <a:gd name="connsiteY0" fmla="*/ 0 h 11234"/>
                    <a:gd name="connsiteX1" fmla="*/ 10897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0" y="0"/>
                      </a:moveTo>
                      <a:lnTo>
                        <a:pt x="10897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259D0E6D-9FCE-C3D3-118E-5CE1AF133062}"/>
                    </a:ext>
                  </a:extLst>
                </p:cNvPr>
                <p:cNvSpPr/>
                <p:nvPr/>
              </p:nvSpPr>
              <p:spPr>
                <a:xfrm>
                  <a:off x="2856209" y="5665136"/>
                  <a:ext cx="10897" cy="11234"/>
                </a:xfrm>
                <a:custGeom>
                  <a:avLst/>
                  <a:gdLst>
                    <a:gd name="connsiteX0" fmla="*/ 10897 w 10897"/>
                    <a:gd name="connsiteY0" fmla="*/ 0 h 11234"/>
                    <a:gd name="connsiteX1" fmla="*/ 0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10897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09CA14B6-AA8A-1F0D-C303-8F1B4E1A0E0B}"/>
                    </a:ext>
                  </a:extLst>
                </p:cNvPr>
                <p:cNvSpPr/>
                <p:nvPr/>
              </p:nvSpPr>
              <p:spPr>
                <a:xfrm>
                  <a:off x="2856209" y="5120268"/>
                  <a:ext cx="10897" cy="11234"/>
                </a:xfrm>
                <a:custGeom>
                  <a:avLst/>
                  <a:gdLst>
                    <a:gd name="connsiteX0" fmla="*/ 10897 w 10897"/>
                    <a:gd name="connsiteY0" fmla="*/ 0 h 11234"/>
                    <a:gd name="connsiteX1" fmla="*/ 0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10897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10B9E8EE-D4EF-E6E3-8C7D-D0A8FA38621C}"/>
                    </a:ext>
                  </a:extLst>
                </p:cNvPr>
                <p:cNvSpPr/>
                <p:nvPr/>
              </p:nvSpPr>
              <p:spPr>
                <a:xfrm>
                  <a:off x="2856209" y="4575399"/>
                  <a:ext cx="10897" cy="11234"/>
                </a:xfrm>
                <a:custGeom>
                  <a:avLst/>
                  <a:gdLst>
                    <a:gd name="connsiteX0" fmla="*/ 10897 w 10897"/>
                    <a:gd name="connsiteY0" fmla="*/ 0 h 11234"/>
                    <a:gd name="connsiteX1" fmla="*/ 0 w 10897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897" h="11234">
                      <a:moveTo>
                        <a:pt x="10897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4DCA69E-71C4-81AA-C57F-93E27C565C2D}"/>
                  </a:ext>
                </a:extLst>
              </p:cNvPr>
              <p:cNvSpPr/>
              <p:nvPr/>
            </p:nvSpPr>
            <p:spPr>
              <a:xfrm>
                <a:off x="1563774" y="5663864"/>
                <a:ext cx="47570" cy="11059"/>
              </a:xfrm>
              <a:custGeom>
                <a:avLst/>
                <a:gdLst>
                  <a:gd name="connsiteX0" fmla="*/ 52 w 47570"/>
                  <a:gd name="connsiteY0" fmla="*/ 11204 h 11059"/>
                  <a:gd name="connsiteX1" fmla="*/ 52 w 47570"/>
                  <a:gd name="connsiteY1" fmla="*/ 145 h 11059"/>
                  <a:gd name="connsiteX2" fmla="*/ 47623 w 47570"/>
                  <a:gd name="connsiteY2" fmla="*/ 145 h 11059"/>
                  <a:gd name="connsiteX3" fmla="*/ 47623 w 47570"/>
                  <a:gd name="connsiteY3" fmla="*/ 11204 h 11059"/>
                  <a:gd name="connsiteX4" fmla="*/ 52 w 47570"/>
                  <a:gd name="connsiteY4" fmla="*/ 11204 h 1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70" h="11059">
                    <a:moveTo>
                      <a:pt x="52" y="11204"/>
                    </a:moveTo>
                    <a:lnTo>
                      <a:pt x="52" y="145"/>
                    </a:lnTo>
                    <a:lnTo>
                      <a:pt x="47623" y="145"/>
                    </a:lnTo>
                    <a:lnTo>
                      <a:pt x="47623" y="11204"/>
                    </a:lnTo>
                    <a:lnTo>
                      <a:pt x="52" y="11204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FE13F56-AA65-3223-7823-3DE595B48A10}"/>
                  </a:ext>
                </a:extLst>
              </p:cNvPr>
              <p:cNvSpPr/>
              <p:nvPr/>
            </p:nvSpPr>
            <p:spPr>
              <a:xfrm>
                <a:off x="1637207" y="5588559"/>
                <a:ext cx="60034" cy="119716"/>
              </a:xfrm>
              <a:custGeom>
                <a:avLst/>
                <a:gdLst>
                  <a:gd name="connsiteX0" fmla="*/ 1106 w 60034"/>
                  <a:gd name="connsiteY0" fmla="*/ 119861 h 119716"/>
                  <a:gd name="connsiteX1" fmla="*/ 1106 w 60034"/>
                  <a:gd name="connsiteY1" fmla="*/ 113542 h 119716"/>
                  <a:gd name="connsiteX2" fmla="*/ 23575 w 60034"/>
                  <a:gd name="connsiteY2" fmla="*/ 107749 h 119716"/>
                  <a:gd name="connsiteX3" fmla="*/ 23575 w 60034"/>
                  <a:gd name="connsiteY3" fmla="*/ 13486 h 119716"/>
                  <a:gd name="connsiteX4" fmla="*/ 52 w 60034"/>
                  <a:gd name="connsiteY4" fmla="*/ 17874 h 119716"/>
                  <a:gd name="connsiteX5" fmla="*/ 52 w 60034"/>
                  <a:gd name="connsiteY5" fmla="*/ 11555 h 119716"/>
                  <a:gd name="connsiteX6" fmla="*/ 33405 w 60034"/>
                  <a:gd name="connsiteY6" fmla="*/ 145 h 119716"/>
                  <a:gd name="connsiteX7" fmla="*/ 35862 w 60034"/>
                  <a:gd name="connsiteY7" fmla="*/ 145 h 119716"/>
                  <a:gd name="connsiteX8" fmla="*/ 37091 w 60034"/>
                  <a:gd name="connsiteY8" fmla="*/ 584 h 119716"/>
                  <a:gd name="connsiteX9" fmla="*/ 37618 w 60034"/>
                  <a:gd name="connsiteY9" fmla="*/ 1725 h 119716"/>
                  <a:gd name="connsiteX10" fmla="*/ 37618 w 60034"/>
                  <a:gd name="connsiteY10" fmla="*/ 107749 h 119716"/>
                  <a:gd name="connsiteX11" fmla="*/ 60087 w 60034"/>
                  <a:gd name="connsiteY11" fmla="*/ 113542 h 119716"/>
                  <a:gd name="connsiteX12" fmla="*/ 60087 w 60034"/>
                  <a:gd name="connsiteY12" fmla="*/ 119861 h 119716"/>
                  <a:gd name="connsiteX13" fmla="*/ 1106 w 60034"/>
                  <a:gd name="connsiteY13" fmla="*/ 119861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106" y="119861"/>
                    </a:moveTo>
                    <a:lnTo>
                      <a:pt x="1106" y="113542"/>
                    </a:lnTo>
                    <a:cubicBezTo>
                      <a:pt x="16085" y="113542"/>
                      <a:pt x="23575" y="111611"/>
                      <a:pt x="23575" y="107749"/>
                    </a:cubicBezTo>
                    <a:lnTo>
                      <a:pt x="23575" y="13486"/>
                    </a:lnTo>
                    <a:cubicBezTo>
                      <a:pt x="17372" y="16411"/>
                      <a:pt x="9531" y="17874"/>
                      <a:pt x="52" y="17874"/>
                    </a:cubicBezTo>
                    <a:lnTo>
                      <a:pt x="52" y="11555"/>
                    </a:lnTo>
                    <a:cubicBezTo>
                      <a:pt x="14798" y="11555"/>
                      <a:pt x="25915" y="7751"/>
                      <a:pt x="33405" y="145"/>
                    </a:cubicBezTo>
                    <a:lnTo>
                      <a:pt x="35862" y="145"/>
                    </a:lnTo>
                    <a:cubicBezTo>
                      <a:pt x="36330" y="145"/>
                      <a:pt x="36740" y="291"/>
                      <a:pt x="37091" y="584"/>
                    </a:cubicBezTo>
                    <a:cubicBezTo>
                      <a:pt x="37442" y="876"/>
                      <a:pt x="37618" y="1256"/>
                      <a:pt x="37618" y="1725"/>
                    </a:cubicBezTo>
                    <a:lnTo>
                      <a:pt x="37618" y="107749"/>
                    </a:lnTo>
                    <a:cubicBezTo>
                      <a:pt x="37618" y="111611"/>
                      <a:pt x="45107" y="113542"/>
                      <a:pt x="60087" y="113542"/>
                    </a:cubicBezTo>
                    <a:lnTo>
                      <a:pt x="60087" y="119861"/>
                    </a:lnTo>
                    <a:lnTo>
                      <a:pt x="1106" y="119861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70EFC03E-33B5-1AAF-4DCE-2E7786502536}"/>
                  </a:ext>
                </a:extLst>
              </p:cNvPr>
              <p:cNvSpPr/>
              <p:nvPr/>
            </p:nvSpPr>
            <p:spPr>
              <a:xfrm>
                <a:off x="1628606" y="5043691"/>
                <a:ext cx="75656" cy="123753"/>
              </a:xfrm>
              <a:custGeom>
                <a:avLst/>
                <a:gdLst>
                  <a:gd name="connsiteX0" fmla="*/ 37968 w 75656"/>
                  <a:gd name="connsiteY0" fmla="*/ 123850 h 123753"/>
                  <a:gd name="connsiteX1" fmla="*/ 8039 w 75656"/>
                  <a:gd name="connsiteY1" fmla="*/ 105682 h 123753"/>
                  <a:gd name="connsiteX2" fmla="*/ 52 w 75656"/>
                  <a:gd name="connsiteY2" fmla="*/ 62413 h 123753"/>
                  <a:gd name="connsiteX3" fmla="*/ 2948 w 75656"/>
                  <a:gd name="connsiteY3" fmla="*/ 33010 h 123753"/>
                  <a:gd name="connsiteX4" fmla="*/ 14270 w 75656"/>
                  <a:gd name="connsiteY4" fmla="*/ 9664 h 123753"/>
                  <a:gd name="connsiteX5" fmla="*/ 37968 w 75656"/>
                  <a:gd name="connsiteY5" fmla="*/ 97 h 123753"/>
                  <a:gd name="connsiteX6" fmla="*/ 57453 w 75656"/>
                  <a:gd name="connsiteY6" fmla="*/ 5889 h 123753"/>
                  <a:gd name="connsiteX7" fmla="*/ 68950 w 75656"/>
                  <a:gd name="connsiteY7" fmla="*/ 20809 h 123753"/>
                  <a:gd name="connsiteX8" fmla="*/ 74305 w 75656"/>
                  <a:gd name="connsiteY8" fmla="*/ 40470 h 123753"/>
                  <a:gd name="connsiteX9" fmla="*/ 75709 w 75656"/>
                  <a:gd name="connsiteY9" fmla="*/ 62413 h 123753"/>
                  <a:gd name="connsiteX10" fmla="*/ 72901 w 75656"/>
                  <a:gd name="connsiteY10" fmla="*/ 91376 h 123753"/>
                  <a:gd name="connsiteX11" fmla="*/ 61754 w 75656"/>
                  <a:gd name="connsiteY11" fmla="*/ 114372 h 123753"/>
                  <a:gd name="connsiteX12" fmla="*/ 37968 w 75656"/>
                  <a:gd name="connsiteY12" fmla="*/ 123850 h 123753"/>
                  <a:gd name="connsiteX13" fmla="*/ 37968 w 75656"/>
                  <a:gd name="connsiteY13" fmla="*/ 119110 h 123753"/>
                  <a:gd name="connsiteX14" fmla="*/ 52889 w 75656"/>
                  <a:gd name="connsiteY14" fmla="*/ 108842 h 123753"/>
                  <a:gd name="connsiteX15" fmla="*/ 58945 w 75656"/>
                  <a:gd name="connsiteY15" fmla="*/ 86109 h 123753"/>
                  <a:gd name="connsiteX16" fmla="*/ 60085 w 75656"/>
                  <a:gd name="connsiteY16" fmla="*/ 59604 h 123753"/>
                  <a:gd name="connsiteX17" fmla="*/ 58945 w 75656"/>
                  <a:gd name="connsiteY17" fmla="*/ 34677 h 123753"/>
                  <a:gd name="connsiteX18" fmla="*/ 52976 w 75656"/>
                  <a:gd name="connsiteY18" fmla="*/ 13964 h 123753"/>
                  <a:gd name="connsiteX19" fmla="*/ 37968 w 75656"/>
                  <a:gd name="connsiteY19" fmla="*/ 4660 h 123753"/>
                  <a:gd name="connsiteX20" fmla="*/ 22871 w 75656"/>
                  <a:gd name="connsiteY20" fmla="*/ 13964 h 123753"/>
                  <a:gd name="connsiteX21" fmla="*/ 16816 w 75656"/>
                  <a:gd name="connsiteY21" fmla="*/ 34677 h 123753"/>
                  <a:gd name="connsiteX22" fmla="*/ 15675 w 75656"/>
                  <a:gd name="connsiteY22" fmla="*/ 59604 h 123753"/>
                  <a:gd name="connsiteX23" fmla="*/ 16202 w 75656"/>
                  <a:gd name="connsiteY23" fmla="*/ 78474 h 123753"/>
                  <a:gd name="connsiteX24" fmla="*/ 18835 w 75656"/>
                  <a:gd name="connsiteY24" fmla="*/ 96730 h 123753"/>
                  <a:gd name="connsiteX25" fmla="*/ 25592 w 75656"/>
                  <a:gd name="connsiteY25" fmla="*/ 112616 h 123753"/>
                  <a:gd name="connsiteX26" fmla="*/ 37968 w 75656"/>
                  <a:gd name="connsiteY26" fmla="*/ 119110 h 12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5656" h="123753">
                    <a:moveTo>
                      <a:pt x="37968" y="123850"/>
                    </a:moveTo>
                    <a:cubicBezTo>
                      <a:pt x="23340" y="123850"/>
                      <a:pt x="13364" y="117794"/>
                      <a:pt x="8039" y="105682"/>
                    </a:cubicBezTo>
                    <a:cubicBezTo>
                      <a:pt x="2714" y="93570"/>
                      <a:pt x="52" y="79147"/>
                      <a:pt x="52" y="62413"/>
                    </a:cubicBezTo>
                    <a:cubicBezTo>
                      <a:pt x="52" y="51997"/>
                      <a:pt x="1018" y="42196"/>
                      <a:pt x="2948" y="33010"/>
                    </a:cubicBezTo>
                    <a:cubicBezTo>
                      <a:pt x="4879" y="23823"/>
                      <a:pt x="8653" y="16041"/>
                      <a:pt x="14270" y="9664"/>
                    </a:cubicBezTo>
                    <a:cubicBezTo>
                      <a:pt x="19888" y="3286"/>
                      <a:pt x="27787" y="97"/>
                      <a:pt x="37968" y="97"/>
                    </a:cubicBezTo>
                    <a:cubicBezTo>
                      <a:pt x="45926" y="97"/>
                      <a:pt x="52421" y="2027"/>
                      <a:pt x="57453" y="5889"/>
                    </a:cubicBezTo>
                    <a:cubicBezTo>
                      <a:pt x="62485" y="9751"/>
                      <a:pt x="66317" y="14724"/>
                      <a:pt x="68950" y="20809"/>
                    </a:cubicBezTo>
                    <a:cubicBezTo>
                      <a:pt x="71584" y="26895"/>
                      <a:pt x="73369" y="33448"/>
                      <a:pt x="74305" y="40470"/>
                    </a:cubicBezTo>
                    <a:cubicBezTo>
                      <a:pt x="75241" y="47491"/>
                      <a:pt x="75709" y="54805"/>
                      <a:pt x="75709" y="62413"/>
                    </a:cubicBezTo>
                    <a:cubicBezTo>
                      <a:pt x="75709" y="72711"/>
                      <a:pt x="74773" y="82365"/>
                      <a:pt x="72901" y="91376"/>
                    </a:cubicBezTo>
                    <a:cubicBezTo>
                      <a:pt x="71028" y="100387"/>
                      <a:pt x="67313" y="108052"/>
                      <a:pt x="61754" y="114372"/>
                    </a:cubicBezTo>
                    <a:cubicBezTo>
                      <a:pt x="56195" y="120691"/>
                      <a:pt x="48266" y="123850"/>
                      <a:pt x="37968" y="123850"/>
                    </a:cubicBezTo>
                    <a:close/>
                    <a:moveTo>
                      <a:pt x="37968" y="119110"/>
                    </a:moveTo>
                    <a:cubicBezTo>
                      <a:pt x="44638" y="119110"/>
                      <a:pt x="49612" y="115688"/>
                      <a:pt x="52889" y="108842"/>
                    </a:cubicBezTo>
                    <a:cubicBezTo>
                      <a:pt x="56165" y="101996"/>
                      <a:pt x="58184" y="94418"/>
                      <a:pt x="58945" y="86109"/>
                    </a:cubicBezTo>
                    <a:cubicBezTo>
                      <a:pt x="59705" y="77801"/>
                      <a:pt x="60085" y="68966"/>
                      <a:pt x="60085" y="59604"/>
                    </a:cubicBezTo>
                    <a:cubicBezTo>
                      <a:pt x="60085" y="50593"/>
                      <a:pt x="59705" y="42284"/>
                      <a:pt x="58945" y="34677"/>
                    </a:cubicBezTo>
                    <a:cubicBezTo>
                      <a:pt x="58184" y="27071"/>
                      <a:pt x="56195" y="20166"/>
                      <a:pt x="52976" y="13964"/>
                    </a:cubicBezTo>
                    <a:cubicBezTo>
                      <a:pt x="49758" y="7761"/>
                      <a:pt x="44755" y="4660"/>
                      <a:pt x="37968" y="4660"/>
                    </a:cubicBezTo>
                    <a:cubicBezTo>
                      <a:pt x="31180" y="4660"/>
                      <a:pt x="26148" y="7761"/>
                      <a:pt x="22871" y="13964"/>
                    </a:cubicBezTo>
                    <a:cubicBezTo>
                      <a:pt x="19595" y="20166"/>
                      <a:pt x="17576" y="27071"/>
                      <a:pt x="16816" y="34677"/>
                    </a:cubicBezTo>
                    <a:cubicBezTo>
                      <a:pt x="16055" y="42284"/>
                      <a:pt x="15675" y="50593"/>
                      <a:pt x="15675" y="59604"/>
                    </a:cubicBezTo>
                    <a:cubicBezTo>
                      <a:pt x="15675" y="66274"/>
                      <a:pt x="15850" y="72564"/>
                      <a:pt x="16202" y="78474"/>
                    </a:cubicBezTo>
                    <a:cubicBezTo>
                      <a:pt x="16553" y="84384"/>
                      <a:pt x="17431" y="90469"/>
                      <a:pt x="18835" y="96730"/>
                    </a:cubicBezTo>
                    <a:cubicBezTo>
                      <a:pt x="20239" y="102991"/>
                      <a:pt x="22492" y="108286"/>
                      <a:pt x="25592" y="112616"/>
                    </a:cubicBezTo>
                    <a:cubicBezTo>
                      <a:pt x="28694" y="116946"/>
                      <a:pt x="32819" y="119110"/>
                      <a:pt x="37968" y="119110"/>
                    </a:cubicBez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14C797A-20DB-6CDC-C487-1BF12D035FE3}"/>
                  </a:ext>
                </a:extLst>
              </p:cNvPr>
              <p:cNvSpPr/>
              <p:nvPr/>
            </p:nvSpPr>
            <p:spPr>
              <a:xfrm>
                <a:off x="1637207" y="4498822"/>
                <a:ext cx="60034" cy="119716"/>
              </a:xfrm>
              <a:custGeom>
                <a:avLst/>
                <a:gdLst>
                  <a:gd name="connsiteX0" fmla="*/ 1106 w 60034"/>
                  <a:gd name="connsiteY0" fmla="*/ 119764 h 119716"/>
                  <a:gd name="connsiteX1" fmla="*/ 1106 w 60034"/>
                  <a:gd name="connsiteY1" fmla="*/ 113445 h 119716"/>
                  <a:gd name="connsiteX2" fmla="*/ 23575 w 60034"/>
                  <a:gd name="connsiteY2" fmla="*/ 107652 h 119716"/>
                  <a:gd name="connsiteX3" fmla="*/ 23575 w 60034"/>
                  <a:gd name="connsiteY3" fmla="*/ 13389 h 119716"/>
                  <a:gd name="connsiteX4" fmla="*/ 52 w 60034"/>
                  <a:gd name="connsiteY4" fmla="*/ 17777 h 119716"/>
                  <a:gd name="connsiteX5" fmla="*/ 52 w 60034"/>
                  <a:gd name="connsiteY5" fmla="*/ 11458 h 119716"/>
                  <a:gd name="connsiteX6" fmla="*/ 33405 w 60034"/>
                  <a:gd name="connsiteY6" fmla="*/ 48 h 119716"/>
                  <a:gd name="connsiteX7" fmla="*/ 35862 w 60034"/>
                  <a:gd name="connsiteY7" fmla="*/ 48 h 119716"/>
                  <a:gd name="connsiteX8" fmla="*/ 37091 w 60034"/>
                  <a:gd name="connsiteY8" fmla="*/ 487 h 119716"/>
                  <a:gd name="connsiteX9" fmla="*/ 37618 w 60034"/>
                  <a:gd name="connsiteY9" fmla="*/ 1628 h 119716"/>
                  <a:gd name="connsiteX10" fmla="*/ 37618 w 60034"/>
                  <a:gd name="connsiteY10" fmla="*/ 107652 h 119716"/>
                  <a:gd name="connsiteX11" fmla="*/ 60087 w 60034"/>
                  <a:gd name="connsiteY11" fmla="*/ 113445 h 119716"/>
                  <a:gd name="connsiteX12" fmla="*/ 60087 w 60034"/>
                  <a:gd name="connsiteY12" fmla="*/ 119764 h 119716"/>
                  <a:gd name="connsiteX13" fmla="*/ 1106 w 60034"/>
                  <a:gd name="connsiteY13" fmla="*/ 119764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106" y="119764"/>
                    </a:moveTo>
                    <a:lnTo>
                      <a:pt x="1106" y="113445"/>
                    </a:lnTo>
                    <a:cubicBezTo>
                      <a:pt x="16085" y="113445"/>
                      <a:pt x="23575" y="111514"/>
                      <a:pt x="23575" y="107652"/>
                    </a:cubicBezTo>
                    <a:lnTo>
                      <a:pt x="23575" y="13389"/>
                    </a:lnTo>
                    <a:cubicBezTo>
                      <a:pt x="17372" y="16314"/>
                      <a:pt x="9531" y="17777"/>
                      <a:pt x="52" y="17777"/>
                    </a:cubicBezTo>
                    <a:lnTo>
                      <a:pt x="52" y="11458"/>
                    </a:lnTo>
                    <a:cubicBezTo>
                      <a:pt x="14798" y="11458"/>
                      <a:pt x="25915" y="7654"/>
                      <a:pt x="33405" y="48"/>
                    </a:cubicBezTo>
                    <a:lnTo>
                      <a:pt x="35862" y="48"/>
                    </a:lnTo>
                    <a:cubicBezTo>
                      <a:pt x="36330" y="48"/>
                      <a:pt x="36740" y="194"/>
                      <a:pt x="37091" y="487"/>
                    </a:cubicBezTo>
                    <a:cubicBezTo>
                      <a:pt x="37442" y="779"/>
                      <a:pt x="37618" y="1159"/>
                      <a:pt x="37618" y="1628"/>
                    </a:cubicBezTo>
                    <a:lnTo>
                      <a:pt x="37618" y="107652"/>
                    </a:lnTo>
                    <a:cubicBezTo>
                      <a:pt x="37618" y="111514"/>
                      <a:pt x="45107" y="113445"/>
                      <a:pt x="60087" y="113445"/>
                    </a:cubicBezTo>
                    <a:lnTo>
                      <a:pt x="60087" y="119764"/>
                    </a:lnTo>
                    <a:lnTo>
                      <a:pt x="1106" y="119764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grpSp>
            <p:nvGrpSpPr>
              <p:cNvPr id="31" name="Graphic 296">
                <a:extLst>
                  <a:ext uri="{FF2B5EF4-FFF2-40B4-BE49-F238E27FC236}">
                    <a16:creationId xmlns:a16="http://schemas.microsoft.com/office/drawing/2014/main" id="{388EF489-0A2A-14DB-95FB-3BBC977CA9DC}"/>
                  </a:ext>
                </a:extLst>
              </p:cNvPr>
              <p:cNvGrpSpPr/>
              <p:nvPr/>
            </p:nvGrpSpPr>
            <p:grpSpPr>
              <a:xfrm>
                <a:off x="1293883" y="4811720"/>
                <a:ext cx="202220" cy="629743"/>
                <a:chOff x="1293883" y="4811720"/>
                <a:chExt cx="202220" cy="629743"/>
              </a:xfrm>
              <a:solidFill>
                <a:srgbClr val="262626"/>
              </a:solidFill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A975E509-EA72-6A3C-2F43-E17D8D16299B}"/>
                    </a:ext>
                  </a:extLst>
                </p:cNvPr>
                <p:cNvSpPr/>
                <p:nvPr/>
              </p:nvSpPr>
              <p:spPr>
                <a:xfrm rot="-5400000">
                  <a:off x="1374544" y="5329031"/>
                  <a:ext cx="94088" cy="130775"/>
                </a:xfrm>
                <a:custGeom>
                  <a:avLst/>
                  <a:gdLst>
                    <a:gd name="connsiteX0" fmla="*/ 11636 w 94088"/>
                    <a:gd name="connsiteY0" fmla="*/ 118442 h 130775"/>
                    <a:gd name="connsiteX1" fmla="*/ 26381 w 94088"/>
                    <a:gd name="connsiteY1" fmla="*/ 125639 h 130775"/>
                    <a:gd name="connsiteX2" fmla="*/ 43057 w 94088"/>
                    <a:gd name="connsiteY2" fmla="*/ 118968 h 130775"/>
                    <a:gd name="connsiteX3" fmla="*/ 54379 w 94088"/>
                    <a:gd name="connsiteY3" fmla="*/ 102731 h 130775"/>
                    <a:gd name="connsiteX4" fmla="*/ 60963 w 94088"/>
                    <a:gd name="connsiteY4" fmla="*/ 83335 h 130775"/>
                    <a:gd name="connsiteX5" fmla="*/ 41478 w 94088"/>
                    <a:gd name="connsiteY5" fmla="*/ 91761 h 130775"/>
                    <a:gd name="connsiteX6" fmla="*/ 27961 w 94088"/>
                    <a:gd name="connsiteY6" fmla="*/ 88952 h 130775"/>
                    <a:gd name="connsiteX7" fmla="*/ 19184 w 94088"/>
                    <a:gd name="connsiteY7" fmla="*/ 80701 h 130775"/>
                    <a:gd name="connsiteX8" fmla="*/ 16025 w 94088"/>
                    <a:gd name="connsiteY8" fmla="*/ 67536 h 130775"/>
                    <a:gd name="connsiteX9" fmla="*/ 17780 w 94088"/>
                    <a:gd name="connsiteY9" fmla="*/ 53932 h 130775"/>
                    <a:gd name="connsiteX10" fmla="*/ 22782 w 94088"/>
                    <a:gd name="connsiteY10" fmla="*/ 38397 h 130775"/>
                    <a:gd name="connsiteX11" fmla="*/ 28312 w 94088"/>
                    <a:gd name="connsiteY11" fmla="*/ 23476 h 130775"/>
                    <a:gd name="connsiteX12" fmla="*/ 31121 w 94088"/>
                    <a:gd name="connsiteY12" fmla="*/ 11364 h 130775"/>
                    <a:gd name="connsiteX13" fmla="*/ 26557 w 94088"/>
                    <a:gd name="connsiteY13" fmla="*/ 5396 h 130775"/>
                    <a:gd name="connsiteX14" fmla="*/ 13479 w 94088"/>
                    <a:gd name="connsiteY14" fmla="*/ 13645 h 130775"/>
                    <a:gd name="connsiteX15" fmla="*/ 5843 w 94088"/>
                    <a:gd name="connsiteY15" fmla="*/ 32078 h 130775"/>
                    <a:gd name="connsiteX16" fmla="*/ 4088 w 94088"/>
                    <a:gd name="connsiteY16" fmla="*/ 33306 h 130775"/>
                    <a:gd name="connsiteX17" fmla="*/ 1806 w 94088"/>
                    <a:gd name="connsiteY17" fmla="*/ 33306 h 130775"/>
                    <a:gd name="connsiteX18" fmla="*/ 51 w 94088"/>
                    <a:gd name="connsiteY18" fmla="*/ 31376 h 130775"/>
                    <a:gd name="connsiteX19" fmla="*/ 51 w 94088"/>
                    <a:gd name="connsiteY19" fmla="*/ 30849 h 130775"/>
                    <a:gd name="connsiteX20" fmla="*/ 10056 w 94088"/>
                    <a:gd name="connsiteY20" fmla="*/ 9433 h 130775"/>
                    <a:gd name="connsiteX21" fmla="*/ 27083 w 94088"/>
                    <a:gd name="connsiteY21" fmla="*/ 129 h 130775"/>
                    <a:gd name="connsiteX22" fmla="*/ 39196 w 94088"/>
                    <a:gd name="connsiteY22" fmla="*/ 4869 h 130775"/>
                    <a:gd name="connsiteX23" fmla="*/ 44111 w 94088"/>
                    <a:gd name="connsiteY23" fmla="*/ 16981 h 130775"/>
                    <a:gd name="connsiteX24" fmla="*/ 42530 w 94088"/>
                    <a:gd name="connsiteY24" fmla="*/ 24880 h 130775"/>
                    <a:gd name="connsiteX25" fmla="*/ 38494 w 94088"/>
                    <a:gd name="connsiteY25" fmla="*/ 35589 h 130775"/>
                    <a:gd name="connsiteX26" fmla="*/ 33666 w 94088"/>
                    <a:gd name="connsiteY26" fmla="*/ 49280 h 130775"/>
                    <a:gd name="connsiteX27" fmla="*/ 30858 w 94088"/>
                    <a:gd name="connsiteY27" fmla="*/ 59987 h 130775"/>
                    <a:gd name="connsiteX28" fmla="*/ 29716 w 94088"/>
                    <a:gd name="connsiteY28" fmla="*/ 70344 h 130775"/>
                    <a:gd name="connsiteX29" fmla="*/ 32613 w 94088"/>
                    <a:gd name="connsiteY29" fmla="*/ 81842 h 130775"/>
                    <a:gd name="connsiteX30" fmla="*/ 41653 w 94088"/>
                    <a:gd name="connsiteY30" fmla="*/ 86494 h 130775"/>
                    <a:gd name="connsiteX31" fmla="*/ 64297 w 94088"/>
                    <a:gd name="connsiteY31" fmla="*/ 71047 h 130775"/>
                    <a:gd name="connsiteX32" fmla="*/ 79569 w 94088"/>
                    <a:gd name="connsiteY32" fmla="*/ 8730 h 130775"/>
                    <a:gd name="connsiteX33" fmla="*/ 82729 w 94088"/>
                    <a:gd name="connsiteY33" fmla="*/ 4167 h 130775"/>
                    <a:gd name="connsiteX34" fmla="*/ 87995 w 94088"/>
                    <a:gd name="connsiteY34" fmla="*/ 2236 h 130775"/>
                    <a:gd name="connsiteX35" fmla="*/ 92295 w 94088"/>
                    <a:gd name="connsiteY35" fmla="*/ 3815 h 130775"/>
                    <a:gd name="connsiteX36" fmla="*/ 94139 w 94088"/>
                    <a:gd name="connsiteY36" fmla="*/ 8028 h 130775"/>
                    <a:gd name="connsiteX37" fmla="*/ 93964 w 94088"/>
                    <a:gd name="connsiteY37" fmla="*/ 9609 h 130775"/>
                    <a:gd name="connsiteX38" fmla="*/ 73952 w 94088"/>
                    <a:gd name="connsiteY38" fmla="*/ 90005 h 130775"/>
                    <a:gd name="connsiteX39" fmla="*/ 64209 w 94088"/>
                    <a:gd name="connsiteY39" fmla="*/ 109840 h 130775"/>
                    <a:gd name="connsiteX40" fmla="*/ 47007 w 94088"/>
                    <a:gd name="connsiteY40" fmla="*/ 125112 h 130775"/>
                    <a:gd name="connsiteX41" fmla="*/ 26030 w 94088"/>
                    <a:gd name="connsiteY41" fmla="*/ 130905 h 130775"/>
                    <a:gd name="connsiteX42" fmla="*/ 15761 w 94088"/>
                    <a:gd name="connsiteY42" fmla="*/ 128886 h 130775"/>
                    <a:gd name="connsiteX43" fmla="*/ 7423 w 94088"/>
                    <a:gd name="connsiteY43" fmla="*/ 122830 h 130775"/>
                    <a:gd name="connsiteX44" fmla="*/ 4264 w 94088"/>
                    <a:gd name="connsiteY44" fmla="*/ 113351 h 130775"/>
                    <a:gd name="connsiteX45" fmla="*/ 7510 w 94088"/>
                    <a:gd name="connsiteY45" fmla="*/ 103872 h 130775"/>
                    <a:gd name="connsiteX46" fmla="*/ 16200 w 94088"/>
                    <a:gd name="connsiteY46" fmla="*/ 99835 h 130775"/>
                    <a:gd name="connsiteX47" fmla="*/ 21730 w 94088"/>
                    <a:gd name="connsiteY47" fmla="*/ 101854 h 130775"/>
                    <a:gd name="connsiteX48" fmla="*/ 23924 w 94088"/>
                    <a:gd name="connsiteY48" fmla="*/ 107031 h 130775"/>
                    <a:gd name="connsiteX49" fmla="*/ 20501 w 94088"/>
                    <a:gd name="connsiteY49" fmla="*/ 115194 h 130775"/>
                    <a:gd name="connsiteX50" fmla="*/ 12338 w 94088"/>
                    <a:gd name="connsiteY50" fmla="*/ 118618 h 130775"/>
                    <a:gd name="connsiteX51" fmla="*/ 11987 w 94088"/>
                    <a:gd name="connsiteY51" fmla="*/ 118442 h 130775"/>
                    <a:gd name="connsiteX52" fmla="*/ 11636 w 94088"/>
                    <a:gd name="connsiteY52" fmla="*/ 118442 h 13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94088" h="130775">
                      <a:moveTo>
                        <a:pt x="11636" y="118442"/>
                      </a:moveTo>
                      <a:cubicBezTo>
                        <a:pt x="14444" y="123240"/>
                        <a:pt x="19359" y="125639"/>
                        <a:pt x="26381" y="125639"/>
                      </a:cubicBezTo>
                      <a:cubicBezTo>
                        <a:pt x="32817" y="125639"/>
                        <a:pt x="38376" y="123415"/>
                        <a:pt x="43057" y="118968"/>
                      </a:cubicBezTo>
                      <a:cubicBezTo>
                        <a:pt x="47739" y="114521"/>
                        <a:pt x="51512" y="109109"/>
                        <a:pt x="54379" y="102731"/>
                      </a:cubicBezTo>
                      <a:cubicBezTo>
                        <a:pt x="57246" y="96354"/>
                        <a:pt x="59440" y="89888"/>
                        <a:pt x="60963" y="83335"/>
                      </a:cubicBezTo>
                      <a:cubicBezTo>
                        <a:pt x="54994" y="88952"/>
                        <a:pt x="48499" y="91761"/>
                        <a:pt x="41478" y="91761"/>
                      </a:cubicBezTo>
                      <a:cubicBezTo>
                        <a:pt x="36212" y="91761"/>
                        <a:pt x="31706" y="90824"/>
                        <a:pt x="27961" y="88952"/>
                      </a:cubicBezTo>
                      <a:cubicBezTo>
                        <a:pt x="24217" y="87080"/>
                        <a:pt x="21291" y="84329"/>
                        <a:pt x="19184" y="80701"/>
                      </a:cubicBezTo>
                      <a:cubicBezTo>
                        <a:pt x="17078" y="77073"/>
                        <a:pt x="16025" y="72685"/>
                        <a:pt x="16025" y="67536"/>
                      </a:cubicBezTo>
                      <a:cubicBezTo>
                        <a:pt x="16025" y="63089"/>
                        <a:pt x="16610" y="58555"/>
                        <a:pt x="17780" y="53932"/>
                      </a:cubicBezTo>
                      <a:cubicBezTo>
                        <a:pt x="18950" y="49309"/>
                        <a:pt x="20618" y="44131"/>
                        <a:pt x="22782" y="38397"/>
                      </a:cubicBezTo>
                      <a:cubicBezTo>
                        <a:pt x="24947" y="32662"/>
                        <a:pt x="26791" y="27688"/>
                        <a:pt x="28312" y="23476"/>
                      </a:cubicBezTo>
                      <a:cubicBezTo>
                        <a:pt x="30185" y="18561"/>
                        <a:pt x="31121" y="14524"/>
                        <a:pt x="31121" y="11364"/>
                      </a:cubicBezTo>
                      <a:cubicBezTo>
                        <a:pt x="31121" y="7386"/>
                        <a:pt x="29599" y="5396"/>
                        <a:pt x="26557" y="5396"/>
                      </a:cubicBezTo>
                      <a:cubicBezTo>
                        <a:pt x="21291" y="5396"/>
                        <a:pt x="16932" y="8146"/>
                        <a:pt x="13479" y="13645"/>
                      </a:cubicBezTo>
                      <a:cubicBezTo>
                        <a:pt x="10027" y="19146"/>
                        <a:pt x="7482" y="25290"/>
                        <a:pt x="5843" y="32078"/>
                      </a:cubicBezTo>
                      <a:cubicBezTo>
                        <a:pt x="5492" y="32897"/>
                        <a:pt x="4907" y="33306"/>
                        <a:pt x="4088" y="33306"/>
                      </a:cubicBezTo>
                      <a:lnTo>
                        <a:pt x="1806" y="33306"/>
                      </a:lnTo>
                      <a:cubicBezTo>
                        <a:pt x="636" y="33306"/>
                        <a:pt x="51" y="32662"/>
                        <a:pt x="51" y="31376"/>
                      </a:cubicBezTo>
                      <a:lnTo>
                        <a:pt x="51" y="30849"/>
                      </a:lnTo>
                      <a:cubicBezTo>
                        <a:pt x="2274" y="22775"/>
                        <a:pt x="5610" y="15635"/>
                        <a:pt x="10056" y="9433"/>
                      </a:cubicBezTo>
                      <a:cubicBezTo>
                        <a:pt x="14504" y="3230"/>
                        <a:pt x="20179" y="129"/>
                        <a:pt x="27083" y="129"/>
                      </a:cubicBezTo>
                      <a:cubicBezTo>
                        <a:pt x="31881" y="129"/>
                        <a:pt x="35919" y="1709"/>
                        <a:pt x="39196" y="4869"/>
                      </a:cubicBezTo>
                      <a:cubicBezTo>
                        <a:pt x="42473" y="8029"/>
                        <a:pt x="44111" y="12066"/>
                        <a:pt x="44111" y="16981"/>
                      </a:cubicBezTo>
                      <a:cubicBezTo>
                        <a:pt x="44111" y="19438"/>
                        <a:pt x="43584" y="22071"/>
                        <a:pt x="42530" y="24880"/>
                      </a:cubicBezTo>
                      <a:cubicBezTo>
                        <a:pt x="41945" y="26519"/>
                        <a:pt x="40600" y="30088"/>
                        <a:pt x="38494" y="35589"/>
                      </a:cubicBezTo>
                      <a:cubicBezTo>
                        <a:pt x="36387" y="41088"/>
                        <a:pt x="34777" y="45652"/>
                        <a:pt x="33666" y="49280"/>
                      </a:cubicBezTo>
                      <a:cubicBezTo>
                        <a:pt x="32554" y="52908"/>
                        <a:pt x="31618" y="56477"/>
                        <a:pt x="30858" y="59987"/>
                      </a:cubicBezTo>
                      <a:cubicBezTo>
                        <a:pt x="30097" y="63498"/>
                        <a:pt x="29716" y="66951"/>
                        <a:pt x="29716" y="70344"/>
                      </a:cubicBezTo>
                      <a:cubicBezTo>
                        <a:pt x="29716" y="74909"/>
                        <a:pt x="30681" y="78741"/>
                        <a:pt x="32613" y="81842"/>
                      </a:cubicBezTo>
                      <a:cubicBezTo>
                        <a:pt x="34544" y="84943"/>
                        <a:pt x="37557" y="86494"/>
                        <a:pt x="41653" y="86494"/>
                      </a:cubicBezTo>
                      <a:cubicBezTo>
                        <a:pt x="50079" y="86494"/>
                        <a:pt x="57627" y="81345"/>
                        <a:pt x="64297" y="71047"/>
                      </a:cubicBezTo>
                      <a:lnTo>
                        <a:pt x="79569" y="8730"/>
                      </a:lnTo>
                      <a:cubicBezTo>
                        <a:pt x="80037" y="6976"/>
                        <a:pt x="81090" y="5454"/>
                        <a:pt x="82729" y="4167"/>
                      </a:cubicBezTo>
                      <a:cubicBezTo>
                        <a:pt x="84367" y="2880"/>
                        <a:pt x="86122" y="2236"/>
                        <a:pt x="87995" y="2236"/>
                      </a:cubicBezTo>
                      <a:cubicBezTo>
                        <a:pt x="89634" y="2236"/>
                        <a:pt x="91067" y="2763"/>
                        <a:pt x="92295" y="3815"/>
                      </a:cubicBezTo>
                      <a:cubicBezTo>
                        <a:pt x="93524" y="4869"/>
                        <a:pt x="94139" y="6273"/>
                        <a:pt x="94139" y="8028"/>
                      </a:cubicBezTo>
                      <a:cubicBezTo>
                        <a:pt x="94139" y="8847"/>
                        <a:pt x="94080" y="9374"/>
                        <a:pt x="93964" y="9609"/>
                      </a:cubicBezTo>
                      <a:lnTo>
                        <a:pt x="73952" y="90005"/>
                      </a:lnTo>
                      <a:cubicBezTo>
                        <a:pt x="72196" y="96909"/>
                        <a:pt x="68949" y="103521"/>
                        <a:pt x="64209" y="109840"/>
                      </a:cubicBezTo>
                      <a:cubicBezTo>
                        <a:pt x="59470" y="116160"/>
                        <a:pt x="53735" y="121251"/>
                        <a:pt x="47007" y="125112"/>
                      </a:cubicBezTo>
                      <a:cubicBezTo>
                        <a:pt x="40278" y="128974"/>
                        <a:pt x="33285" y="130905"/>
                        <a:pt x="26030" y="130905"/>
                      </a:cubicBezTo>
                      <a:cubicBezTo>
                        <a:pt x="22636" y="130905"/>
                        <a:pt x="19213" y="130232"/>
                        <a:pt x="15761" y="128886"/>
                      </a:cubicBezTo>
                      <a:cubicBezTo>
                        <a:pt x="12309" y="127541"/>
                        <a:pt x="9529" y="125522"/>
                        <a:pt x="7423" y="122830"/>
                      </a:cubicBezTo>
                      <a:cubicBezTo>
                        <a:pt x="5316" y="120139"/>
                        <a:pt x="4264" y="116979"/>
                        <a:pt x="4264" y="113351"/>
                      </a:cubicBezTo>
                      <a:cubicBezTo>
                        <a:pt x="4264" y="109724"/>
                        <a:pt x="5346" y="106564"/>
                        <a:pt x="7510" y="103872"/>
                      </a:cubicBezTo>
                      <a:cubicBezTo>
                        <a:pt x="9675" y="101181"/>
                        <a:pt x="12573" y="99835"/>
                        <a:pt x="16200" y="99835"/>
                      </a:cubicBezTo>
                      <a:cubicBezTo>
                        <a:pt x="18423" y="99835"/>
                        <a:pt x="20267" y="100508"/>
                        <a:pt x="21730" y="101854"/>
                      </a:cubicBezTo>
                      <a:cubicBezTo>
                        <a:pt x="23192" y="103199"/>
                        <a:pt x="23924" y="104925"/>
                        <a:pt x="23924" y="107031"/>
                      </a:cubicBezTo>
                      <a:cubicBezTo>
                        <a:pt x="23924" y="110191"/>
                        <a:pt x="22782" y="112912"/>
                        <a:pt x="20501" y="115194"/>
                      </a:cubicBezTo>
                      <a:cubicBezTo>
                        <a:pt x="18219" y="117476"/>
                        <a:pt x="15498" y="118618"/>
                        <a:pt x="12338" y="118618"/>
                      </a:cubicBezTo>
                      <a:cubicBezTo>
                        <a:pt x="12221" y="118501"/>
                        <a:pt x="12104" y="118442"/>
                        <a:pt x="11987" y="118442"/>
                      </a:cubicBezTo>
                      <a:cubicBezTo>
                        <a:pt x="11870" y="118442"/>
                        <a:pt x="11754" y="118442"/>
                        <a:pt x="11636" y="118442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71EE3867-1288-AA2C-F80F-4FDF627DACD2}"/>
                    </a:ext>
                  </a:extLst>
                </p:cNvPr>
                <p:cNvSpPr/>
                <p:nvPr/>
              </p:nvSpPr>
              <p:spPr>
                <a:xfrm rot="-5400000">
                  <a:off x="1371209" y="5132406"/>
                  <a:ext cx="47569" cy="202219"/>
                </a:xfrm>
                <a:custGeom>
                  <a:avLst/>
                  <a:gdLst>
                    <a:gd name="connsiteX0" fmla="*/ 43040 w 47569"/>
                    <a:gd name="connsiteY0" fmla="*/ 201986 h 202219"/>
                    <a:gd name="connsiteX1" fmla="*/ 23643 w 47569"/>
                    <a:gd name="connsiteY1" fmla="*/ 181536 h 202219"/>
                    <a:gd name="connsiteX2" fmla="*/ 10302 w 47569"/>
                    <a:gd name="connsiteY2" fmla="*/ 157049 h 202219"/>
                    <a:gd name="connsiteX3" fmla="*/ 2579 w 47569"/>
                    <a:gd name="connsiteY3" fmla="*/ 129840 h 202219"/>
                    <a:gd name="connsiteX4" fmla="*/ 34 w 47569"/>
                    <a:gd name="connsiteY4" fmla="*/ 101227 h 202219"/>
                    <a:gd name="connsiteX5" fmla="*/ 2579 w 47569"/>
                    <a:gd name="connsiteY5" fmla="*/ 72439 h 202219"/>
                    <a:gd name="connsiteX6" fmla="*/ 10390 w 47569"/>
                    <a:gd name="connsiteY6" fmla="*/ 45143 h 202219"/>
                    <a:gd name="connsiteX7" fmla="*/ 23907 w 47569"/>
                    <a:gd name="connsiteY7" fmla="*/ 20567 h 202219"/>
                    <a:gd name="connsiteX8" fmla="*/ 43040 w 47569"/>
                    <a:gd name="connsiteY8" fmla="*/ 469 h 202219"/>
                    <a:gd name="connsiteX9" fmla="*/ 44093 w 47569"/>
                    <a:gd name="connsiteY9" fmla="*/ 117 h 202219"/>
                    <a:gd name="connsiteX10" fmla="*/ 46024 w 47569"/>
                    <a:gd name="connsiteY10" fmla="*/ 117 h 202219"/>
                    <a:gd name="connsiteX11" fmla="*/ 47078 w 47569"/>
                    <a:gd name="connsiteY11" fmla="*/ 644 h 202219"/>
                    <a:gd name="connsiteX12" fmla="*/ 47604 w 47569"/>
                    <a:gd name="connsiteY12" fmla="*/ 1873 h 202219"/>
                    <a:gd name="connsiteX13" fmla="*/ 47078 w 47569"/>
                    <a:gd name="connsiteY13" fmla="*/ 3102 h 202219"/>
                    <a:gd name="connsiteX14" fmla="*/ 30665 w 47569"/>
                    <a:gd name="connsiteY14" fmla="*/ 23991 h 202219"/>
                    <a:gd name="connsiteX15" fmla="*/ 20132 w 47569"/>
                    <a:gd name="connsiteY15" fmla="*/ 47513 h 202219"/>
                    <a:gd name="connsiteX16" fmla="*/ 14340 w 47569"/>
                    <a:gd name="connsiteY16" fmla="*/ 73317 h 202219"/>
                    <a:gd name="connsiteX17" fmla="*/ 12496 w 47569"/>
                    <a:gd name="connsiteY17" fmla="*/ 101227 h 202219"/>
                    <a:gd name="connsiteX18" fmla="*/ 46902 w 47569"/>
                    <a:gd name="connsiteY18" fmla="*/ 198826 h 202219"/>
                    <a:gd name="connsiteX19" fmla="*/ 47604 w 47569"/>
                    <a:gd name="connsiteY19" fmla="*/ 200582 h 202219"/>
                    <a:gd name="connsiteX20" fmla="*/ 46990 w 47569"/>
                    <a:gd name="connsiteY20" fmla="*/ 201722 h 202219"/>
                    <a:gd name="connsiteX21" fmla="*/ 46024 w 47569"/>
                    <a:gd name="connsiteY21" fmla="*/ 202337 h 202219"/>
                    <a:gd name="connsiteX22" fmla="*/ 44093 w 47569"/>
                    <a:gd name="connsiteY22" fmla="*/ 202337 h 202219"/>
                    <a:gd name="connsiteX23" fmla="*/ 43040 w 47569"/>
                    <a:gd name="connsiteY23" fmla="*/ 201986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7569" h="202219">
                      <a:moveTo>
                        <a:pt x="43040" y="201986"/>
                      </a:moveTo>
                      <a:cubicBezTo>
                        <a:pt x="35551" y="196018"/>
                        <a:pt x="29085" y="189201"/>
                        <a:pt x="23643" y="181536"/>
                      </a:cubicBezTo>
                      <a:cubicBezTo>
                        <a:pt x="18202" y="173871"/>
                        <a:pt x="13755" y="165708"/>
                        <a:pt x="10302" y="157049"/>
                      </a:cubicBezTo>
                      <a:cubicBezTo>
                        <a:pt x="6850" y="148388"/>
                        <a:pt x="4276" y="139319"/>
                        <a:pt x="2579" y="129840"/>
                      </a:cubicBezTo>
                      <a:cubicBezTo>
                        <a:pt x="882" y="120361"/>
                        <a:pt x="34" y="110823"/>
                        <a:pt x="34" y="101227"/>
                      </a:cubicBezTo>
                      <a:cubicBezTo>
                        <a:pt x="34" y="91515"/>
                        <a:pt x="882" y="81918"/>
                        <a:pt x="2579" y="72439"/>
                      </a:cubicBezTo>
                      <a:cubicBezTo>
                        <a:pt x="4276" y="62960"/>
                        <a:pt x="6879" y="53862"/>
                        <a:pt x="10390" y="45143"/>
                      </a:cubicBezTo>
                      <a:cubicBezTo>
                        <a:pt x="13901" y="36425"/>
                        <a:pt x="18407" y="28233"/>
                        <a:pt x="23907" y="20567"/>
                      </a:cubicBezTo>
                      <a:cubicBezTo>
                        <a:pt x="29407" y="12902"/>
                        <a:pt x="35785" y="6203"/>
                        <a:pt x="43040" y="469"/>
                      </a:cubicBezTo>
                      <a:cubicBezTo>
                        <a:pt x="43040" y="234"/>
                        <a:pt x="43391" y="117"/>
                        <a:pt x="44093" y="117"/>
                      </a:cubicBezTo>
                      <a:lnTo>
                        <a:pt x="46024" y="117"/>
                      </a:lnTo>
                      <a:cubicBezTo>
                        <a:pt x="46376" y="117"/>
                        <a:pt x="46727" y="293"/>
                        <a:pt x="47078" y="644"/>
                      </a:cubicBezTo>
                      <a:cubicBezTo>
                        <a:pt x="47429" y="996"/>
                        <a:pt x="47604" y="1405"/>
                        <a:pt x="47604" y="1873"/>
                      </a:cubicBezTo>
                      <a:cubicBezTo>
                        <a:pt x="47604" y="2459"/>
                        <a:pt x="47429" y="2868"/>
                        <a:pt x="47078" y="3102"/>
                      </a:cubicBezTo>
                      <a:cubicBezTo>
                        <a:pt x="40525" y="9655"/>
                        <a:pt x="35054" y="16619"/>
                        <a:pt x="30665" y="23991"/>
                      </a:cubicBezTo>
                      <a:cubicBezTo>
                        <a:pt x="26276" y="31364"/>
                        <a:pt x="22766" y="39204"/>
                        <a:pt x="20132" y="47513"/>
                      </a:cubicBezTo>
                      <a:cubicBezTo>
                        <a:pt x="17500" y="55822"/>
                        <a:pt x="15569" y="64423"/>
                        <a:pt x="14340" y="73317"/>
                      </a:cubicBezTo>
                      <a:cubicBezTo>
                        <a:pt x="13111" y="82212"/>
                        <a:pt x="12496" y="91515"/>
                        <a:pt x="12496" y="101227"/>
                      </a:cubicBezTo>
                      <a:cubicBezTo>
                        <a:pt x="12496" y="144059"/>
                        <a:pt x="23964" y="176592"/>
                        <a:pt x="46902" y="198826"/>
                      </a:cubicBezTo>
                      <a:cubicBezTo>
                        <a:pt x="47370" y="199294"/>
                        <a:pt x="47604" y="199879"/>
                        <a:pt x="47604" y="200582"/>
                      </a:cubicBezTo>
                      <a:cubicBezTo>
                        <a:pt x="47604" y="200933"/>
                        <a:pt x="47399" y="201313"/>
                        <a:pt x="46990" y="201722"/>
                      </a:cubicBezTo>
                      <a:cubicBezTo>
                        <a:pt x="46581" y="202132"/>
                        <a:pt x="46259" y="202337"/>
                        <a:pt x="46024" y="202337"/>
                      </a:cubicBezTo>
                      <a:lnTo>
                        <a:pt x="44093" y="202337"/>
                      </a:lnTo>
                      <a:cubicBezTo>
                        <a:pt x="43391" y="202337"/>
                        <a:pt x="43040" y="202220"/>
                        <a:pt x="43040" y="201986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B386DF35-2F21-9879-7213-7825DFA2ACBF}"/>
                    </a:ext>
                  </a:extLst>
                </p:cNvPr>
                <p:cNvSpPr/>
                <p:nvPr/>
              </p:nvSpPr>
              <p:spPr>
                <a:xfrm rot="-5400000">
                  <a:off x="1321444" y="5069994"/>
                  <a:ext cx="158861" cy="89348"/>
                </a:xfrm>
                <a:custGeom>
                  <a:avLst/>
                  <a:gdLst>
                    <a:gd name="connsiteX0" fmla="*/ 24 w 158861"/>
                    <a:gd name="connsiteY0" fmla="*/ 89455 h 89348"/>
                    <a:gd name="connsiteX1" fmla="*/ 24 w 158861"/>
                    <a:gd name="connsiteY1" fmla="*/ 82258 h 89348"/>
                    <a:gd name="connsiteX2" fmla="*/ 11434 w 158861"/>
                    <a:gd name="connsiteY2" fmla="*/ 81205 h 89348"/>
                    <a:gd name="connsiteX3" fmla="*/ 15822 w 158861"/>
                    <a:gd name="connsiteY3" fmla="*/ 75939 h 89348"/>
                    <a:gd name="connsiteX4" fmla="*/ 15822 w 158861"/>
                    <a:gd name="connsiteY4" fmla="*/ 20644 h 89348"/>
                    <a:gd name="connsiteX5" fmla="*/ 14242 w 158861"/>
                    <a:gd name="connsiteY5" fmla="*/ 12920 h 89348"/>
                    <a:gd name="connsiteX6" fmla="*/ 9590 w 158861"/>
                    <a:gd name="connsiteY6" fmla="*/ 9936 h 89348"/>
                    <a:gd name="connsiteX7" fmla="*/ 24 w 158861"/>
                    <a:gd name="connsiteY7" fmla="*/ 9410 h 89348"/>
                    <a:gd name="connsiteX8" fmla="*/ 24 w 158861"/>
                    <a:gd name="connsiteY8" fmla="*/ 2213 h 89348"/>
                    <a:gd name="connsiteX9" fmla="*/ 29339 w 158861"/>
                    <a:gd name="connsiteY9" fmla="*/ 106 h 89348"/>
                    <a:gd name="connsiteX10" fmla="*/ 29339 w 158861"/>
                    <a:gd name="connsiteY10" fmla="*/ 19767 h 89348"/>
                    <a:gd name="connsiteX11" fmla="*/ 41363 w 158861"/>
                    <a:gd name="connsiteY11" fmla="*/ 5636 h 89348"/>
                    <a:gd name="connsiteX12" fmla="*/ 58653 w 158861"/>
                    <a:gd name="connsiteY12" fmla="*/ 106 h 89348"/>
                    <a:gd name="connsiteX13" fmla="*/ 86037 w 158861"/>
                    <a:gd name="connsiteY13" fmla="*/ 19064 h 89348"/>
                    <a:gd name="connsiteX14" fmla="*/ 97886 w 158861"/>
                    <a:gd name="connsiteY14" fmla="*/ 5373 h 89348"/>
                    <a:gd name="connsiteX15" fmla="*/ 115001 w 158861"/>
                    <a:gd name="connsiteY15" fmla="*/ 106 h 89348"/>
                    <a:gd name="connsiteX16" fmla="*/ 130449 w 158861"/>
                    <a:gd name="connsiteY16" fmla="*/ 3090 h 89348"/>
                    <a:gd name="connsiteX17" fmla="*/ 139927 w 158861"/>
                    <a:gd name="connsiteY17" fmla="*/ 12130 h 89348"/>
                    <a:gd name="connsiteX18" fmla="*/ 143087 w 158861"/>
                    <a:gd name="connsiteY18" fmla="*/ 27315 h 89348"/>
                    <a:gd name="connsiteX19" fmla="*/ 143087 w 158861"/>
                    <a:gd name="connsiteY19" fmla="*/ 75939 h 89348"/>
                    <a:gd name="connsiteX20" fmla="*/ 147563 w 158861"/>
                    <a:gd name="connsiteY20" fmla="*/ 81205 h 89348"/>
                    <a:gd name="connsiteX21" fmla="*/ 158885 w 158861"/>
                    <a:gd name="connsiteY21" fmla="*/ 82258 h 89348"/>
                    <a:gd name="connsiteX22" fmla="*/ 158885 w 158861"/>
                    <a:gd name="connsiteY22" fmla="*/ 89455 h 89348"/>
                    <a:gd name="connsiteX23" fmla="*/ 112543 w 158861"/>
                    <a:gd name="connsiteY23" fmla="*/ 89455 h 89348"/>
                    <a:gd name="connsiteX24" fmla="*/ 112543 w 158861"/>
                    <a:gd name="connsiteY24" fmla="*/ 82258 h 89348"/>
                    <a:gd name="connsiteX25" fmla="*/ 123865 w 158861"/>
                    <a:gd name="connsiteY25" fmla="*/ 81205 h 89348"/>
                    <a:gd name="connsiteX26" fmla="*/ 128342 w 158861"/>
                    <a:gd name="connsiteY26" fmla="*/ 75939 h 89348"/>
                    <a:gd name="connsiteX27" fmla="*/ 128342 w 158861"/>
                    <a:gd name="connsiteY27" fmla="*/ 28017 h 89348"/>
                    <a:gd name="connsiteX28" fmla="*/ 125445 w 158861"/>
                    <a:gd name="connsiteY28" fmla="*/ 11604 h 89348"/>
                    <a:gd name="connsiteX29" fmla="*/ 113772 w 158861"/>
                    <a:gd name="connsiteY29" fmla="*/ 5373 h 89348"/>
                    <a:gd name="connsiteX30" fmla="*/ 94463 w 158861"/>
                    <a:gd name="connsiteY30" fmla="*/ 14764 h 89348"/>
                    <a:gd name="connsiteX31" fmla="*/ 86915 w 158861"/>
                    <a:gd name="connsiteY31" fmla="*/ 36091 h 89348"/>
                    <a:gd name="connsiteX32" fmla="*/ 86915 w 158861"/>
                    <a:gd name="connsiteY32" fmla="*/ 75939 h 89348"/>
                    <a:gd name="connsiteX33" fmla="*/ 91304 w 158861"/>
                    <a:gd name="connsiteY33" fmla="*/ 81205 h 89348"/>
                    <a:gd name="connsiteX34" fmla="*/ 102713 w 158861"/>
                    <a:gd name="connsiteY34" fmla="*/ 82258 h 89348"/>
                    <a:gd name="connsiteX35" fmla="*/ 102713 w 158861"/>
                    <a:gd name="connsiteY35" fmla="*/ 89455 h 89348"/>
                    <a:gd name="connsiteX36" fmla="*/ 56371 w 158861"/>
                    <a:gd name="connsiteY36" fmla="*/ 89455 h 89348"/>
                    <a:gd name="connsiteX37" fmla="*/ 56371 w 158861"/>
                    <a:gd name="connsiteY37" fmla="*/ 82258 h 89348"/>
                    <a:gd name="connsiteX38" fmla="*/ 67693 w 158861"/>
                    <a:gd name="connsiteY38" fmla="*/ 81205 h 89348"/>
                    <a:gd name="connsiteX39" fmla="*/ 72170 w 158861"/>
                    <a:gd name="connsiteY39" fmla="*/ 75939 h 89348"/>
                    <a:gd name="connsiteX40" fmla="*/ 72170 w 158861"/>
                    <a:gd name="connsiteY40" fmla="*/ 28017 h 89348"/>
                    <a:gd name="connsiteX41" fmla="*/ 69273 w 158861"/>
                    <a:gd name="connsiteY41" fmla="*/ 11692 h 89348"/>
                    <a:gd name="connsiteX42" fmla="*/ 57600 w 158861"/>
                    <a:gd name="connsiteY42" fmla="*/ 5373 h 89348"/>
                    <a:gd name="connsiteX43" fmla="*/ 38291 w 158861"/>
                    <a:gd name="connsiteY43" fmla="*/ 14764 h 89348"/>
                    <a:gd name="connsiteX44" fmla="*/ 30743 w 158861"/>
                    <a:gd name="connsiteY44" fmla="*/ 36091 h 89348"/>
                    <a:gd name="connsiteX45" fmla="*/ 30743 w 158861"/>
                    <a:gd name="connsiteY45" fmla="*/ 75939 h 89348"/>
                    <a:gd name="connsiteX46" fmla="*/ 35132 w 158861"/>
                    <a:gd name="connsiteY46" fmla="*/ 81205 h 89348"/>
                    <a:gd name="connsiteX47" fmla="*/ 46366 w 158861"/>
                    <a:gd name="connsiteY47" fmla="*/ 82258 h 89348"/>
                    <a:gd name="connsiteX48" fmla="*/ 46366 w 158861"/>
                    <a:gd name="connsiteY48" fmla="*/ 89455 h 89348"/>
                    <a:gd name="connsiteX49" fmla="*/ 24 w 158861"/>
                    <a:gd name="connsiteY49" fmla="*/ 89455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24" y="89455"/>
                      </a:moveTo>
                      <a:lnTo>
                        <a:pt x="24" y="82258"/>
                      </a:lnTo>
                      <a:cubicBezTo>
                        <a:pt x="4705" y="82258"/>
                        <a:pt x="8508" y="81907"/>
                        <a:pt x="11434" y="81205"/>
                      </a:cubicBezTo>
                      <a:cubicBezTo>
                        <a:pt x="14359" y="80503"/>
                        <a:pt x="15822" y="78747"/>
                        <a:pt x="15822" y="75939"/>
                      </a:cubicBezTo>
                      <a:lnTo>
                        <a:pt x="15822" y="20644"/>
                      </a:lnTo>
                      <a:cubicBezTo>
                        <a:pt x="15822" y="17133"/>
                        <a:pt x="15295" y="14559"/>
                        <a:pt x="14242" y="12920"/>
                      </a:cubicBezTo>
                      <a:cubicBezTo>
                        <a:pt x="13189" y="11282"/>
                        <a:pt x="11638" y="10288"/>
                        <a:pt x="9590" y="9936"/>
                      </a:cubicBezTo>
                      <a:cubicBezTo>
                        <a:pt x="7542" y="9585"/>
                        <a:pt x="4354" y="9410"/>
                        <a:pt x="24" y="9410"/>
                      </a:cubicBezTo>
                      <a:lnTo>
                        <a:pt x="24" y="2213"/>
                      </a:lnTo>
                      <a:lnTo>
                        <a:pt x="29339" y="106"/>
                      </a:lnTo>
                      <a:lnTo>
                        <a:pt x="29339" y="19767"/>
                      </a:lnTo>
                      <a:cubicBezTo>
                        <a:pt x="32030" y="14032"/>
                        <a:pt x="36038" y="9322"/>
                        <a:pt x="41363" y="5636"/>
                      </a:cubicBezTo>
                      <a:cubicBezTo>
                        <a:pt x="46688" y="1950"/>
                        <a:pt x="52451" y="106"/>
                        <a:pt x="58653" y="106"/>
                      </a:cubicBezTo>
                      <a:cubicBezTo>
                        <a:pt x="74218" y="106"/>
                        <a:pt x="83346" y="6426"/>
                        <a:pt x="86037" y="19064"/>
                      </a:cubicBezTo>
                      <a:cubicBezTo>
                        <a:pt x="88729" y="13447"/>
                        <a:pt x="92678" y="8884"/>
                        <a:pt x="97886" y="5373"/>
                      </a:cubicBezTo>
                      <a:cubicBezTo>
                        <a:pt x="103093" y="1862"/>
                        <a:pt x="108799" y="106"/>
                        <a:pt x="115001" y="106"/>
                      </a:cubicBezTo>
                      <a:cubicBezTo>
                        <a:pt x="121087" y="106"/>
                        <a:pt x="126236" y="1101"/>
                        <a:pt x="130449" y="3090"/>
                      </a:cubicBezTo>
                      <a:cubicBezTo>
                        <a:pt x="134662" y="5080"/>
                        <a:pt x="137821" y="8094"/>
                        <a:pt x="139927" y="12130"/>
                      </a:cubicBezTo>
                      <a:cubicBezTo>
                        <a:pt x="142034" y="16168"/>
                        <a:pt x="143087" y="21229"/>
                        <a:pt x="143087" y="27315"/>
                      </a:cubicBezTo>
                      <a:lnTo>
                        <a:pt x="143087" y="75939"/>
                      </a:lnTo>
                      <a:cubicBezTo>
                        <a:pt x="143087" y="78747"/>
                        <a:pt x="144579" y="80503"/>
                        <a:pt x="147563" y="81205"/>
                      </a:cubicBezTo>
                      <a:cubicBezTo>
                        <a:pt x="150547" y="81907"/>
                        <a:pt x="154321" y="82258"/>
                        <a:pt x="158885" y="82258"/>
                      </a:cubicBezTo>
                      <a:lnTo>
                        <a:pt x="158885" y="89455"/>
                      </a:lnTo>
                      <a:lnTo>
                        <a:pt x="112543" y="89455"/>
                      </a:lnTo>
                      <a:lnTo>
                        <a:pt x="112543" y="82258"/>
                      </a:lnTo>
                      <a:cubicBezTo>
                        <a:pt x="117108" y="82258"/>
                        <a:pt x="120881" y="81907"/>
                        <a:pt x="123865" y="81205"/>
                      </a:cubicBezTo>
                      <a:cubicBezTo>
                        <a:pt x="126850" y="80503"/>
                        <a:pt x="128342" y="78747"/>
                        <a:pt x="128342" y="75939"/>
                      </a:cubicBezTo>
                      <a:lnTo>
                        <a:pt x="128342" y="28017"/>
                      </a:lnTo>
                      <a:cubicBezTo>
                        <a:pt x="128342" y="21229"/>
                        <a:pt x="127376" y="15758"/>
                        <a:pt x="125445" y="11604"/>
                      </a:cubicBezTo>
                      <a:cubicBezTo>
                        <a:pt x="123514" y="7450"/>
                        <a:pt x="119623" y="5373"/>
                        <a:pt x="113772" y="5373"/>
                      </a:cubicBezTo>
                      <a:cubicBezTo>
                        <a:pt x="105932" y="5373"/>
                        <a:pt x="99495" y="8503"/>
                        <a:pt x="94463" y="14764"/>
                      </a:cubicBezTo>
                      <a:cubicBezTo>
                        <a:pt x="89431" y="21025"/>
                        <a:pt x="86915" y="28134"/>
                        <a:pt x="86915" y="36091"/>
                      </a:cubicBezTo>
                      <a:lnTo>
                        <a:pt x="86915" y="75939"/>
                      </a:lnTo>
                      <a:cubicBezTo>
                        <a:pt x="86915" y="78747"/>
                        <a:pt x="88378" y="80503"/>
                        <a:pt x="91304" y="81205"/>
                      </a:cubicBezTo>
                      <a:cubicBezTo>
                        <a:pt x="94229" y="81907"/>
                        <a:pt x="98032" y="82258"/>
                        <a:pt x="102713" y="82258"/>
                      </a:cubicBezTo>
                      <a:lnTo>
                        <a:pt x="102713" y="89455"/>
                      </a:lnTo>
                      <a:lnTo>
                        <a:pt x="56371" y="89455"/>
                      </a:lnTo>
                      <a:lnTo>
                        <a:pt x="56371" y="82258"/>
                      </a:lnTo>
                      <a:cubicBezTo>
                        <a:pt x="60935" y="82258"/>
                        <a:pt x="64709" y="81907"/>
                        <a:pt x="67693" y="81205"/>
                      </a:cubicBezTo>
                      <a:cubicBezTo>
                        <a:pt x="70678" y="80503"/>
                        <a:pt x="72170" y="78747"/>
                        <a:pt x="72170" y="75939"/>
                      </a:cubicBezTo>
                      <a:lnTo>
                        <a:pt x="72170" y="28017"/>
                      </a:lnTo>
                      <a:cubicBezTo>
                        <a:pt x="72170" y="21347"/>
                        <a:pt x="71204" y="15905"/>
                        <a:pt x="69273" y="11692"/>
                      </a:cubicBezTo>
                      <a:cubicBezTo>
                        <a:pt x="67342" y="7479"/>
                        <a:pt x="63451" y="5373"/>
                        <a:pt x="57600" y="5373"/>
                      </a:cubicBezTo>
                      <a:cubicBezTo>
                        <a:pt x="49759" y="5373"/>
                        <a:pt x="43323" y="8503"/>
                        <a:pt x="38291" y="14764"/>
                      </a:cubicBezTo>
                      <a:cubicBezTo>
                        <a:pt x="33259" y="21025"/>
                        <a:pt x="30743" y="28134"/>
                        <a:pt x="30743" y="36091"/>
                      </a:cubicBezTo>
                      <a:lnTo>
                        <a:pt x="30743" y="75939"/>
                      </a:lnTo>
                      <a:cubicBezTo>
                        <a:pt x="30743" y="78747"/>
                        <a:pt x="32206" y="80503"/>
                        <a:pt x="35132" y="81205"/>
                      </a:cubicBezTo>
                      <a:cubicBezTo>
                        <a:pt x="38057" y="81907"/>
                        <a:pt x="41802" y="82258"/>
                        <a:pt x="46366" y="82258"/>
                      </a:cubicBezTo>
                      <a:lnTo>
                        <a:pt x="46366" y="89455"/>
                      </a:lnTo>
                      <a:lnTo>
                        <a:pt x="24" y="8945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F05EC105-2D70-93C4-D494-B0AB85B94A59}"/>
                    </a:ext>
                  </a:extLst>
                </p:cNvPr>
                <p:cNvSpPr/>
                <p:nvPr/>
              </p:nvSpPr>
              <p:spPr>
                <a:xfrm rot="-5400000">
                  <a:off x="1321444" y="4905223"/>
                  <a:ext cx="158861" cy="89348"/>
                </a:xfrm>
                <a:custGeom>
                  <a:avLst/>
                  <a:gdLst>
                    <a:gd name="connsiteX0" fmla="*/ 9 w 158861"/>
                    <a:gd name="connsiteY0" fmla="*/ 89440 h 89348"/>
                    <a:gd name="connsiteX1" fmla="*/ 9 w 158861"/>
                    <a:gd name="connsiteY1" fmla="*/ 82243 h 89348"/>
                    <a:gd name="connsiteX2" fmla="*/ 11419 w 158861"/>
                    <a:gd name="connsiteY2" fmla="*/ 81191 h 89348"/>
                    <a:gd name="connsiteX3" fmla="*/ 15807 w 158861"/>
                    <a:gd name="connsiteY3" fmla="*/ 75924 h 89348"/>
                    <a:gd name="connsiteX4" fmla="*/ 15807 w 158861"/>
                    <a:gd name="connsiteY4" fmla="*/ 20629 h 89348"/>
                    <a:gd name="connsiteX5" fmla="*/ 14228 w 158861"/>
                    <a:gd name="connsiteY5" fmla="*/ 12906 h 89348"/>
                    <a:gd name="connsiteX6" fmla="*/ 9577 w 158861"/>
                    <a:gd name="connsiteY6" fmla="*/ 9922 h 89348"/>
                    <a:gd name="connsiteX7" fmla="*/ 9 w 158861"/>
                    <a:gd name="connsiteY7" fmla="*/ 9395 h 89348"/>
                    <a:gd name="connsiteX8" fmla="*/ 9 w 158861"/>
                    <a:gd name="connsiteY8" fmla="*/ 2198 h 89348"/>
                    <a:gd name="connsiteX9" fmla="*/ 29324 w 158861"/>
                    <a:gd name="connsiteY9" fmla="*/ 92 h 89348"/>
                    <a:gd name="connsiteX10" fmla="*/ 29324 w 158861"/>
                    <a:gd name="connsiteY10" fmla="*/ 19752 h 89348"/>
                    <a:gd name="connsiteX11" fmla="*/ 41349 w 158861"/>
                    <a:gd name="connsiteY11" fmla="*/ 5621 h 89348"/>
                    <a:gd name="connsiteX12" fmla="*/ 58638 w 158861"/>
                    <a:gd name="connsiteY12" fmla="*/ 92 h 89348"/>
                    <a:gd name="connsiteX13" fmla="*/ 86022 w 158861"/>
                    <a:gd name="connsiteY13" fmla="*/ 19050 h 89348"/>
                    <a:gd name="connsiteX14" fmla="*/ 97871 w 158861"/>
                    <a:gd name="connsiteY14" fmla="*/ 5358 h 89348"/>
                    <a:gd name="connsiteX15" fmla="*/ 114987 w 158861"/>
                    <a:gd name="connsiteY15" fmla="*/ 92 h 89348"/>
                    <a:gd name="connsiteX16" fmla="*/ 130434 w 158861"/>
                    <a:gd name="connsiteY16" fmla="*/ 3076 h 89348"/>
                    <a:gd name="connsiteX17" fmla="*/ 139912 w 158861"/>
                    <a:gd name="connsiteY17" fmla="*/ 12116 h 89348"/>
                    <a:gd name="connsiteX18" fmla="*/ 143073 w 158861"/>
                    <a:gd name="connsiteY18" fmla="*/ 27300 h 89348"/>
                    <a:gd name="connsiteX19" fmla="*/ 143073 w 158861"/>
                    <a:gd name="connsiteY19" fmla="*/ 75924 h 89348"/>
                    <a:gd name="connsiteX20" fmla="*/ 147549 w 158861"/>
                    <a:gd name="connsiteY20" fmla="*/ 81191 h 89348"/>
                    <a:gd name="connsiteX21" fmla="*/ 158871 w 158861"/>
                    <a:gd name="connsiteY21" fmla="*/ 82243 h 89348"/>
                    <a:gd name="connsiteX22" fmla="*/ 158871 w 158861"/>
                    <a:gd name="connsiteY22" fmla="*/ 89440 h 89348"/>
                    <a:gd name="connsiteX23" fmla="*/ 112529 w 158861"/>
                    <a:gd name="connsiteY23" fmla="*/ 89440 h 89348"/>
                    <a:gd name="connsiteX24" fmla="*/ 112529 w 158861"/>
                    <a:gd name="connsiteY24" fmla="*/ 82243 h 89348"/>
                    <a:gd name="connsiteX25" fmla="*/ 123851 w 158861"/>
                    <a:gd name="connsiteY25" fmla="*/ 81191 h 89348"/>
                    <a:gd name="connsiteX26" fmla="*/ 128328 w 158861"/>
                    <a:gd name="connsiteY26" fmla="*/ 75924 h 89348"/>
                    <a:gd name="connsiteX27" fmla="*/ 128328 w 158861"/>
                    <a:gd name="connsiteY27" fmla="*/ 28002 h 89348"/>
                    <a:gd name="connsiteX28" fmla="*/ 125431 w 158861"/>
                    <a:gd name="connsiteY28" fmla="*/ 11589 h 89348"/>
                    <a:gd name="connsiteX29" fmla="*/ 113758 w 158861"/>
                    <a:gd name="connsiteY29" fmla="*/ 5358 h 89348"/>
                    <a:gd name="connsiteX30" fmla="*/ 94448 w 158861"/>
                    <a:gd name="connsiteY30" fmla="*/ 14749 h 89348"/>
                    <a:gd name="connsiteX31" fmla="*/ 86901 w 158861"/>
                    <a:gd name="connsiteY31" fmla="*/ 36077 h 89348"/>
                    <a:gd name="connsiteX32" fmla="*/ 86901 w 158861"/>
                    <a:gd name="connsiteY32" fmla="*/ 75924 h 89348"/>
                    <a:gd name="connsiteX33" fmla="*/ 91289 w 158861"/>
                    <a:gd name="connsiteY33" fmla="*/ 81191 h 89348"/>
                    <a:gd name="connsiteX34" fmla="*/ 102699 w 158861"/>
                    <a:gd name="connsiteY34" fmla="*/ 82243 h 89348"/>
                    <a:gd name="connsiteX35" fmla="*/ 102699 w 158861"/>
                    <a:gd name="connsiteY35" fmla="*/ 89440 h 89348"/>
                    <a:gd name="connsiteX36" fmla="*/ 56357 w 158861"/>
                    <a:gd name="connsiteY36" fmla="*/ 89440 h 89348"/>
                    <a:gd name="connsiteX37" fmla="*/ 56357 w 158861"/>
                    <a:gd name="connsiteY37" fmla="*/ 82243 h 89348"/>
                    <a:gd name="connsiteX38" fmla="*/ 67679 w 158861"/>
                    <a:gd name="connsiteY38" fmla="*/ 81191 h 89348"/>
                    <a:gd name="connsiteX39" fmla="*/ 72156 w 158861"/>
                    <a:gd name="connsiteY39" fmla="*/ 75924 h 89348"/>
                    <a:gd name="connsiteX40" fmla="*/ 72156 w 158861"/>
                    <a:gd name="connsiteY40" fmla="*/ 28002 h 89348"/>
                    <a:gd name="connsiteX41" fmla="*/ 69259 w 158861"/>
                    <a:gd name="connsiteY41" fmla="*/ 11678 h 89348"/>
                    <a:gd name="connsiteX42" fmla="*/ 57586 w 158861"/>
                    <a:gd name="connsiteY42" fmla="*/ 5358 h 89348"/>
                    <a:gd name="connsiteX43" fmla="*/ 38276 w 158861"/>
                    <a:gd name="connsiteY43" fmla="*/ 14749 h 89348"/>
                    <a:gd name="connsiteX44" fmla="*/ 30729 w 158861"/>
                    <a:gd name="connsiteY44" fmla="*/ 36077 h 89348"/>
                    <a:gd name="connsiteX45" fmla="*/ 30729 w 158861"/>
                    <a:gd name="connsiteY45" fmla="*/ 75924 h 89348"/>
                    <a:gd name="connsiteX46" fmla="*/ 35117 w 158861"/>
                    <a:gd name="connsiteY46" fmla="*/ 81191 h 89348"/>
                    <a:gd name="connsiteX47" fmla="*/ 46351 w 158861"/>
                    <a:gd name="connsiteY47" fmla="*/ 82243 h 89348"/>
                    <a:gd name="connsiteX48" fmla="*/ 46351 w 158861"/>
                    <a:gd name="connsiteY48" fmla="*/ 89440 h 89348"/>
                    <a:gd name="connsiteX49" fmla="*/ 9 w 158861"/>
                    <a:gd name="connsiteY49" fmla="*/ 89440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9" y="89440"/>
                      </a:moveTo>
                      <a:lnTo>
                        <a:pt x="9" y="82243"/>
                      </a:lnTo>
                      <a:cubicBezTo>
                        <a:pt x="4690" y="82243"/>
                        <a:pt x="8494" y="81892"/>
                        <a:pt x="11419" y="81191"/>
                      </a:cubicBezTo>
                      <a:cubicBezTo>
                        <a:pt x="14344" y="80488"/>
                        <a:pt x="15807" y="78732"/>
                        <a:pt x="15807" y="75924"/>
                      </a:cubicBezTo>
                      <a:lnTo>
                        <a:pt x="15807" y="20629"/>
                      </a:lnTo>
                      <a:cubicBezTo>
                        <a:pt x="15807" y="17119"/>
                        <a:pt x="15281" y="14545"/>
                        <a:pt x="14228" y="12906"/>
                      </a:cubicBezTo>
                      <a:cubicBezTo>
                        <a:pt x="13175" y="11268"/>
                        <a:pt x="11624" y="10273"/>
                        <a:pt x="9577" y="9922"/>
                      </a:cubicBezTo>
                      <a:cubicBezTo>
                        <a:pt x="7528" y="9570"/>
                        <a:pt x="4339" y="9395"/>
                        <a:pt x="9" y="9395"/>
                      </a:cubicBezTo>
                      <a:lnTo>
                        <a:pt x="9" y="2198"/>
                      </a:lnTo>
                      <a:lnTo>
                        <a:pt x="29324" y="92"/>
                      </a:lnTo>
                      <a:lnTo>
                        <a:pt x="29324" y="19752"/>
                      </a:lnTo>
                      <a:cubicBezTo>
                        <a:pt x="32015" y="14018"/>
                        <a:pt x="36023" y="9307"/>
                        <a:pt x="41349" y="5621"/>
                      </a:cubicBezTo>
                      <a:cubicBezTo>
                        <a:pt x="46673" y="1935"/>
                        <a:pt x="52436" y="92"/>
                        <a:pt x="58638" y="92"/>
                      </a:cubicBezTo>
                      <a:cubicBezTo>
                        <a:pt x="74204" y="92"/>
                        <a:pt x="83332" y="6411"/>
                        <a:pt x="86022" y="19050"/>
                      </a:cubicBezTo>
                      <a:cubicBezTo>
                        <a:pt x="88714" y="13433"/>
                        <a:pt x="92664" y="8869"/>
                        <a:pt x="97871" y="5358"/>
                      </a:cubicBezTo>
                      <a:cubicBezTo>
                        <a:pt x="103078" y="1848"/>
                        <a:pt x="108784" y="92"/>
                        <a:pt x="114987" y="92"/>
                      </a:cubicBezTo>
                      <a:cubicBezTo>
                        <a:pt x="121072" y="92"/>
                        <a:pt x="126221" y="1086"/>
                        <a:pt x="130434" y="3076"/>
                      </a:cubicBezTo>
                      <a:cubicBezTo>
                        <a:pt x="134647" y="5065"/>
                        <a:pt x="137806" y="8079"/>
                        <a:pt x="139912" y="12116"/>
                      </a:cubicBezTo>
                      <a:cubicBezTo>
                        <a:pt x="142019" y="16153"/>
                        <a:pt x="143073" y="21215"/>
                        <a:pt x="143073" y="27300"/>
                      </a:cubicBezTo>
                      <a:lnTo>
                        <a:pt x="143073" y="75924"/>
                      </a:lnTo>
                      <a:cubicBezTo>
                        <a:pt x="143073" y="78732"/>
                        <a:pt x="144565" y="80488"/>
                        <a:pt x="147549" y="81191"/>
                      </a:cubicBezTo>
                      <a:cubicBezTo>
                        <a:pt x="150532" y="81892"/>
                        <a:pt x="154306" y="82243"/>
                        <a:pt x="158871" y="82243"/>
                      </a:cubicBezTo>
                      <a:lnTo>
                        <a:pt x="158871" y="89440"/>
                      </a:lnTo>
                      <a:lnTo>
                        <a:pt x="112529" y="89440"/>
                      </a:lnTo>
                      <a:lnTo>
                        <a:pt x="112529" y="82243"/>
                      </a:lnTo>
                      <a:cubicBezTo>
                        <a:pt x="117093" y="82243"/>
                        <a:pt x="120867" y="81892"/>
                        <a:pt x="123851" y="81191"/>
                      </a:cubicBezTo>
                      <a:cubicBezTo>
                        <a:pt x="126836" y="80488"/>
                        <a:pt x="128328" y="78732"/>
                        <a:pt x="128328" y="75924"/>
                      </a:cubicBezTo>
                      <a:lnTo>
                        <a:pt x="128328" y="28002"/>
                      </a:lnTo>
                      <a:cubicBezTo>
                        <a:pt x="128328" y="21215"/>
                        <a:pt x="127363" y="15743"/>
                        <a:pt x="125431" y="11589"/>
                      </a:cubicBezTo>
                      <a:cubicBezTo>
                        <a:pt x="123500" y="7436"/>
                        <a:pt x="119609" y="5358"/>
                        <a:pt x="113758" y="5358"/>
                      </a:cubicBezTo>
                      <a:cubicBezTo>
                        <a:pt x="105917" y="5358"/>
                        <a:pt x="99480" y="8488"/>
                        <a:pt x="94448" y="14749"/>
                      </a:cubicBezTo>
                      <a:cubicBezTo>
                        <a:pt x="89416" y="21010"/>
                        <a:pt x="86901" y="28119"/>
                        <a:pt x="86901" y="36077"/>
                      </a:cubicBezTo>
                      <a:lnTo>
                        <a:pt x="86901" y="75924"/>
                      </a:lnTo>
                      <a:cubicBezTo>
                        <a:pt x="86901" y="78732"/>
                        <a:pt x="88363" y="80488"/>
                        <a:pt x="91289" y="81191"/>
                      </a:cubicBezTo>
                      <a:cubicBezTo>
                        <a:pt x="94214" y="81892"/>
                        <a:pt x="98017" y="82243"/>
                        <a:pt x="102699" y="82243"/>
                      </a:cubicBezTo>
                      <a:lnTo>
                        <a:pt x="102699" y="89440"/>
                      </a:lnTo>
                      <a:lnTo>
                        <a:pt x="56357" y="89440"/>
                      </a:lnTo>
                      <a:lnTo>
                        <a:pt x="56357" y="82243"/>
                      </a:lnTo>
                      <a:cubicBezTo>
                        <a:pt x="60921" y="82243"/>
                        <a:pt x="64695" y="81892"/>
                        <a:pt x="67679" y="81191"/>
                      </a:cubicBezTo>
                      <a:cubicBezTo>
                        <a:pt x="70664" y="80488"/>
                        <a:pt x="72156" y="78732"/>
                        <a:pt x="72156" y="75924"/>
                      </a:cubicBezTo>
                      <a:lnTo>
                        <a:pt x="72156" y="28002"/>
                      </a:lnTo>
                      <a:cubicBezTo>
                        <a:pt x="72156" y="21333"/>
                        <a:pt x="71191" y="15891"/>
                        <a:pt x="69259" y="11678"/>
                      </a:cubicBezTo>
                      <a:cubicBezTo>
                        <a:pt x="67328" y="7465"/>
                        <a:pt x="63437" y="5358"/>
                        <a:pt x="57586" y="5358"/>
                      </a:cubicBezTo>
                      <a:cubicBezTo>
                        <a:pt x="49745" y="5358"/>
                        <a:pt x="43308" y="8488"/>
                        <a:pt x="38276" y="14749"/>
                      </a:cubicBezTo>
                      <a:cubicBezTo>
                        <a:pt x="33244" y="21010"/>
                        <a:pt x="30729" y="28119"/>
                        <a:pt x="30729" y="36077"/>
                      </a:cubicBezTo>
                      <a:lnTo>
                        <a:pt x="30729" y="75924"/>
                      </a:lnTo>
                      <a:cubicBezTo>
                        <a:pt x="30729" y="78732"/>
                        <a:pt x="32191" y="80488"/>
                        <a:pt x="35117" y="81191"/>
                      </a:cubicBezTo>
                      <a:cubicBezTo>
                        <a:pt x="38042" y="81892"/>
                        <a:pt x="41787" y="82243"/>
                        <a:pt x="46351" y="82243"/>
                      </a:cubicBezTo>
                      <a:lnTo>
                        <a:pt x="46351" y="89440"/>
                      </a:lnTo>
                      <a:lnTo>
                        <a:pt x="9" y="8944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C83C6EB8-B8B7-FA30-6FEA-E2D2961872CC}"/>
                    </a:ext>
                  </a:extLst>
                </p:cNvPr>
                <p:cNvSpPr/>
                <p:nvPr/>
              </p:nvSpPr>
              <p:spPr>
                <a:xfrm rot="-5400000">
                  <a:off x="1371296" y="4734307"/>
                  <a:ext cx="47394" cy="202219"/>
                </a:xfrm>
                <a:custGeom>
                  <a:avLst/>
                  <a:gdLst>
                    <a:gd name="connsiteX0" fmla="*/ 1753 w 47394"/>
                    <a:gd name="connsiteY0" fmla="*/ 202301 h 202219"/>
                    <a:gd name="connsiteX1" fmla="*/ -1 w 47394"/>
                    <a:gd name="connsiteY1" fmla="*/ 200546 h 202219"/>
                    <a:gd name="connsiteX2" fmla="*/ 349 w 47394"/>
                    <a:gd name="connsiteY2" fmla="*/ 199317 h 202219"/>
                    <a:gd name="connsiteX3" fmla="*/ 34931 w 47394"/>
                    <a:gd name="connsiteY3" fmla="*/ 101192 h 202219"/>
                    <a:gd name="connsiteX4" fmla="*/ 701 w 47394"/>
                    <a:gd name="connsiteY4" fmla="*/ 3593 h 202219"/>
                    <a:gd name="connsiteX5" fmla="*/ -1 w 47394"/>
                    <a:gd name="connsiteY5" fmla="*/ 1838 h 202219"/>
                    <a:gd name="connsiteX6" fmla="*/ 526 w 47394"/>
                    <a:gd name="connsiteY6" fmla="*/ 609 h 202219"/>
                    <a:gd name="connsiteX7" fmla="*/ 1753 w 47394"/>
                    <a:gd name="connsiteY7" fmla="*/ 82 h 202219"/>
                    <a:gd name="connsiteX8" fmla="*/ 3685 w 47394"/>
                    <a:gd name="connsiteY8" fmla="*/ 82 h 202219"/>
                    <a:gd name="connsiteX9" fmla="*/ 4562 w 47394"/>
                    <a:gd name="connsiteY9" fmla="*/ 434 h 202219"/>
                    <a:gd name="connsiteX10" fmla="*/ 28787 w 47394"/>
                    <a:gd name="connsiteY10" fmla="*/ 28256 h 202219"/>
                    <a:gd name="connsiteX11" fmla="*/ 42917 w 47394"/>
                    <a:gd name="connsiteY11" fmla="*/ 63276 h 202219"/>
                    <a:gd name="connsiteX12" fmla="*/ 47393 w 47394"/>
                    <a:gd name="connsiteY12" fmla="*/ 101192 h 202219"/>
                    <a:gd name="connsiteX13" fmla="*/ 45024 w 47394"/>
                    <a:gd name="connsiteY13" fmla="*/ 129454 h 202219"/>
                    <a:gd name="connsiteX14" fmla="*/ 37388 w 47394"/>
                    <a:gd name="connsiteY14" fmla="*/ 156749 h 202219"/>
                    <a:gd name="connsiteX15" fmla="*/ 23959 w 47394"/>
                    <a:gd name="connsiteY15" fmla="*/ 181588 h 202219"/>
                    <a:gd name="connsiteX16" fmla="*/ 4562 w 47394"/>
                    <a:gd name="connsiteY16" fmla="*/ 201951 h 202219"/>
                    <a:gd name="connsiteX17" fmla="*/ 3685 w 47394"/>
                    <a:gd name="connsiteY17" fmla="*/ 202301 h 202219"/>
                    <a:gd name="connsiteX18" fmla="*/ 1753 w 47394"/>
                    <a:gd name="connsiteY18" fmla="*/ 202301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7394" h="202219">
                      <a:moveTo>
                        <a:pt x="1753" y="202301"/>
                      </a:moveTo>
                      <a:cubicBezTo>
                        <a:pt x="584" y="202301"/>
                        <a:pt x="-1" y="201716"/>
                        <a:pt x="-1" y="200546"/>
                      </a:cubicBezTo>
                      <a:cubicBezTo>
                        <a:pt x="-1" y="199961"/>
                        <a:pt x="115" y="199552"/>
                        <a:pt x="349" y="199317"/>
                      </a:cubicBezTo>
                      <a:cubicBezTo>
                        <a:pt x="23403" y="176732"/>
                        <a:pt x="34931" y="144023"/>
                        <a:pt x="34931" y="101192"/>
                      </a:cubicBezTo>
                      <a:cubicBezTo>
                        <a:pt x="34931" y="58360"/>
                        <a:pt x="23521" y="25828"/>
                        <a:pt x="701" y="3593"/>
                      </a:cubicBezTo>
                      <a:cubicBezTo>
                        <a:pt x="232" y="3242"/>
                        <a:pt x="-1" y="2657"/>
                        <a:pt x="-1" y="1838"/>
                      </a:cubicBezTo>
                      <a:cubicBezTo>
                        <a:pt x="-1" y="1369"/>
                        <a:pt x="174" y="961"/>
                        <a:pt x="526" y="609"/>
                      </a:cubicBezTo>
                      <a:cubicBezTo>
                        <a:pt x="876" y="257"/>
                        <a:pt x="1285" y="82"/>
                        <a:pt x="1753" y="82"/>
                      </a:cubicBezTo>
                      <a:lnTo>
                        <a:pt x="3685" y="82"/>
                      </a:lnTo>
                      <a:cubicBezTo>
                        <a:pt x="4036" y="82"/>
                        <a:pt x="4328" y="199"/>
                        <a:pt x="4562" y="434"/>
                      </a:cubicBezTo>
                      <a:cubicBezTo>
                        <a:pt x="14275" y="8040"/>
                        <a:pt x="22351" y="17314"/>
                        <a:pt x="28787" y="28256"/>
                      </a:cubicBezTo>
                      <a:cubicBezTo>
                        <a:pt x="35223" y="39198"/>
                        <a:pt x="39934" y="50872"/>
                        <a:pt x="42917" y="63276"/>
                      </a:cubicBezTo>
                      <a:cubicBezTo>
                        <a:pt x="45901" y="75681"/>
                        <a:pt x="47393" y="88319"/>
                        <a:pt x="47393" y="101192"/>
                      </a:cubicBezTo>
                      <a:cubicBezTo>
                        <a:pt x="47393" y="110788"/>
                        <a:pt x="46603" y="120209"/>
                        <a:pt x="45024" y="129454"/>
                      </a:cubicBezTo>
                      <a:cubicBezTo>
                        <a:pt x="43444" y="138698"/>
                        <a:pt x="40899" y="147797"/>
                        <a:pt x="37388" y="156749"/>
                      </a:cubicBezTo>
                      <a:cubicBezTo>
                        <a:pt x="33877" y="165702"/>
                        <a:pt x="29401" y="173982"/>
                        <a:pt x="23959" y="181588"/>
                      </a:cubicBezTo>
                      <a:cubicBezTo>
                        <a:pt x="18517" y="189195"/>
                        <a:pt x="12052" y="195982"/>
                        <a:pt x="4562" y="201951"/>
                      </a:cubicBezTo>
                      <a:cubicBezTo>
                        <a:pt x="4328" y="202184"/>
                        <a:pt x="4036" y="202301"/>
                        <a:pt x="3685" y="202301"/>
                      </a:cubicBezTo>
                      <a:lnTo>
                        <a:pt x="1753" y="20230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C8B3A46-7442-AAA5-1F90-7FDE0513D079}"/>
                  </a:ext>
                </a:extLst>
              </p:cNvPr>
              <p:cNvSpPr/>
              <p:nvPr/>
            </p:nvSpPr>
            <p:spPr>
              <a:xfrm>
                <a:off x="3428827" y="4581016"/>
                <a:ext cx="1078502" cy="1078502"/>
              </a:xfrm>
              <a:custGeom>
                <a:avLst/>
                <a:gdLst>
                  <a:gd name="connsiteX0" fmla="*/ 0 w 1078502"/>
                  <a:gd name="connsiteY0" fmla="*/ 1078503 h 1078502"/>
                  <a:gd name="connsiteX1" fmla="*/ 1078503 w 1078502"/>
                  <a:gd name="connsiteY1" fmla="*/ 1078503 h 1078502"/>
                  <a:gd name="connsiteX2" fmla="*/ 1078503 w 1078502"/>
                  <a:gd name="connsiteY2" fmla="*/ 0 h 1078502"/>
                  <a:gd name="connsiteX3" fmla="*/ 0 w 1078502"/>
                  <a:gd name="connsiteY3" fmla="*/ 0 h 107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8502" h="1078502">
                    <a:moveTo>
                      <a:pt x="0" y="1078503"/>
                    </a:moveTo>
                    <a:lnTo>
                      <a:pt x="1078503" y="1078503"/>
                    </a:lnTo>
                    <a:lnTo>
                      <a:pt x="107850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ABD98234-BB1D-E25B-B54A-9C70B332ED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28703" y="4580888"/>
                <a:ext cx="1078699" cy="1078699"/>
              </a:xfrm>
              <a:custGeom>
                <a:avLst/>
                <a:gdLst>
                  <a:gd name="connsiteX0" fmla="*/ 156 w 1078699"/>
                  <a:gd name="connsiteY0" fmla="*/ 0 h 1078699"/>
                  <a:gd name="connsiteX1" fmla="*/ 1078856 w 1078699"/>
                  <a:gd name="connsiteY1" fmla="*/ 0 h 1078699"/>
                  <a:gd name="connsiteX2" fmla="*/ 1078856 w 1078699"/>
                  <a:gd name="connsiteY2" fmla="*/ 1078700 h 1078699"/>
                  <a:gd name="connsiteX3" fmla="*/ 156 w 1078699"/>
                  <a:gd name="connsiteY3" fmla="*/ 1078700 h 1078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8699" h="1078699">
                    <a:moveTo>
                      <a:pt x="156" y="0"/>
                    </a:moveTo>
                    <a:lnTo>
                      <a:pt x="1078856" y="0"/>
                    </a:lnTo>
                    <a:lnTo>
                      <a:pt x="1078856" y="1078700"/>
                    </a:lnTo>
                    <a:lnTo>
                      <a:pt x="156" y="1078700"/>
                    </a:lnTo>
                    <a:close/>
                  </a:path>
                </a:pathLst>
              </a:custGeom>
            </p:spPr>
          </p:pic>
          <p:grpSp>
            <p:nvGrpSpPr>
              <p:cNvPr id="34" name="Graphic 296">
                <a:extLst>
                  <a:ext uri="{FF2B5EF4-FFF2-40B4-BE49-F238E27FC236}">
                    <a16:creationId xmlns:a16="http://schemas.microsoft.com/office/drawing/2014/main" id="{B32FA1FD-F46F-748E-C631-7FED76816ED0}"/>
                  </a:ext>
                </a:extLst>
              </p:cNvPr>
              <p:cNvGrpSpPr/>
              <p:nvPr/>
            </p:nvGrpSpPr>
            <p:grpSpPr>
              <a:xfrm>
                <a:off x="3428827" y="4581016"/>
                <a:ext cx="1089737" cy="1089737"/>
                <a:chOff x="3428827" y="4581016"/>
                <a:chExt cx="1089737" cy="1089737"/>
              </a:xfrm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C973F47E-64F3-CAB2-EE72-21DDAE195413}"/>
                    </a:ext>
                  </a:extLst>
                </p:cNvPr>
                <p:cNvSpPr/>
                <p:nvPr/>
              </p:nvSpPr>
              <p:spPr>
                <a:xfrm>
                  <a:off x="3428827" y="5659519"/>
                  <a:ext cx="1078502" cy="11234"/>
                </a:xfrm>
                <a:custGeom>
                  <a:avLst/>
                  <a:gdLst>
                    <a:gd name="connsiteX0" fmla="*/ 0 w 1078502"/>
                    <a:gd name="connsiteY0" fmla="*/ 0 h 11234"/>
                    <a:gd name="connsiteX1" fmla="*/ 1078503 w 1078502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02" h="11234">
                      <a:moveTo>
                        <a:pt x="0" y="0"/>
                      </a:moveTo>
                      <a:lnTo>
                        <a:pt x="1078503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6C507309-B402-73C4-00EE-3BA24B6D1BA6}"/>
                    </a:ext>
                  </a:extLst>
                </p:cNvPr>
                <p:cNvSpPr/>
                <p:nvPr/>
              </p:nvSpPr>
              <p:spPr>
                <a:xfrm>
                  <a:off x="3428827" y="4581016"/>
                  <a:ext cx="1078502" cy="11234"/>
                </a:xfrm>
                <a:custGeom>
                  <a:avLst/>
                  <a:gdLst>
                    <a:gd name="connsiteX0" fmla="*/ 0 w 1078502"/>
                    <a:gd name="connsiteY0" fmla="*/ 0 h 11234"/>
                    <a:gd name="connsiteX1" fmla="*/ 1078503 w 1078502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02" h="11234">
                      <a:moveTo>
                        <a:pt x="0" y="0"/>
                      </a:moveTo>
                      <a:lnTo>
                        <a:pt x="1078503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91B1EEA8-8A00-5BEF-1A2E-7E1B3DB066EF}"/>
                    </a:ext>
                  </a:extLst>
                </p:cNvPr>
                <p:cNvSpPr/>
                <p:nvPr/>
              </p:nvSpPr>
              <p:spPr>
                <a:xfrm>
                  <a:off x="3428827" y="5648734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10785 h 10785"/>
                    <a:gd name="connsiteX1" fmla="*/ 0 w 11234"/>
                    <a:gd name="connsiteY1" fmla="*/ 0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10785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C72F4353-3514-FA44-892D-857D7AB8CB40}"/>
                    </a:ext>
                  </a:extLst>
                </p:cNvPr>
                <p:cNvSpPr/>
                <p:nvPr/>
              </p:nvSpPr>
              <p:spPr>
                <a:xfrm>
                  <a:off x="3968078" y="5648734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10785 h 10785"/>
                    <a:gd name="connsiteX1" fmla="*/ 0 w 11234"/>
                    <a:gd name="connsiteY1" fmla="*/ 0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10785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D77B0BDE-E177-88C0-7246-72A242D71E0D}"/>
                    </a:ext>
                  </a:extLst>
                </p:cNvPr>
                <p:cNvSpPr/>
                <p:nvPr/>
              </p:nvSpPr>
              <p:spPr>
                <a:xfrm>
                  <a:off x="4507330" y="5648734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10785 h 10785"/>
                    <a:gd name="connsiteX1" fmla="*/ 0 w 11234"/>
                    <a:gd name="connsiteY1" fmla="*/ 0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10785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2E00A85F-E9AE-A565-307B-57F543F92934}"/>
                    </a:ext>
                  </a:extLst>
                </p:cNvPr>
                <p:cNvSpPr/>
                <p:nvPr/>
              </p:nvSpPr>
              <p:spPr>
                <a:xfrm>
                  <a:off x="3428827" y="4581016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0 h 10785"/>
                    <a:gd name="connsiteX1" fmla="*/ 0 w 11234"/>
                    <a:gd name="connsiteY1" fmla="*/ 10785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0"/>
                      </a:moveTo>
                      <a:lnTo>
                        <a:pt x="0" y="10785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B6893855-6BAE-3720-5304-B0148508896E}"/>
                    </a:ext>
                  </a:extLst>
                </p:cNvPr>
                <p:cNvSpPr/>
                <p:nvPr/>
              </p:nvSpPr>
              <p:spPr>
                <a:xfrm>
                  <a:off x="3968078" y="4581016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0 h 10785"/>
                    <a:gd name="connsiteX1" fmla="*/ 0 w 11234"/>
                    <a:gd name="connsiteY1" fmla="*/ 10785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0"/>
                      </a:moveTo>
                      <a:lnTo>
                        <a:pt x="0" y="10785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039B2C43-4B05-A20B-6DAB-3E99AE961438}"/>
                    </a:ext>
                  </a:extLst>
                </p:cNvPr>
                <p:cNvSpPr/>
                <p:nvPr/>
              </p:nvSpPr>
              <p:spPr>
                <a:xfrm>
                  <a:off x="4507330" y="4581016"/>
                  <a:ext cx="11234" cy="10785"/>
                </a:xfrm>
                <a:custGeom>
                  <a:avLst/>
                  <a:gdLst>
                    <a:gd name="connsiteX0" fmla="*/ 0 w 11234"/>
                    <a:gd name="connsiteY0" fmla="*/ 0 h 10785"/>
                    <a:gd name="connsiteX1" fmla="*/ 0 w 11234"/>
                    <a:gd name="connsiteY1" fmla="*/ 10785 h 10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">
                      <a:moveTo>
                        <a:pt x="0" y="0"/>
                      </a:moveTo>
                      <a:lnTo>
                        <a:pt x="0" y="10785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9C34025-82E3-1F88-A8B3-6BDB1E82AE45}"/>
                  </a:ext>
                </a:extLst>
              </p:cNvPr>
              <p:cNvSpPr/>
              <p:nvPr/>
            </p:nvSpPr>
            <p:spPr>
              <a:xfrm>
                <a:off x="3356037" y="5832010"/>
                <a:ext cx="47570" cy="11059"/>
              </a:xfrm>
              <a:custGeom>
                <a:avLst/>
                <a:gdLst>
                  <a:gd name="connsiteX0" fmla="*/ 205 w 47570"/>
                  <a:gd name="connsiteY0" fmla="*/ 11210 h 11059"/>
                  <a:gd name="connsiteX1" fmla="*/ 205 w 47570"/>
                  <a:gd name="connsiteY1" fmla="*/ 150 h 11059"/>
                  <a:gd name="connsiteX2" fmla="*/ 47776 w 47570"/>
                  <a:gd name="connsiteY2" fmla="*/ 150 h 11059"/>
                  <a:gd name="connsiteX3" fmla="*/ 47776 w 47570"/>
                  <a:gd name="connsiteY3" fmla="*/ 11210 h 11059"/>
                  <a:gd name="connsiteX4" fmla="*/ 205 w 47570"/>
                  <a:gd name="connsiteY4" fmla="*/ 11210 h 1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70" h="11059">
                    <a:moveTo>
                      <a:pt x="205" y="11210"/>
                    </a:moveTo>
                    <a:lnTo>
                      <a:pt x="205" y="150"/>
                    </a:lnTo>
                    <a:lnTo>
                      <a:pt x="47776" y="150"/>
                    </a:lnTo>
                    <a:lnTo>
                      <a:pt x="47776" y="11210"/>
                    </a:lnTo>
                    <a:lnTo>
                      <a:pt x="205" y="11210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48403F8-74F7-9EAD-8BA2-E48ECB3CDA6E}"/>
                  </a:ext>
                </a:extLst>
              </p:cNvPr>
              <p:cNvSpPr/>
              <p:nvPr/>
            </p:nvSpPr>
            <p:spPr>
              <a:xfrm>
                <a:off x="3429470" y="5756704"/>
                <a:ext cx="60033" cy="119716"/>
              </a:xfrm>
              <a:custGeom>
                <a:avLst/>
                <a:gdLst>
                  <a:gd name="connsiteX0" fmla="*/ 1258 w 60033"/>
                  <a:gd name="connsiteY0" fmla="*/ 119866 h 119716"/>
                  <a:gd name="connsiteX1" fmla="*/ 1258 w 60033"/>
                  <a:gd name="connsiteY1" fmla="*/ 113547 h 119716"/>
                  <a:gd name="connsiteX2" fmla="*/ 23726 w 60033"/>
                  <a:gd name="connsiteY2" fmla="*/ 107755 h 119716"/>
                  <a:gd name="connsiteX3" fmla="*/ 23726 w 60033"/>
                  <a:gd name="connsiteY3" fmla="*/ 13491 h 119716"/>
                  <a:gd name="connsiteX4" fmla="*/ 205 w 60033"/>
                  <a:gd name="connsiteY4" fmla="*/ 17879 h 119716"/>
                  <a:gd name="connsiteX5" fmla="*/ 205 w 60033"/>
                  <a:gd name="connsiteY5" fmla="*/ 11560 h 119716"/>
                  <a:gd name="connsiteX6" fmla="*/ 33557 w 60033"/>
                  <a:gd name="connsiteY6" fmla="*/ 150 h 119716"/>
                  <a:gd name="connsiteX7" fmla="*/ 36015 w 60033"/>
                  <a:gd name="connsiteY7" fmla="*/ 150 h 119716"/>
                  <a:gd name="connsiteX8" fmla="*/ 37244 w 60033"/>
                  <a:gd name="connsiteY8" fmla="*/ 590 h 119716"/>
                  <a:gd name="connsiteX9" fmla="*/ 37769 w 60033"/>
                  <a:gd name="connsiteY9" fmla="*/ 1730 h 119716"/>
                  <a:gd name="connsiteX10" fmla="*/ 37769 w 60033"/>
                  <a:gd name="connsiteY10" fmla="*/ 107755 h 119716"/>
                  <a:gd name="connsiteX11" fmla="*/ 60238 w 60033"/>
                  <a:gd name="connsiteY11" fmla="*/ 113547 h 119716"/>
                  <a:gd name="connsiteX12" fmla="*/ 60238 w 60033"/>
                  <a:gd name="connsiteY12" fmla="*/ 119866 h 119716"/>
                  <a:gd name="connsiteX13" fmla="*/ 1258 w 60033"/>
                  <a:gd name="connsiteY13" fmla="*/ 119866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3" h="119716">
                    <a:moveTo>
                      <a:pt x="1258" y="119866"/>
                    </a:moveTo>
                    <a:lnTo>
                      <a:pt x="1258" y="113547"/>
                    </a:lnTo>
                    <a:cubicBezTo>
                      <a:pt x="16237" y="113547"/>
                      <a:pt x="23726" y="111616"/>
                      <a:pt x="23726" y="107755"/>
                    </a:cubicBezTo>
                    <a:lnTo>
                      <a:pt x="23726" y="13491"/>
                    </a:lnTo>
                    <a:cubicBezTo>
                      <a:pt x="17524" y="16417"/>
                      <a:pt x="9684" y="17879"/>
                      <a:pt x="205" y="17879"/>
                    </a:cubicBezTo>
                    <a:lnTo>
                      <a:pt x="205" y="11560"/>
                    </a:lnTo>
                    <a:cubicBezTo>
                      <a:pt x="14950" y="11560"/>
                      <a:pt x="26067" y="7757"/>
                      <a:pt x="33557" y="150"/>
                    </a:cubicBezTo>
                    <a:lnTo>
                      <a:pt x="36015" y="150"/>
                    </a:lnTo>
                    <a:cubicBezTo>
                      <a:pt x="36483" y="150"/>
                      <a:pt x="36892" y="297"/>
                      <a:pt x="37244" y="590"/>
                    </a:cubicBezTo>
                    <a:cubicBezTo>
                      <a:pt x="37594" y="882"/>
                      <a:pt x="37769" y="1262"/>
                      <a:pt x="37769" y="1730"/>
                    </a:cubicBezTo>
                    <a:lnTo>
                      <a:pt x="37769" y="107755"/>
                    </a:lnTo>
                    <a:cubicBezTo>
                      <a:pt x="37769" y="111616"/>
                      <a:pt x="45259" y="113547"/>
                      <a:pt x="60238" y="113547"/>
                    </a:cubicBezTo>
                    <a:lnTo>
                      <a:pt x="60238" y="119866"/>
                    </a:lnTo>
                    <a:lnTo>
                      <a:pt x="1258" y="119866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F79F5-5B3A-AA23-81B1-83BDC7EFAEC2}"/>
                  </a:ext>
                </a:extLst>
              </p:cNvPr>
              <p:cNvSpPr/>
              <p:nvPr/>
            </p:nvSpPr>
            <p:spPr>
              <a:xfrm>
                <a:off x="3930162" y="5756704"/>
                <a:ext cx="75656" cy="123753"/>
              </a:xfrm>
              <a:custGeom>
                <a:avLst/>
                <a:gdLst>
                  <a:gd name="connsiteX0" fmla="*/ 38169 w 75656"/>
                  <a:gd name="connsiteY0" fmla="*/ 123904 h 123753"/>
                  <a:gd name="connsiteX1" fmla="*/ 8240 w 75656"/>
                  <a:gd name="connsiteY1" fmla="*/ 105736 h 123753"/>
                  <a:gd name="connsiteX2" fmla="*/ 253 w 75656"/>
                  <a:gd name="connsiteY2" fmla="*/ 62466 h 123753"/>
                  <a:gd name="connsiteX3" fmla="*/ 3149 w 75656"/>
                  <a:gd name="connsiteY3" fmla="*/ 33064 h 123753"/>
                  <a:gd name="connsiteX4" fmla="*/ 14471 w 75656"/>
                  <a:gd name="connsiteY4" fmla="*/ 9718 h 123753"/>
                  <a:gd name="connsiteX5" fmla="*/ 38169 w 75656"/>
                  <a:gd name="connsiteY5" fmla="*/ 150 h 123753"/>
                  <a:gd name="connsiteX6" fmla="*/ 57654 w 75656"/>
                  <a:gd name="connsiteY6" fmla="*/ 5943 h 123753"/>
                  <a:gd name="connsiteX7" fmla="*/ 69151 w 75656"/>
                  <a:gd name="connsiteY7" fmla="*/ 20863 h 123753"/>
                  <a:gd name="connsiteX8" fmla="*/ 74506 w 75656"/>
                  <a:gd name="connsiteY8" fmla="*/ 40523 h 123753"/>
                  <a:gd name="connsiteX9" fmla="*/ 75910 w 75656"/>
                  <a:gd name="connsiteY9" fmla="*/ 62466 h 123753"/>
                  <a:gd name="connsiteX10" fmla="*/ 73101 w 75656"/>
                  <a:gd name="connsiteY10" fmla="*/ 91430 h 123753"/>
                  <a:gd name="connsiteX11" fmla="*/ 61955 w 75656"/>
                  <a:gd name="connsiteY11" fmla="*/ 114426 h 123753"/>
                  <a:gd name="connsiteX12" fmla="*/ 38169 w 75656"/>
                  <a:gd name="connsiteY12" fmla="*/ 123904 h 123753"/>
                  <a:gd name="connsiteX13" fmla="*/ 38169 w 75656"/>
                  <a:gd name="connsiteY13" fmla="*/ 119164 h 123753"/>
                  <a:gd name="connsiteX14" fmla="*/ 53090 w 75656"/>
                  <a:gd name="connsiteY14" fmla="*/ 108896 h 123753"/>
                  <a:gd name="connsiteX15" fmla="*/ 59146 w 75656"/>
                  <a:gd name="connsiteY15" fmla="*/ 86163 h 123753"/>
                  <a:gd name="connsiteX16" fmla="*/ 60286 w 75656"/>
                  <a:gd name="connsiteY16" fmla="*/ 59658 h 123753"/>
                  <a:gd name="connsiteX17" fmla="*/ 59146 w 75656"/>
                  <a:gd name="connsiteY17" fmla="*/ 34731 h 123753"/>
                  <a:gd name="connsiteX18" fmla="*/ 53177 w 75656"/>
                  <a:gd name="connsiteY18" fmla="*/ 14018 h 123753"/>
                  <a:gd name="connsiteX19" fmla="*/ 38169 w 75656"/>
                  <a:gd name="connsiteY19" fmla="*/ 4714 h 123753"/>
                  <a:gd name="connsiteX20" fmla="*/ 23072 w 75656"/>
                  <a:gd name="connsiteY20" fmla="*/ 14018 h 123753"/>
                  <a:gd name="connsiteX21" fmla="*/ 17017 w 75656"/>
                  <a:gd name="connsiteY21" fmla="*/ 34731 h 123753"/>
                  <a:gd name="connsiteX22" fmla="*/ 15876 w 75656"/>
                  <a:gd name="connsiteY22" fmla="*/ 59658 h 123753"/>
                  <a:gd name="connsiteX23" fmla="*/ 16402 w 75656"/>
                  <a:gd name="connsiteY23" fmla="*/ 78528 h 123753"/>
                  <a:gd name="connsiteX24" fmla="*/ 19036 w 75656"/>
                  <a:gd name="connsiteY24" fmla="*/ 96784 h 123753"/>
                  <a:gd name="connsiteX25" fmla="*/ 25793 w 75656"/>
                  <a:gd name="connsiteY25" fmla="*/ 112670 h 123753"/>
                  <a:gd name="connsiteX26" fmla="*/ 38169 w 75656"/>
                  <a:gd name="connsiteY26" fmla="*/ 119164 h 12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5656" h="123753">
                    <a:moveTo>
                      <a:pt x="38169" y="123904"/>
                    </a:moveTo>
                    <a:cubicBezTo>
                      <a:pt x="23541" y="123904"/>
                      <a:pt x="13565" y="117848"/>
                      <a:pt x="8240" y="105736"/>
                    </a:cubicBezTo>
                    <a:cubicBezTo>
                      <a:pt x="2915" y="93624"/>
                      <a:pt x="253" y="79200"/>
                      <a:pt x="253" y="62466"/>
                    </a:cubicBezTo>
                    <a:cubicBezTo>
                      <a:pt x="253" y="52051"/>
                      <a:pt x="1218" y="42250"/>
                      <a:pt x="3149" y="33064"/>
                    </a:cubicBezTo>
                    <a:cubicBezTo>
                      <a:pt x="5080" y="23877"/>
                      <a:pt x="8854" y="16095"/>
                      <a:pt x="14471" y="9718"/>
                    </a:cubicBezTo>
                    <a:cubicBezTo>
                      <a:pt x="20088" y="3339"/>
                      <a:pt x="27988" y="150"/>
                      <a:pt x="38169" y="150"/>
                    </a:cubicBezTo>
                    <a:cubicBezTo>
                      <a:pt x="46127" y="150"/>
                      <a:pt x="52622" y="2081"/>
                      <a:pt x="57654" y="5943"/>
                    </a:cubicBezTo>
                    <a:cubicBezTo>
                      <a:pt x="62686" y="9804"/>
                      <a:pt x="66518" y="14778"/>
                      <a:pt x="69151" y="20863"/>
                    </a:cubicBezTo>
                    <a:cubicBezTo>
                      <a:pt x="71785" y="26949"/>
                      <a:pt x="73570" y="33502"/>
                      <a:pt x="74506" y="40523"/>
                    </a:cubicBezTo>
                    <a:cubicBezTo>
                      <a:pt x="75442" y="47545"/>
                      <a:pt x="75910" y="54859"/>
                      <a:pt x="75910" y="62466"/>
                    </a:cubicBezTo>
                    <a:cubicBezTo>
                      <a:pt x="75910" y="72765"/>
                      <a:pt x="74974" y="82419"/>
                      <a:pt x="73101" y="91430"/>
                    </a:cubicBezTo>
                    <a:cubicBezTo>
                      <a:pt x="71229" y="100441"/>
                      <a:pt x="67513" y="108106"/>
                      <a:pt x="61955" y="114426"/>
                    </a:cubicBezTo>
                    <a:cubicBezTo>
                      <a:pt x="56396" y="120745"/>
                      <a:pt x="48467" y="123904"/>
                      <a:pt x="38169" y="123904"/>
                    </a:cubicBezTo>
                    <a:close/>
                    <a:moveTo>
                      <a:pt x="38169" y="119164"/>
                    </a:moveTo>
                    <a:cubicBezTo>
                      <a:pt x="44839" y="119164"/>
                      <a:pt x="49813" y="115741"/>
                      <a:pt x="53090" y="108896"/>
                    </a:cubicBezTo>
                    <a:cubicBezTo>
                      <a:pt x="56366" y="102050"/>
                      <a:pt x="58385" y="94472"/>
                      <a:pt x="59146" y="86163"/>
                    </a:cubicBezTo>
                    <a:cubicBezTo>
                      <a:pt x="59906" y="77855"/>
                      <a:pt x="60286" y="69020"/>
                      <a:pt x="60286" y="59658"/>
                    </a:cubicBezTo>
                    <a:cubicBezTo>
                      <a:pt x="60286" y="50646"/>
                      <a:pt x="59906" y="42337"/>
                      <a:pt x="59146" y="34731"/>
                    </a:cubicBezTo>
                    <a:cubicBezTo>
                      <a:pt x="58385" y="27125"/>
                      <a:pt x="56395" y="20220"/>
                      <a:pt x="53177" y="14018"/>
                    </a:cubicBezTo>
                    <a:cubicBezTo>
                      <a:pt x="49959" y="7815"/>
                      <a:pt x="44956" y="4714"/>
                      <a:pt x="38169" y="4714"/>
                    </a:cubicBezTo>
                    <a:cubicBezTo>
                      <a:pt x="31381" y="4714"/>
                      <a:pt x="26349" y="7815"/>
                      <a:pt x="23072" y="14018"/>
                    </a:cubicBezTo>
                    <a:cubicBezTo>
                      <a:pt x="19796" y="20220"/>
                      <a:pt x="17777" y="27125"/>
                      <a:pt x="17017" y="34731"/>
                    </a:cubicBezTo>
                    <a:cubicBezTo>
                      <a:pt x="16256" y="42337"/>
                      <a:pt x="15876" y="50646"/>
                      <a:pt x="15876" y="59658"/>
                    </a:cubicBezTo>
                    <a:cubicBezTo>
                      <a:pt x="15876" y="66328"/>
                      <a:pt x="16051" y="72618"/>
                      <a:pt x="16402" y="78528"/>
                    </a:cubicBezTo>
                    <a:cubicBezTo>
                      <a:pt x="16754" y="84438"/>
                      <a:pt x="17632" y="90523"/>
                      <a:pt x="19036" y="96784"/>
                    </a:cubicBezTo>
                    <a:cubicBezTo>
                      <a:pt x="20440" y="103045"/>
                      <a:pt x="22693" y="108340"/>
                      <a:pt x="25793" y="112670"/>
                    </a:cubicBezTo>
                    <a:cubicBezTo>
                      <a:pt x="28895" y="116999"/>
                      <a:pt x="33020" y="119164"/>
                      <a:pt x="38169" y="119164"/>
                    </a:cubicBez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65250C7-D1B4-5AE0-9CE8-C97A7E9FDAA7}"/>
                  </a:ext>
                </a:extLst>
              </p:cNvPr>
              <p:cNvSpPr/>
              <p:nvPr/>
            </p:nvSpPr>
            <p:spPr>
              <a:xfrm>
                <a:off x="4478014" y="5756704"/>
                <a:ext cx="60034" cy="119716"/>
              </a:xfrm>
              <a:custGeom>
                <a:avLst/>
                <a:gdLst>
                  <a:gd name="connsiteX0" fmla="*/ 1355 w 60034"/>
                  <a:gd name="connsiteY0" fmla="*/ 119866 h 119716"/>
                  <a:gd name="connsiteX1" fmla="*/ 1355 w 60034"/>
                  <a:gd name="connsiteY1" fmla="*/ 113547 h 119716"/>
                  <a:gd name="connsiteX2" fmla="*/ 23824 w 60034"/>
                  <a:gd name="connsiteY2" fmla="*/ 107755 h 119716"/>
                  <a:gd name="connsiteX3" fmla="*/ 23824 w 60034"/>
                  <a:gd name="connsiteY3" fmla="*/ 13491 h 119716"/>
                  <a:gd name="connsiteX4" fmla="*/ 301 w 60034"/>
                  <a:gd name="connsiteY4" fmla="*/ 17879 h 119716"/>
                  <a:gd name="connsiteX5" fmla="*/ 301 w 60034"/>
                  <a:gd name="connsiteY5" fmla="*/ 11560 h 119716"/>
                  <a:gd name="connsiteX6" fmla="*/ 33654 w 60034"/>
                  <a:gd name="connsiteY6" fmla="*/ 150 h 119716"/>
                  <a:gd name="connsiteX7" fmla="*/ 36111 w 60034"/>
                  <a:gd name="connsiteY7" fmla="*/ 150 h 119716"/>
                  <a:gd name="connsiteX8" fmla="*/ 37340 w 60034"/>
                  <a:gd name="connsiteY8" fmla="*/ 590 h 119716"/>
                  <a:gd name="connsiteX9" fmla="*/ 37867 w 60034"/>
                  <a:gd name="connsiteY9" fmla="*/ 1730 h 119716"/>
                  <a:gd name="connsiteX10" fmla="*/ 37867 w 60034"/>
                  <a:gd name="connsiteY10" fmla="*/ 107755 h 119716"/>
                  <a:gd name="connsiteX11" fmla="*/ 60335 w 60034"/>
                  <a:gd name="connsiteY11" fmla="*/ 113547 h 119716"/>
                  <a:gd name="connsiteX12" fmla="*/ 60335 w 60034"/>
                  <a:gd name="connsiteY12" fmla="*/ 119866 h 119716"/>
                  <a:gd name="connsiteX13" fmla="*/ 1355 w 60034"/>
                  <a:gd name="connsiteY13" fmla="*/ 119866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355" y="119866"/>
                    </a:moveTo>
                    <a:lnTo>
                      <a:pt x="1355" y="113547"/>
                    </a:lnTo>
                    <a:cubicBezTo>
                      <a:pt x="16334" y="113547"/>
                      <a:pt x="23824" y="111616"/>
                      <a:pt x="23824" y="107755"/>
                    </a:cubicBezTo>
                    <a:lnTo>
                      <a:pt x="23824" y="13491"/>
                    </a:lnTo>
                    <a:cubicBezTo>
                      <a:pt x="17621" y="16417"/>
                      <a:pt x="9780" y="17879"/>
                      <a:pt x="301" y="17879"/>
                    </a:cubicBezTo>
                    <a:lnTo>
                      <a:pt x="301" y="11560"/>
                    </a:lnTo>
                    <a:cubicBezTo>
                      <a:pt x="15046" y="11560"/>
                      <a:pt x="26164" y="7757"/>
                      <a:pt x="33654" y="150"/>
                    </a:cubicBezTo>
                    <a:lnTo>
                      <a:pt x="36111" y="150"/>
                    </a:lnTo>
                    <a:cubicBezTo>
                      <a:pt x="36579" y="150"/>
                      <a:pt x="36988" y="297"/>
                      <a:pt x="37340" y="590"/>
                    </a:cubicBezTo>
                    <a:cubicBezTo>
                      <a:pt x="37691" y="882"/>
                      <a:pt x="37867" y="1262"/>
                      <a:pt x="37867" y="1730"/>
                    </a:cubicBezTo>
                    <a:lnTo>
                      <a:pt x="37867" y="107755"/>
                    </a:lnTo>
                    <a:cubicBezTo>
                      <a:pt x="37867" y="111616"/>
                      <a:pt x="45356" y="113547"/>
                      <a:pt x="60335" y="113547"/>
                    </a:cubicBezTo>
                    <a:lnTo>
                      <a:pt x="60335" y="119866"/>
                    </a:lnTo>
                    <a:lnTo>
                      <a:pt x="1355" y="119866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grpSp>
            <p:nvGrpSpPr>
              <p:cNvPr id="39" name="Graphic 296">
                <a:extLst>
                  <a:ext uri="{FF2B5EF4-FFF2-40B4-BE49-F238E27FC236}">
                    <a16:creationId xmlns:a16="http://schemas.microsoft.com/office/drawing/2014/main" id="{6838D8AF-E2B5-3B06-E996-7F46DE0AFD3D}"/>
                  </a:ext>
                </a:extLst>
              </p:cNvPr>
              <p:cNvGrpSpPr/>
              <p:nvPr/>
            </p:nvGrpSpPr>
            <p:grpSpPr>
              <a:xfrm>
                <a:off x="3643099" y="5970531"/>
                <a:ext cx="638013" cy="202219"/>
                <a:chOff x="3643099" y="5970531"/>
                <a:chExt cx="638013" cy="202219"/>
              </a:xfrm>
              <a:solidFill>
                <a:srgbClr val="262626"/>
              </a:solidFill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2703305-D2AB-6F59-49D2-F41E9F86F9F7}"/>
                    </a:ext>
                  </a:extLst>
                </p:cNvPr>
                <p:cNvSpPr/>
                <p:nvPr/>
              </p:nvSpPr>
              <p:spPr>
                <a:xfrm>
                  <a:off x="3643099" y="6032847"/>
                  <a:ext cx="100232" cy="91631"/>
                </a:xfrm>
                <a:custGeom>
                  <a:avLst/>
                  <a:gdLst>
                    <a:gd name="connsiteX0" fmla="*/ 9908 w 100232"/>
                    <a:gd name="connsiteY0" fmla="*/ 83727 h 91631"/>
                    <a:gd name="connsiteX1" fmla="*/ 19913 w 100232"/>
                    <a:gd name="connsiteY1" fmla="*/ 86535 h 91631"/>
                    <a:gd name="connsiteX2" fmla="*/ 31148 w 100232"/>
                    <a:gd name="connsiteY2" fmla="*/ 80391 h 91631"/>
                    <a:gd name="connsiteX3" fmla="*/ 37819 w 100232"/>
                    <a:gd name="connsiteY3" fmla="*/ 67050 h 91631"/>
                    <a:gd name="connsiteX4" fmla="*/ 46947 w 100232"/>
                    <a:gd name="connsiteY4" fmla="*/ 31241 h 91631"/>
                    <a:gd name="connsiteX5" fmla="*/ 49053 w 100232"/>
                    <a:gd name="connsiteY5" fmla="*/ 17900 h 91631"/>
                    <a:gd name="connsiteX6" fmla="*/ 46244 w 100232"/>
                    <a:gd name="connsiteY6" fmla="*/ 9124 h 91631"/>
                    <a:gd name="connsiteX7" fmla="*/ 38521 w 100232"/>
                    <a:gd name="connsiteY7" fmla="*/ 5438 h 91631"/>
                    <a:gd name="connsiteX8" fmla="*/ 26409 w 100232"/>
                    <a:gd name="connsiteY8" fmla="*/ 9386 h 91631"/>
                    <a:gd name="connsiteX9" fmla="*/ 16929 w 100232"/>
                    <a:gd name="connsiteY9" fmla="*/ 19568 h 91631"/>
                    <a:gd name="connsiteX10" fmla="*/ 11487 w 100232"/>
                    <a:gd name="connsiteY10" fmla="*/ 32119 h 91631"/>
                    <a:gd name="connsiteX11" fmla="*/ 9908 w 100232"/>
                    <a:gd name="connsiteY11" fmla="*/ 33347 h 91631"/>
                    <a:gd name="connsiteX12" fmla="*/ 7451 w 100232"/>
                    <a:gd name="connsiteY12" fmla="*/ 33347 h 91631"/>
                    <a:gd name="connsiteX13" fmla="*/ 5870 w 100232"/>
                    <a:gd name="connsiteY13" fmla="*/ 31417 h 91631"/>
                    <a:gd name="connsiteX14" fmla="*/ 5870 w 100232"/>
                    <a:gd name="connsiteY14" fmla="*/ 30890 h 91631"/>
                    <a:gd name="connsiteX15" fmla="*/ 12541 w 100232"/>
                    <a:gd name="connsiteY15" fmla="*/ 16233 h 91631"/>
                    <a:gd name="connsiteX16" fmla="*/ 24126 w 100232"/>
                    <a:gd name="connsiteY16" fmla="*/ 4647 h 91631"/>
                    <a:gd name="connsiteX17" fmla="*/ 38871 w 100232"/>
                    <a:gd name="connsiteY17" fmla="*/ 171 h 91631"/>
                    <a:gd name="connsiteX18" fmla="*/ 52212 w 100232"/>
                    <a:gd name="connsiteY18" fmla="*/ 4121 h 91631"/>
                    <a:gd name="connsiteX19" fmla="*/ 60638 w 100232"/>
                    <a:gd name="connsiteY19" fmla="*/ 14916 h 91631"/>
                    <a:gd name="connsiteX20" fmla="*/ 69503 w 100232"/>
                    <a:gd name="connsiteY20" fmla="*/ 4384 h 91631"/>
                    <a:gd name="connsiteX21" fmla="*/ 81352 w 100232"/>
                    <a:gd name="connsiteY21" fmla="*/ 171 h 91631"/>
                    <a:gd name="connsiteX22" fmla="*/ 90128 w 100232"/>
                    <a:gd name="connsiteY22" fmla="*/ 1663 h 91631"/>
                    <a:gd name="connsiteX23" fmla="*/ 97589 w 100232"/>
                    <a:gd name="connsiteY23" fmla="*/ 6315 h 91631"/>
                    <a:gd name="connsiteX24" fmla="*/ 100485 w 100232"/>
                    <a:gd name="connsiteY24" fmla="*/ 14214 h 91631"/>
                    <a:gd name="connsiteX25" fmla="*/ 97150 w 100232"/>
                    <a:gd name="connsiteY25" fmla="*/ 23167 h 91631"/>
                    <a:gd name="connsiteX26" fmla="*/ 88724 w 100232"/>
                    <a:gd name="connsiteY26" fmla="*/ 26853 h 91631"/>
                    <a:gd name="connsiteX27" fmla="*/ 83283 w 100232"/>
                    <a:gd name="connsiteY27" fmla="*/ 24746 h 91631"/>
                    <a:gd name="connsiteX28" fmla="*/ 81177 w 100232"/>
                    <a:gd name="connsiteY28" fmla="*/ 19481 h 91631"/>
                    <a:gd name="connsiteX29" fmla="*/ 84073 w 100232"/>
                    <a:gd name="connsiteY29" fmla="*/ 12020 h 91631"/>
                    <a:gd name="connsiteX30" fmla="*/ 91007 w 100232"/>
                    <a:gd name="connsiteY30" fmla="*/ 8246 h 91631"/>
                    <a:gd name="connsiteX31" fmla="*/ 80825 w 100232"/>
                    <a:gd name="connsiteY31" fmla="*/ 5438 h 91631"/>
                    <a:gd name="connsiteX32" fmla="*/ 69591 w 100232"/>
                    <a:gd name="connsiteY32" fmla="*/ 11405 h 91631"/>
                    <a:gd name="connsiteX33" fmla="*/ 62921 w 100232"/>
                    <a:gd name="connsiteY33" fmla="*/ 24921 h 91631"/>
                    <a:gd name="connsiteX34" fmla="*/ 53968 w 100232"/>
                    <a:gd name="connsiteY34" fmla="*/ 60556 h 91631"/>
                    <a:gd name="connsiteX35" fmla="*/ 51862 w 100232"/>
                    <a:gd name="connsiteY35" fmla="*/ 73897 h 91631"/>
                    <a:gd name="connsiteX36" fmla="*/ 54758 w 100232"/>
                    <a:gd name="connsiteY36" fmla="*/ 82762 h 91631"/>
                    <a:gd name="connsiteX37" fmla="*/ 62394 w 100232"/>
                    <a:gd name="connsiteY37" fmla="*/ 86535 h 91631"/>
                    <a:gd name="connsiteX38" fmla="*/ 79333 w 100232"/>
                    <a:gd name="connsiteY38" fmla="*/ 78110 h 91631"/>
                    <a:gd name="connsiteX39" fmla="*/ 89251 w 100232"/>
                    <a:gd name="connsiteY39" fmla="*/ 59854 h 91631"/>
                    <a:gd name="connsiteX40" fmla="*/ 90830 w 100232"/>
                    <a:gd name="connsiteY40" fmla="*/ 58625 h 91631"/>
                    <a:gd name="connsiteX41" fmla="*/ 93288 w 100232"/>
                    <a:gd name="connsiteY41" fmla="*/ 58625 h 91631"/>
                    <a:gd name="connsiteX42" fmla="*/ 94518 w 100232"/>
                    <a:gd name="connsiteY42" fmla="*/ 59152 h 91631"/>
                    <a:gd name="connsiteX43" fmla="*/ 95043 w 100232"/>
                    <a:gd name="connsiteY43" fmla="*/ 60381 h 91631"/>
                    <a:gd name="connsiteX44" fmla="*/ 94868 w 100232"/>
                    <a:gd name="connsiteY44" fmla="*/ 60907 h 91631"/>
                    <a:gd name="connsiteX45" fmla="*/ 82756 w 100232"/>
                    <a:gd name="connsiteY45" fmla="*/ 82410 h 91631"/>
                    <a:gd name="connsiteX46" fmla="*/ 62042 w 100232"/>
                    <a:gd name="connsiteY46" fmla="*/ 91802 h 91631"/>
                    <a:gd name="connsiteX47" fmla="*/ 48701 w 100232"/>
                    <a:gd name="connsiteY47" fmla="*/ 87764 h 91631"/>
                    <a:gd name="connsiteX48" fmla="*/ 40276 w 100232"/>
                    <a:gd name="connsiteY48" fmla="*/ 77057 h 91631"/>
                    <a:gd name="connsiteX49" fmla="*/ 31499 w 100232"/>
                    <a:gd name="connsiteY49" fmla="*/ 87325 h 91631"/>
                    <a:gd name="connsiteX50" fmla="*/ 19563 w 100232"/>
                    <a:gd name="connsiteY50" fmla="*/ 91802 h 91631"/>
                    <a:gd name="connsiteX51" fmla="*/ 10610 w 100232"/>
                    <a:gd name="connsiteY51" fmla="*/ 90221 h 91631"/>
                    <a:gd name="connsiteX52" fmla="*/ 3150 w 100232"/>
                    <a:gd name="connsiteY52" fmla="*/ 85483 h 91631"/>
                    <a:gd name="connsiteX53" fmla="*/ 253 w 100232"/>
                    <a:gd name="connsiteY53" fmla="*/ 77583 h 91631"/>
                    <a:gd name="connsiteX54" fmla="*/ 3588 w 100232"/>
                    <a:gd name="connsiteY54" fmla="*/ 68894 h 91631"/>
                    <a:gd name="connsiteX55" fmla="*/ 11839 w 100232"/>
                    <a:gd name="connsiteY55" fmla="*/ 64944 h 91631"/>
                    <a:gd name="connsiteX56" fmla="*/ 17456 w 100232"/>
                    <a:gd name="connsiteY56" fmla="*/ 67050 h 91631"/>
                    <a:gd name="connsiteX57" fmla="*/ 19738 w 100232"/>
                    <a:gd name="connsiteY57" fmla="*/ 72317 h 91631"/>
                    <a:gd name="connsiteX58" fmla="*/ 16929 w 100232"/>
                    <a:gd name="connsiteY58" fmla="*/ 79689 h 91631"/>
                    <a:gd name="connsiteX59" fmla="*/ 9908 w 100232"/>
                    <a:gd name="connsiteY59" fmla="*/ 83727 h 91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00232" h="91631">
                      <a:moveTo>
                        <a:pt x="9908" y="83727"/>
                      </a:moveTo>
                      <a:cubicBezTo>
                        <a:pt x="12248" y="85600"/>
                        <a:pt x="15583" y="86535"/>
                        <a:pt x="19913" y="86535"/>
                      </a:cubicBezTo>
                      <a:cubicBezTo>
                        <a:pt x="24126" y="86535"/>
                        <a:pt x="27871" y="84487"/>
                        <a:pt x="31148" y="80391"/>
                      </a:cubicBezTo>
                      <a:cubicBezTo>
                        <a:pt x="34425" y="76296"/>
                        <a:pt x="36648" y="71849"/>
                        <a:pt x="37819" y="67050"/>
                      </a:cubicBezTo>
                      <a:lnTo>
                        <a:pt x="46947" y="31241"/>
                      </a:lnTo>
                      <a:cubicBezTo>
                        <a:pt x="48351" y="24687"/>
                        <a:pt x="49053" y="20240"/>
                        <a:pt x="49053" y="17900"/>
                      </a:cubicBezTo>
                      <a:cubicBezTo>
                        <a:pt x="49053" y="14506"/>
                        <a:pt x="48117" y="11581"/>
                        <a:pt x="46244" y="9124"/>
                      </a:cubicBezTo>
                      <a:cubicBezTo>
                        <a:pt x="44372" y="6666"/>
                        <a:pt x="41798" y="5438"/>
                        <a:pt x="38521" y="5438"/>
                      </a:cubicBezTo>
                      <a:cubicBezTo>
                        <a:pt x="34191" y="5438"/>
                        <a:pt x="30153" y="6754"/>
                        <a:pt x="26409" y="9386"/>
                      </a:cubicBezTo>
                      <a:cubicBezTo>
                        <a:pt x="22665" y="12020"/>
                        <a:pt x="19504" y="15414"/>
                        <a:pt x="16929" y="19568"/>
                      </a:cubicBezTo>
                      <a:cubicBezTo>
                        <a:pt x="14356" y="23723"/>
                        <a:pt x="12541" y="27906"/>
                        <a:pt x="11487" y="32119"/>
                      </a:cubicBezTo>
                      <a:cubicBezTo>
                        <a:pt x="11254" y="32938"/>
                        <a:pt x="10727" y="33347"/>
                        <a:pt x="9908" y="33347"/>
                      </a:cubicBezTo>
                      <a:lnTo>
                        <a:pt x="7451" y="33347"/>
                      </a:lnTo>
                      <a:cubicBezTo>
                        <a:pt x="6397" y="33347"/>
                        <a:pt x="5870" y="32704"/>
                        <a:pt x="5870" y="31417"/>
                      </a:cubicBezTo>
                      <a:lnTo>
                        <a:pt x="5870" y="30890"/>
                      </a:lnTo>
                      <a:cubicBezTo>
                        <a:pt x="7158" y="25858"/>
                        <a:pt x="9381" y="20972"/>
                        <a:pt x="12541" y="16233"/>
                      </a:cubicBezTo>
                      <a:cubicBezTo>
                        <a:pt x="15701" y="11493"/>
                        <a:pt x="19563" y="7631"/>
                        <a:pt x="24126" y="4647"/>
                      </a:cubicBezTo>
                      <a:cubicBezTo>
                        <a:pt x="28691" y="1663"/>
                        <a:pt x="33606" y="171"/>
                        <a:pt x="38871" y="171"/>
                      </a:cubicBezTo>
                      <a:cubicBezTo>
                        <a:pt x="43786" y="171"/>
                        <a:pt x="48234" y="1488"/>
                        <a:pt x="52212" y="4121"/>
                      </a:cubicBezTo>
                      <a:cubicBezTo>
                        <a:pt x="56191" y="6753"/>
                        <a:pt x="59000" y="10352"/>
                        <a:pt x="60638" y="14916"/>
                      </a:cubicBezTo>
                      <a:cubicBezTo>
                        <a:pt x="62978" y="10703"/>
                        <a:pt x="65934" y="7192"/>
                        <a:pt x="69503" y="4384"/>
                      </a:cubicBezTo>
                      <a:cubicBezTo>
                        <a:pt x="73072" y="1575"/>
                        <a:pt x="77022" y="171"/>
                        <a:pt x="81352" y="171"/>
                      </a:cubicBezTo>
                      <a:cubicBezTo>
                        <a:pt x="84161" y="171"/>
                        <a:pt x="87086" y="668"/>
                        <a:pt x="90128" y="1663"/>
                      </a:cubicBezTo>
                      <a:cubicBezTo>
                        <a:pt x="93172" y="2657"/>
                        <a:pt x="95658" y="4208"/>
                        <a:pt x="97589" y="6315"/>
                      </a:cubicBezTo>
                      <a:cubicBezTo>
                        <a:pt x="99520" y="8421"/>
                        <a:pt x="100485" y="11054"/>
                        <a:pt x="100485" y="14214"/>
                      </a:cubicBezTo>
                      <a:cubicBezTo>
                        <a:pt x="100485" y="17725"/>
                        <a:pt x="99373" y="20709"/>
                        <a:pt x="97150" y="23167"/>
                      </a:cubicBezTo>
                      <a:cubicBezTo>
                        <a:pt x="94926" y="25624"/>
                        <a:pt x="92118" y="26853"/>
                        <a:pt x="88724" y="26853"/>
                      </a:cubicBezTo>
                      <a:cubicBezTo>
                        <a:pt x="86501" y="26853"/>
                        <a:pt x="84687" y="26150"/>
                        <a:pt x="83283" y="24746"/>
                      </a:cubicBezTo>
                      <a:cubicBezTo>
                        <a:pt x="81879" y="23342"/>
                        <a:pt x="81177" y="21587"/>
                        <a:pt x="81177" y="19481"/>
                      </a:cubicBezTo>
                      <a:cubicBezTo>
                        <a:pt x="81177" y="16672"/>
                        <a:pt x="82142" y="14185"/>
                        <a:pt x="84073" y="12020"/>
                      </a:cubicBezTo>
                      <a:cubicBezTo>
                        <a:pt x="86004" y="9855"/>
                        <a:pt x="88315" y="8597"/>
                        <a:pt x="91007" y="8246"/>
                      </a:cubicBezTo>
                      <a:cubicBezTo>
                        <a:pt x="88549" y="6374"/>
                        <a:pt x="85155" y="5438"/>
                        <a:pt x="80825" y="5438"/>
                      </a:cubicBezTo>
                      <a:cubicBezTo>
                        <a:pt x="76495" y="5438"/>
                        <a:pt x="72751" y="7427"/>
                        <a:pt x="69591" y="11405"/>
                      </a:cubicBezTo>
                      <a:cubicBezTo>
                        <a:pt x="66430" y="15385"/>
                        <a:pt x="64207" y="19890"/>
                        <a:pt x="62921" y="24921"/>
                      </a:cubicBezTo>
                      <a:lnTo>
                        <a:pt x="53968" y="60556"/>
                      </a:lnTo>
                      <a:cubicBezTo>
                        <a:pt x="52564" y="65939"/>
                        <a:pt x="51862" y="70386"/>
                        <a:pt x="51862" y="73897"/>
                      </a:cubicBezTo>
                      <a:cubicBezTo>
                        <a:pt x="51862" y="77291"/>
                        <a:pt x="52827" y="80245"/>
                        <a:pt x="54758" y="82762"/>
                      </a:cubicBezTo>
                      <a:cubicBezTo>
                        <a:pt x="56689" y="85277"/>
                        <a:pt x="59234" y="86535"/>
                        <a:pt x="62394" y="86535"/>
                      </a:cubicBezTo>
                      <a:cubicBezTo>
                        <a:pt x="68713" y="86535"/>
                        <a:pt x="74360" y="83727"/>
                        <a:pt x="79333" y="78110"/>
                      </a:cubicBezTo>
                      <a:cubicBezTo>
                        <a:pt x="84307" y="72492"/>
                        <a:pt x="87613" y="66407"/>
                        <a:pt x="89251" y="59854"/>
                      </a:cubicBezTo>
                      <a:cubicBezTo>
                        <a:pt x="89486" y="59035"/>
                        <a:pt x="90011" y="58625"/>
                        <a:pt x="90830" y="58625"/>
                      </a:cubicBezTo>
                      <a:lnTo>
                        <a:pt x="93288" y="58625"/>
                      </a:lnTo>
                      <a:cubicBezTo>
                        <a:pt x="93757" y="58625"/>
                        <a:pt x="94166" y="58800"/>
                        <a:pt x="94518" y="59152"/>
                      </a:cubicBezTo>
                      <a:cubicBezTo>
                        <a:pt x="94868" y="59503"/>
                        <a:pt x="95043" y="59912"/>
                        <a:pt x="95043" y="60381"/>
                      </a:cubicBezTo>
                      <a:cubicBezTo>
                        <a:pt x="95043" y="60497"/>
                        <a:pt x="94985" y="60673"/>
                        <a:pt x="94868" y="60907"/>
                      </a:cubicBezTo>
                      <a:cubicBezTo>
                        <a:pt x="92878" y="68982"/>
                        <a:pt x="88842" y="76149"/>
                        <a:pt x="82756" y="82410"/>
                      </a:cubicBezTo>
                      <a:cubicBezTo>
                        <a:pt x="76671" y="88671"/>
                        <a:pt x="69766" y="91802"/>
                        <a:pt x="62042" y="91802"/>
                      </a:cubicBezTo>
                      <a:cubicBezTo>
                        <a:pt x="57127" y="91802"/>
                        <a:pt x="52681" y="90456"/>
                        <a:pt x="48701" y="87764"/>
                      </a:cubicBezTo>
                      <a:cubicBezTo>
                        <a:pt x="44723" y="85073"/>
                        <a:pt x="41915" y="81504"/>
                        <a:pt x="40276" y="77057"/>
                      </a:cubicBezTo>
                      <a:cubicBezTo>
                        <a:pt x="38169" y="80918"/>
                        <a:pt x="35244" y="84341"/>
                        <a:pt x="31499" y="87325"/>
                      </a:cubicBezTo>
                      <a:cubicBezTo>
                        <a:pt x="27755" y="90310"/>
                        <a:pt x="23776" y="91802"/>
                        <a:pt x="19563" y="91802"/>
                      </a:cubicBezTo>
                      <a:cubicBezTo>
                        <a:pt x="16637" y="91802"/>
                        <a:pt x="13653" y="91275"/>
                        <a:pt x="10610" y="90221"/>
                      </a:cubicBezTo>
                      <a:cubicBezTo>
                        <a:pt x="7568" y="89169"/>
                        <a:pt x="5082" y="87589"/>
                        <a:pt x="3150" y="85483"/>
                      </a:cubicBezTo>
                      <a:cubicBezTo>
                        <a:pt x="1219" y="83376"/>
                        <a:pt x="253" y="80743"/>
                        <a:pt x="253" y="77583"/>
                      </a:cubicBezTo>
                      <a:cubicBezTo>
                        <a:pt x="253" y="74424"/>
                        <a:pt x="1365" y="71527"/>
                        <a:pt x="3588" y="68894"/>
                      </a:cubicBezTo>
                      <a:cubicBezTo>
                        <a:pt x="5812" y="66261"/>
                        <a:pt x="8562" y="64944"/>
                        <a:pt x="11839" y="64944"/>
                      </a:cubicBezTo>
                      <a:cubicBezTo>
                        <a:pt x="14062" y="64944"/>
                        <a:pt x="15935" y="65646"/>
                        <a:pt x="17456" y="67050"/>
                      </a:cubicBezTo>
                      <a:cubicBezTo>
                        <a:pt x="18977" y="68455"/>
                        <a:pt x="19738" y="70211"/>
                        <a:pt x="19738" y="72317"/>
                      </a:cubicBezTo>
                      <a:cubicBezTo>
                        <a:pt x="19738" y="75126"/>
                        <a:pt x="18802" y="77583"/>
                        <a:pt x="16929" y="79689"/>
                      </a:cubicBezTo>
                      <a:cubicBezTo>
                        <a:pt x="15057" y="81796"/>
                        <a:pt x="12716" y="83141"/>
                        <a:pt x="9908" y="83727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CB38293-6242-C71B-C09C-1D8F105A1CE5}"/>
                    </a:ext>
                  </a:extLst>
                </p:cNvPr>
                <p:cNvSpPr/>
                <p:nvPr/>
              </p:nvSpPr>
              <p:spPr>
                <a:xfrm>
                  <a:off x="3835530" y="5970531"/>
                  <a:ext cx="47570" cy="202219"/>
                </a:xfrm>
                <a:custGeom>
                  <a:avLst/>
                  <a:gdLst>
                    <a:gd name="connsiteX0" fmla="*/ 43259 w 47570"/>
                    <a:gd name="connsiteY0" fmla="*/ 202040 h 202219"/>
                    <a:gd name="connsiteX1" fmla="*/ 23863 w 47570"/>
                    <a:gd name="connsiteY1" fmla="*/ 181590 h 202219"/>
                    <a:gd name="connsiteX2" fmla="*/ 10522 w 47570"/>
                    <a:gd name="connsiteY2" fmla="*/ 157102 h 202219"/>
                    <a:gd name="connsiteX3" fmla="*/ 2799 w 47570"/>
                    <a:gd name="connsiteY3" fmla="*/ 129893 h 202219"/>
                    <a:gd name="connsiteX4" fmla="*/ 253 w 47570"/>
                    <a:gd name="connsiteY4" fmla="*/ 101281 h 202219"/>
                    <a:gd name="connsiteX5" fmla="*/ 2799 w 47570"/>
                    <a:gd name="connsiteY5" fmla="*/ 72492 h 202219"/>
                    <a:gd name="connsiteX6" fmla="*/ 10610 w 47570"/>
                    <a:gd name="connsiteY6" fmla="*/ 45196 h 202219"/>
                    <a:gd name="connsiteX7" fmla="*/ 24126 w 47570"/>
                    <a:gd name="connsiteY7" fmla="*/ 20621 h 202219"/>
                    <a:gd name="connsiteX8" fmla="*/ 43259 w 47570"/>
                    <a:gd name="connsiteY8" fmla="*/ 523 h 202219"/>
                    <a:gd name="connsiteX9" fmla="*/ 44313 w 47570"/>
                    <a:gd name="connsiteY9" fmla="*/ 171 h 202219"/>
                    <a:gd name="connsiteX10" fmla="*/ 46244 w 47570"/>
                    <a:gd name="connsiteY10" fmla="*/ 171 h 202219"/>
                    <a:gd name="connsiteX11" fmla="*/ 47297 w 47570"/>
                    <a:gd name="connsiteY11" fmla="*/ 698 h 202219"/>
                    <a:gd name="connsiteX12" fmla="*/ 47824 w 47570"/>
                    <a:gd name="connsiteY12" fmla="*/ 1927 h 202219"/>
                    <a:gd name="connsiteX13" fmla="*/ 47297 w 47570"/>
                    <a:gd name="connsiteY13" fmla="*/ 3156 h 202219"/>
                    <a:gd name="connsiteX14" fmla="*/ 30885 w 47570"/>
                    <a:gd name="connsiteY14" fmla="*/ 24044 h 202219"/>
                    <a:gd name="connsiteX15" fmla="*/ 20352 w 47570"/>
                    <a:gd name="connsiteY15" fmla="*/ 47567 h 202219"/>
                    <a:gd name="connsiteX16" fmla="*/ 14559 w 47570"/>
                    <a:gd name="connsiteY16" fmla="*/ 73371 h 202219"/>
                    <a:gd name="connsiteX17" fmla="*/ 12716 w 47570"/>
                    <a:gd name="connsiteY17" fmla="*/ 101281 h 202219"/>
                    <a:gd name="connsiteX18" fmla="*/ 47122 w 47570"/>
                    <a:gd name="connsiteY18" fmla="*/ 198879 h 202219"/>
                    <a:gd name="connsiteX19" fmla="*/ 47824 w 47570"/>
                    <a:gd name="connsiteY19" fmla="*/ 200635 h 202219"/>
                    <a:gd name="connsiteX20" fmla="*/ 47209 w 47570"/>
                    <a:gd name="connsiteY20" fmla="*/ 201776 h 202219"/>
                    <a:gd name="connsiteX21" fmla="*/ 46244 w 47570"/>
                    <a:gd name="connsiteY21" fmla="*/ 202390 h 202219"/>
                    <a:gd name="connsiteX22" fmla="*/ 44313 w 47570"/>
                    <a:gd name="connsiteY22" fmla="*/ 202390 h 202219"/>
                    <a:gd name="connsiteX23" fmla="*/ 43259 w 47570"/>
                    <a:gd name="connsiteY23" fmla="*/ 202040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7570" h="202219">
                      <a:moveTo>
                        <a:pt x="43259" y="202040"/>
                      </a:moveTo>
                      <a:cubicBezTo>
                        <a:pt x="35770" y="196071"/>
                        <a:pt x="29304" y="189255"/>
                        <a:pt x="23863" y="181590"/>
                      </a:cubicBezTo>
                      <a:cubicBezTo>
                        <a:pt x="18421" y="173924"/>
                        <a:pt x="13975" y="165762"/>
                        <a:pt x="10522" y="157102"/>
                      </a:cubicBezTo>
                      <a:cubicBezTo>
                        <a:pt x="7070" y="148441"/>
                        <a:pt x="4495" y="139372"/>
                        <a:pt x="2799" y="129893"/>
                      </a:cubicBezTo>
                      <a:cubicBezTo>
                        <a:pt x="1101" y="120415"/>
                        <a:pt x="253" y="110877"/>
                        <a:pt x="253" y="101281"/>
                      </a:cubicBezTo>
                      <a:cubicBezTo>
                        <a:pt x="253" y="91568"/>
                        <a:pt x="1101" y="81972"/>
                        <a:pt x="2799" y="72492"/>
                      </a:cubicBezTo>
                      <a:cubicBezTo>
                        <a:pt x="4495" y="63014"/>
                        <a:pt x="7099" y="53915"/>
                        <a:pt x="10610" y="45196"/>
                      </a:cubicBezTo>
                      <a:cubicBezTo>
                        <a:pt x="14121" y="36478"/>
                        <a:pt x="18626" y="28286"/>
                        <a:pt x="24126" y="20621"/>
                      </a:cubicBezTo>
                      <a:cubicBezTo>
                        <a:pt x="29626" y="12956"/>
                        <a:pt x="36004" y="6257"/>
                        <a:pt x="43259" y="523"/>
                      </a:cubicBezTo>
                      <a:cubicBezTo>
                        <a:pt x="43259" y="288"/>
                        <a:pt x="43611" y="171"/>
                        <a:pt x="44313" y="171"/>
                      </a:cubicBezTo>
                      <a:lnTo>
                        <a:pt x="46244" y="171"/>
                      </a:lnTo>
                      <a:cubicBezTo>
                        <a:pt x="46595" y="171"/>
                        <a:pt x="46946" y="346"/>
                        <a:pt x="47297" y="698"/>
                      </a:cubicBezTo>
                      <a:cubicBezTo>
                        <a:pt x="47648" y="1049"/>
                        <a:pt x="47824" y="1459"/>
                        <a:pt x="47824" y="1927"/>
                      </a:cubicBezTo>
                      <a:cubicBezTo>
                        <a:pt x="47824" y="2512"/>
                        <a:pt x="47648" y="2921"/>
                        <a:pt x="47297" y="3156"/>
                      </a:cubicBezTo>
                      <a:cubicBezTo>
                        <a:pt x="40744" y="9709"/>
                        <a:pt x="35273" y="16672"/>
                        <a:pt x="30885" y="24044"/>
                      </a:cubicBezTo>
                      <a:cubicBezTo>
                        <a:pt x="26496" y="31417"/>
                        <a:pt x="22985" y="39258"/>
                        <a:pt x="20352" y="47567"/>
                      </a:cubicBezTo>
                      <a:cubicBezTo>
                        <a:pt x="17719" y="55876"/>
                        <a:pt x="15788" y="64477"/>
                        <a:pt x="14559" y="73371"/>
                      </a:cubicBezTo>
                      <a:cubicBezTo>
                        <a:pt x="13331" y="82265"/>
                        <a:pt x="12716" y="91568"/>
                        <a:pt x="12716" y="101281"/>
                      </a:cubicBezTo>
                      <a:cubicBezTo>
                        <a:pt x="12716" y="144112"/>
                        <a:pt x="24185" y="176645"/>
                        <a:pt x="47122" y="198879"/>
                      </a:cubicBezTo>
                      <a:cubicBezTo>
                        <a:pt x="47590" y="199348"/>
                        <a:pt x="47824" y="199933"/>
                        <a:pt x="47824" y="200635"/>
                      </a:cubicBezTo>
                      <a:cubicBezTo>
                        <a:pt x="47824" y="200987"/>
                        <a:pt x="47619" y="201367"/>
                        <a:pt x="47209" y="201776"/>
                      </a:cubicBezTo>
                      <a:cubicBezTo>
                        <a:pt x="46800" y="202186"/>
                        <a:pt x="46478" y="202390"/>
                        <a:pt x="46244" y="202390"/>
                      </a:cubicBezTo>
                      <a:lnTo>
                        <a:pt x="44313" y="202390"/>
                      </a:lnTo>
                      <a:cubicBezTo>
                        <a:pt x="43611" y="202390"/>
                        <a:pt x="43259" y="202273"/>
                        <a:pt x="43259" y="202040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4D1598A0-C1AC-6A87-9AB8-75163CED3974}"/>
                    </a:ext>
                  </a:extLst>
                </p:cNvPr>
                <p:cNvSpPr/>
                <p:nvPr/>
              </p:nvSpPr>
              <p:spPr>
                <a:xfrm>
                  <a:off x="3898731" y="6032847"/>
                  <a:ext cx="158861" cy="89348"/>
                </a:xfrm>
                <a:custGeom>
                  <a:avLst/>
                  <a:gdLst>
                    <a:gd name="connsiteX0" fmla="*/ 253 w 158861"/>
                    <a:gd name="connsiteY0" fmla="*/ 89519 h 89348"/>
                    <a:gd name="connsiteX1" fmla="*/ 253 w 158861"/>
                    <a:gd name="connsiteY1" fmla="*/ 82322 h 89348"/>
                    <a:gd name="connsiteX2" fmla="*/ 11663 w 158861"/>
                    <a:gd name="connsiteY2" fmla="*/ 81270 h 89348"/>
                    <a:gd name="connsiteX3" fmla="*/ 16052 w 158861"/>
                    <a:gd name="connsiteY3" fmla="*/ 76003 h 89348"/>
                    <a:gd name="connsiteX4" fmla="*/ 16052 w 158861"/>
                    <a:gd name="connsiteY4" fmla="*/ 20709 h 89348"/>
                    <a:gd name="connsiteX5" fmla="*/ 14471 w 158861"/>
                    <a:gd name="connsiteY5" fmla="*/ 12985 h 89348"/>
                    <a:gd name="connsiteX6" fmla="*/ 9820 w 158861"/>
                    <a:gd name="connsiteY6" fmla="*/ 10001 h 89348"/>
                    <a:gd name="connsiteX7" fmla="*/ 253 w 158861"/>
                    <a:gd name="connsiteY7" fmla="*/ 9474 h 89348"/>
                    <a:gd name="connsiteX8" fmla="*/ 253 w 158861"/>
                    <a:gd name="connsiteY8" fmla="*/ 2277 h 89348"/>
                    <a:gd name="connsiteX9" fmla="*/ 29568 w 158861"/>
                    <a:gd name="connsiteY9" fmla="*/ 171 h 89348"/>
                    <a:gd name="connsiteX10" fmla="*/ 29568 w 158861"/>
                    <a:gd name="connsiteY10" fmla="*/ 19831 h 89348"/>
                    <a:gd name="connsiteX11" fmla="*/ 41592 w 158861"/>
                    <a:gd name="connsiteY11" fmla="*/ 5700 h 89348"/>
                    <a:gd name="connsiteX12" fmla="*/ 58883 w 158861"/>
                    <a:gd name="connsiteY12" fmla="*/ 171 h 89348"/>
                    <a:gd name="connsiteX13" fmla="*/ 86267 w 158861"/>
                    <a:gd name="connsiteY13" fmla="*/ 19129 h 89348"/>
                    <a:gd name="connsiteX14" fmla="*/ 98116 w 158861"/>
                    <a:gd name="connsiteY14" fmla="*/ 5438 h 89348"/>
                    <a:gd name="connsiteX15" fmla="*/ 115230 w 158861"/>
                    <a:gd name="connsiteY15" fmla="*/ 171 h 89348"/>
                    <a:gd name="connsiteX16" fmla="*/ 130678 w 158861"/>
                    <a:gd name="connsiteY16" fmla="*/ 3155 h 89348"/>
                    <a:gd name="connsiteX17" fmla="*/ 140156 w 158861"/>
                    <a:gd name="connsiteY17" fmla="*/ 12195 h 89348"/>
                    <a:gd name="connsiteX18" fmla="*/ 143316 w 158861"/>
                    <a:gd name="connsiteY18" fmla="*/ 27380 h 89348"/>
                    <a:gd name="connsiteX19" fmla="*/ 143316 w 158861"/>
                    <a:gd name="connsiteY19" fmla="*/ 76003 h 89348"/>
                    <a:gd name="connsiteX20" fmla="*/ 147792 w 158861"/>
                    <a:gd name="connsiteY20" fmla="*/ 81270 h 89348"/>
                    <a:gd name="connsiteX21" fmla="*/ 159114 w 158861"/>
                    <a:gd name="connsiteY21" fmla="*/ 82322 h 89348"/>
                    <a:gd name="connsiteX22" fmla="*/ 159114 w 158861"/>
                    <a:gd name="connsiteY22" fmla="*/ 89519 h 89348"/>
                    <a:gd name="connsiteX23" fmla="*/ 112772 w 158861"/>
                    <a:gd name="connsiteY23" fmla="*/ 89519 h 89348"/>
                    <a:gd name="connsiteX24" fmla="*/ 112772 w 158861"/>
                    <a:gd name="connsiteY24" fmla="*/ 82322 h 89348"/>
                    <a:gd name="connsiteX25" fmla="*/ 124095 w 158861"/>
                    <a:gd name="connsiteY25" fmla="*/ 81270 h 89348"/>
                    <a:gd name="connsiteX26" fmla="*/ 128571 w 158861"/>
                    <a:gd name="connsiteY26" fmla="*/ 76003 h 89348"/>
                    <a:gd name="connsiteX27" fmla="*/ 128571 w 158861"/>
                    <a:gd name="connsiteY27" fmla="*/ 28082 h 89348"/>
                    <a:gd name="connsiteX28" fmla="*/ 125675 w 158861"/>
                    <a:gd name="connsiteY28" fmla="*/ 11668 h 89348"/>
                    <a:gd name="connsiteX29" fmla="*/ 114001 w 158861"/>
                    <a:gd name="connsiteY29" fmla="*/ 5438 h 89348"/>
                    <a:gd name="connsiteX30" fmla="*/ 94693 w 158861"/>
                    <a:gd name="connsiteY30" fmla="*/ 14828 h 89348"/>
                    <a:gd name="connsiteX31" fmla="*/ 87144 w 158861"/>
                    <a:gd name="connsiteY31" fmla="*/ 36156 h 89348"/>
                    <a:gd name="connsiteX32" fmla="*/ 87144 w 158861"/>
                    <a:gd name="connsiteY32" fmla="*/ 76003 h 89348"/>
                    <a:gd name="connsiteX33" fmla="*/ 91533 w 158861"/>
                    <a:gd name="connsiteY33" fmla="*/ 81270 h 89348"/>
                    <a:gd name="connsiteX34" fmla="*/ 102942 w 158861"/>
                    <a:gd name="connsiteY34" fmla="*/ 82322 h 89348"/>
                    <a:gd name="connsiteX35" fmla="*/ 102942 w 158861"/>
                    <a:gd name="connsiteY35" fmla="*/ 89519 h 89348"/>
                    <a:gd name="connsiteX36" fmla="*/ 56600 w 158861"/>
                    <a:gd name="connsiteY36" fmla="*/ 89519 h 89348"/>
                    <a:gd name="connsiteX37" fmla="*/ 56600 w 158861"/>
                    <a:gd name="connsiteY37" fmla="*/ 82322 h 89348"/>
                    <a:gd name="connsiteX38" fmla="*/ 67923 w 158861"/>
                    <a:gd name="connsiteY38" fmla="*/ 81270 h 89348"/>
                    <a:gd name="connsiteX39" fmla="*/ 72399 w 158861"/>
                    <a:gd name="connsiteY39" fmla="*/ 76003 h 89348"/>
                    <a:gd name="connsiteX40" fmla="*/ 72399 w 158861"/>
                    <a:gd name="connsiteY40" fmla="*/ 28082 h 89348"/>
                    <a:gd name="connsiteX41" fmla="*/ 69503 w 158861"/>
                    <a:gd name="connsiteY41" fmla="*/ 11757 h 89348"/>
                    <a:gd name="connsiteX42" fmla="*/ 57829 w 158861"/>
                    <a:gd name="connsiteY42" fmla="*/ 5438 h 89348"/>
                    <a:gd name="connsiteX43" fmla="*/ 38521 w 158861"/>
                    <a:gd name="connsiteY43" fmla="*/ 14828 h 89348"/>
                    <a:gd name="connsiteX44" fmla="*/ 30972 w 158861"/>
                    <a:gd name="connsiteY44" fmla="*/ 36156 h 89348"/>
                    <a:gd name="connsiteX45" fmla="*/ 30972 w 158861"/>
                    <a:gd name="connsiteY45" fmla="*/ 76003 h 89348"/>
                    <a:gd name="connsiteX46" fmla="*/ 35361 w 158861"/>
                    <a:gd name="connsiteY46" fmla="*/ 81270 h 89348"/>
                    <a:gd name="connsiteX47" fmla="*/ 46595 w 158861"/>
                    <a:gd name="connsiteY47" fmla="*/ 82322 h 89348"/>
                    <a:gd name="connsiteX48" fmla="*/ 46595 w 158861"/>
                    <a:gd name="connsiteY48" fmla="*/ 89519 h 89348"/>
                    <a:gd name="connsiteX49" fmla="*/ 253 w 158861"/>
                    <a:gd name="connsiteY49" fmla="*/ 89519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253" y="89519"/>
                      </a:moveTo>
                      <a:lnTo>
                        <a:pt x="253" y="82322"/>
                      </a:lnTo>
                      <a:cubicBezTo>
                        <a:pt x="4934" y="82322"/>
                        <a:pt x="8737" y="81972"/>
                        <a:pt x="11663" y="81270"/>
                      </a:cubicBezTo>
                      <a:cubicBezTo>
                        <a:pt x="14589" y="80568"/>
                        <a:pt x="16052" y="78812"/>
                        <a:pt x="16052" y="76003"/>
                      </a:cubicBezTo>
                      <a:lnTo>
                        <a:pt x="16052" y="20709"/>
                      </a:lnTo>
                      <a:cubicBezTo>
                        <a:pt x="16052" y="17198"/>
                        <a:pt x="15525" y="14624"/>
                        <a:pt x="14471" y="12985"/>
                      </a:cubicBezTo>
                      <a:cubicBezTo>
                        <a:pt x="13418" y="11347"/>
                        <a:pt x="11868" y="10352"/>
                        <a:pt x="9820" y="10001"/>
                      </a:cubicBezTo>
                      <a:cubicBezTo>
                        <a:pt x="7772" y="9650"/>
                        <a:pt x="4583" y="9474"/>
                        <a:pt x="253" y="9474"/>
                      </a:cubicBezTo>
                      <a:lnTo>
                        <a:pt x="253" y="2277"/>
                      </a:lnTo>
                      <a:lnTo>
                        <a:pt x="29568" y="171"/>
                      </a:lnTo>
                      <a:lnTo>
                        <a:pt x="29568" y="19831"/>
                      </a:lnTo>
                      <a:cubicBezTo>
                        <a:pt x="32260" y="14097"/>
                        <a:pt x="36268" y="9387"/>
                        <a:pt x="41592" y="5700"/>
                      </a:cubicBezTo>
                      <a:cubicBezTo>
                        <a:pt x="46917" y="2014"/>
                        <a:pt x="52680" y="171"/>
                        <a:pt x="58883" y="171"/>
                      </a:cubicBezTo>
                      <a:cubicBezTo>
                        <a:pt x="74447" y="171"/>
                        <a:pt x="83575" y="6490"/>
                        <a:pt x="86267" y="19129"/>
                      </a:cubicBezTo>
                      <a:cubicBezTo>
                        <a:pt x="88958" y="13512"/>
                        <a:pt x="92908" y="8948"/>
                        <a:pt x="98116" y="5438"/>
                      </a:cubicBezTo>
                      <a:cubicBezTo>
                        <a:pt x="103323" y="1927"/>
                        <a:pt x="109028" y="171"/>
                        <a:pt x="115230" y="171"/>
                      </a:cubicBezTo>
                      <a:cubicBezTo>
                        <a:pt x="121316" y="171"/>
                        <a:pt x="126465" y="1165"/>
                        <a:pt x="130678" y="3155"/>
                      </a:cubicBezTo>
                      <a:cubicBezTo>
                        <a:pt x="134891" y="5145"/>
                        <a:pt x="138050" y="8158"/>
                        <a:pt x="140156" y="12195"/>
                      </a:cubicBezTo>
                      <a:cubicBezTo>
                        <a:pt x="142263" y="16233"/>
                        <a:pt x="143316" y="21294"/>
                        <a:pt x="143316" y="27380"/>
                      </a:cubicBezTo>
                      <a:lnTo>
                        <a:pt x="143316" y="76003"/>
                      </a:lnTo>
                      <a:cubicBezTo>
                        <a:pt x="143316" y="78812"/>
                        <a:pt x="144808" y="80568"/>
                        <a:pt x="147792" y="81270"/>
                      </a:cubicBezTo>
                      <a:cubicBezTo>
                        <a:pt x="150777" y="81972"/>
                        <a:pt x="154551" y="82322"/>
                        <a:pt x="159114" y="82322"/>
                      </a:cubicBezTo>
                      <a:lnTo>
                        <a:pt x="159114" y="89519"/>
                      </a:lnTo>
                      <a:lnTo>
                        <a:pt x="112772" y="89519"/>
                      </a:lnTo>
                      <a:lnTo>
                        <a:pt x="112772" y="82322"/>
                      </a:lnTo>
                      <a:cubicBezTo>
                        <a:pt x="117337" y="82322"/>
                        <a:pt x="121111" y="81972"/>
                        <a:pt x="124095" y="81270"/>
                      </a:cubicBezTo>
                      <a:cubicBezTo>
                        <a:pt x="127079" y="80568"/>
                        <a:pt x="128571" y="78812"/>
                        <a:pt x="128571" y="76003"/>
                      </a:cubicBezTo>
                      <a:lnTo>
                        <a:pt x="128571" y="28082"/>
                      </a:lnTo>
                      <a:cubicBezTo>
                        <a:pt x="128571" y="21294"/>
                        <a:pt x="127606" y="15823"/>
                        <a:pt x="125675" y="11668"/>
                      </a:cubicBezTo>
                      <a:cubicBezTo>
                        <a:pt x="123744" y="7514"/>
                        <a:pt x="119853" y="5438"/>
                        <a:pt x="114001" y="5438"/>
                      </a:cubicBezTo>
                      <a:cubicBezTo>
                        <a:pt x="106161" y="5438"/>
                        <a:pt x="99724" y="8568"/>
                        <a:pt x="94693" y="14828"/>
                      </a:cubicBezTo>
                      <a:cubicBezTo>
                        <a:pt x="89661" y="21089"/>
                        <a:pt x="87144" y="28198"/>
                        <a:pt x="87144" y="36156"/>
                      </a:cubicBezTo>
                      <a:lnTo>
                        <a:pt x="87144" y="76003"/>
                      </a:lnTo>
                      <a:cubicBezTo>
                        <a:pt x="87144" y="78812"/>
                        <a:pt x="88607" y="80568"/>
                        <a:pt x="91533" y="81270"/>
                      </a:cubicBezTo>
                      <a:cubicBezTo>
                        <a:pt x="94458" y="81972"/>
                        <a:pt x="98261" y="82322"/>
                        <a:pt x="102942" y="82322"/>
                      </a:cubicBezTo>
                      <a:lnTo>
                        <a:pt x="102942" y="89519"/>
                      </a:lnTo>
                      <a:lnTo>
                        <a:pt x="56600" y="89519"/>
                      </a:lnTo>
                      <a:lnTo>
                        <a:pt x="56600" y="82322"/>
                      </a:lnTo>
                      <a:cubicBezTo>
                        <a:pt x="61164" y="82322"/>
                        <a:pt x="64939" y="81972"/>
                        <a:pt x="67923" y="81270"/>
                      </a:cubicBezTo>
                      <a:cubicBezTo>
                        <a:pt x="70907" y="80568"/>
                        <a:pt x="72399" y="78812"/>
                        <a:pt x="72399" y="76003"/>
                      </a:cubicBezTo>
                      <a:lnTo>
                        <a:pt x="72399" y="28082"/>
                      </a:lnTo>
                      <a:cubicBezTo>
                        <a:pt x="72399" y="21411"/>
                        <a:pt x="71434" y="15970"/>
                        <a:pt x="69503" y="11757"/>
                      </a:cubicBezTo>
                      <a:cubicBezTo>
                        <a:pt x="67572" y="7544"/>
                        <a:pt x="63681" y="5438"/>
                        <a:pt x="57829" y="5438"/>
                      </a:cubicBezTo>
                      <a:cubicBezTo>
                        <a:pt x="49988" y="5438"/>
                        <a:pt x="43552" y="8568"/>
                        <a:pt x="38521" y="14828"/>
                      </a:cubicBezTo>
                      <a:cubicBezTo>
                        <a:pt x="33489" y="21089"/>
                        <a:pt x="30972" y="28198"/>
                        <a:pt x="30972" y="36156"/>
                      </a:cubicBezTo>
                      <a:lnTo>
                        <a:pt x="30972" y="76003"/>
                      </a:lnTo>
                      <a:cubicBezTo>
                        <a:pt x="30972" y="78812"/>
                        <a:pt x="32435" y="80568"/>
                        <a:pt x="35361" y="81270"/>
                      </a:cubicBezTo>
                      <a:cubicBezTo>
                        <a:pt x="38286" y="81972"/>
                        <a:pt x="42031" y="82322"/>
                        <a:pt x="46595" y="82322"/>
                      </a:cubicBezTo>
                      <a:lnTo>
                        <a:pt x="46595" y="89519"/>
                      </a:lnTo>
                      <a:lnTo>
                        <a:pt x="253" y="895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1E56CDD-8B5C-C2FE-798E-69A34E4D8D07}"/>
                    </a:ext>
                  </a:extLst>
                </p:cNvPr>
                <p:cNvSpPr/>
                <p:nvPr/>
              </p:nvSpPr>
              <p:spPr>
                <a:xfrm>
                  <a:off x="4063503" y="6032847"/>
                  <a:ext cx="158862" cy="89348"/>
                </a:xfrm>
                <a:custGeom>
                  <a:avLst/>
                  <a:gdLst>
                    <a:gd name="connsiteX0" fmla="*/ 253 w 158862"/>
                    <a:gd name="connsiteY0" fmla="*/ 89519 h 89348"/>
                    <a:gd name="connsiteX1" fmla="*/ 253 w 158862"/>
                    <a:gd name="connsiteY1" fmla="*/ 82322 h 89348"/>
                    <a:gd name="connsiteX2" fmla="*/ 11664 w 158862"/>
                    <a:gd name="connsiteY2" fmla="*/ 81270 h 89348"/>
                    <a:gd name="connsiteX3" fmla="*/ 16052 w 158862"/>
                    <a:gd name="connsiteY3" fmla="*/ 76003 h 89348"/>
                    <a:gd name="connsiteX4" fmla="*/ 16052 w 158862"/>
                    <a:gd name="connsiteY4" fmla="*/ 20709 h 89348"/>
                    <a:gd name="connsiteX5" fmla="*/ 14472 w 158862"/>
                    <a:gd name="connsiteY5" fmla="*/ 12985 h 89348"/>
                    <a:gd name="connsiteX6" fmla="*/ 9820 w 158862"/>
                    <a:gd name="connsiteY6" fmla="*/ 10001 h 89348"/>
                    <a:gd name="connsiteX7" fmla="*/ 253 w 158862"/>
                    <a:gd name="connsiteY7" fmla="*/ 9474 h 89348"/>
                    <a:gd name="connsiteX8" fmla="*/ 253 w 158862"/>
                    <a:gd name="connsiteY8" fmla="*/ 2277 h 89348"/>
                    <a:gd name="connsiteX9" fmla="*/ 29568 w 158862"/>
                    <a:gd name="connsiteY9" fmla="*/ 171 h 89348"/>
                    <a:gd name="connsiteX10" fmla="*/ 29568 w 158862"/>
                    <a:gd name="connsiteY10" fmla="*/ 19831 h 89348"/>
                    <a:gd name="connsiteX11" fmla="*/ 41592 w 158862"/>
                    <a:gd name="connsiteY11" fmla="*/ 5700 h 89348"/>
                    <a:gd name="connsiteX12" fmla="*/ 58883 w 158862"/>
                    <a:gd name="connsiteY12" fmla="*/ 171 h 89348"/>
                    <a:gd name="connsiteX13" fmla="*/ 86267 w 158862"/>
                    <a:gd name="connsiteY13" fmla="*/ 19129 h 89348"/>
                    <a:gd name="connsiteX14" fmla="*/ 98116 w 158862"/>
                    <a:gd name="connsiteY14" fmla="*/ 5438 h 89348"/>
                    <a:gd name="connsiteX15" fmla="*/ 115230 w 158862"/>
                    <a:gd name="connsiteY15" fmla="*/ 171 h 89348"/>
                    <a:gd name="connsiteX16" fmla="*/ 130678 w 158862"/>
                    <a:gd name="connsiteY16" fmla="*/ 3155 h 89348"/>
                    <a:gd name="connsiteX17" fmla="*/ 140157 w 158862"/>
                    <a:gd name="connsiteY17" fmla="*/ 12195 h 89348"/>
                    <a:gd name="connsiteX18" fmla="*/ 143316 w 158862"/>
                    <a:gd name="connsiteY18" fmla="*/ 27380 h 89348"/>
                    <a:gd name="connsiteX19" fmla="*/ 143316 w 158862"/>
                    <a:gd name="connsiteY19" fmla="*/ 76003 h 89348"/>
                    <a:gd name="connsiteX20" fmla="*/ 147792 w 158862"/>
                    <a:gd name="connsiteY20" fmla="*/ 81270 h 89348"/>
                    <a:gd name="connsiteX21" fmla="*/ 159115 w 158862"/>
                    <a:gd name="connsiteY21" fmla="*/ 82322 h 89348"/>
                    <a:gd name="connsiteX22" fmla="*/ 159115 w 158862"/>
                    <a:gd name="connsiteY22" fmla="*/ 89519 h 89348"/>
                    <a:gd name="connsiteX23" fmla="*/ 112773 w 158862"/>
                    <a:gd name="connsiteY23" fmla="*/ 89519 h 89348"/>
                    <a:gd name="connsiteX24" fmla="*/ 112773 w 158862"/>
                    <a:gd name="connsiteY24" fmla="*/ 82322 h 89348"/>
                    <a:gd name="connsiteX25" fmla="*/ 124095 w 158862"/>
                    <a:gd name="connsiteY25" fmla="*/ 81270 h 89348"/>
                    <a:gd name="connsiteX26" fmla="*/ 128571 w 158862"/>
                    <a:gd name="connsiteY26" fmla="*/ 76003 h 89348"/>
                    <a:gd name="connsiteX27" fmla="*/ 128571 w 158862"/>
                    <a:gd name="connsiteY27" fmla="*/ 28082 h 89348"/>
                    <a:gd name="connsiteX28" fmla="*/ 125675 w 158862"/>
                    <a:gd name="connsiteY28" fmla="*/ 11668 h 89348"/>
                    <a:gd name="connsiteX29" fmla="*/ 114001 w 158862"/>
                    <a:gd name="connsiteY29" fmla="*/ 5438 h 89348"/>
                    <a:gd name="connsiteX30" fmla="*/ 94693 w 158862"/>
                    <a:gd name="connsiteY30" fmla="*/ 14828 h 89348"/>
                    <a:gd name="connsiteX31" fmla="*/ 87144 w 158862"/>
                    <a:gd name="connsiteY31" fmla="*/ 36156 h 89348"/>
                    <a:gd name="connsiteX32" fmla="*/ 87144 w 158862"/>
                    <a:gd name="connsiteY32" fmla="*/ 76003 h 89348"/>
                    <a:gd name="connsiteX33" fmla="*/ 91533 w 158862"/>
                    <a:gd name="connsiteY33" fmla="*/ 81270 h 89348"/>
                    <a:gd name="connsiteX34" fmla="*/ 102943 w 158862"/>
                    <a:gd name="connsiteY34" fmla="*/ 82322 h 89348"/>
                    <a:gd name="connsiteX35" fmla="*/ 102943 w 158862"/>
                    <a:gd name="connsiteY35" fmla="*/ 89519 h 89348"/>
                    <a:gd name="connsiteX36" fmla="*/ 56601 w 158862"/>
                    <a:gd name="connsiteY36" fmla="*/ 89519 h 89348"/>
                    <a:gd name="connsiteX37" fmla="*/ 56601 w 158862"/>
                    <a:gd name="connsiteY37" fmla="*/ 82322 h 89348"/>
                    <a:gd name="connsiteX38" fmla="*/ 67923 w 158862"/>
                    <a:gd name="connsiteY38" fmla="*/ 81270 h 89348"/>
                    <a:gd name="connsiteX39" fmla="*/ 72399 w 158862"/>
                    <a:gd name="connsiteY39" fmla="*/ 76003 h 89348"/>
                    <a:gd name="connsiteX40" fmla="*/ 72399 w 158862"/>
                    <a:gd name="connsiteY40" fmla="*/ 28082 h 89348"/>
                    <a:gd name="connsiteX41" fmla="*/ 69503 w 158862"/>
                    <a:gd name="connsiteY41" fmla="*/ 11757 h 89348"/>
                    <a:gd name="connsiteX42" fmla="*/ 57829 w 158862"/>
                    <a:gd name="connsiteY42" fmla="*/ 5438 h 89348"/>
                    <a:gd name="connsiteX43" fmla="*/ 38521 w 158862"/>
                    <a:gd name="connsiteY43" fmla="*/ 14828 h 89348"/>
                    <a:gd name="connsiteX44" fmla="*/ 30972 w 158862"/>
                    <a:gd name="connsiteY44" fmla="*/ 36156 h 89348"/>
                    <a:gd name="connsiteX45" fmla="*/ 30972 w 158862"/>
                    <a:gd name="connsiteY45" fmla="*/ 76003 h 89348"/>
                    <a:gd name="connsiteX46" fmla="*/ 35361 w 158862"/>
                    <a:gd name="connsiteY46" fmla="*/ 81270 h 89348"/>
                    <a:gd name="connsiteX47" fmla="*/ 46595 w 158862"/>
                    <a:gd name="connsiteY47" fmla="*/ 82322 h 89348"/>
                    <a:gd name="connsiteX48" fmla="*/ 46595 w 158862"/>
                    <a:gd name="connsiteY48" fmla="*/ 89519 h 89348"/>
                    <a:gd name="connsiteX49" fmla="*/ 253 w 158862"/>
                    <a:gd name="connsiteY49" fmla="*/ 89519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2" h="89348">
                      <a:moveTo>
                        <a:pt x="253" y="89519"/>
                      </a:moveTo>
                      <a:lnTo>
                        <a:pt x="253" y="82322"/>
                      </a:lnTo>
                      <a:cubicBezTo>
                        <a:pt x="4934" y="82322"/>
                        <a:pt x="8738" y="81972"/>
                        <a:pt x="11664" y="81270"/>
                      </a:cubicBezTo>
                      <a:cubicBezTo>
                        <a:pt x="14589" y="80568"/>
                        <a:pt x="16052" y="78812"/>
                        <a:pt x="16052" y="76003"/>
                      </a:cubicBezTo>
                      <a:lnTo>
                        <a:pt x="16052" y="20709"/>
                      </a:lnTo>
                      <a:cubicBezTo>
                        <a:pt x="16052" y="17198"/>
                        <a:pt x="15525" y="14624"/>
                        <a:pt x="14472" y="12985"/>
                      </a:cubicBezTo>
                      <a:cubicBezTo>
                        <a:pt x="13419" y="11347"/>
                        <a:pt x="11868" y="10352"/>
                        <a:pt x="9820" y="10001"/>
                      </a:cubicBezTo>
                      <a:cubicBezTo>
                        <a:pt x="7773" y="9650"/>
                        <a:pt x="4584" y="9474"/>
                        <a:pt x="253" y="9474"/>
                      </a:cubicBezTo>
                      <a:lnTo>
                        <a:pt x="253" y="2277"/>
                      </a:lnTo>
                      <a:lnTo>
                        <a:pt x="29568" y="171"/>
                      </a:lnTo>
                      <a:lnTo>
                        <a:pt x="29568" y="19831"/>
                      </a:lnTo>
                      <a:cubicBezTo>
                        <a:pt x="32260" y="14097"/>
                        <a:pt x="36268" y="9387"/>
                        <a:pt x="41592" y="5700"/>
                      </a:cubicBezTo>
                      <a:cubicBezTo>
                        <a:pt x="46917" y="2014"/>
                        <a:pt x="52681" y="171"/>
                        <a:pt x="58883" y="171"/>
                      </a:cubicBezTo>
                      <a:cubicBezTo>
                        <a:pt x="74447" y="171"/>
                        <a:pt x="83575" y="6490"/>
                        <a:pt x="86267" y="19129"/>
                      </a:cubicBezTo>
                      <a:cubicBezTo>
                        <a:pt x="88959" y="13512"/>
                        <a:pt x="92909" y="8948"/>
                        <a:pt x="98116" y="5438"/>
                      </a:cubicBezTo>
                      <a:cubicBezTo>
                        <a:pt x="103323" y="1927"/>
                        <a:pt x="109028" y="171"/>
                        <a:pt x="115230" y="171"/>
                      </a:cubicBezTo>
                      <a:cubicBezTo>
                        <a:pt x="121316" y="171"/>
                        <a:pt x="126465" y="1165"/>
                        <a:pt x="130678" y="3155"/>
                      </a:cubicBezTo>
                      <a:cubicBezTo>
                        <a:pt x="134891" y="5145"/>
                        <a:pt x="138051" y="8158"/>
                        <a:pt x="140157" y="12195"/>
                      </a:cubicBezTo>
                      <a:cubicBezTo>
                        <a:pt x="142264" y="16233"/>
                        <a:pt x="143316" y="21294"/>
                        <a:pt x="143316" y="27380"/>
                      </a:cubicBezTo>
                      <a:lnTo>
                        <a:pt x="143316" y="76003"/>
                      </a:lnTo>
                      <a:cubicBezTo>
                        <a:pt x="143316" y="78812"/>
                        <a:pt x="144808" y="80568"/>
                        <a:pt x="147792" y="81270"/>
                      </a:cubicBezTo>
                      <a:cubicBezTo>
                        <a:pt x="150777" y="81972"/>
                        <a:pt x="154551" y="82322"/>
                        <a:pt x="159115" y="82322"/>
                      </a:cubicBezTo>
                      <a:lnTo>
                        <a:pt x="159115" y="89519"/>
                      </a:lnTo>
                      <a:lnTo>
                        <a:pt x="112773" y="89519"/>
                      </a:lnTo>
                      <a:lnTo>
                        <a:pt x="112773" y="82322"/>
                      </a:lnTo>
                      <a:cubicBezTo>
                        <a:pt x="117337" y="82322"/>
                        <a:pt x="121110" y="81972"/>
                        <a:pt x="124095" y="81270"/>
                      </a:cubicBezTo>
                      <a:cubicBezTo>
                        <a:pt x="127079" y="80568"/>
                        <a:pt x="128571" y="78812"/>
                        <a:pt x="128571" y="76003"/>
                      </a:cubicBezTo>
                      <a:lnTo>
                        <a:pt x="128571" y="28082"/>
                      </a:lnTo>
                      <a:cubicBezTo>
                        <a:pt x="128571" y="21294"/>
                        <a:pt x="127606" y="15823"/>
                        <a:pt x="125675" y="11668"/>
                      </a:cubicBezTo>
                      <a:cubicBezTo>
                        <a:pt x="123744" y="7514"/>
                        <a:pt x="119853" y="5438"/>
                        <a:pt x="114001" y="5438"/>
                      </a:cubicBezTo>
                      <a:cubicBezTo>
                        <a:pt x="106161" y="5438"/>
                        <a:pt x="99725" y="8568"/>
                        <a:pt x="94693" y="14828"/>
                      </a:cubicBezTo>
                      <a:cubicBezTo>
                        <a:pt x="89661" y="21089"/>
                        <a:pt x="87144" y="28198"/>
                        <a:pt x="87144" y="36156"/>
                      </a:cubicBezTo>
                      <a:lnTo>
                        <a:pt x="87144" y="76003"/>
                      </a:lnTo>
                      <a:cubicBezTo>
                        <a:pt x="87144" y="78812"/>
                        <a:pt x="88607" y="80568"/>
                        <a:pt x="91533" y="81270"/>
                      </a:cubicBezTo>
                      <a:cubicBezTo>
                        <a:pt x="94459" y="81972"/>
                        <a:pt x="98262" y="82322"/>
                        <a:pt x="102943" y="82322"/>
                      </a:cubicBezTo>
                      <a:lnTo>
                        <a:pt x="102943" y="89519"/>
                      </a:lnTo>
                      <a:lnTo>
                        <a:pt x="56601" y="89519"/>
                      </a:lnTo>
                      <a:lnTo>
                        <a:pt x="56601" y="82322"/>
                      </a:lnTo>
                      <a:cubicBezTo>
                        <a:pt x="61165" y="82322"/>
                        <a:pt x="64938" y="81972"/>
                        <a:pt x="67923" y="81270"/>
                      </a:cubicBezTo>
                      <a:cubicBezTo>
                        <a:pt x="70907" y="80568"/>
                        <a:pt x="72399" y="78812"/>
                        <a:pt x="72399" y="76003"/>
                      </a:cubicBezTo>
                      <a:lnTo>
                        <a:pt x="72399" y="28082"/>
                      </a:lnTo>
                      <a:cubicBezTo>
                        <a:pt x="72399" y="21411"/>
                        <a:pt x="71434" y="15970"/>
                        <a:pt x="69503" y="11757"/>
                      </a:cubicBezTo>
                      <a:cubicBezTo>
                        <a:pt x="67572" y="7544"/>
                        <a:pt x="63681" y="5438"/>
                        <a:pt x="57829" y="5438"/>
                      </a:cubicBezTo>
                      <a:cubicBezTo>
                        <a:pt x="49989" y="5438"/>
                        <a:pt x="43553" y="8568"/>
                        <a:pt x="38521" y="14828"/>
                      </a:cubicBezTo>
                      <a:cubicBezTo>
                        <a:pt x="33489" y="21089"/>
                        <a:pt x="30972" y="28198"/>
                        <a:pt x="30972" y="36156"/>
                      </a:cubicBezTo>
                      <a:lnTo>
                        <a:pt x="30972" y="76003"/>
                      </a:lnTo>
                      <a:cubicBezTo>
                        <a:pt x="30972" y="78812"/>
                        <a:pt x="32435" y="80568"/>
                        <a:pt x="35361" y="81270"/>
                      </a:cubicBezTo>
                      <a:cubicBezTo>
                        <a:pt x="38287" y="81972"/>
                        <a:pt x="42032" y="82322"/>
                        <a:pt x="46595" y="82322"/>
                      </a:cubicBezTo>
                      <a:lnTo>
                        <a:pt x="46595" y="89519"/>
                      </a:lnTo>
                      <a:lnTo>
                        <a:pt x="253" y="895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8989084D-674B-5A1C-3BD9-0F2235DE0D6B}"/>
                    </a:ext>
                  </a:extLst>
                </p:cNvPr>
                <p:cNvSpPr/>
                <p:nvPr/>
              </p:nvSpPr>
              <p:spPr>
                <a:xfrm>
                  <a:off x="4233717" y="5970531"/>
                  <a:ext cx="47395" cy="202219"/>
                </a:xfrm>
                <a:custGeom>
                  <a:avLst/>
                  <a:gdLst>
                    <a:gd name="connsiteX0" fmla="*/ 2009 w 47395"/>
                    <a:gd name="connsiteY0" fmla="*/ 202390 h 202219"/>
                    <a:gd name="connsiteX1" fmla="*/ 253 w 47395"/>
                    <a:gd name="connsiteY1" fmla="*/ 200635 h 202219"/>
                    <a:gd name="connsiteX2" fmla="*/ 605 w 47395"/>
                    <a:gd name="connsiteY2" fmla="*/ 199406 h 202219"/>
                    <a:gd name="connsiteX3" fmla="*/ 35185 w 47395"/>
                    <a:gd name="connsiteY3" fmla="*/ 101281 h 202219"/>
                    <a:gd name="connsiteX4" fmla="*/ 955 w 47395"/>
                    <a:gd name="connsiteY4" fmla="*/ 3682 h 202219"/>
                    <a:gd name="connsiteX5" fmla="*/ 253 w 47395"/>
                    <a:gd name="connsiteY5" fmla="*/ 1927 h 202219"/>
                    <a:gd name="connsiteX6" fmla="*/ 780 w 47395"/>
                    <a:gd name="connsiteY6" fmla="*/ 698 h 202219"/>
                    <a:gd name="connsiteX7" fmla="*/ 2009 w 47395"/>
                    <a:gd name="connsiteY7" fmla="*/ 171 h 202219"/>
                    <a:gd name="connsiteX8" fmla="*/ 3939 w 47395"/>
                    <a:gd name="connsiteY8" fmla="*/ 171 h 202219"/>
                    <a:gd name="connsiteX9" fmla="*/ 4818 w 47395"/>
                    <a:gd name="connsiteY9" fmla="*/ 523 h 202219"/>
                    <a:gd name="connsiteX10" fmla="*/ 29041 w 47395"/>
                    <a:gd name="connsiteY10" fmla="*/ 28345 h 202219"/>
                    <a:gd name="connsiteX11" fmla="*/ 43172 w 47395"/>
                    <a:gd name="connsiteY11" fmla="*/ 63364 h 202219"/>
                    <a:gd name="connsiteX12" fmla="*/ 47649 w 47395"/>
                    <a:gd name="connsiteY12" fmla="*/ 101281 h 202219"/>
                    <a:gd name="connsiteX13" fmla="*/ 45278 w 47395"/>
                    <a:gd name="connsiteY13" fmla="*/ 129543 h 202219"/>
                    <a:gd name="connsiteX14" fmla="*/ 37642 w 47395"/>
                    <a:gd name="connsiteY14" fmla="*/ 156838 h 202219"/>
                    <a:gd name="connsiteX15" fmla="*/ 24214 w 47395"/>
                    <a:gd name="connsiteY15" fmla="*/ 181677 h 202219"/>
                    <a:gd name="connsiteX16" fmla="*/ 4818 w 47395"/>
                    <a:gd name="connsiteY16" fmla="*/ 202040 h 202219"/>
                    <a:gd name="connsiteX17" fmla="*/ 3939 w 47395"/>
                    <a:gd name="connsiteY17" fmla="*/ 202390 h 202219"/>
                    <a:gd name="connsiteX18" fmla="*/ 2009 w 47395"/>
                    <a:gd name="connsiteY18" fmla="*/ 202390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7395" h="202219">
                      <a:moveTo>
                        <a:pt x="2009" y="202390"/>
                      </a:moveTo>
                      <a:cubicBezTo>
                        <a:pt x="838" y="202390"/>
                        <a:pt x="253" y="201805"/>
                        <a:pt x="253" y="200635"/>
                      </a:cubicBezTo>
                      <a:cubicBezTo>
                        <a:pt x="253" y="200050"/>
                        <a:pt x="370" y="199641"/>
                        <a:pt x="605" y="199406"/>
                      </a:cubicBezTo>
                      <a:cubicBezTo>
                        <a:pt x="23659" y="176821"/>
                        <a:pt x="35185" y="144112"/>
                        <a:pt x="35185" y="101281"/>
                      </a:cubicBezTo>
                      <a:cubicBezTo>
                        <a:pt x="35185" y="58450"/>
                        <a:pt x="23776" y="25917"/>
                        <a:pt x="955" y="3682"/>
                      </a:cubicBezTo>
                      <a:cubicBezTo>
                        <a:pt x="487" y="3331"/>
                        <a:pt x="253" y="2746"/>
                        <a:pt x="253" y="1927"/>
                      </a:cubicBezTo>
                      <a:cubicBezTo>
                        <a:pt x="253" y="1459"/>
                        <a:pt x="428" y="1049"/>
                        <a:pt x="780" y="698"/>
                      </a:cubicBezTo>
                      <a:cubicBezTo>
                        <a:pt x="1132" y="346"/>
                        <a:pt x="1540" y="171"/>
                        <a:pt x="2009" y="171"/>
                      </a:cubicBezTo>
                      <a:lnTo>
                        <a:pt x="3939" y="171"/>
                      </a:lnTo>
                      <a:cubicBezTo>
                        <a:pt x="4291" y="171"/>
                        <a:pt x="4583" y="288"/>
                        <a:pt x="4818" y="523"/>
                      </a:cubicBezTo>
                      <a:cubicBezTo>
                        <a:pt x="14530" y="8129"/>
                        <a:pt x="22605" y="17403"/>
                        <a:pt x="29041" y="28345"/>
                      </a:cubicBezTo>
                      <a:cubicBezTo>
                        <a:pt x="35477" y="39287"/>
                        <a:pt x="40188" y="50960"/>
                        <a:pt x="43172" y="63364"/>
                      </a:cubicBezTo>
                      <a:cubicBezTo>
                        <a:pt x="46157" y="75769"/>
                        <a:pt x="47649" y="88408"/>
                        <a:pt x="47649" y="101281"/>
                      </a:cubicBezTo>
                      <a:cubicBezTo>
                        <a:pt x="47649" y="110877"/>
                        <a:pt x="46859" y="120298"/>
                        <a:pt x="45278" y="129543"/>
                      </a:cubicBezTo>
                      <a:cubicBezTo>
                        <a:pt x="43699" y="138788"/>
                        <a:pt x="41153" y="147885"/>
                        <a:pt x="37642" y="156838"/>
                      </a:cubicBezTo>
                      <a:cubicBezTo>
                        <a:pt x="34131" y="165791"/>
                        <a:pt x="29656" y="174071"/>
                        <a:pt x="24214" y="181677"/>
                      </a:cubicBezTo>
                      <a:cubicBezTo>
                        <a:pt x="18773" y="189284"/>
                        <a:pt x="12308" y="196071"/>
                        <a:pt x="4818" y="202040"/>
                      </a:cubicBezTo>
                      <a:cubicBezTo>
                        <a:pt x="4583" y="202273"/>
                        <a:pt x="4291" y="202390"/>
                        <a:pt x="3939" y="202390"/>
                      </a:cubicBezTo>
                      <a:lnTo>
                        <a:pt x="2009" y="20239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grpSp>
            <p:nvGrpSpPr>
              <p:cNvPr id="40" name="Graphic 296">
                <a:extLst>
                  <a:ext uri="{FF2B5EF4-FFF2-40B4-BE49-F238E27FC236}">
                    <a16:creationId xmlns:a16="http://schemas.microsoft.com/office/drawing/2014/main" id="{C9332524-2F77-EF82-1722-3D6CDD0CE3FE}"/>
                  </a:ext>
                </a:extLst>
              </p:cNvPr>
              <p:cNvGrpSpPr/>
              <p:nvPr/>
            </p:nvGrpSpPr>
            <p:grpSpPr>
              <a:xfrm>
                <a:off x="3428827" y="4581016"/>
                <a:ext cx="1089737" cy="1089737"/>
                <a:chOff x="3428827" y="4581016"/>
                <a:chExt cx="1089737" cy="1089737"/>
              </a:xfrm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1A38D945-1AAA-1795-137A-61ACFC688BED}"/>
                    </a:ext>
                  </a:extLst>
                </p:cNvPr>
                <p:cNvSpPr/>
                <p:nvPr/>
              </p:nvSpPr>
              <p:spPr>
                <a:xfrm>
                  <a:off x="3428827" y="4581016"/>
                  <a:ext cx="11234" cy="1078502"/>
                </a:xfrm>
                <a:custGeom>
                  <a:avLst/>
                  <a:gdLst>
                    <a:gd name="connsiteX0" fmla="*/ 0 w 11234"/>
                    <a:gd name="connsiteY0" fmla="*/ 1078503 h 1078502"/>
                    <a:gd name="connsiteX1" fmla="*/ 0 w 11234"/>
                    <a:gd name="connsiteY1" fmla="*/ 0 h 107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02">
                      <a:moveTo>
                        <a:pt x="0" y="1078503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4BFE58C-4DF9-9188-2F30-C90ECFFE6535}"/>
                    </a:ext>
                  </a:extLst>
                </p:cNvPr>
                <p:cNvSpPr/>
                <p:nvPr/>
              </p:nvSpPr>
              <p:spPr>
                <a:xfrm>
                  <a:off x="4507330" y="4581016"/>
                  <a:ext cx="11234" cy="1078502"/>
                </a:xfrm>
                <a:custGeom>
                  <a:avLst/>
                  <a:gdLst>
                    <a:gd name="connsiteX0" fmla="*/ 0 w 11234"/>
                    <a:gd name="connsiteY0" fmla="*/ 1078503 h 1078502"/>
                    <a:gd name="connsiteX1" fmla="*/ 0 w 11234"/>
                    <a:gd name="connsiteY1" fmla="*/ 0 h 107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234" h="1078502">
                      <a:moveTo>
                        <a:pt x="0" y="1078503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FBB136D2-FE7A-F26D-900C-E1766A6CCC77}"/>
                    </a:ext>
                  </a:extLst>
                </p:cNvPr>
                <p:cNvSpPr/>
                <p:nvPr/>
              </p:nvSpPr>
              <p:spPr>
                <a:xfrm>
                  <a:off x="3428827" y="5659519"/>
                  <a:ext cx="10785" cy="11234"/>
                </a:xfrm>
                <a:custGeom>
                  <a:avLst/>
                  <a:gdLst>
                    <a:gd name="connsiteX0" fmla="*/ 0 w 10785"/>
                    <a:gd name="connsiteY0" fmla="*/ 0 h 11234"/>
                    <a:gd name="connsiteX1" fmla="*/ 10785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0" y="0"/>
                      </a:moveTo>
                      <a:lnTo>
                        <a:pt x="10785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882CD956-9A72-A3B1-AD4A-EE238144F8A4}"/>
                    </a:ext>
                  </a:extLst>
                </p:cNvPr>
                <p:cNvSpPr/>
                <p:nvPr/>
              </p:nvSpPr>
              <p:spPr>
                <a:xfrm>
                  <a:off x="3428827" y="5120268"/>
                  <a:ext cx="10785" cy="11234"/>
                </a:xfrm>
                <a:custGeom>
                  <a:avLst/>
                  <a:gdLst>
                    <a:gd name="connsiteX0" fmla="*/ 0 w 10785"/>
                    <a:gd name="connsiteY0" fmla="*/ 0 h 11234"/>
                    <a:gd name="connsiteX1" fmla="*/ 10785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0" y="0"/>
                      </a:moveTo>
                      <a:lnTo>
                        <a:pt x="10785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E2D4B9E-2353-49BB-28A1-489AD056B72E}"/>
                    </a:ext>
                  </a:extLst>
                </p:cNvPr>
                <p:cNvSpPr/>
                <p:nvPr/>
              </p:nvSpPr>
              <p:spPr>
                <a:xfrm>
                  <a:off x="3428827" y="4581016"/>
                  <a:ext cx="10785" cy="11234"/>
                </a:xfrm>
                <a:custGeom>
                  <a:avLst/>
                  <a:gdLst>
                    <a:gd name="connsiteX0" fmla="*/ 0 w 10785"/>
                    <a:gd name="connsiteY0" fmla="*/ 0 h 11234"/>
                    <a:gd name="connsiteX1" fmla="*/ 10785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0" y="0"/>
                      </a:moveTo>
                      <a:lnTo>
                        <a:pt x="10785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4B891187-431E-2779-7E85-AE14FA6D6958}"/>
                    </a:ext>
                  </a:extLst>
                </p:cNvPr>
                <p:cNvSpPr/>
                <p:nvPr/>
              </p:nvSpPr>
              <p:spPr>
                <a:xfrm>
                  <a:off x="4496544" y="5659519"/>
                  <a:ext cx="10785" cy="11234"/>
                </a:xfrm>
                <a:custGeom>
                  <a:avLst/>
                  <a:gdLst>
                    <a:gd name="connsiteX0" fmla="*/ 10785 w 10785"/>
                    <a:gd name="connsiteY0" fmla="*/ 0 h 11234"/>
                    <a:gd name="connsiteX1" fmla="*/ 0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10785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3A6CF1AA-3DB8-A1B0-DCE2-3FE7CF88EF1F}"/>
                    </a:ext>
                  </a:extLst>
                </p:cNvPr>
                <p:cNvSpPr/>
                <p:nvPr/>
              </p:nvSpPr>
              <p:spPr>
                <a:xfrm>
                  <a:off x="4496544" y="5120268"/>
                  <a:ext cx="10785" cy="11234"/>
                </a:xfrm>
                <a:custGeom>
                  <a:avLst/>
                  <a:gdLst>
                    <a:gd name="connsiteX0" fmla="*/ 10785 w 10785"/>
                    <a:gd name="connsiteY0" fmla="*/ 0 h 11234"/>
                    <a:gd name="connsiteX1" fmla="*/ 0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10785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26060D3-BFA3-5548-DC04-322E1603C350}"/>
                    </a:ext>
                  </a:extLst>
                </p:cNvPr>
                <p:cNvSpPr/>
                <p:nvPr/>
              </p:nvSpPr>
              <p:spPr>
                <a:xfrm>
                  <a:off x="4496544" y="4581016"/>
                  <a:ext cx="10785" cy="11234"/>
                </a:xfrm>
                <a:custGeom>
                  <a:avLst/>
                  <a:gdLst>
                    <a:gd name="connsiteX0" fmla="*/ 10785 w 10785"/>
                    <a:gd name="connsiteY0" fmla="*/ 0 h 11234"/>
                    <a:gd name="connsiteX1" fmla="*/ 0 w 10785"/>
                    <a:gd name="connsiteY1" fmla="*/ 0 h 1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785" h="11234">
                      <a:moveTo>
                        <a:pt x="10785" y="0"/>
                      </a:moveTo>
                      <a:lnTo>
                        <a:pt x="0" y="0"/>
                      </a:lnTo>
                    </a:path>
                  </a:pathLst>
                </a:custGeom>
                <a:ln w="14950" cap="sq">
                  <a:solidFill>
                    <a:srgbClr val="262626"/>
                  </a:solidFill>
                  <a:prstDash val="solid"/>
                  <a:round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ACE4298-FBD6-ABFA-9BB3-9C8288BF45CB}"/>
                  </a:ext>
                </a:extLst>
              </p:cNvPr>
              <p:cNvSpPr/>
              <p:nvPr/>
            </p:nvSpPr>
            <p:spPr>
              <a:xfrm>
                <a:off x="3215228" y="5658247"/>
                <a:ext cx="47570" cy="11059"/>
              </a:xfrm>
              <a:custGeom>
                <a:avLst/>
                <a:gdLst>
                  <a:gd name="connsiteX0" fmla="*/ 199 w 47570"/>
                  <a:gd name="connsiteY0" fmla="*/ 11204 h 11059"/>
                  <a:gd name="connsiteX1" fmla="*/ 199 w 47570"/>
                  <a:gd name="connsiteY1" fmla="*/ 145 h 11059"/>
                  <a:gd name="connsiteX2" fmla="*/ 47770 w 47570"/>
                  <a:gd name="connsiteY2" fmla="*/ 145 h 11059"/>
                  <a:gd name="connsiteX3" fmla="*/ 47770 w 47570"/>
                  <a:gd name="connsiteY3" fmla="*/ 11204 h 11059"/>
                  <a:gd name="connsiteX4" fmla="*/ 199 w 47570"/>
                  <a:gd name="connsiteY4" fmla="*/ 11204 h 1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570" h="11059">
                    <a:moveTo>
                      <a:pt x="199" y="11204"/>
                    </a:moveTo>
                    <a:lnTo>
                      <a:pt x="199" y="145"/>
                    </a:lnTo>
                    <a:lnTo>
                      <a:pt x="47770" y="145"/>
                    </a:lnTo>
                    <a:lnTo>
                      <a:pt x="47770" y="11204"/>
                    </a:lnTo>
                    <a:lnTo>
                      <a:pt x="199" y="11204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0F44A47-11BE-474F-2567-D7DC3F1C0153}"/>
                  </a:ext>
                </a:extLst>
              </p:cNvPr>
              <p:cNvSpPr/>
              <p:nvPr/>
            </p:nvSpPr>
            <p:spPr>
              <a:xfrm>
                <a:off x="3288662" y="5582942"/>
                <a:ext cx="60034" cy="119716"/>
              </a:xfrm>
              <a:custGeom>
                <a:avLst/>
                <a:gdLst>
                  <a:gd name="connsiteX0" fmla="*/ 1253 w 60034"/>
                  <a:gd name="connsiteY0" fmla="*/ 119861 h 119716"/>
                  <a:gd name="connsiteX1" fmla="*/ 1253 w 60034"/>
                  <a:gd name="connsiteY1" fmla="*/ 113541 h 119716"/>
                  <a:gd name="connsiteX2" fmla="*/ 23722 w 60034"/>
                  <a:gd name="connsiteY2" fmla="*/ 107749 h 119716"/>
                  <a:gd name="connsiteX3" fmla="*/ 23722 w 60034"/>
                  <a:gd name="connsiteY3" fmla="*/ 13485 h 119716"/>
                  <a:gd name="connsiteX4" fmla="*/ 199 w 60034"/>
                  <a:gd name="connsiteY4" fmla="*/ 17874 h 119716"/>
                  <a:gd name="connsiteX5" fmla="*/ 199 w 60034"/>
                  <a:gd name="connsiteY5" fmla="*/ 11554 h 119716"/>
                  <a:gd name="connsiteX6" fmla="*/ 33552 w 60034"/>
                  <a:gd name="connsiteY6" fmla="*/ 145 h 119716"/>
                  <a:gd name="connsiteX7" fmla="*/ 36009 w 60034"/>
                  <a:gd name="connsiteY7" fmla="*/ 145 h 119716"/>
                  <a:gd name="connsiteX8" fmla="*/ 37238 w 60034"/>
                  <a:gd name="connsiteY8" fmla="*/ 584 h 119716"/>
                  <a:gd name="connsiteX9" fmla="*/ 37765 w 60034"/>
                  <a:gd name="connsiteY9" fmla="*/ 1724 h 119716"/>
                  <a:gd name="connsiteX10" fmla="*/ 37765 w 60034"/>
                  <a:gd name="connsiteY10" fmla="*/ 107749 h 119716"/>
                  <a:gd name="connsiteX11" fmla="*/ 60234 w 60034"/>
                  <a:gd name="connsiteY11" fmla="*/ 113541 h 119716"/>
                  <a:gd name="connsiteX12" fmla="*/ 60234 w 60034"/>
                  <a:gd name="connsiteY12" fmla="*/ 119861 h 119716"/>
                  <a:gd name="connsiteX13" fmla="*/ 1253 w 60034"/>
                  <a:gd name="connsiteY13" fmla="*/ 119861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253" y="119861"/>
                    </a:moveTo>
                    <a:lnTo>
                      <a:pt x="1253" y="113541"/>
                    </a:lnTo>
                    <a:cubicBezTo>
                      <a:pt x="16232" y="113541"/>
                      <a:pt x="23722" y="111610"/>
                      <a:pt x="23722" y="107749"/>
                    </a:cubicBezTo>
                    <a:lnTo>
                      <a:pt x="23722" y="13485"/>
                    </a:lnTo>
                    <a:cubicBezTo>
                      <a:pt x="17519" y="16411"/>
                      <a:pt x="9678" y="17874"/>
                      <a:pt x="199" y="17874"/>
                    </a:cubicBezTo>
                    <a:lnTo>
                      <a:pt x="199" y="11554"/>
                    </a:lnTo>
                    <a:cubicBezTo>
                      <a:pt x="14945" y="11554"/>
                      <a:pt x="26062" y="7751"/>
                      <a:pt x="33552" y="145"/>
                    </a:cubicBezTo>
                    <a:lnTo>
                      <a:pt x="36009" y="145"/>
                    </a:lnTo>
                    <a:cubicBezTo>
                      <a:pt x="36477" y="145"/>
                      <a:pt x="36887" y="291"/>
                      <a:pt x="37238" y="584"/>
                    </a:cubicBezTo>
                    <a:cubicBezTo>
                      <a:pt x="37589" y="876"/>
                      <a:pt x="37765" y="1256"/>
                      <a:pt x="37765" y="1724"/>
                    </a:cubicBezTo>
                    <a:lnTo>
                      <a:pt x="37765" y="107749"/>
                    </a:lnTo>
                    <a:cubicBezTo>
                      <a:pt x="37765" y="111610"/>
                      <a:pt x="45254" y="113541"/>
                      <a:pt x="60234" y="113541"/>
                    </a:cubicBezTo>
                    <a:lnTo>
                      <a:pt x="60234" y="119861"/>
                    </a:lnTo>
                    <a:lnTo>
                      <a:pt x="1253" y="119861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37EDC36-0C92-8EBE-AB12-2CCE5A71DCFE}"/>
                  </a:ext>
                </a:extLst>
              </p:cNvPr>
              <p:cNvSpPr/>
              <p:nvPr/>
            </p:nvSpPr>
            <p:spPr>
              <a:xfrm>
                <a:off x="3280061" y="5043691"/>
                <a:ext cx="75656" cy="123753"/>
              </a:xfrm>
              <a:custGeom>
                <a:avLst/>
                <a:gdLst>
                  <a:gd name="connsiteX0" fmla="*/ 38115 w 75656"/>
                  <a:gd name="connsiteY0" fmla="*/ 123850 h 123753"/>
                  <a:gd name="connsiteX1" fmla="*/ 8186 w 75656"/>
                  <a:gd name="connsiteY1" fmla="*/ 105682 h 123753"/>
                  <a:gd name="connsiteX2" fmla="*/ 199 w 75656"/>
                  <a:gd name="connsiteY2" fmla="*/ 62413 h 123753"/>
                  <a:gd name="connsiteX3" fmla="*/ 3095 w 75656"/>
                  <a:gd name="connsiteY3" fmla="*/ 33010 h 123753"/>
                  <a:gd name="connsiteX4" fmla="*/ 14417 w 75656"/>
                  <a:gd name="connsiteY4" fmla="*/ 9664 h 123753"/>
                  <a:gd name="connsiteX5" fmla="*/ 38115 w 75656"/>
                  <a:gd name="connsiteY5" fmla="*/ 97 h 123753"/>
                  <a:gd name="connsiteX6" fmla="*/ 57600 w 75656"/>
                  <a:gd name="connsiteY6" fmla="*/ 5889 h 123753"/>
                  <a:gd name="connsiteX7" fmla="*/ 69097 w 75656"/>
                  <a:gd name="connsiteY7" fmla="*/ 20809 h 123753"/>
                  <a:gd name="connsiteX8" fmla="*/ 74452 w 75656"/>
                  <a:gd name="connsiteY8" fmla="*/ 40470 h 123753"/>
                  <a:gd name="connsiteX9" fmla="*/ 75856 w 75656"/>
                  <a:gd name="connsiteY9" fmla="*/ 62413 h 123753"/>
                  <a:gd name="connsiteX10" fmla="*/ 73048 w 75656"/>
                  <a:gd name="connsiteY10" fmla="*/ 91376 h 123753"/>
                  <a:gd name="connsiteX11" fmla="*/ 61901 w 75656"/>
                  <a:gd name="connsiteY11" fmla="*/ 114372 h 123753"/>
                  <a:gd name="connsiteX12" fmla="*/ 38115 w 75656"/>
                  <a:gd name="connsiteY12" fmla="*/ 123850 h 123753"/>
                  <a:gd name="connsiteX13" fmla="*/ 38115 w 75656"/>
                  <a:gd name="connsiteY13" fmla="*/ 119110 h 123753"/>
                  <a:gd name="connsiteX14" fmla="*/ 53036 w 75656"/>
                  <a:gd name="connsiteY14" fmla="*/ 108842 h 123753"/>
                  <a:gd name="connsiteX15" fmla="*/ 59092 w 75656"/>
                  <a:gd name="connsiteY15" fmla="*/ 86109 h 123753"/>
                  <a:gd name="connsiteX16" fmla="*/ 60232 w 75656"/>
                  <a:gd name="connsiteY16" fmla="*/ 59604 h 123753"/>
                  <a:gd name="connsiteX17" fmla="*/ 59092 w 75656"/>
                  <a:gd name="connsiteY17" fmla="*/ 34677 h 123753"/>
                  <a:gd name="connsiteX18" fmla="*/ 53123 w 75656"/>
                  <a:gd name="connsiteY18" fmla="*/ 13964 h 123753"/>
                  <a:gd name="connsiteX19" fmla="*/ 38115 w 75656"/>
                  <a:gd name="connsiteY19" fmla="*/ 4660 h 123753"/>
                  <a:gd name="connsiteX20" fmla="*/ 23018 w 75656"/>
                  <a:gd name="connsiteY20" fmla="*/ 13964 h 123753"/>
                  <a:gd name="connsiteX21" fmla="*/ 16963 w 75656"/>
                  <a:gd name="connsiteY21" fmla="*/ 34677 h 123753"/>
                  <a:gd name="connsiteX22" fmla="*/ 15822 w 75656"/>
                  <a:gd name="connsiteY22" fmla="*/ 59604 h 123753"/>
                  <a:gd name="connsiteX23" fmla="*/ 16349 w 75656"/>
                  <a:gd name="connsiteY23" fmla="*/ 78474 h 123753"/>
                  <a:gd name="connsiteX24" fmla="*/ 18982 w 75656"/>
                  <a:gd name="connsiteY24" fmla="*/ 96730 h 123753"/>
                  <a:gd name="connsiteX25" fmla="*/ 25739 w 75656"/>
                  <a:gd name="connsiteY25" fmla="*/ 112616 h 123753"/>
                  <a:gd name="connsiteX26" fmla="*/ 38115 w 75656"/>
                  <a:gd name="connsiteY26" fmla="*/ 119110 h 123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5656" h="123753">
                    <a:moveTo>
                      <a:pt x="38115" y="123850"/>
                    </a:moveTo>
                    <a:cubicBezTo>
                      <a:pt x="23487" y="123850"/>
                      <a:pt x="13511" y="117794"/>
                      <a:pt x="8186" y="105682"/>
                    </a:cubicBezTo>
                    <a:cubicBezTo>
                      <a:pt x="2861" y="93570"/>
                      <a:pt x="199" y="79147"/>
                      <a:pt x="199" y="62413"/>
                    </a:cubicBezTo>
                    <a:cubicBezTo>
                      <a:pt x="199" y="51997"/>
                      <a:pt x="1165" y="42196"/>
                      <a:pt x="3095" y="33010"/>
                    </a:cubicBezTo>
                    <a:cubicBezTo>
                      <a:pt x="5026" y="23823"/>
                      <a:pt x="8800" y="16041"/>
                      <a:pt x="14417" y="9664"/>
                    </a:cubicBezTo>
                    <a:cubicBezTo>
                      <a:pt x="20035" y="3286"/>
                      <a:pt x="27934" y="97"/>
                      <a:pt x="38115" y="97"/>
                    </a:cubicBezTo>
                    <a:cubicBezTo>
                      <a:pt x="46073" y="97"/>
                      <a:pt x="52568" y="2027"/>
                      <a:pt x="57600" y="5889"/>
                    </a:cubicBezTo>
                    <a:cubicBezTo>
                      <a:pt x="62632" y="9751"/>
                      <a:pt x="66464" y="14724"/>
                      <a:pt x="69097" y="20809"/>
                    </a:cubicBezTo>
                    <a:cubicBezTo>
                      <a:pt x="71731" y="26895"/>
                      <a:pt x="73516" y="33448"/>
                      <a:pt x="74452" y="40470"/>
                    </a:cubicBezTo>
                    <a:cubicBezTo>
                      <a:pt x="75388" y="47491"/>
                      <a:pt x="75856" y="54805"/>
                      <a:pt x="75856" y="62413"/>
                    </a:cubicBezTo>
                    <a:cubicBezTo>
                      <a:pt x="75856" y="72711"/>
                      <a:pt x="74920" y="82365"/>
                      <a:pt x="73048" y="91376"/>
                    </a:cubicBezTo>
                    <a:cubicBezTo>
                      <a:pt x="71175" y="100387"/>
                      <a:pt x="67460" y="108052"/>
                      <a:pt x="61901" y="114372"/>
                    </a:cubicBezTo>
                    <a:cubicBezTo>
                      <a:pt x="56342" y="120691"/>
                      <a:pt x="48413" y="123850"/>
                      <a:pt x="38115" y="123850"/>
                    </a:cubicBezTo>
                    <a:close/>
                    <a:moveTo>
                      <a:pt x="38115" y="119110"/>
                    </a:moveTo>
                    <a:cubicBezTo>
                      <a:pt x="44785" y="119110"/>
                      <a:pt x="49759" y="115688"/>
                      <a:pt x="53036" y="108842"/>
                    </a:cubicBezTo>
                    <a:cubicBezTo>
                      <a:pt x="56312" y="101996"/>
                      <a:pt x="58331" y="94418"/>
                      <a:pt x="59092" y="86109"/>
                    </a:cubicBezTo>
                    <a:cubicBezTo>
                      <a:pt x="59852" y="77801"/>
                      <a:pt x="60232" y="68966"/>
                      <a:pt x="60232" y="59604"/>
                    </a:cubicBezTo>
                    <a:cubicBezTo>
                      <a:pt x="60232" y="50593"/>
                      <a:pt x="59852" y="42284"/>
                      <a:pt x="59092" y="34677"/>
                    </a:cubicBezTo>
                    <a:cubicBezTo>
                      <a:pt x="58331" y="27071"/>
                      <a:pt x="56342" y="20166"/>
                      <a:pt x="53123" y="13964"/>
                    </a:cubicBezTo>
                    <a:cubicBezTo>
                      <a:pt x="49905" y="7761"/>
                      <a:pt x="44902" y="4660"/>
                      <a:pt x="38115" y="4660"/>
                    </a:cubicBezTo>
                    <a:cubicBezTo>
                      <a:pt x="31327" y="4660"/>
                      <a:pt x="26295" y="7761"/>
                      <a:pt x="23018" y="13964"/>
                    </a:cubicBezTo>
                    <a:cubicBezTo>
                      <a:pt x="19742" y="20166"/>
                      <a:pt x="17723" y="27071"/>
                      <a:pt x="16963" y="34677"/>
                    </a:cubicBezTo>
                    <a:cubicBezTo>
                      <a:pt x="16202" y="42284"/>
                      <a:pt x="15822" y="50593"/>
                      <a:pt x="15822" y="59604"/>
                    </a:cubicBezTo>
                    <a:cubicBezTo>
                      <a:pt x="15822" y="66274"/>
                      <a:pt x="15997" y="72564"/>
                      <a:pt x="16349" y="78474"/>
                    </a:cubicBezTo>
                    <a:cubicBezTo>
                      <a:pt x="16700" y="84384"/>
                      <a:pt x="17578" y="90469"/>
                      <a:pt x="18982" y="96730"/>
                    </a:cubicBezTo>
                    <a:cubicBezTo>
                      <a:pt x="20386" y="102991"/>
                      <a:pt x="22639" y="108286"/>
                      <a:pt x="25739" y="112616"/>
                    </a:cubicBezTo>
                    <a:cubicBezTo>
                      <a:pt x="28841" y="116946"/>
                      <a:pt x="32966" y="119110"/>
                      <a:pt x="38115" y="119110"/>
                    </a:cubicBez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BEB07A0-4EB4-DAA7-4CA9-BD7AACD5A74E}"/>
                  </a:ext>
                </a:extLst>
              </p:cNvPr>
              <p:cNvSpPr/>
              <p:nvPr/>
            </p:nvSpPr>
            <p:spPr>
              <a:xfrm>
                <a:off x="3288662" y="4504439"/>
                <a:ext cx="60034" cy="119716"/>
              </a:xfrm>
              <a:custGeom>
                <a:avLst/>
                <a:gdLst>
                  <a:gd name="connsiteX0" fmla="*/ 1253 w 60034"/>
                  <a:gd name="connsiteY0" fmla="*/ 119765 h 119716"/>
                  <a:gd name="connsiteX1" fmla="*/ 1253 w 60034"/>
                  <a:gd name="connsiteY1" fmla="*/ 113445 h 119716"/>
                  <a:gd name="connsiteX2" fmla="*/ 23722 w 60034"/>
                  <a:gd name="connsiteY2" fmla="*/ 107653 h 119716"/>
                  <a:gd name="connsiteX3" fmla="*/ 23722 w 60034"/>
                  <a:gd name="connsiteY3" fmla="*/ 13389 h 119716"/>
                  <a:gd name="connsiteX4" fmla="*/ 199 w 60034"/>
                  <a:gd name="connsiteY4" fmla="*/ 17778 h 119716"/>
                  <a:gd name="connsiteX5" fmla="*/ 199 w 60034"/>
                  <a:gd name="connsiteY5" fmla="*/ 11458 h 119716"/>
                  <a:gd name="connsiteX6" fmla="*/ 33552 w 60034"/>
                  <a:gd name="connsiteY6" fmla="*/ 49 h 119716"/>
                  <a:gd name="connsiteX7" fmla="*/ 36009 w 60034"/>
                  <a:gd name="connsiteY7" fmla="*/ 49 h 119716"/>
                  <a:gd name="connsiteX8" fmla="*/ 37238 w 60034"/>
                  <a:gd name="connsiteY8" fmla="*/ 488 h 119716"/>
                  <a:gd name="connsiteX9" fmla="*/ 37765 w 60034"/>
                  <a:gd name="connsiteY9" fmla="*/ 1628 h 119716"/>
                  <a:gd name="connsiteX10" fmla="*/ 37765 w 60034"/>
                  <a:gd name="connsiteY10" fmla="*/ 107653 h 119716"/>
                  <a:gd name="connsiteX11" fmla="*/ 60234 w 60034"/>
                  <a:gd name="connsiteY11" fmla="*/ 113445 h 119716"/>
                  <a:gd name="connsiteX12" fmla="*/ 60234 w 60034"/>
                  <a:gd name="connsiteY12" fmla="*/ 119765 h 119716"/>
                  <a:gd name="connsiteX13" fmla="*/ 1253 w 60034"/>
                  <a:gd name="connsiteY13" fmla="*/ 119765 h 11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034" h="119716">
                    <a:moveTo>
                      <a:pt x="1253" y="119765"/>
                    </a:moveTo>
                    <a:lnTo>
                      <a:pt x="1253" y="113445"/>
                    </a:lnTo>
                    <a:cubicBezTo>
                      <a:pt x="16232" y="113445"/>
                      <a:pt x="23722" y="111514"/>
                      <a:pt x="23722" y="107653"/>
                    </a:cubicBezTo>
                    <a:lnTo>
                      <a:pt x="23722" y="13389"/>
                    </a:lnTo>
                    <a:cubicBezTo>
                      <a:pt x="17519" y="16315"/>
                      <a:pt x="9678" y="17778"/>
                      <a:pt x="199" y="17778"/>
                    </a:cubicBezTo>
                    <a:lnTo>
                      <a:pt x="199" y="11458"/>
                    </a:lnTo>
                    <a:cubicBezTo>
                      <a:pt x="14945" y="11458"/>
                      <a:pt x="26062" y="7655"/>
                      <a:pt x="33552" y="49"/>
                    </a:cubicBezTo>
                    <a:lnTo>
                      <a:pt x="36009" y="49"/>
                    </a:lnTo>
                    <a:cubicBezTo>
                      <a:pt x="36477" y="49"/>
                      <a:pt x="36887" y="195"/>
                      <a:pt x="37238" y="488"/>
                    </a:cubicBezTo>
                    <a:cubicBezTo>
                      <a:pt x="37589" y="780"/>
                      <a:pt x="37765" y="1160"/>
                      <a:pt x="37765" y="1628"/>
                    </a:cubicBezTo>
                    <a:lnTo>
                      <a:pt x="37765" y="107653"/>
                    </a:lnTo>
                    <a:cubicBezTo>
                      <a:pt x="37765" y="111514"/>
                      <a:pt x="45254" y="113445"/>
                      <a:pt x="60234" y="113445"/>
                    </a:cubicBezTo>
                    <a:lnTo>
                      <a:pt x="60234" y="119765"/>
                    </a:lnTo>
                    <a:lnTo>
                      <a:pt x="1253" y="119765"/>
                    </a:lnTo>
                    <a:close/>
                  </a:path>
                </a:pathLst>
              </a:custGeom>
              <a:solidFill>
                <a:srgbClr val="262626"/>
              </a:solidFill>
              <a:ln w="11213" cap="sq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grpSp>
            <p:nvGrpSpPr>
              <p:cNvPr id="45" name="Graphic 296">
                <a:extLst>
                  <a:ext uri="{FF2B5EF4-FFF2-40B4-BE49-F238E27FC236}">
                    <a16:creationId xmlns:a16="http://schemas.microsoft.com/office/drawing/2014/main" id="{F1B6CBC1-307F-D368-FEB6-658C628656A2}"/>
                  </a:ext>
                </a:extLst>
              </p:cNvPr>
              <p:cNvGrpSpPr/>
              <p:nvPr/>
            </p:nvGrpSpPr>
            <p:grpSpPr>
              <a:xfrm>
                <a:off x="2945341" y="4811720"/>
                <a:ext cx="202219" cy="629743"/>
                <a:chOff x="2945341" y="4811720"/>
                <a:chExt cx="202219" cy="629743"/>
              </a:xfrm>
              <a:solidFill>
                <a:srgbClr val="262626"/>
              </a:solidFill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433AF1B-1CA8-FB13-C2A4-38826FAAB163}"/>
                    </a:ext>
                  </a:extLst>
                </p:cNvPr>
                <p:cNvSpPr/>
                <p:nvPr/>
              </p:nvSpPr>
              <p:spPr>
                <a:xfrm rot="-5400000">
                  <a:off x="3026001" y="5329031"/>
                  <a:ext cx="94088" cy="130775"/>
                </a:xfrm>
                <a:custGeom>
                  <a:avLst/>
                  <a:gdLst>
                    <a:gd name="connsiteX0" fmla="*/ 11783 w 94088"/>
                    <a:gd name="connsiteY0" fmla="*/ 118442 h 130775"/>
                    <a:gd name="connsiteX1" fmla="*/ 26528 w 94088"/>
                    <a:gd name="connsiteY1" fmla="*/ 125639 h 130775"/>
                    <a:gd name="connsiteX2" fmla="*/ 43204 w 94088"/>
                    <a:gd name="connsiteY2" fmla="*/ 118968 h 130775"/>
                    <a:gd name="connsiteX3" fmla="*/ 54526 w 94088"/>
                    <a:gd name="connsiteY3" fmla="*/ 102731 h 130775"/>
                    <a:gd name="connsiteX4" fmla="*/ 61110 w 94088"/>
                    <a:gd name="connsiteY4" fmla="*/ 83335 h 130775"/>
                    <a:gd name="connsiteX5" fmla="*/ 41625 w 94088"/>
                    <a:gd name="connsiteY5" fmla="*/ 91761 h 130775"/>
                    <a:gd name="connsiteX6" fmla="*/ 28108 w 94088"/>
                    <a:gd name="connsiteY6" fmla="*/ 88952 h 130775"/>
                    <a:gd name="connsiteX7" fmla="*/ 19331 w 94088"/>
                    <a:gd name="connsiteY7" fmla="*/ 80701 h 130775"/>
                    <a:gd name="connsiteX8" fmla="*/ 16172 w 94088"/>
                    <a:gd name="connsiteY8" fmla="*/ 67536 h 130775"/>
                    <a:gd name="connsiteX9" fmla="*/ 17927 w 94088"/>
                    <a:gd name="connsiteY9" fmla="*/ 53932 h 130775"/>
                    <a:gd name="connsiteX10" fmla="*/ 22929 w 94088"/>
                    <a:gd name="connsiteY10" fmla="*/ 38397 h 130775"/>
                    <a:gd name="connsiteX11" fmla="*/ 28459 w 94088"/>
                    <a:gd name="connsiteY11" fmla="*/ 23476 h 130775"/>
                    <a:gd name="connsiteX12" fmla="*/ 31268 w 94088"/>
                    <a:gd name="connsiteY12" fmla="*/ 11364 h 130775"/>
                    <a:gd name="connsiteX13" fmla="*/ 26704 w 94088"/>
                    <a:gd name="connsiteY13" fmla="*/ 5396 h 130775"/>
                    <a:gd name="connsiteX14" fmla="*/ 13626 w 94088"/>
                    <a:gd name="connsiteY14" fmla="*/ 13645 h 130775"/>
                    <a:gd name="connsiteX15" fmla="*/ 5990 w 94088"/>
                    <a:gd name="connsiteY15" fmla="*/ 32078 h 130775"/>
                    <a:gd name="connsiteX16" fmla="*/ 4235 w 94088"/>
                    <a:gd name="connsiteY16" fmla="*/ 33306 h 130775"/>
                    <a:gd name="connsiteX17" fmla="*/ 1953 w 94088"/>
                    <a:gd name="connsiteY17" fmla="*/ 33306 h 130775"/>
                    <a:gd name="connsiteX18" fmla="*/ 198 w 94088"/>
                    <a:gd name="connsiteY18" fmla="*/ 31376 h 130775"/>
                    <a:gd name="connsiteX19" fmla="*/ 198 w 94088"/>
                    <a:gd name="connsiteY19" fmla="*/ 30849 h 130775"/>
                    <a:gd name="connsiteX20" fmla="*/ 10203 w 94088"/>
                    <a:gd name="connsiteY20" fmla="*/ 9433 h 130775"/>
                    <a:gd name="connsiteX21" fmla="*/ 27230 w 94088"/>
                    <a:gd name="connsiteY21" fmla="*/ 129 h 130775"/>
                    <a:gd name="connsiteX22" fmla="*/ 39343 w 94088"/>
                    <a:gd name="connsiteY22" fmla="*/ 4869 h 130775"/>
                    <a:gd name="connsiteX23" fmla="*/ 44258 w 94088"/>
                    <a:gd name="connsiteY23" fmla="*/ 16981 h 130775"/>
                    <a:gd name="connsiteX24" fmla="*/ 42677 w 94088"/>
                    <a:gd name="connsiteY24" fmla="*/ 24880 h 130775"/>
                    <a:gd name="connsiteX25" fmla="*/ 38641 w 94088"/>
                    <a:gd name="connsiteY25" fmla="*/ 35589 h 130775"/>
                    <a:gd name="connsiteX26" fmla="*/ 33813 w 94088"/>
                    <a:gd name="connsiteY26" fmla="*/ 49280 h 130775"/>
                    <a:gd name="connsiteX27" fmla="*/ 31005 w 94088"/>
                    <a:gd name="connsiteY27" fmla="*/ 59987 h 130775"/>
                    <a:gd name="connsiteX28" fmla="*/ 29863 w 94088"/>
                    <a:gd name="connsiteY28" fmla="*/ 70344 h 130775"/>
                    <a:gd name="connsiteX29" fmla="*/ 32760 w 94088"/>
                    <a:gd name="connsiteY29" fmla="*/ 81842 h 130775"/>
                    <a:gd name="connsiteX30" fmla="*/ 41800 w 94088"/>
                    <a:gd name="connsiteY30" fmla="*/ 86494 h 130775"/>
                    <a:gd name="connsiteX31" fmla="*/ 64444 w 94088"/>
                    <a:gd name="connsiteY31" fmla="*/ 71047 h 130775"/>
                    <a:gd name="connsiteX32" fmla="*/ 79716 w 94088"/>
                    <a:gd name="connsiteY32" fmla="*/ 8730 h 130775"/>
                    <a:gd name="connsiteX33" fmla="*/ 82876 w 94088"/>
                    <a:gd name="connsiteY33" fmla="*/ 4167 h 130775"/>
                    <a:gd name="connsiteX34" fmla="*/ 88142 w 94088"/>
                    <a:gd name="connsiteY34" fmla="*/ 2236 h 130775"/>
                    <a:gd name="connsiteX35" fmla="*/ 92442 w 94088"/>
                    <a:gd name="connsiteY35" fmla="*/ 3815 h 130775"/>
                    <a:gd name="connsiteX36" fmla="*/ 94286 w 94088"/>
                    <a:gd name="connsiteY36" fmla="*/ 8028 h 130775"/>
                    <a:gd name="connsiteX37" fmla="*/ 94111 w 94088"/>
                    <a:gd name="connsiteY37" fmla="*/ 9609 h 130775"/>
                    <a:gd name="connsiteX38" fmla="*/ 74099 w 94088"/>
                    <a:gd name="connsiteY38" fmla="*/ 90005 h 130775"/>
                    <a:gd name="connsiteX39" fmla="*/ 64356 w 94088"/>
                    <a:gd name="connsiteY39" fmla="*/ 109840 h 130775"/>
                    <a:gd name="connsiteX40" fmla="*/ 47154 w 94088"/>
                    <a:gd name="connsiteY40" fmla="*/ 125112 h 130775"/>
                    <a:gd name="connsiteX41" fmla="*/ 26177 w 94088"/>
                    <a:gd name="connsiteY41" fmla="*/ 130905 h 130775"/>
                    <a:gd name="connsiteX42" fmla="*/ 15908 w 94088"/>
                    <a:gd name="connsiteY42" fmla="*/ 128886 h 130775"/>
                    <a:gd name="connsiteX43" fmla="*/ 7570 w 94088"/>
                    <a:gd name="connsiteY43" fmla="*/ 122830 h 130775"/>
                    <a:gd name="connsiteX44" fmla="*/ 4411 w 94088"/>
                    <a:gd name="connsiteY44" fmla="*/ 113351 h 130775"/>
                    <a:gd name="connsiteX45" fmla="*/ 7657 w 94088"/>
                    <a:gd name="connsiteY45" fmla="*/ 103872 h 130775"/>
                    <a:gd name="connsiteX46" fmla="*/ 16347 w 94088"/>
                    <a:gd name="connsiteY46" fmla="*/ 99835 h 130775"/>
                    <a:gd name="connsiteX47" fmla="*/ 21877 w 94088"/>
                    <a:gd name="connsiteY47" fmla="*/ 101854 h 130775"/>
                    <a:gd name="connsiteX48" fmla="*/ 24071 w 94088"/>
                    <a:gd name="connsiteY48" fmla="*/ 107031 h 130775"/>
                    <a:gd name="connsiteX49" fmla="*/ 20648 w 94088"/>
                    <a:gd name="connsiteY49" fmla="*/ 115194 h 130775"/>
                    <a:gd name="connsiteX50" fmla="*/ 12485 w 94088"/>
                    <a:gd name="connsiteY50" fmla="*/ 118618 h 130775"/>
                    <a:gd name="connsiteX51" fmla="*/ 12134 w 94088"/>
                    <a:gd name="connsiteY51" fmla="*/ 118442 h 130775"/>
                    <a:gd name="connsiteX52" fmla="*/ 11783 w 94088"/>
                    <a:gd name="connsiteY52" fmla="*/ 118442 h 13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94088" h="130775">
                      <a:moveTo>
                        <a:pt x="11783" y="118442"/>
                      </a:moveTo>
                      <a:cubicBezTo>
                        <a:pt x="14591" y="123240"/>
                        <a:pt x="19506" y="125639"/>
                        <a:pt x="26528" y="125639"/>
                      </a:cubicBezTo>
                      <a:cubicBezTo>
                        <a:pt x="32964" y="125639"/>
                        <a:pt x="38523" y="123415"/>
                        <a:pt x="43204" y="118968"/>
                      </a:cubicBezTo>
                      <a:cubicBezTo>
                        <a:pt x="47886" y="114521"/>
                        <a:pt x="51659" y="109109"/>
                        <a:pt x="54526" y="102731"/>
                      </a:cubicBezTo>
                      <a:cubicBezTo>
                        <a:pt x="57393" y="96354"/>
                        <a:pt x="59587" y="89888"/>
                        <a:pt x="61110" y="83335"/>
                      </a:cubicBezTo>
                      <a:cubicBezTo>
                        <a:pt x="55141" y="88952"/>
                        <a:pt x="48646" y="91761"/>
                        <a:pt x="41625" y="91761"/>
                      </a:cubicBezTo>
                      <a:cubicBezTo>
                        <a:pt x="36359" y="91761"/>
                        <a:pt x="31853" y="90824"/>
                        <a:pt x="28108" y="88952"/>
                      </a:cubicBezTo>
                      <a:cubicBezTo>
                        <a:pt x="24364" y="87080"/>
                        <a:pt x="21438" y="84329"/>
                        <a:pt x="19331" y="80701"/>
                      </a:cubicBezTo>
                      <a:cubicBezTo>
                        <a:pt x="17225" y="77073"/>
                        <a:pt x="16172" y="72685"/>
                        <a:pt x="16172" y="67536"/>
                      </a:cubicBezTo>
                      <a:cubicBezTo>
                        <a:pt x="16172" y="63089"/>
                        <a:pt x="16757" y="58555"/>
                        <a:pt x="17927" y="53932"/>
                      </a:cubicBezTo>
                      <a:cubicBezTo>
                        <a:pt x="19097" y="49309"/>
                        <a:pt x="20765" y="44131"/>
                        <a:pt x="22929" y="38397"/>
                      </a:cubicBezTo>
                      <a:cubicBezTo>
                        <a:pt x="25094" y="32662"/>
                        <a:pt x="26938" y="27688"/>
                        <a:pt x="28459" y="23476"/>
                      </a:cubicBezTo>
                      <a:cubicBezTo>
                        <a:pt x="30332" y="18561"/>
                        <a:pt x="31268" y="14524"/>
                        <a:pt x="31268" y="11364"/>
                      </a:cubicBezTo>
                      <a:cubicBezTo>
                        <a:pt x="31268" y="7386"/>
                        <a:pt x="29746" y="5396"/>
                        <a:pt x="26704" y="5396"/>
                      </a:cubicBezTo>
                      <a:cubicBezTo>
                        <a:pt x="21438" y="5396"/>
                        <a:pt x="17079" y="8146"/>
                        <a:pt x="13626" y="13645"/>
                      </a:cubicBezTo>
                      <a:cubicBezTo>
                        <a:pt x="10174" y="19146"/>
                        <a:pt x="7629" y="25290"/>
                        <a:pt x="5990" y="32078"/>
                      </a:cubicBezTo>
                      <a:cubicBezTo>
                        <a:pt x="5639" y="32897"/>
                        <a:pt x="5054" y="33306"/>
                        <a:pt x="4235" y="33306"/>
                      </a:cubicBezTo>
                      <a:lnTo>
                        <a:pt x="1953" y="33306"/>
                      </a:lnTo>
                      <a:cubicBezTo>
                        <a:pt x="783" y="33306"/>
                        <a:pt x="198" y="32662"/>
                        <a:pt x="198" y="31376"/>
                      </a:cubicBezTo>
                      <a:lnTo>
                        <a:pt x="198" y="30849"/>
                      </a:lnTo>
                      <a:cubicBezTo>
                        <a:pt x="2421" y="22775"/>
                        <a:pt x="5757" y="15635"/>
                        <a:pt x="10203" y="9433"/>
                      </a:cubicBezTo>
                      <a:cubicBezTo>
                        <a:pt x="14651" y="3230"/>
                        <a:pt x="20326" y="129"/>
                        <a:pt x="27230" y="129"/>
                      </a:cubicBezTo>
                      <a:cubicBezTo>
                        <a:pt x="32028" y="129"/>
                        <a:pt x="36066" y="1709"/>
                        <a:pt x="39343" y="4869"/>
                      </a:cubicBezTo>
                      <a:cubicBezTo>
                        <a:pt x="42620" y="8029"/>
                        <a:pt x="44258" y="12066"/>
                        <a:pt x="44258" y="16981"/>
                      </a:cubicBezTo>
                      <a:cubicBezTo>
                        <a:pt x="44258" y="19438"/>
                        <a:pt x="43731" y="22071"/>
                        <a:pt x="42677" y="24880"/>
                      </a:cubicBezTo>
                      <a:cubicBezTo>
                        <a:pt x="42092" y="26519"/>
                        <a:pt x="40747" y="30088"/>
                        <a:pt x="38641" y="35589"/>
                      </a:cubicBezTo>
                      <a:cubicBezTo>
                        <a:pt x="36534" y="41088"/>
                        <a:pt x="34924" y="45652"/>
                        <a:pt x="33813" y="49280"/>
                      </a:cubicBezTo>
                      <a:cubicBezTo>
                        <a:pt x="32701" y="52908"/>
                        <a:pt x="31765" y="56477"/>
                        <a:pt x="31005" y="59987"/>
                      </a:cubicBezTo>
                      <a:cubicBezTo>
                        <a:pt x="30244" y="63498"/>
                        <a:pt x="29863" y="66951"/>
                        <a:pt x="29863" y="70344"/>
                      </a:cubicBezTo>
                      <a:cubicBezTo>
                        <a:pt x="29863" y="74909"/>
                        <a:pt x="30828" y="78741"/>
                        <a:pt x="32760" y="81842"/>
                      </a:cubicBezTo>
                      <a:cubicBezTo>
                        <a:pt x="34691" y="84943"/>
                        <a:pt x="37704" y="86494"/>
                        <a:pt x="41800" y="86494"/>
                      </a:cubicBezTo>
                      <a:cubicBezTo>
                        <a:pt x="50226" y="86494"/>
                        <a:pt x="57774" y="81345"/>
                        <a:pt x="64444" y="71047"/>
                      </a:cubicBezTo>
                      <a:lnTo>
                        <a:pt x="79716" y="8730"/>
                      </a:lnTo>
                      <a:cubicBezTo>
                        <a:pt x="80184" y="6976"/>
                        <a:pt x="81237" y="5454"/>
                        <a:pt x="82876" y="4167"/>
                      </a:cubicBezTo>
                      <a:cubicBezTo>
                        <a:pt x="84514" y="2880"/>
                        <a:pt x="86269" y="2236"/>
                        <a:pt x="88142" y="2236"/>
                      </a:cubicBezTo>
                      <a:cubicBezTo>
                        <a:pt x="89781" y="2236"/>
                        <a:pt x="91214" y="2763"/>
                        <a:pt x="92442" y="3815"/>
                      </a:cubicBezTo>
                      <a:cubicBezTo>
                        <a:pt x="93671" y="4869"/>
                        <a:pt x="94286" y="6273"/>
                        <a:pt x="94286" y="8028"/>
                      </a:cubicBezTo>
                      <a:cubicBezTo>
                        <a:pt x="94286" y="8847"/>
                        <a:pt x="94227" y="9374"/>
                        <a:pt x="94111" y="9609"/>
                      </a:cubicBezTo>
                      <a:lnTo>
                        <a:pt x="74099" y="90005"/>
                      </a:lnTo>
                      <a:cubicBezTo>
                        <a:pt x="72343" y="96909"/>
                        <a:pt x="69096" y="103521"/>
                        <a:pt x="64356" y="109840"/>
                      </a:cubicBezTo>
                      <a:cubicBezTo>
                        <a:pt x="59617" y="116160"/>
                        <a:pt x="53882" y="121251"/>
                        <a:pt x="47154" y="125112"/>
                      </a:cubicBezTo>
                      <a:cubicBezTo>
                        <a:pt x="40425" y="128974"/>
                        <a:pt x="33432" y="130905"/>
                        <a:pt x="26177" y="130905"/>
                      </a:cubicBezTo>
                      <a:cubicBezTo>
                        <a:pt x="22783" y="130905"/>
                        <a:pt x="19360" y="130232"/>
                        <a:pt x="15908" y="128886"/>
                      </a:cubicBezTo>
                      <a:cubicBezTo>
                        <a:pt x="12456" y="127541"/>
                        <a:pt x="9676" y="125522"/>
                        <a:pt x="7570" y="122830"/>
                      </a:cubicBezTo>
                      <a:cubicBezTo>
                        <a:pt x="5463" y="120139"/>
                        <a:pt x="4411" y="116979"/>
                        <a:pt x="4411" y="113351"/>
                      </a:cubicBezTo>
                      <a:cubicBezTo>
                        <a:pt x="4411" y="109724"/>
                        <a:pt x="5493" y="106564"/>
                        <a:pt x="7657" y="103872"/>
                      </a:cubicBezTo>
                      <a:cubicBezTo>
                        <a:pt x="9822" y="101181"/>
                        <a:pt x="12720" y="99835"/>
                        <a:pt x="16347" y="99835"/>
                      </a:cubicBezTo>
                      <a:cubicBezTo>
                        <a:pt x="18570" y="99835"/>
                        <a:pt x="20414" y="100508"/>
                        <a:pt x="21877" y="101854"/>
                      </a:cubicBezTo>
                      <a:cubicBezTo>
                        <a:pt x="23339" y="103199"/>
                        <a:pt x="24071" y="104925"/>
                        <a:pt x="24071" y="107031"/>
                      </a:cubicBezTo>
                      <a:cubicBezTo>
                        <a:pt x="24071" y="110191"/>
                        <a:pt x="22929" y="112912"/>
                        <a:pt x="20648" y="115194"/>
                      </a:cubicBezTo>
                      <a:cubicBezTo>
                        <a:pt x="18366" y="117476"/>
                        <a:pt x="15645" y="118618"/>
                        <a:pt x="12485" y="118618"/>
                      </a:cubicBezTo>
                      <a:cubicBezTo>
                        <a:pt x="12368" y="118501"/>
                        <a:pt x="12251" y="118442"/>
                        <a:pt x="12134" y="118442"/>
                      </a:cubicBezTo>
                      <a:cubicBezTo>
                        <a:pt x="12017" y="118442"/>
                        <a:pt x="11901" y="118442"/>
                        <a:pt x="11783" y="118442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48B4FD5-ED9C-BD4C-10AB-723DFCC455F7}"/>
                    </a:ext>
                  </a:extLst>
                </p:cNvPr>
                <p:cNvSpPr/>
                <p:nvPr/>
              </p:nvSpPr>
              <p:spPr>
                <a:xfrm rot="-5400000">
                  <a:off x="3022666" y="5132406"/>
                  <a:ext cx="47569" cy="202219"/>
                </a:xfrm>
                <a:custGeom>
                  <a:avLst/>
                  <a:gdLst>
                    <a:gd name="connsiteX0" fmla="*/ 43187 w 47569"/>
                    <a:gd name="connsiteY0" fmla="*/ 201986 h 202219"/>
                    <a:gd name="connsiteX1" fmla="*/ 23790 w 47569"/>
                    <a:gd name="connsiteY1" fmla="*/ 181536 h 202219"/>
                    <a:gd name="connsiteX2" fmla="*/ 10449 w 47569"/>
                    <a:gd name="connsiteY2" fmla="*/ 157049 h 202219"/>
                    <a:gd name="connsiteX3" fmla="*/ 2726 w 47569"/>
                    <a:gd name="connsiteY3" fmla="*/ 129840 h 202219"/>
                    <a:gd name="connsiteX4" fmla="*/ 181 w 47569"/>
                    <a:gd name="connsiteY4" fmla="*/ 101227 h 202219"/>
                    <a:gd name="connsiteX5" fmla="*/ 2726 w 47569"/>
                    <a:gd name="connsiteY5" fmla="*/ 72439 h 202219"/>
                    <a:gd name="connsiteX6" fmla="*/ 10537 w 47569"/>
                    <a:gd name="connsiteY6" fmla="*/ 45143 h 202219"/>
                    <a:gd name="connsiteX7" fmla="*/ 24054 w 47569"/>
                    <a:gd name="connsiteY7" fmla="*/ 20567 h 202219"/>
                    <a:gd name="connsiteX8" fmla="*/ 43187 w 47569"/>
                    <a:gd name="connsiteY8" fmla="*/ 469 h 202219"/>
                    <a:gd name="connsiteX9" fmla="*/ 44240 w 47569"/>
                    <a:gd name="connsiteY9" fmla="*/ 117 h 202219"/>
                    <a:gd name="connsiteX10" fmla="*/ 46171 w 47569"/>
                    <a:gd name="connsiteY10" fmla="*/ 117 h 202219"/>
                    <a:gd name="connsiteX11" fmla="*/ 47225 w 47569"/>
                    <a:gd name="connsiteY11" fmla="*/ 644 h 202219"/>
                    <a:gd name="connsiteX12" fmla="*/ 47751 w 47569"/>
                    <a:gd name="connsiteY12" fmla="*/ 1873 h 202219"/>
                    <a:gd name="connsiteX13" fmla="*/ 47225 w 47569"/>
                    <a:gd name="connsiteY13" fmla="*/ 3102 h 202219"/>
                    <a:gd name="connsiteX14" fmla="*/ 30812 w 47569"/>
                    <a:gd name="connsiteY14" fmla="*/ 23991 h 202219"/>
                    <a:gd name="connsiteX15" fmla="*/ 20279 w 47569"/>
                    <a:gd name="connsiteY15" fmla="*/ 47513 h 202219"/>
                    <a:gd name="connsiteX16" fmla="*/ 14487 w 47569"/>
                    <a:gd name="connsiteY16" fmla="*/ 73317 h 202219"/>
                    <a:gd name="connsiteX17" fmla="*/ 12643 w 47569"/>
                    <a:gd name="connsiteY17" fmla="*/ 101227 h 202219"/>
                    <a:gd name="connsiteX18" fmla="*/ 47049 w 47569"/>
                    <a:gd name="connsiteY18" fmla="*/ 198826 h 202219"/>
                    <a:gd name="connsiteX19" fmla="*/ 47751 w 47569"/>
                    <a:gd name="connsiteY19" fmla="*/ 200582 h 202219"/>
                    <a:gd name="connsiteX20" fmla="*/ 47137 w 47569"/>
                    <a:gd name="connsiteY20" fmla="*/ 201722 h 202219"/>
                    <a:gd name="connsiteX21" fmla="*/ 46171 w 47569"/>
                    <a:gd name="connsiteY21" fmla="*/ 202337 h 202219"/>
                    <a:gd name="connsiteX22" fmla="*/ 44240 w 47569"/>
                    <a:gd name="connsiteY22" fmla="*/ 202337 h 202219"/>
                    <a:gd name="connsiteX23" fmla="*/ 43187 w 47569"/>
                    <a:gd name="connsiteY23" fmla="*/ 201986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7569" h="202219">
                      <a:moveTo>
                        <a:pt x="43187" y="201986"/>
                      </a:moveTo>
                      <a:cubicBezTo>
                        <a:pt x="35698" y="196018"/>
                        <a:pt x="29232" y="189201"/>
                        <a:pt x="23790" y="181536"/>
                      </a:cubicBezTo>
                      <a:cubicBezTo>
                        <a:pt x="18349" y="173871"/>
                        <a:pt x="13902" y="165708"/>
                        <a:pt x="10449" y="157049"/>
                      </a:cubicBezTo>
                      <a:cubicBezTo>
                        <a:pt x="6997" y="148388"/>
                        <a:pt x="4423" y="139319"/>
                        <a:pt x="2726" y="129840"/>
                      </a:cubicBezTo>
                      <a:cubicBezTo>
                        <a:pt x="1029" y="120361"/>
                        <a:pt x="181" y="110823"/>
                        <a:pt x="181" y="101227"/>
                      </a:cubicBezTo>
                      <a:cubicBezTo>
                        <a:pt x="181" y="91515"/>
                        <a:pt x="1029" y="81918"/>
                        <a:pt x="2726" y="72439"/>
                      </a:cubicBezTo>
                      <a:cubicBezTo>
                        <a:pt x="4423" y="62960"/>
                        <a:pt x="7026" y="53862"/>
                        <a:pt x="10537" y="45143"/>
                      </a:cubicBezTo>
                      <a:cubicBezTo>
                        <a:pt x="14048" y="36425"/>
                        <a:pt x="18554" y="28233"/>
                        <a:pt x="24054" y="20567"/>
                      </a:cubicBezTo>
                      <a:cubicBezTo>
                        <a:pt x="29554" y="12902"/>
                        <a:pt x="35932" y="6203"/>
                        <a:pt x="43187" y="469"/>
                      </a:cubicBezTo>
                      <a:cubicBezTo>
                        <a:pt x="43187" y="234"/>
                        <a:pt x="43538" y="117"/>
                        <a:pt x="44240" y="117"/>
                      </a:cubicBezTo>
                      <a:lnTo>
                        <a:pt x="46171" y="117"/>
                      </a:lnTo>
                      <a:cubicBezTo>
                        <a:pt x="46523" y="117"/>
                        <a:pt x="46874" y="293"/>
                        <a:pt x="47225" y="644"/>
                      </a:cubicBezTo>
                      <a:cubicBezTo>
                        <a:pt x="47576" y="996"/>
                        <a:pt x="47751" y="1405"/>
                        <a:pt x="47751" y="1873"/>
                      </a:cubicBezTo>
                      <a:cubicBezTo>
                        <a:pt x="47751" y="2459"/>
                        <a:pt x="47576" y="2868"/>
                        <a:pt x="47225" y="3102"/>
                      </a:cubicBezTo>
                      <a:cubicBezTo>
                        <a:pt x="40672" y="9655"/>
                        <a:pt x="35201" y="16619"/>
                        <a:pt x="30812" y="23991"/>
                      </a:cubicBezTo>
                      <a:cubicBezTo>
                        <a:pt x="26423" y="31364"/>
                        <a:pt x="22913" y="39204"/>
                        <a:pt x="20279" y="47513"/>
                      </a:cubicBezTo>
                      <a:cubicBezTo>
                        <a:pt x="17647" y="55822"/>
                        <a:pt x="15716" y="64423"/>
                        <a:pt x="14487" y="73317"/>
                      </a:cubicBezTo>
                      <a:cubicBezTo>
                        <a:pt x="13258" y="82212"/>
                        <a:pt x="12643" y="91515"/>
                        <a:pt x="12643" y="101227"/>
                      </a:cubicBezTo>
                      <a:cubicBezTo>
                        <a:pt x="12643" y="144059"/>
                        <a:pt x="24111" y="176592"/>
                        <a:pt x="47049" y="198826"/>
                      </a:cubicBezTo>
                      <a:cubicBezTo>
                        <a:pt x="47517" y="199294"/>
                        <a:pt x="47751" y="199879"/>
                        <a:pt x="47751" y="200582"/>
                      </a:cubicBezTo>
                      <a:cubicBezTo>
                        <a:pt x="47751" y="200933"/>
                        <a:pt x="47546" y="201313"/>
                        <a:pt x="47137" y="201722"/>
                      </a:cubicBezTo>
                      <a:cubicBezTo>
                        <a:pt x="46728" y="202132"/>
                        <a:pt x="46406" y="202337"/>
                        <a:pt x="46171" y="202337"/>
                      </a:cubicBezTo>
                      <a:lnTo>
                        <a:pt x="44240" y="202337"/>
                      </a:lnTo>
                      <a:cubicBezTo>
                        <a:pt x="43538" y="202337"/>
                        <a:pt x="43187" y="202220"/>
                        <a:pt x="43187" y="201986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FBB469B-8D58-751B-CC5E-DFDA1E8F7242}"/>
                    </a:ext>
                  </a:extLst>
                </p:cNvPr>
                <p:cNvSpPr/>
                <p:nvPr/>
              </p:nvSpPr>
              <p:spPr>
                <a:xfrm rot="-5400000">
                  <a:off x="2972901" y="5069994"/>
                  <a:ext cx="158861" cy="89348"/>
                </a:xfrm>
                <a:custGeom>
                  <a:avLst/>
                  <a:gdLst>
                    <a:gd name="connsiteX0" fmla="*/ 171 w 158861"/>
                    <a:gd name="connsiteY0" fmla="*/ 89455 h 89348"/>
                    <a:gd name="connsiteX1" fmla="*/ 171 w 158861"/>
                    <a:gd name="connsiteY1" fmla="*/ 82258 h 89348"/>
                    <a:gd name="connsiteX2" fmla="*/ 11581 w 158861"/>
                    <a:gd name="connsiteY2" fmla="*/ 81205 h 89348"/>
                    <a:gd name="connsiteX3" fmla="*/ 15969 w 158861"/>
                    <a:gd name="connsiteY3" fmla="*/ 75939 h 89348"/>
                    <a:gd name="connsiteX4" fmla="*/ 15969 w 158861"/>
                    <a:gd name="connsiteY4" fmla="*/ 20644 h 89348"/>
                    <a:gd name="connsiteX5" fmla="*/ 14389 w 158861"/>
                    <a:gd name="connsiteY5" fmla="*/ 12920 h 89348"/>
                    <a:gd name="connsiteX6" fmla="*/ 9737 w 158861"/>
                    <a:gd name="connsiteY6" fmla="*/ 9936 h 89348"/>
                    <a:gd name="connsiteX7" fmla="*/ 171 w 158861"/>
                    <a:gd name="connsiteY7" fmla="*/ 9410 h 89348"/>
                    <a:gd name="connsiteX8" fmla="*/ 171 w 158861"/>
                    <a:gd name="connsiteY8" fmla="*/ 2213 h 89348"/>
                    <a:gd name="connsiteX9" fmla="*/ 29486 w 158861"/>
                    <a:gd name="connsiteY9" fmla="*/ 106 h 89348"/>
                    <a:gd name="connsiteX10" fmla="*/ 29486 w 158861"/>
                    <a:gd name="connsiteY10" fmla="*/ 19767 h 89348"/>
                    <a:gd name="connsiteX11" fmla="*/ 41510 w 158861"/>
                    <a:gd name="connsiteY11" fmla="*/ 5636 h 89348"/>
                    <a:gd name="connsiteX12" fmla="*/ 58800 w 158861"/>
                    <a:gd name="connsiteY12" fmla="*/ 106 h 89348"/>
                    <a:gd name="connsiteX13" fmla="*/ 86184 w 158861"/>
                    <a:gd name="connsiteY13" fmla="*/ 19064 h 89348"/>
                    <a:gd name="connsiteX14" fmla="*/ 98033 w 158861"/>
                    <a:gd name="connsiteY14" fmla="*/ 5373 h 89348"/>
                    <a:gd name="connsiteX15" fmla="*/ 115148 w 158861"/>
                    <a:gd name="connsiteY15" fmla="*/ 106 h 89348"/>
                    <a:gd name="connsiteX16" fmla="*/ 130596 w 158861"/>
                    <a:gd name="connsiteY16" fmla="*/ 3090 h 89348"/>
                    <a:gd name="connsiteX17" fmla="*/ 140074 w 158861"/>
                    <a:gd name="connsiteY17" fmla="*/ 12130 h 89348"/>
                    <a:gd name="connsiteX18" fmla="*/ 143234 w 158861"/>
                    <a:gd name="connsiteY18" fmla="*/ 27315 h 89348"/>
                    <a:gd name="connsiteX19" fmla="*/ 143234 w 158861"/>
                    <a:gd name="connsiteY19" fmla="*/ 75939 h 89348"/>
                    <a:gd name="connsiteX20" fmla="*/ 147710 w 158861"/>
                    <a:gd name="connsiteY20" fmla="*/ 81205 h 89348"/>
                    <a:gd name="connsiteX21" fmla="*/ 159032 w 158861"/>
                    <a:gd name="connsiteY21" fmla="*/ 82258 h 89348"/>
                    <a:gd name="connsiteX22" fmla="*/ 159032 w 158861"/>
                    <a:gd name="connsiteY22" fmla="*/ 89455 h 89348"/>
                    <a:gd name="connsiteX23" fmla="*/ 112690 w 158861"/>
                    <a:gd name="connsiteY23" fmla="*/ 89455 h 89348"/>
                    <a:gd name="connsiteX24" fmla="*/ 112690 w 158861"/>
                    <a:gd name="connsiteY24" fmla="*/ 82258 h 89348"/>
                    <a:gd name="connsiteX25" fmla="*/ 124012 w 158861"/>
                    <a:gd name="connsiteY25" fmla="*/ 81205 h 89348"/>
                    <a:gd name="connsiteX26" fmla="*/ 128489 w 158861"/>
                    <a:gd name="connsiteY26" fmla="*/ 75939 h 89348"/>
                    <a:gd name="connsiteX27" fmla="*/ 128489 w 158861"/>
                    <a:gd name="connsiteY27" fmla="*/ 28017 h 89348"/>
                    <a:gd name="connsiteX28" fmla="*/ 125592 w 158861"/>
                    <a:gd name="connsiteY28" fmla="*/ 11604 h 89348"/>
                    <a:gd name="connsiteX29" fmla="*/ 113919 w 158861"/>
                    <a:gd name="connsiteY29" fmla="*/ 5373 h 89348"/>
                    <a:gd name="connsiteX30" fmla="*/ 94610 w 158861"/>
                    <a:gd name="connsiteY30" fmla="*/ 14764 h 89348"/>
                    <a:gd name="connsiteX31" fmla="*/ 87062 w 158861"/>
                    <a:gd name="connsiteY31" fmla="*/ 36091 h 89348"/>
                    <a:gd name="connsiteX32" fmla="*/ 87062 w 158861"/>
                    <a:gd name="connsiteY32" fmla="*/ 75939 h 89348"/>
                    <a:gd name="connsiteX33" fmla="*/ 91451 w 158861"/>
                    <a:gd name="connsiteY33" fmla="*/ 81205 h 89348"/>
                    <a:gd name="connsiteX34" fmla="*/ 102860 w 158861"/>
                    <a:gd name="connsiteY34" fmla="*/ 82258 h 89348"/>
                    <a:gd name="connsiteX35" fmla="*/ 102860 w 158861"/>
                    <a:gd name="connsiteY35" fmla="*/ 89455 h 89348"/>
                    <a:gd name="connsiteX36" fmla="*/ 56518 w 158861"/>
                    <a:gd name="connsiteY36" fmla="*/ 89455 h 89348"/>
                    <a:gd name="connsiteX37" fmla="*/ 56518 w 158861"/>
                    <a:gd name="connsiteY37" fmla="*/ 82258 h 89348"/>
                    <a:gd name="connsiteX38" fmla="*/ 67840 w 158861"/>
                    <a:gd name="connsiteY38" fmla="*/ 81205 h 89348"/>
                    <a:gd name="connsiteX39" fmla="*/ 72317 w 158861"/>
                    <a:gd name="connsiteY39" fmla="*/ 75939 h 89348"/>
                    <a:gd name="connsiteX40" fmla="*/ 72317 w 158861"/>
                    <a:gd name="connsiteY40" fmla="*/ 28017 h 89348"/>
                    <a:gd name="connsiteX41" fmla="*/ 69420 w 158861"/>
                    <a:gd name="connsiteY41" fmla="*/ 11692 h 89348"/>
                    <a:gd name="connsiteX42" fmla="*/ 57747 w 158861"/>
                    <a:gd name="connsiteY42" fmla="*/ 5373 h 89348"/>
                    <a:gd name="connsiteX43" fmla="*/ 38438 w 158861"/>
                    <a:gd name="connsiteY43" fmla="*/ 14764 h 89348"/>
                    <a:gd name="connsiteX44" fmla="*/ 30890 w 158861"/>
                    <a:gd name="connsiteY44" fmla="*/ 36091 h 89348"/>
                    <a:gd name="connsiteX45" fmla="*/ 30890 w 158861"/>
                    <a:gd name="connsiteY45" fmla="*/ 75939 h 89348"/>
                    <a:gd name="connsiteX46" fmla="*/ 35279 w 158861"/>
                    <a:gd name="connsiteY46" fmla="*/ 81205 h 89348"/>
                    <a:gd name="connsiteX47" fmla="*/ 46513 w 158861"/>
                    <a:gd name="connsiteY47" fmla="*/ 82258 h 89348"/>
                    <a:gd name="connsiteX48" fmla="*/ 46513 w 158861"/>
                    <a:gd name="connsiteY48" fmla="*/ 89455 h 89348"/>
                    <a:gd name="connsiteX49" fmla="*/ 171 w 158861"/>
                    <a:gd name="connsiteY49" fmla="*/ 89455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171" y="89455"/>
                      </a:moveTo>
                      <a:lnTo>
                        <a:pt x="171" y="82258"/>
                      </a:lnTo>
                      <a:cubicBezTo>
                        <a:pt x="4852" y="82258"/>
                        <a:pt x="8655" y="81907"/>
                        <a:pt x="11581" y="81205"/>
                      </a:cubicBezTo>
                      <a:cubicBezTo>
                        <a:pt x="14506" y="80503"/>
                        <a:pt x="15969" y="78747"/>
                        <a:pt x="15969" y="75939"/>
                      </a:cubicBezTo>
                      <a:lnTo>
                        <a:pt x="15969" y="20644"/>
                      </a:lnTo>
                      <a:cubicBezTo>
                        <a:pt x="15969" y="17133"/>
                        <a:pt x="15442" y="14559"/>
                        <a:pt x="14389" y="12920"/>
                      </a:cubicBezTo>
                      <a:cubicBezTo>
                        <a:pt x="13336" y="11282"/>
                        <a:pt x="11785" y="10288"/>
                        <a:pt x="9737" y="9936"/>
                      </a:cubicBezTo>
                      <a:cubicBezTo>
                        <a:pt x="7689" y="9585"/>
                        <a:pt x="4501" y="9410"/>
                        <a:pt x="171" y="9410"/>
                      </a:cubicBezTo>
                      <a:lnTo>
                        <a:pt x="171" y="2213"/>
                      </a:lnTo>
                      <a:lnTo>
                        <a:pt x="29486" y="106"/>
                      </a:lnTo>
                      <a:lnTo>
                        <a:pt x="29486" y="19767"/>
                      </a:lnTo>
                      <a:cubicBezTo>
                        <a:pt x="32177" y="14032"/>
                        <a:pt x="36185" y="9322"/>
                        <a:pt x="41510" y="5636"/>
                      </a:cubicBezTo>
                      <a:cubicBezTo>
                        <a:pt x="46835" y="1950"/>
                        <a:pt x="52598" y="106"/>
                        <a:pt x="58800" y="106"/>
                      </a:cubicBezTo>
                      <a:cubicBezTo>
                        <a:pt x="74365" y="106"/>
                        <a:pt x="83493" y="6426"/>
                        <a:pt x="86184" y="19064"/>
                      </a:cubicBezTo>
                      <a:cubicBezTo>
                        <a:pt x="88876" y="13447"/>
                        <a:pt x="92825" y="8884"/>
                        <a:pt x="98033" y="5373"/>
                      </a:cubicBezTo>
                      <a:cubicBezTo>
                        <a:pt x="103240" y="1862"/>
                        <a:pt x="108946" y="106"/>
                        <a:pt x="115148" y="106"/>
                      </a:cubicBezTo>
                      <a:cubicBezTo>
                        <a:pt x="121234" y="106"/>
                        <a:pt x="126383" y="1101"/>
                        <a:pt x="130596" y="3090"/>
                      </a:cubicBezTo>
                      <a:cubicBezTo>
                        <a:pt x="134809" y="5080"/>
                        <a:pt x="137968" y="8094"/>
                        <a:pt x="140074" y="12130"/>
                      </a:cubicBezTo>
                      <a:cubicBezTo>
                        <a:pt x="142181" y="16168"/>
                        <a:pt x="143234" y="21229"/>
                        <a:pt x="143234" y="27315"/>
                      </a:cubicBezTo>
                      <a:lnTo>
                        <a:pt x="143234" y="75939"/>
                      </a:lnTo>
                      <a:cubicBezTo>
                        <a:pt x="143234" y="78747"/>
                        <a:pt x="144726" y="80503"/>
                        <a:pt x="147710" y="81205"/>
                      </a:cubicBezTo>
                      <a:cubicBezTo>
                        <a:pt x="150694" y="81907"/>
                        <a:pt x="154468" y="82258"/>
                        <a:pt x="159032" y="82258"/>
                      </a:cubicBezTo>
                      <a:lnTo>
                        <a:pt x="159032" y="89455"/>
                      </a:lnTo>
                      <a:lnTo>
                        <a:pt x="112690" y="89455"/>
                      </a:lnTo>
                      <a:lnTo>
                        <a:pt x="112690" y="82258"/>
                      </a:lnTo>
                      <a:cubicBezTo>
                        <a:pt x="117255" y="82258"/>
                        <a:pt x="121028" y="81907"/>
                        <a:pt x="124012" y="81205"/>
                      </a:cubicBezTo>
                      <a:cubicBezTo>
                        <a:pt x="126997" y="80503"/>
                        <a:pt x="128489" y="78747"/>
                        <a:pt x="128489" y="75939"/>
                      </a:cubicBezTo>
                      <a:lnTo>
                        <a:pt x="128489" y="28017"/>
                      </a:lnTo>
                      <a:cubicBezTo>
                        <a:pt x="128489" y="21229"/>
                        <a:pt x="127523" y="15758"/>
                        <a:pt x="125592" y="11604"/>
                      </a:cubicBezTo>
                      <a:cubicBezTo>
                        <a:pt x="123661" y="7450"/>
                        <a:pt x="119770" y="5373"/>
                        <a:pt x="113919" y="5373"/>
                      </a:cubicBezTo>
                      <a:cubicBezTo>
                        <a:pt x="106079" y="5373"/>
                        <a:pt x="99642" y="8503"/>
                        <a:pt x="94610" y="14764"/>
                      </a:cubicBezTo>
                      <a:cubicBezTo>
                        <a:pt x="89578" y="21025"/>
                        <a:pt x="87062" y="28134"/>
                        <a:pt x="87062" y="36091"/>
                      </a:cubicBezTo>
                      <a:lnTo>
                        <a:pt x="87062" y="75939"/>
                      </a:lnTo>
                      <a:cubicBezTo>
                        <a:pt x="87062" y="78747"/>
                        <a:pt x="88525" y="80503"/>
                        <a:pt x="91451" y="81205"/>
                      </a:cubicBezTo>
                      <a:cubicBezTo>
                        <a:pt x="94376" y="81907"/>
                        <a:pt x="98179" y="82258"/>
                        <a:pt x="102860" y="82258"/>
                      </a:cubicBezTo>
                      <a:lnTo>
                        <a:pt x="102860" y="89455"/>
                      </a:lnTo>
                      <a:lnTo>
                        <a:pt x="56518" y="89455"/>
                      </a:lnTo>
                      <a:lnTo>
                        <a:pt x="56518" y="82258"/>
                      </a:lnTo>
                      <a:cubicBezTo>
                        <a:pt x="61082" y="82258"/>
                        <a:pt x="64856" y="81907"/>
                        <a:pt x="67840" y="81205"/>
                      </a:cubicBezTo>
                      <a:cubicBezTo>
                        <a:pt x="70825" y="80503"/>
                        <a:pt x="72317" y="78747"/>
                        <a:pt x="72317" y="75939"/>
                      </a:cubicBezTo>
                      <a:lnTo>
                        <a:pt x="72317" y="28017"/>
                      </a:lnTo>
                      <a:cubicBezTo>
                        <a:pt x="72317" y="21347"/>
                        <a:pt x="71351" y="15905"/>
                        <a:pt x="69420" y="11692"/>
                      </a:cubicBezTo>
                      <a:cubicBezTo>
                        <a:pt x="67489" y="7479"/>
                        <a:pt x="63598" y="5373"/>
                        <a:pt x="57747" y="5373"/>
                      </a:cubicBezTo>
                      <a:cubicBezTo>
                        <a:pt x="49906" y="5373"/>
                        <a:pt x="43470" y="8503"/>
                        <a:pt x="38438" y="14764"/>
                      </a:cubicBezTo>
                      <a:cubicBezTo>
                        <a:pt x="33406" y="21025"/>
                        <a:pt x="30890" y="28134"/>
                        <a:pt x="30890" y="36091"/>
                      </a:cubicBezTo>
                      <a:lnTo>
                        <a:pt x="30890" y="75939"/>
                      </a:lnTo>
                      <a:cubicBezTo>
                        <a:pt x="30890" y="78747"/>
                        <a:pt x="32353" y="80503"/>
                        <a:pt x="35279" y="81205"/>
                      </a:cubicBezTo>
                      <a:cubicBezTo>
                        <a:pt x="38204" y="81907"/>
                        <a:pt x="41949" y="82258"/>
                        <a:pt x="46513" y="82258"/>
                      </a:cubicBezTo>
                      <a:lnTo>
                        <a:pt x="46513" y="89455"/>
                      </a:lnTo>
                      <a:lnTo>
                        <a:pt x="171" y="8945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44DFBAF5-0FB1-35DA-6D6E-530E01D75F1F}"/>
                    </a:ext>
                  </a:extLst>
                </p:cNvPr>
                <p:cNvSpPr/>
                <p:nvPr/>
              </p:nvSpPr>
              <p:spPr>
                <a:xfrm rot="-5400000">
                  <a:off x="2972901" y="4905223"/>
                  <a:ext cx="158861" cy="89348"/>
                </a:xfrm>
                <a:custGeom>
                  <a:avLst/>
                  <a:gdLst>
                    <a:gd name="connsiteX0" fmla="*/ 156 w 158861"/>
                    <a:gd name="connsiteY0" fmla="*/ 89440 h 89348"/>
                    <a:gd name="connsiteX1" fmla="*/ 156 w 158861"/>
                    <a:gd name="connsiteY1" fmla="*/ 82243 h 89348"/>
                    <a:gd name="connsiteX2" fmla="*/ 11566 w 158861"/>
                    <a:gd name="connsiteY2" fmla="*/ 81191 h 89348"/>
                    <a:gd name="connsiteX3" fmla="*/ 15954 w 158861"/>
                    <a:gd name="connsiteY3" fmla="*/ 75924 h 89348"/>
                    <a:gd name="connsiteX4" fmla="*/ 15954 w 158861"/>
                    <a:gd name="connsiteY4" fmla="*/ 20629 h 89348"/>
                    <a:gd name="connsiteX5" fmla="*/ 14375 w 158861"/>
                    <a:gd name="connsiteY5" fmla="*/ 12906 h 89348"/>
                    <a:gd name="connsiteX6" fmla="*/ 9724 w 158861"/>
                    <a:gd name="connsiteY6" fmla="*/ 9922 h 89348"/>
                    <a:gd name="connsiteX7" fmla="*/ 156 w 158861"/>
                    <a:gd name="connsiteY7" fmla="*/ 9395 h 89348"/>
                    <a:gd name="connsiteX8" fmla="*/ 156 w 158861"/>
                    <a:gd name="connsiteY8" fmla="*/ 2198 h 89348"/>
                    <a:gd name="connsiteX9" fmla="*/ 29471 w 158861"/>
                    <a:gd name="connsiteY9" fmla="*/ 92 h 89348"/>
                    <a:gd name="connsiteX10" fmla="*/ 29471 w 158861"/>
                    <a:gd name="connsiteY10" fmla="*/ 19752 h 89348"/>
                    <a:gd name="connsiteX11" fmla="*/ 41496 w 158861"/>
                    <a:gd name="connsiteY11" fmla="*/ 5621 h 89348"/>
                    <a:gd name="connsiteX12" fmla="*/ 58785 w 158861"/>
                    <a:gd name="connsiteY12" fmla="*/ 92 h 89348"/>
                    <a:gd name="connsiteX13" fmla="*/ 86169 w 158861"/>
                    <a:gd name="connsiteY13" fmla="*/ 19050 h 89348"/>
                    <a:gd name="connsiteX14" fmla="*/ 98018 w 158861"/>
                    <a:gd name="connsiteY14" fmla="*/ 5358 h 89348"/>
                    <a:gd name="connsiteX15" fmla="*/ 115134 w 158861"/>
                    <a:gd name="connsiteY15" fmla="*/ 92 h 89348"/>
                    <a:gd name="connsiteX16" fmla="*/ 130581 w 158861"/>
                    <a:gd name="connsiteY16" fmla="*/ 3076 h 89348"/>
                    <a:gd name="connsiteX17" fmla="*/ 140059 w 158861"/>
                    <a:gd name="connsiteY17" fmla="*/ 12116 h 89348"/>
                    <a:gd name="connsiteX18" fmla="*/ 143220 w 158861"/>
                    <a:gd name="connsiteY18" fmla="*/ 27300 h 89348"/>
                    <a:gd name="connsiteX19" fmla="*/ 143220 w 158861"/>
                    <a:gd name="connsiteY19" fmla="*/ 75924 h 89348"/>
                    <a:gd name="connsiteX20" fmla="*/ 147696 w 158861"/>
                    <a:gd name="connsiteY20" fmla="*/ 81191 h 89348"/>
                    <a:gd name="connsiteX21" fmla="*/ 159018 w 158861"/>
                    <a:gd name="connsiteY21" fmla="*/ 82243 h 89348"/>
                    <a:gd name="connsiteX22" fmla="*/ 159018 w 158861"/>
                    <a:gd name="connsiteY22" fmla="*/ 89440 h 89348"/>
                    <a:gd name="connsiteX23" fmla="*/ 112676 w 158861"/>
                    <a:gd name="connsiteY23" fmla="*/ 89440 h 89348"/>
                    <a:gd name="connsiteX24" fmla="*/ 112676 w 158861"/>
                    <a:gd name="connsiteY24" fmla="*/ 82243 h 89348"/>
                    <a:gd name="connsiteX25" fmla="*/ 123998 w 158861"/>
                    <a:gd name="connsiteY25" fmla="*/ 81191 h 89348"/>
                    <a:gd name="connsiteX26" fmla="*/ 128475 w 158861"/>
                    <a:gd name="connsiteY26" fmla="*/ 75924 h 89348"/>
                    <a:gd name="connsiteX27" fmla="*/ 128475 w 158861"/>
                    <a:gd name="connsiteY27" fmla="*/ 28002 h 89348"/>
                    <a:gd name="connsiteX28" fmla="*/ 125578 w 158861"/>
                    <a:gd name="connsiteY28" fmla="*/ 11589 h 89348"/>
                    <a:gd name="connsiteX29" fmla="*/ 113905 w 158861"/>
                    <a:gd name="connsiteY29" fmla="*/ 5358 h 89348"/>
                    <a:gd name="connsiteX30" fmla="*/ 94595 w 158861"/>
                    <a:gd name="connsiteY30" fmla="*/ 14749 h 89348"/>
                    <a:gd name="connsiteX31" fmla="*/ 87048 w 158861"/>
                    <a:gd name="connsiteY31" fmla="*/ 36077 h 89348"/>
                    <a:gd name="connsiteX32" fmla="*/ 87048 w 158861"/>
                    <a:gd name="connsiteY32" fmla="*/ 75924 h 89348"/>
                    <a:gd name="connsiteX33" fmla="*/ 91436 w 158861"/>
                    <a:gd name="connsiteY33" fmla="*/ 81191 h 89348"/>
                    <a:gd name="connsiteX34" fmla="*/ 102846 w 158861"/>
                    <a:gd name="connsiteY34" fmla="*/ 82243 h 89348"/>
                    <a:gd name="connsiteX35" fmla="*/ 102846 w 158861"/>
                    <a:gd name="connsiteY35" fmla="*/ 89440 h 89348"/>
                    <a:gd name="connsiteX36" fmla="*/ 56504 w 158861"/>
                    <a:gd name="connsiteY36" fmla="*/ 89440 h 89348"/>
                    <a:gd name="connsiteX37" fmla="*/ 56504 w 158861"/>
                    <a:gd name="connsiteY37" fmla="*/ 82243 h 89348"/>
                    <a:gd name="connsiteX38" fmla="*/ 67826 w 158861"/>
                    <a:gd name="connsiteY38" fmla="*/ 81191 h 89348"/>
                    <a:gd name="connsiteX39" fmla="*/ 72303 w 158861"/>
                    <a:gd name="connsiteY39" fmla="*/ 75924 h 89348"/>
                    <a:gd name="connsiteX40" fmla="*/ 72303 w 158861"/>
                    <a:gd name="connsiteY40" fmla="*/ 28002 h 89348"/>
                    <a:gd name="connsiteX41" fmla="*/ 69406 w 158861"/>
                    <a:gd name="connsiteY41" fmla="*/ 11678 h 89348"/>
                    <a:gd name="connsiteX42" fmla="*/ 57733 w 158861"/>
                    <a:gd name="connsiteY42" fmla="*/ 5358 h 89348"/>
                    <a:gd name="connsiteX43" fmla="*/ 38423 w 158861"/>
                    <a:gd name="connsiteY43" fmla="*/ 14749 h 89348"/>
                    <a:gd name="connsiteX44" fmla="*/ 30876 w 158861"/>
                    <a:gd name="connsiteY44" fmla="*/ 36077 h 89348"/>
                    <a:gd name="connsiteX45" fmla="*/ 30876 w 158861"/>
                    <a:gd name="connsiteY45" fmla="*/ 75924 h 89348"/>
                    <a:gd name="connsiteX46" fmla="*/ 35264 w 158861"/>
                    <a:gd name="connsiteY46" fmla="*/ 81191 h 89348"/>
                    <a:gd name="connsiteX47" fmla="*/ 46498 w 158861"/>
                    <a:gd name="connsiteY47" fmla="*/ 82243 h 89348"/>
                    <a:gd name="connsiteX48" fmla="*/ 46498 w 158861"/>
                    <a:gd name="connsiteY48" fmla="*/ 89440 h 89348"/>
                    <a:gd name="connsiteX49" fmla="*/ 156 w 158861"/>
                    <a:gd name="connsiteY49" fmla="*/ 89440 h 89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58861" h="89348">
                      <a:moveTo>
                        <a:pt x="156" y="89440"/>
                      </a:moveTo>
                      <a:lnTo>
                        <a:pt x="156" y="82243"/>
                      </a:lnTo>
                      <a:cubicBezTo>
                        <a:pt x="4837" y="82243"/>
                        <a:pt x="8641" y="81892"/>
                        <a:pt x="11566" y="81191"/>
                      </a:cubicBezTo>
                      <a:cubicBezTo>
                        <a:pt x="14491" y="80488"/>
                        <a:pt x="15954" y="78732"/>
                        <a:pt x="15954" y="75924"/>
                      </a:cubicBezTo>
                      <a:lnTo>
                        <a:pt x="15954" y="20629"/>
                      </a:lnTo>
                      <a:cubicBezTo>
                        <a:pt x="15954" y="17119"/>
                        <a:pt x="15428" y="14545"/>
                        <a:pt x="14375" y="12906"/>
                      </a:cubicBezTo>
                      <a:cubicBezTo>
                        <a:pt x="13322" y="11268"/>
                        <a:pt x="11771" y="10273"/>
                        <a:pt x="9724" y="9922"/>
                      </a:cubicBezTo>
                      <a:cubicBezTo>
                        <a:pt x="7675" y="9570"/>
                        <a:pt x="4486" y="9395"/>
                        <a:pt x="156" y="9395"/>
                      </a:cubicBezTo>
                      <a:lnTo>
                        <a:pt x="156" y="2198"/>
                      </a:lnTo>
                      <a:lnTo>
                        <a:pt x="29471" y="92"/>
                      </a:lnTo>
                      <a:lnTo>
                        <a:pt x="29471" y="19752"/>
                      </a:lnTo>
                      <a:cubicBezTo>
                        <a:pt x="32162" y="14018"/>
                        <a:pt x="36170" y="9307"/>
                        <a:pt x="41496" y="5621"/>
                      </a:cubicBezTo>
                      <a:cubicBezTo>
                        <a:pt x="46820" y="1935"/>
                        <a:pt x="52583" y="92"/>
                        <a:pt x="58785" y="92"/>
                      </a:cubicBezTo>
                      <a:cubicBezTo>
                        <a:pt x="74351" y="92"/>
                        <a:pt x="83479" y="6411"/>
                        <a:pt x="86169" y="19050"/>
                      </a:cubicBezTo>
                      <a:cubicBezTo>
                        <a:pt x="88861" y="13433"/>
                        <a:pt x="92811" y="8869"/>
                        <a:pt x="98018" y="5358"/>
                      </a:cubicBezTo>
                      <a:cubicBezTo>
                        <a:pt x="103225" y="1848"/>
                        <a:pt x="108931" y="92"/>
                        <a:pt x="115134" y="92"/>
                      </a:cubicBezTo>
                      <a:cubicBezTo>
                        <a:pt x="121219" y="92"/>
                        <a:pt x="126368" y="1086"/>
                        <a:pt x="130581" y="3076"/>
                      </a:cubicBezTo>
                      <a:cubicBezTo>
                        <a:pt x="134794" y="5065"/>
                        <a:pt x="137953" y="8079"/>
                        <a:pt x="140059" y="12116"/>
                      </a:cubicBezTo>
                      <a:cubicBezTo>
                        <a:pt x="142166" y="16153"/>
                        <a:pt x="143220" y="21215"/>
                        <a:pt x="143220" y="27300"/>
                      </a:cubicBezTo>
                      <a:lnTo>
                        <a:pt x="143220" y="75924"/>
                      </a:lnTo>
                      <a:cubicBezTo>
                        <a:pt x="143220" y="78732"/>
                        <a:pt x="144712" y="80488"/>
                        <a:pt x="147696" y="81191"/>
                      </a:cubicBezTo>
                      <a:cubicBezTo>
                        <a:pt x="150679" y="81892"/>
                        <a:pt x="154453" y="82243"/>
                        <a:pt x="159018" y="82243"/>
                      </a:cubicBezTo>
                      <a:lnTo>
                        <a:pt x="159018" y="89440"/>
                      </a:lnTo>
                      <a:lnTo>
                        <a:pt x="112676" y="89440"/>
                      </a:lnTo>
                      <a:lnTo>
                        <a:pt x="112676" y="82243"/>
                      </a:lnTo>
                      <a:cubicBezTo>
                        <a:pt x="117240" y="82243"/>
                        <a:pt x="121014" y="81892"/>
                        <a:pt x="123998" y="81191"/>
                      </a:cubicBezTo>
                      <a:cubicBezTo>
                        <a:pt x="126983" y="80488"/>
                        <a:pt x="128475" y="78732"/>
                        <a:pt x="128475" y="75924"/>
                      </a:cubicBezTo>
                      <a:lnTo>
                        <a:pt x="128475" y="28002"/>
                      </a:lnTo>
                      <a:cubicBezTo>
                        <a:pt x="128475" y="21215"/>
                        <a:pt x="127510" y="15743"/>
                        <a:pt x="125578" y="11589"/>
                      </a:cubicBezTo>
                      <a:cubicBezTo>
                        <a:pt x="123647" y="7436"/>
                        <a:pt x="119756" y="5358"/>
                        <a:pt x="113905" y="5358"/>
                      </a:cubicBezTo>
                      <a:cubicBezTo>
                        <a:pt x="106064" y="5358"/>
                        <a:pt x="99627" y="8488"/>
                        <a:pt x="94595" y="14749"/>
                      </a:cubicBezTo>
                      <a:cubicBezTo>
                        <a:pt x="89563" y="21010"/>
                        <a:pt x="87048" y="28119"/>
                        <a:pt x="87048" y="36077"/>
                      </a:cubicBezTo>
                      <a:lnTo>
                        <a:pt x="87048" y="75924"/>
                      </a:lnTo>
                      <a:cubicBezTo>
                        <a:pt x="87048" y="78732"/>
                        <a:pt x="88510" y="80488"/>
                        <a:pt x="91436" y="81191"/>
                      </a:cubicBezTo>
                      <a:cubicBezTo>
                        <a:pt x="94361" y="81892"/>
                        <a:pt x="98164" y="82243"/>
                        <a:pt x="102846" y="82243"/>
                      </a:cubicBezTo>
                      <a:lnTo>
                        <a:pt x="102846" y="89440"/>
                      </a:lnTo>
                      <a:lnTo>
                        <a:pt x="56504" y="89440"/>
                      </a:lnTo>
                      <a:lnTo>
                        <a:pt x="56504" y="82243"/>
                      </a:lnTo>
                      <a:cubicBezTo>
                        <a:pt x="61068" y="82243"/>
                        <a:pt x="64842" y="81892"/>
                        <a:pt x="67826" y="81191"/>
                      </a:cubicBezTo>
                      <a:cubicBezTo>
                        <a:pt x="70811" y="80488"/>
                        <a:pt x="72303" y="78732"/>
                        <a:pt x="72303" y="75924"/>
                      </a:cubicBezTo>
                      <a:lnTo>
                        <a:pt x="72303" y="28002"/>
                      </a:lnTo>
                      <a:cubicBezTo>
                        <a:pt x="72303" y="21333"/>
                        <a:pt x="71338" y="15891"/>
                        <a:pt x="69406" y="11678"/>
                      </a:cubicBezTo>
                      <a:cubicBezTo>
                        <a:pt x="67475" y="7465"/>
                        <a:pt x="63584" y="5358"/>
                        <a:pt x="57733" y="5358"/>
                      </a:cubicBezTo>
                      <a:cubicBezTo>
                        <a:pt x="49892" y="5358"/>
                        <a:pt x="43455" y="8488"/>
                        <a:pt x="38423" y="14749"/>
                      </a:cubicBezTo>
                      <a:cubicBezTo>
                        <a:pt x="33391" y="21010"/>
                        <a:pt x="30876" y="28119"/>
                        <a:pt x="30876" y="36077"/>
                      </a:cubicBezTo>
                      <a:lnTo>
                        <a:pt x="30876" y="75924"/>
                      </a:lnTo>
                      <a:cubicBezTo>
                        <a:pt x="30876" y="78732"/>
                        <a:pt x="32338" y="80488"/>
                        <a:pt x="35264" y="81191"/>
                      </a:cubicBezTo>
                      <a:cubicBezTo>
                        <a:pt x="38189" y="81892"/>
                        <a:pt x="41934" y="82243"/>
                        <a:pt x="46498" y="82243"/>
                      </a:cubicBezTo>
                      <a:lnTo>
                        <a:pt x="46498" y="89440"/>
                      </a:lnTo>
                      <a:lnTo>
                        <a:pt x="156" y="8944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FFAF76AB-BF39-18A7-20C8-41458A2475CC}"/>
                    </a:ext>
                  </a:extLst>
                </p:cNvPr>
                <p:cNvSpPr/>
                <p:nvPr/>
              </p:nvSpPr>
              <p:spPr>
                <a:xfrm rot="-5400000">
                  <a:off x="3022754" y="4734307"/>
                  <a:ext cx="47394" cy="202219"/>
                </a:xfrm>
                <a:custGeom>
                  <a:avLst/>
                  <a:gdLst>
                    <a:gd name="connsiteX0" fmla="*/ 1900 w 47394"/>
                    <a:gd name="connsiteY0" fmla="*/ 202301 h 202219"/>
                    <a:gd name="connsiteX1" fmla="*/ 146 w 47394"/>
                    <a:gd name="connsiteY1" fmla="*/ 200546 h 202219"/>
                    <a:gd name="connsiteX2" fmla="*/ 496 w 47394"/>
                    <a:gd name="connsiteY2" fmla="*/ 199317 h 202219"/>
                    <a:gd name="connsiteX3" fmla="*/ 35078 w 47394"/>
                    <a:gd name="connsiteY3" fmla="*/ 101192 h 202219"/>
                    <a:gd name="connsiteX4" fmla="*/ 848 w 47394"/>
                    <a:gd name="connsiteY4" fmla="*/ 3593 h 202219"/>
                    <a:gd name="connsiteX5" fmla="*/ 146 w 47394"/>
                    <a:gd name="connsiteY5" fmla="*/ 1838 h 202219"/>
                    <a:gd name="connsiteX6" fmla="*/ 673 w 47394"/>
                    <a:gd name="connsiteY6" fmla="*/ 609 h 202219"/>
                    <a:gd name="connsiteX7" fmla="*/ 1900 w 47394"/>
                    <a:gd name="connsiteY7" fmla="*/ 82 h 202219"/>
                    <a:gd name="connsiteX8" fmla="*/ 3832 w 47394"/>
                    <a:gd name="connsiteY8" fmla="*/ 82 h 202219"/>
                    <a:gd name="connsiteX9" fmla="*/ 4709 w 47394"/>
                    <a:gd name="connsiteY9" fmla="*/ 434 h 202219"/>
                    <a:gd name="connsiteX10" fmla="*/ 28934 w 47394"/>
                    <a:gd name="connsiteY10" fmla="*/ 28256 h 202219"/>
                    <a:gd name="connsiteX11" fmla="*/ 43064 w 47394"/>
                    <a:gd name="connsiteY11" fmla="*/ 63276 h 202219"/>
                    <a:gd name="connsiteX12" fmla="*/ 47540 w 47394"/>
                    <a:gd name="connsiteY12" fmla="*/ 101192 h 202219"/>
                    <a:gd name="connsiteX13" fmla="*/ 45171 w 47394"/>
                    <a:gd name="connsiteY13" fmla="*/ 129454 h 202219"/>
                    <a:gd name="connsiteX14" fmla="*/ 37535 w 47394"/>
                    <a:gd name="connsiteY14" fmla="*/ 156749 h 202219"/>
                    <a:gd name="connsiteX15" fmla="*/ 24106 w 47394"/>
                    <a:gd name="connsiteY15" fmla="*/ 181588 h 202219"/>
                    <a:gd name="connsiteX16" fmla="*/ 4709 w 47394"/>
                    <a:gd name="connsiteY16" fmla="*/ 201951 h 202219"/>
                    <a:gd name="connsiteX17" fmla="*/ 3832 w 47394"/>
                    <a:gd name="connsiteY17" fmla="*/ 202301 h 202219"/>
                    <a:gd name="connsiteX18" fmla="*/ 1900 w 47394"/>
                    <a:gd name="connsiteY18" fmla="*/ 202301 h 202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7394" h="202219">
                      <a:moveTo>
                        <a:pt x="1900" y="202301"/>
                      </a:moveTo>
                      <a:cubicBezTo>
                        <a:pt x="731" y="202301"/>
                        <a:pt x="146" y="201716"/>
                        <a:pt x="146" y="200546"/>
                      </a:cubicBezTo>
                      <a:cubicBezTo>
                        <a:pt x="146" y="199961"/>
                        <a:pt x="262" y="199552"/>
                        <a:pt x="496" y="199317"/>
                      </a:cubicBezTo>
                      <a:cubicBezTo>
                        <a:pt x="23550" y="176732"/>
                        <a:pt x="35078" y="144023"/>
                        <a:pt x="35078" y="101192"/>
                      </a:cubicBezTo>
                      <a:cubicBezTo>
                        <a:pt x="35078" y="58360"/>
                        <a:pt x="23668" y="25828"/>
                        <a:pt x="848" y="3593"/>
                      </a:cubicBezTo>
                      <a:cubicBezTo>
                        <a:pt x="379" y="3242"/>
                        <a:pt x="146" y="2657"/>
                        <a:pt x="146" y="1838"/>
                      </a:cubicBezTo>
                      <a:cubicBezTo>
                        <a:pt x="146" y="1369"/>
                        <a:pt x="321" y="961"/>
                        <a:pt x="673" y="609"/>
                      </a:cubicBezTo>
                      <a:cubicBezTo>
                        <a:pt x="1023" y="257"/>
                        <a:pt x="1432" y="82"/>
                        <a:pt x="1900" y="82"/>
                      </a:cubicBezTo>
                      <a:lnTo>
                        <a:pt x="3832" y="82"/>
                      </a:lnTo>
                      <a:cubicBezTo>
                        <a:pt x="4183" y="82"/>
                        <a:pt x="4475" y="199"/>
                        <a:pt x="4709" y="434"/>
                      </a:cubicBezTo>
                      <a:cubicBezTo>
                        <a:pt x="14422" y="8040"/>
                        <a:pt x="22498" y="17314"/>
                        <a:pt x="28934" y="28256"/>
                      </a:cubicBezTo>
                      <a:cubicBezTo>
                        <a:pt x="35370" y="39198"/>
                        <a:pt x="40081" y="50872"/>
                        <a:pt x="43064" y="63276"/>
                      </a:cubicBezTo>
                      <a:cubicBezTo>
                        <a:pt x="46048" y="75681"/>
                        <a:pt x="47540" y="88319"/>
                        <a:pt x="47540" y="101192"/>
                      </a:cubicBezTo>
                      <a:cubicBezTo>
                        <a:pt x="47540" y="110788"/>
                        <a:pt x="46750" y="120209"/>
                        <a:pt x="45171" y="129454"/>
                      </a:cubicBezTo>
                      <a:cubicBezTo>
                        <a:pt x="43591" y="138698"/>
                        <a:pt x="41046" y="147797"/>
                        <a:pt x="37535" y="156749"/>
                      </a:cubicBezTo>
                      <a:cubicBezTo>
                        <a:pt x="34024" y="165702"/>
                        <a:pt x="29548" y="173982"/>
                        <a:pt x="24106" y="181588"/>
                      </a:cubicBezTo>
                      <a:cubicBezTo>
                        <a:pt x="18664" y="189195"/>
                        <a:pt x="12199" y="195982"/>
                        <a:pt x="4709" y="201951"/>
                      </a:cubicBezTo>
                      <a:cubicBezTo>
                        <a:pt x="4475" y="202184"/>
                        <a:pt x="4183" y="202301"/>
                        <a:pt x="3832" y="202301"/>
                      </a:cubicBezTo>
                      <a:lnTo>
                        <a:pt x="1900" y="20230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11213" cap="sq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/>
                </a:p>
              </p:txBody>
            </p:sp>
          </p:grpSp>
        </p:grpSp>
        <p:sp>
          <p:nvSpPr>
            <p:cNvPr id="15" name="TextBox 382">
              <a:extLst>
                <a:ext uri="{FF2B5EF4-FFF2-40B4-BE49-F238E27FC236}">
                  <a16:creationId xmlns:a16="http://schemas.microsoft.com/office/drawing/2014/main" id="{1B5A3790-FE14-209B-135F-08C863990784}"/>
                </a:ext>
              </a:extLst>
            </p:cNvPr>
            <p:cNvSpPr txBox="1"/>
            <p:nvPr/>
          </p:nvSpPr>
          <p:spPr>
            <a:xfrm rot="16200000">
              <a:off x="10691350" y="3330522"/>
              <a:ext cx="13891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latin typeface="Avenir Next LT Pro Light" panose="020B0304020202020204" pitchFamily="34" charset="0"/>
                </a:rPr>
                <a:t>Measured</a:t>
              </a:r>
            </a:p>
          </p:txBody>
        </p:sp>
        <p:sp>
          <p:nvSpPr>
            <p:cNvPr id="16" name="TextBox 383">
              <a:extLst>
                <a:ext uri="{FF2B5EF4-FFF2-40B4-BE49-F238E27FC236}">
                  <a16:creationId xmlns:a16="http://schemas.microsoft.com/office/drawing/2014/main" id="{37BA1FCF-CA52-07BE-3CFF-07275141FEAB}"/>
                </a:ext>
              </a:extLst>
            </p:cNvPr>
            <p:cNvSpPr txBox="1"/>
            <p:nvPr/>
          </p:nvSpPr>
          <p:spPr>
            <a:xfrm rot="16200000">
              <a:off x="10437139" y="4852565"/>
              <a:ext cx="194461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latin typeface="Avenir Next LT Pro Light" panose="020B0304020202020204" pitchFamily="34" charset="0"/>
                </a:rPr>
                <a:t>Analytic</a:t>
              </a:r>
            </a:p>
          </p:txBody>
        </p:sp>
        <p:sp>
          <p:nvSpPr>
            <p:cNvPr id="17" name="TextBox 384">
              <a:extLst>
                <a:ext uri="{FF2B5EF4-FFF2-40B4-BE49-F238E27FC236}">
                  <a16:creationId xmlns:a16="http://schemas.microsoft.com/office/drawing/2014/main" id="{4187B65B-5CED-9558-3B3A-A001498F31D4}"/>
                </a:ext>
              </a:extLst>
            </p:cNvPr>
            <p:cNvSpPr txBox="1"/>
            <p:nvPr/>
          </p:nvSpPr>
          <p:spPr>
            <a:xfrm>
              <a:off x="11457636" y="2363422"/>
              <a:ext cx="22159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latin typeface="Avenir Next LT Pro Light" panose="020B0304020202020204" pitchFamily="34" charset="0"/>
                </a:rPr>
                <a:t>Longitudinal slice</a:t>
              </a:r>
            </a:p>
          </p:txBody>
        </p:sp>
        <p:sp>
          <p:nvSpPr>
            <p:cNvPr id="18" name="TextBox 385">
              <a:extLst>
                <a:ext uri="{FF2B5EF4-FFF2-40B4-BE49-F238E27FC236}">
                  <a16:creationId xmlns:a16="http://schemas.microsoft.com/office/drawing/2014/main" id="{F9DAADE4-4940-EA3E-71B0-BF8505448CC4}"/>
                </a:ext>
              </a:extLst>
            </p:cNvPr>
            <p:cNvSpPr txBox="1"/>
            <p:nvPr/>
          </p:nvSpPr>
          <p:spPr>
            <a:xfrm>
              <a:off x="13560628" y="2363344"/>
              <a:ext cx="19544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latin typeface="Avenir Next LT Pro Light" panose="020B0304020202020204" pitchFamily="34" charset="0"/>
                </a:rPr>
                <a:t>Transverse slice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448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F66B7A-49F6-BFC7-0CAC-E5E172C0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EOS on e-beam fields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398A2CE7-2308-177E-4470-8174A734E35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559296" y="1643265"/>
                <a:ext cx="4663440" cy="723400"/>
              </a:xfrm>
            </p:spPr>
            <p:txBody>
              <a:bodyPr/>
              <a:lstStyle/>
              <a:p>
                <a:r>
                  <a:rPr lang="en-US" dirty="0">
                    <a:latin typeface="+mn-lt"/>
                  </a:rPr>
                  <a:t>Signal observable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+mn-lt"/>
                      </a:rPr>
                      <m:t>&lt;50</m:t>
                    </m:r>
                    <m:r>
                      <a:rPr lang="en-US" b="0" i="1" smtClean="0">
                        <a:latin typeface="+mn-lt"/>
                      </a:rPr>
                      <m:t>𝑓𝐶</m:t>
                    </m:r>
                  </m:oMath>
                </a14:m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398A2CE7-2308-177E-4470-8174A734E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559296" y="1643265"/>
                <a:ext cx="4663440" cy="723400"/>
              </a:xfrm>
              <a:blipFill>
                <a:blip r:embed="rId4"/>
                <a:stretch>
                  <a:fillRect l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6E0DF-D05D-79FB-3194-E9B2443D6D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Placeholder 7">
                <a:extLst>
                  <a:ext uri="{FF2B5EF4-FFF2-40B4-BE49-F238E27FC236}">
                    <a16:creationId xmlns:a16="http://schemas.microsoft.com/office/drawing/2014/main" id="{2FF24B40-245A-2024-230F-7140CDC2CF8E}"/>
                  </a:ext>
                </a:extLst>
              </p:cNvPr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1069286" y="1542753"/>
                <a:ext cx="5183188" cy="823912"/>
              </a:xfrm>
            </p:spPr>
            <p:txBody>
              <a:bodyPr/>
              <a:lstStyle/>
              <a:p>
                <a:r>
                  <a:rPr lang="en-US" dirty="0"/>
                  <a:t>Electron bunch lengths measured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𝟐𝟓𝟎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𝒇𝒔</m:t>
                    </m:r>
                  </m:oMath>
                </a14:m>
                <a:r>
                  <a:rPr lang="en-US" dirty="0"/>
                  <a:t> (Jitter Limited)</a:t>
                </a:r>
              </a:p>
            </p:txBody>
          </p:sp>
        </mc:Choice>
        <mc:Fallback>
          <p:sp>
            <p:nvSpPr>
              <p:cNvPr id="8" name="Text Placeholder 7">
                <a:extLst>
                  <a:ext uri="{FF2B5EF4-FFF2-40B4-BE49-F238E27FC236}">
                    <a16:creationId xmlns:a16="http://schemas.microsoft.com/office/drawing/2014/main" id="{2FF24B40-245A-2024-230F-7140CDC2CF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1069286" y="1542753"/>
                <a:ext cx="5183188" cy="823912"/>
              </a:xfrm>
              <a:blipFill>
                <a:blip r:embed="rId5"/>
                <a:stretch>
                  <a:fillRect l="-1528" t="-741" b="-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16A2FC9-4D5B-A637-CA02-FD8B00AFC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9296" y="2486409"/>
            <a:ext cx="4535424" cy="3709169"/>
          </a:xfrm>
          <a:prstGeom prst="rect">
            <a:avLst/>
          </a:prstGeom>
        </p:spPr>
      </p:pic>
      <p:pic>
        <p:nvPicPr>
          <p:cNvPr id="10" name="Content Placeholder 9" descr="A graph of a number of colored lines&#10;&#10;AI-generated content may be incorrect.">
            <a:extLst>
              <a:ext uri="{FF2B5EF4-FFF2-40B4-BE49-F238E27FC236}">
                <a16:creationId xmlns:a16="http://schemas.microsoft.com/office/drawing/2014/main" id="{CE4B8482-DE7E-9C40-FC9E-94588ACA973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42" y="2510990"/>
            <a:ext cx="491278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432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698A4-C709-3CC1-BA55-8F8B169AE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streaking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74D3FB-940A-7758-196D-C710B0436D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657" y="1554481"/>
                <a:ext cx="5600576" cy="2495728"/>
              </a:xfrm>
            </p:spPr>
            <p:txBody>
              <a:bodyPr/>
              <a:lstStyle/>
              <a:p>
                <a:r>
                  <a:rPr lang="en-US" dirty="0"/>
                  <a:t>Electromagnetic fields induce a force on the beam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Place beam on gradient of the THz field</a:t>
                </a:r>
              </a:p>
              <a:p>
                <a:pPr lvl="4"/>
                <a:r>
                  <a:rPr lang="en-US" b="1" dirty="0"/>
                  <a:t>Streaking of the beam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74D3FB-940A-7758-196D-C710B0436D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657" y="1554481"/>
                <a:ext cx="5600576" cy="2495728"/>
              </a:xfrm>
              <a:blipFill>
                <a:blip r:embed="rId3"/>
                <a:stretch>
                  <a:fillRect l="-1415" t="-4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7">
                <a:extLst>
                  <a:ext uri="{FF2B5EF4-FFF2-40B4-BE49-F238E27FC236}">
                    <a16:creationId xmlns:a16="http://schemas.microsoft.com/office/drawing/2014/main" id="{6AA0C13D-180A-3D83-2678-58411C75F8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42716" y="574969"/>
                <a:ext cx="3856972" cy="289461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lnSpc>
                    <a:spcPct val="85000"/>
                  </a:lnSpc>
                  <a:spcBef>
                    <a:spcPts val="1300"/>
                  </a:spcBef>
                  <a:buClr>
                    <a:schemeClr val="tx2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14350" indent="-27432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Clr>
                    <a:schemeClr val="tx2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Clr>
                    <a:schemeClr val="tx2">
                      <a:lumMod val="40000"/>
                      <a:lumOff val="60000"/>
                    </a:schemeClr>
                  </a:buClr>
                  <a:buSzPct val="70000"/>
                  <a:buFont typeface="Wingdings" panose="05000000000000000000" pitchFamily="2" charset="2"/>
                  <a:buChar char="Ø"/>
                  <a:defRPr sz="2000" i="1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82296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Clr>
                    <a:schemeClr val="tx2">
                      <a:lumMod val="40000"/>
                      <a:lumOff val="60000"/>
                    </a:schemeClr>
                  </a:buClr>
                  <a:buSzPct val="70000"/>
                  <a:buFont typeface="Wingdings" panose="05000000000000000000" pitchFamily="2" charset="2"/>
                  <a:buChar char="Ø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28600" indent="27432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Clr>
                    <a:schemeClr val="tx2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2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4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6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8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panose="05000000000000000000" pitchFamily="2" charset="2"/>
                  <a:buNone/>
                </a:pPr>
                <a:r>
                  <a:rPr lang="en-US" b="1" dirty="0"/>
                  <a:t>THz vs RF</a:t>
                </a:r>
              </a:p>
              <a:p>
                <a:r>
                  <a:rPr lang="en-US" dirty="0"/>
                  <a:t>Higher frequencies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Stronger gradients</a:t>
                </a:r>
              </a:p>
              <a:p>
                <a:r>
                  <a:rPr lang="en-US" dirty="0"/>
                  <a:t>Short interaction length</a:t>
                </a:r>
              </a:p>
              <a:p>
                <a:pPr lvl="1"/>
                <a:r>
                  <a:rPr lang="en-US" dirty="0"/>
                  <a:t>Diagnostic at single position</a:t>
                </a:r>
              </a:p>
              <a:p>
                <a:r>
                  <a:rPr lang="en-US" dirty="0"/>
                  <a:t>Laser synchronized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Content Placeholder 7">
                <a:extLst>
                  <a:ext uri="{FF2B5EF4-FFF2-40B4-BE49-F238E27FC236}">
                    <a16:creationId xmlns:a16="http://schemas.microsoft.com/office/drawing/2014/main" id="{6AA0C13D-180A-3D83-2678-58411C75F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716" y="574969"/>
                <a:ext cx="3856972" cy="2894617"/>
              </a:xfrm>
              <a:prstGeom prst="rect">
                <a:avLst/>
              </a:prstGeom>
              <a:blipFill>
                <a:blip r:embed="rId4"/>
                <a:stretch>
                  <a:fillRect l="-2370" t="-3579" b="-2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39CBC8D-A4BC-D000-745A-830CA483A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4984" y="4050208"/>
            <a:ext cx="6517429" cy="223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3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1ECF1-38CC-D463-3A2B-9DDFCAAAD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source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FD768-69B2-EF0A-390E-14A6ADF21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099"/>
            <a:ext cx="5414010" cy="1230279"/>
          </a:xfrm>
        </p:spPr>
        <p:txBody>
          <a:bodyPr>
            <a:normAutofit/>
          </a:bodyPr>
          <a:lstStyle/>
          <a:p>
            <a:r>
              <a:rPr lang="en-US" dirty="0"/>
              <a:t>Mg:LiNbO</a:t>
            </a:r>
            <a:r>
              <a:rPr lang="en-US" sz="1400" dirty="0"/>
              <a:t>3 </a:t>
            </a:r>
            <a:r>
              <a:rPr lang="en-US" sz="2200" dirty="0"/>
              <a:t>crystal</a:t>
            </a:r>
          </a:p>
          <a:p>
            <a:r>
              <a:rPr lang="en-US" dirty="0"/>
              <a:t>Grating – imaging configuration for phase matching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9A0FDF1E-60F5-C601-8D6F-05E974103C8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412447"/>
            <a:ext cx="4114800" cy="228600"/>
          </a:xfrm>
        </p:spPr>
        <p:txBody>
          <a:bodyPr/>
          <a:lstStyle/>
          <a:p>
            <a:fld id="{167A426C-2102-443F-B227-108816B97DE3}" type="datetime1">
              <a:rPr lang="en-US" smtClean="0"/>
              <a:t>7/26/2026</a:t>
            </a:fld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7138527-94F0-3CB7-24CC-CD790C4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0469" y="6085090"/>
            <a:ext cx="1031531" cy="718754"/>
          </a:xfrm>
        </p:spPr>
        <p:txBody>
          <a:bodyPr/>
          <a:lstStyle/>
          <a:p>
            <a:fld id="{2E1218B1-3F82-42DA-A070-BABD21977F03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4C91372-2F3E-A42C-2946-93E04E611FF1}"/>
              </a:ext>
            </a:extLst>
          </p:cNvPr>
          <p:cNvGrpSpPr/>
          <p:nvPr/>
        </p:nvGrpSpPr>
        <p:grpSpPr>
          <a:xfrm>
            <a:off x="1379996" y="2993001"/>
            <a:ext cx="4348205" cy="2901527"/>
            <a:chOff x="1379996" y="2993001"/>
            <a:chExt cx="4348205" cy="290152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225543-C3CB-5969-7F8F-E825D7F398C5}"/>
                </a:ext>
              </a:extLst>
            </p:cNvPr>
            <p:cNvSpPr/>
            <p:nvPr/>
          </p:nvSpPr>
          <p:spPr>
            <a:xfrm>
              <a:off x="1379996" y="2993001"/>
              <a:ext cx="4348205" cy="2017911"/>
            </a:xfrm>
            <a:prstGeom prst="rect">
              <a:avLst/>
            </a:prstGeom>
            <a:solidFill>
              <a:srgbClr val="E8E8E8"/>
            </a:solidFill>
            <a:ln w="12700" cap="flat" cmpd="sng" algn="ctr">
              <a:noFill/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F3FCA716-B363-492A-58E6-C8C1B1265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07708" y="5284065"/>
              <a:ext cx="2641210" cy="11166"/>
            </a:xfrm>
            <a:prstGeom prst="lin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A1F35D71-0C77-E757-9BC2-90F12BB15142}"/>
                </a:ext>
              </a:extLst>
            </p:cNvPr>
            <p:cNvCxnSpPr>
              <a:cxnSpLocks/>
            </p:cNvCxnSpPr>
            <p:nvPr/>
          </p:nvCxnSpPr>
          <p:spPr>
            <a:xfrm>
              <a:off x="3992648" y="3275028"/>
              <a:ext cx="0" cy="664155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70972EC8-551E-9D63-0198-7CDAFEF6460C}"/>
                </a:ext>
              </a:extLst>
            </p:cNvPr>
            <p:cNvCxnSpPr>
              <a:cxnSpLocks/>
              <a:stCxn id="212" idx="20"/>
            </p:cNvCxnSpPr>
            <p:nvPr/>
          </p:nvCxnSpPr>
          <p:spPr>
            <a:xfrm flipH="1" flipV="1">
              <a:off x="4841146" y="3957450"/>
              <a:ext cx="608134" cy="651943"/>
            </a:xfrm>
            <a:prstGeom prst="lin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207" name="Isosceles Triangle 206">
              <a:extLst>
                <a:ext uri="{FF2B5EF4-FFF2-40B4-BE49-F238E27FC236}">
                  <a16:creationId xmlns:a16="http://schemas.microsoft.com/office/drawing/2014/main" id="{66A3BB81-6576-A8AB-B62A-53AE5C5FA748}"/>
                </a:ext>
              </a:extLst>
            </p:cNvPr>
            <p:cNvSpPr/>
            <p:nvPr/>
          </p:nvSpPr>
          <p:spPr>
            <a:xfrm rot="20100000">
              <a:off x="2413604" y="3670796"/>
              <a:ext cx="193254" cy="348430"/>
            </a:xfrm>
            <a:prstGeom prst="triangle">
              <a:avLst>
                <a:gd name="adj" fmla="val 34828"/>
              </a:avLst>
            </a:prstGeom>
            <a:solidFill>
              <a:srgbClr val="FFC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3D3DF32E-0014-B976-ABDC-670DC9A01BCD}"/>
                </a:ext>
              </a:extLst>
            </p:cNvPr>
            <p:cNvSpPr/>
            <p:nvPr/>
          </p:nvSpPr>
          <p:spPr>
            <a:xfrm rot="19740000">
              <a:off x="2140455" y="4012762"/>
              <a:ext cx="472893" cy="265705"/>
            </a:xfrm>
            <a:prstGeom prst="rect">
              <a:avLst/>
            </a:prstGeom>
            <a:solidFill>
              <a:srgbClr val="FFC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9" name="Isosceles Triangle 208">
              <a:extLst>
                <a:ext uri="{FF2B5EF4-FFF2-40B4-BE49-F238E27FC236}">
                  <a16:creationId xmlns:a16="http://schemas.microsoft.com/office/drawing/2014/main" id="{D44B234A-B677-24E4-A9F6-679C4AEE60DA}"/>
                </a:ext>
              </a:extLst>
            </p:cNvPr>
            <p:cNvSpPr/>
            <p:nvPr/>
          </p:nvSpPr>
          <p:spPr>
            <a:xfrm rot="9120000">
              <a:off x="2230109" y="4071470"/>
              <a:ext cx="226765" cy="623371"/>
            </a:xfrm>
            <a:prstGeom prst="triangle">
              <a:avLst/>
            </a:prstGeom>
            <a:solidFill>
              <a:srgbClr val="FFC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6ECC7228-0C08-7CA7-D0B4-96CFA21426FF}"/>
                </a:ext>
              </a:extLst>
            </p:cNvPr>
            <p:cNvSpPr/>
            <p:nvPr/>
          </p:nvSpPr>
          <p:spPr>
            <a:xfrm rot="19740000">
              <a:off x="2082123" y="4102674"/>
              <a:ext cx="296645" cy="263929"/>
            </a:xfrm>
            <a:custGeom>
              <a:avLst/>
              <a:gdLst>
                <a:gd name="connsiteX0" fmla="*/ 0 w 401452"/>
                <a:gd name="connsiteY0" fmla="*/ 0 h 294429"/>
                <a:gd name="connsiteX1" fmla="*/ 401452 w 401452"/>
                <a:gd name="connsiteY1" fmla="*/ 0 h 294429"/>
                <a:gd name="connsiteX2" fmla="*/ 401452 w 401452"/>
                <a:gd name="connsiteY2" fmla="*/ 2192 h 294429"/>
                <a:gd name="connsiteX3" fmla="*/ 346513 w 401452"/>
                <a:gd name="connsiteY3" fmla="*/ 16943 h 294429"/>
                <a:gd name="connsiteX4" fmla="*/ 144542 w 401452"/>
                <a:gd name="connsiteY4" fmla="*/ 280497 h 294429"/>
                <a:gd name="connsiteX5" fmla="*/ 146166 w 401452"/>
                <a:gd name="connsiteY5" fmla="*/ 294429 h 294429"/>
                <a:gd name="connsiteX6" fmla="*/ 0 w 401452"/>
                <a:gd name="connsiteY6" fmla="*/ 294429 h 29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1452" h="294429">
                  <a:moveTo>
                    <a:pt x="0" y="0"/>
                  </a:moveTo>
                  <a:lnTo>
                    <a:pt x="401452" y="0"/>
                  </a:lnTo>
                  <a:lnTo>
                    <a:pt x="401452" y="2192"/>
                  </a:lnTo>
                  <a:lnTo>
                    <a:pt x="346513" y="16943"/>
                  </a:lnTo>
                  <a:cubicBezTo>
                    <a:pt x="227823" y="60365"/>
                    <a:pt x="144542" y="162019"/>
                    <a:pt x="144542" y="280497"/>
                  </a:cubicBezTo>
                  <a:lnTo>
                    <a:pt x="146166" y="294429"/>
                  </a:lnTo>
                  <a:lnTo>
                    <a:pt x="0" y="294429"/>
                  </a:lnTo>
                  <a:close/>
                </a:path>
              </a:pathLst>
            </a:custGeom>
            <a:solidFill>
              <a:srgbClr val="8C8C8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1EDD082B-2775-EA7E-AB4B-AE2D0CB308CA}"/>
                </a:ext>
              </a:extLst>
            </p:cNvPr>
            <p:cNvCxnSpPr>
              <a:cxnSpLocks/>
              <a:stCxn id="212" idx="21"/>
            </p:cNvCxnSpPr>
            <p:nvPr/>
          </p:nvCxnSpPr>
          <p:spPr>
            <a:xfrm flipH="1" flipV="1">
              <a:off x="2535227" y="4608002"/>
              <a:ext cx="2921324" cy="1392"/>
            </a:xfrm>
            <a:prstGeom prst="lin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C54E4B42-8EDE-3892-FDEB-45CCBFE499D0}"/>
                </a:ext>
              </a:extLst>
            </p:cNvPr>
            <p:cNvSpPr/>
            <p:nvPr/>
          </p:nvSpPr>
          <p:spPr>
            <a:xfrm>
              <a:off x="5449281" y="4420270"/>
              <a:ext cx="36151" cy="356793"/>
            </a:xfrm>
            <a:custGeom>
              <a:avLst/>
              <a:gdLst>
                <a:gd name="connsiteX0" fmla="*/ 0 w 57227"/>
                <a:gd name="connsiteY0" fmla="*/ 0 h 248716"/>
                <a:gd name="connsiteX1" fmla="*/ 11508 w 57227"/>
                <a:gd name="connsiteY1" fmla="*/ 0 h 248716"/>
                <a:gd name="connsiteX2" fmla="*/ 36000 w 57227"/>
                <a:gd name="connsiteY2" fmla="*/ 0 h 248716"/>
                <a:gd name="connsiteX3" fmla="*/ 57227 w 57227"/>
                <a:gd name="connsiteY3" fmla="*/ 0 h 248716"/>
                <a:gd name="connsiteX4" fmla="*/ 57227 w 57227"/>
                <a:gd name="connsiteY4" fmla="*/ 248716 h 248716"/>
                <a:gd name="connsiteX5" fmla="*/ 11508 w 57227"/>
                <a:gd name="connsiteY5" fmla="*/ 248716 h 248716"/>
                <a:gd name="connsiteX6" fmla="*/ 11508 w 57227"/>
                <a:gd name="connsiteY6" fmla="*/ 248715 h 248716"/>
                <a:gd name="connsiteX7" fmla="*/ 0 w 57227"/>
                <a:gd name="connsiteY7" fmla="*/ 248715 h 248716"/>
                <a:gd name="connsiteX8" fmla="*/ 0 w 57227"/>
                <a:gd name="connsiteY8" fmla="*/ 230715 h 248716"/>
                <a:gd name="connsiteX9" fmla="*/ 11508 w 57227"/>
                <a:gd name="connsiteY9" fmla="*/ 230715 h 248716"/>
                <a:gd name="connsiteX10" fmla="*/ 11508 w 57227"/>
                <a:gd name="connsiteY10" fmla="*/ 215754 h 248716"/>
                <a:gd name="connsiteX11" fmla="*/ 0 w 57227"/>
                <a:gd name="connsiteY11" fmla="*/ 215754 h 248716"/>
                <a:gd name="connsiteX12" fmla="*/ 0 w 57227"/>
                <a:gd name="connsiteY12" fmla="*/ 197754 h 248716"/>
                <a:gd name="connsiteX13" fmla="*/ 11508 w 57227"/>
                <a:gd name="connsiteY13" fmla="*/ 197754 h 248716"/>
                <a:gd name="connsiteX14" fmla="*/ 11508 w 57227"/>
                <a:gd name="connsiteY14" fmla="*/ 182795 h 248716"/>
                <a:gd name="connsiteX15" fmla="*/ 0 w 57227"/>
                <a:gd name="connsiteY15" fmla="*/ 182795 h 248716"/>
                <a:gd name="connsiteX16" fmla="*/ 0 w 57227"/>
                <a:gd name="connsiteY16" fmla="*/ 164795 h 248716"/>
                <a:gd name="connsiteX17" fmla="*/ 11508 w 57227"/>
                <a:gd name="connsiteY17" fmla="*/ 164795 h 248716"/>
                <a:gd name="connsiteX18" fmla="*/ 11508 w 57227"/>
                <a:gd name="connsiteY18" fmla="*/ 149836 h 248716"/>
                <a:gd name="connsiteX19" fmla="*/ 0 w 57227"/>
                <a:gd name="connsiteY19" fmla="*/ 149836 h 248716"/>
                <a:gd name="connsiteX20" fmla="*/ 0 w 57227"/>
                <a:gd name="connsiteY20" fmla="*/ 131836 h 248716"/>
                <a:gd name="connsiteX21" fmla="*/ 11508 w 57227"/>
                <a:gd name="connsiteY21" fmla="*/ 131836 h 248716"/>
                <a:gd name="connsiteX22" fmla="*/ 11508 w 57227"/>
                <a:gd name="connsiteY22" fmla="*/ 116877 h 248716"/>
                <a:gd name="connsiteX23" fmla="*/ 0 w 57227"/>
                <a:gd name="connsiteY23" fmla="*/ 116877 h 248716"/>
                <a:gd name="connsiteX24" fmla="*/ 0 w 57227"/>
                <a:gd name="connsiteY24" fmla="*/ 98877 h 248716"/>
                <a:gd name="connsiteX25" fmla="*/ 11508 w 57227"/>
                <a:gd name="connsiteY25" fmla="*/ 98877 h 248716"/>
                <a:gd name="connsiteX26" fmla="*/ 11508 w 57227"/>
                <a:gd name="connsiteY26" fmla="*/ 83918 h 248716"/>
                <a:gd name="connsiteX27" fmla="*/ 0 w 57227"/>
                <a:gd name="connsiteY27" fmla="*/ 83918 h 248716"/>
                <a:gd name="connsiteX28" fmla="*/ 0 w 57227"/>
                <a:gd name="connsiteY28" fmla="*/ 65918 h 248716"/>
                <a:gd name="connsiteX29" fmla="*/ 11508 w 57227"/>
                <a:gd name="connsiteY29" fmla="*/ 65918 h 248716"/>
                <a:gd name="connsiteX30" fmla="*/ 11508 w 57227"/>
                <a:gd name="connsiteY30" fmla="*/ 50959 h 248716"/>
                <a:gd name="connsiteX31" fmla="*/ 0 w 57227"/>
                <a:gd name="connsiteY31" fmla="*/ 50959 h 248716"/>
                <a:gd name="connsiteX32" fmla="*/ 0 w 57227"/>
                <a:gd name="connsiteY32" fmla="*/ 32959 h 248716"/>
                <a:gd name="connsiteX33" fmla="*/ 11508 w 57227"/>
                <a:gd name="connsiteY33" fmla="*/ 32959 h 248716"/>
                <a:gd name="connsiteX34" fmla="*/ 11508 w 57227"/>
                <a:gd name="connsiteY34" fmla="*/ 18000 h 248716"/>
                <a:gd name="connsiteX35" fmla="*/ 0 w 57227"/>
                <a:gd name="connsiteY35" fmla="*/ 18000 h 24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7227" h="248716">
                  <a:moveTo>
                    <a:pt x="0" y="0"/>
                  </a:moveTo>
                  <a:lnTo>
                    <a:pt x="11508" y="0"/>
                  </a:lnTo>
                  <a:lnTo>
                    <a:pt x="36000" y="0"/>
                  </a:lnTo>
                  <a:lnTo>
                    <a:pt x="57227" y="0"/>
                  </a:lnTo>
                  <a:lnTo>
                    <a:pt x="57227" y="248716"/>
                  </a:lnTo>
                  <a:lnTo>
                    <a:pt x="11508" y="248716"/>
                  </a:lnTo>
                  <a:lnTo>
                    <a:pt x="11508" y="248715"/>
                  </a:lnTo>
                  <a:lnTo>
                    <a:pt x="0" y="248715"/>
                  </a:lnTo>
                  <a:lnTo>
                    <a:pt x="0" y="230715"/>
                  </a:lnTo>
                  <a:lnTo>
                    <a:pt x="11508" y="230715"/>
                  </a:lnTo>
                  <a:lnTo>
                    <a:pt x="11508" y="215754"/>
                  </a:lnTo>
                  <a:lnTo>
                    <a:pt x="0" y="215754"/>
                  </a:lnTo>
                  <a:lnTo>
                    <a:pt x="0" y="197754"/>
                  </a:lnTo>
                  <a:lnTo>
                    <a:pt x="11508" y="197754"/>
                  </a:lnTo>
                  <a:lnTo>
                    <a:pt x="11508" y="182795"/>
                  </a:lnTo>
                  <a:lnTo>
                    <a:pt x="0" y="182795"/>
                  </a:lnTo>
                  <a:lnTo>
                    <a:pt x="0" y="164795"/>
                  </a:lnTo>
                  <a:lnTo>
                    <a:pt x="11508" y="164795"/>
                  </a:lnTo>
                  <a:lnTo>
                    <a:pt x="11508" y="149836"/>
                  </a:lnTo>
                  <a:lnTo>
                    <a:pt x="0" y="149836"/>
                  </a:lnTo>
                  <a:lnTo>
                    <a:pt x="0" y="131836"/>
                  </a:lnTo>
                  <a:lnTo>
                    <a:pt x="11508" y="131836"/>
                  </a:lnTo>
                  <a:lnTo>
                    <a:pt x="11508" y="116877"/>
                  </a:lnTo>
                  <a:lnTo>
                    <a:pt x="0" y="116877"/>
                  </a:lnTo>
                  <a:lnTo>
                    <a:pt x="0" y="98877"/>
                  </a:lnTo>
                  <a:lnTo>
                    <a:pt x="11508" y="98877"/>
                  </a:lnTo>
                  <a:lnTo>
                    <a:pt x="11508" y="83918"/>
                  </a:lnTo>
                  <a:lnTo>
                    <a:pt x="0" y="83918"/>
                  </a:lnTo>
                  <a:lnTo>
                    <a:pt x="0" y="65918"/>
                  </a:lnTo>
                  <a:lnTo>
                    <a:pt x="11508" y="65918"/>
                  </a:lnTo>
                  <a:lnTo>
                    <a:pt x="11508" y="50959"/>
                  </a:lnTo>
                  <a:lnTo>
                    <a:pt x="0" y="50959"/>
                  </a:lnTo>
                  <a:lnTo>
                    <a:pt x="0" y="32959"/>
                  </a:lnTo>
                  <a:lnTo>
                    <a:pt x="11508" y="32959"/>
                  </a:lnTo>
                  <a:lnTo>
                    <a:pt x="11508" y="18000"/>
                  </a:lnTo>
                  <a:lnTo>
                    <a:pt x="0" y="18000"/>
                  </a:lnTo>
                  <a:close/>
                </a:path>
              </a:pathLst>
            </a:custGeom>
            <a:solidFill>
              <a:srgbClr val="8C8C8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104DDCD0-B1AF-C289-B2BD-6123C3964A13}"/>
                </a:ext>
              </a:extLst>
            </p:cNvPr>
            <p:cNvSpPr/>
            <p:nvPr/>
          </p:nvSpPr>
          <p:spPr>
            <a:xfrm>
              <a:off x="4440498" y="4428238"/>
              <a:ext cx="77464" cy="356795"/>
            </a:xfrm>
            <a:prstGeom prst="ellipse">
              <a:avLst/>
            </a:prstGeom>
            <a:solidFill>
              <a:sysClr val="window" lastClr="FFFFFF">
                <a:lumMod val="65000"/>
                <a:alpha val="60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1CC1D872-5420-145E-D97A-6EB5B426293B}"/>
                </a:ext>
              </a:extLst>
            </p:cNvPr>
            <p:cNvSpPr/>
            <p:nvPr/>
          </p:nvSpPr>
          <p:spPr>
            <a:xfrm>
              <a:off x="2924999" y="4422016"/>
              <a:ext cx="127540" cy="356795"/>
            </a:xfrm>
            <a:prstGeom prst="ellipse">
              <a:avLst/>
            </a:prstGeom>
            <a:solidFill>
              <a:sysClr val="window" lastClr="FFFFFF">
                <a:lumMod val="65000"/>
                <a:alpha val="60000"/>
              </a:sysClr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888BEF41-0A2F-0C3C-E037-388BD61A7F33}"/>
                </a:ext>
              </a:extLst>
            </p:cNvPr>
            <p:cNvSpPr/>
            <p:nvPr/>
          </p:nvSpPr>
          <p:spPr>
            <a:xfrm rot="19835045">
              <a:off x="2377737" y="4532041"/>
              <a:ext cx="236836" cy="201603"/>
            </a:xfrm>
            <a:custGeom>
              <a:avLst/>
              <a:gdLst>
                <a:gd name="connsiteX0" fmla="*/ 0 w 363322"/>
                <a:gd name="connsiteY0" fmla="*/ 0 h 261612"/>
                <a:gd name="connsiteX1" fmla="*/ 363322 w 363322"/>
                <a:gd name="connsiteY1" fmla="*/ 0 h 261612"/>
                <a:gd name="connsiteX2" fmla="*/ 363322 w 363322"/>
                <a:gd name="connsiteY2" fmla="*/ 11436 h 261612"/>
                <a:gd name="connsiteX3" fmla="*/ 355921 w 363322"/>
                <a:gd name="connsiteY3" fmla="*/ 1 h 261612"/>
                <a:gd name="connsiteX4" fmla="*/ 186602 w 363322"/>
                <a:gd name="connsiteY4" fmla="*/ 261611 h 261612"/>
                <a:gd name="connsiteX5" fmla="*/ 363322 w 363322"/>
                <a:gd name="connsiteY5" fmla="*/ 261611 h 261612"/>
                <a:gd name="connsiteX6" fmla="*/ 363322 w 363322"/>
                <a:gd name="connsiteY6" fmla="*/ 261612 h 261612"/>
                <a:gd name="connsiteX7" fmla="*/ 0 w 363322"/>
                <a:gd name="connsiteY7" fmla="*/ 261612 h 26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322" h="261612">
                  <a:moveTo>
                    <a:pt x="0" y="0"/>
                  </a:moveTo>
                  <a:lnTo>
                    <a:pt x="363322" y="0"/>
                  </a:lnTo>
                  <a:lnTo>
                    <a:pt x="363322" y="11436"/>
                  </a:lnTo>
                  <a:lnTo>
                    <a:pt x="355921" y="1"/>
                  </a:lnTo>
                  <a:lnTo>
                    <a:pt x="186602" y="261611"/>
                  </a:lnTo>
                  <a:lnTo>
                    <a:pt x="363322" y="261611"/>
                  </a:lnTo>
                  <a:lnTo>
                    <a:pt x="363322" y="261612"/>
                  </a:lnTo>
                  <a:lnTo>
                    <a:pt x="0" y="261612"/>
                  </a:lnTo>
                  <a:close/>
                </a:path>
              </a:pathLst>
            </a:custGeom>
            <a:solidFill>
              <a:srgbClr val="156082">
                <a:lumMod val="20000"/>
                <a:lumOff val="80000"/>
              </a:srgb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DAFA3E01-BBCE-E58B-ED58-620DD1C2733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987829" y="4597414"/>
              <a:ext cx="309861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24656E91-FA0A-86C0-1F5E-5EE36618AB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45327" y="3967534"/>
              <a:ext cx="5993" cy="1337076"/>
            </a:xfrm>
            <a:prstGeom prst="line">
              <a:avLst/>
            </a:prstGeom>
            <a:noFill/>
            <a:ln w="508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D0171D40-47DD-E1AE-E737-AB3D4084F5C3}"/>
                </a:ext>
              </a:extLst>
            </p:cNvPr>
            <p:cNvCxnSpPr>
              <a:cxnSpLocks/>
            </p:cNvCxnSpPr>
            <p:nvPr/>
          </p:nvCxnSpPr>
          <p:spPr>
            <a:xfrm>
              <a:off x="3976205" y="4369707"/>
              <a:ext cx="19685" cy="908926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B7A2E70A-974B-4848-8AF9-E3335ED212E9}"/>
                </a:ext>
              </a:extLst>
            </p:cNvPr>
            <p:cNvCxnSpPr>
              <a:cxnSpLocks/>
            </p:cNvCxnSpPr>
            <p:nvPr/>
          </p:nvCxnSpPr>
          <p:spPr>
            <a:xfrm rot="18000000" flipV="1">
              <a:off x="3990989" y="3120098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87E7DEEE-C7E9-0B20-D7C9-7F9A0A7D45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4268" y="3940425"/>
              <a:ext cx="0" cy="41314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3F50DA3F-4084-67AA-E736-39EBADB65B9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769630" y="4156527"/>
              <a:ext cx="0" cy="41314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3F1DE841-547E-000C-1DE2-70AC302E5D72}"/>
                </a:ext>
              </a:extLst>
            </p:cNvPr>
            <p:cNvCxnSpPr>
              <a:cxnSpLocks/>
            </p:cNvCxnSpPr>
            <p:nvPr/>
          </p:nvCxnSpPr>
          <p:spPr>
            <a:xfrm>
              <a:off x="3563057" y="3949571"/>
              <a:ext cx="429591" cy="0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092F09C2-94CA-A4EC-F55B-B0A7D6F83408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3990991" y="3800158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56ADE344-CB0B-057B-57F6-23CE5330C431}"/>
                </a:ext>
              </a:extLst>
            </p:cNvPr>
            <p:cNvCxnSpPr>
              <a:cxnSpLocks/>
            </p:cNvCxnSpPr>
            <p:nvPr/>
          </p:nvCxnSpPr>
          <p:spPr>
            <a:xfrm rot="18900000" flipH="1" flipV="1">
              <a:off x="3990991" y="4230234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7F6B489D-24DF-CA80-ABDF-DC05FF6ACB9F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3565538" y="3800158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5EFF416F-2013-52AD-BF5F-F1EB9D593910}"/>
                </a:ext>
              </a:extLst>
            </p:cNvPr>
            <p:cNvCxnSpPr>
              <a:cxnSpLocks/>
            </p:cNvCxnSpPr>
            <p:nvPr/>
          </p:nvCxnSpPr>
          <p:spPr>
            <a:xfrm rot="18900000" flipH="1" flipV="1">
              <a:off x="3579201" y="4216570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D03D5940-F1D0-CEFF-4A8D-101273394A58}"/>
                </a:ext>
              </a:extLst>
            </p:cNvPr>
            <p:cNvCxnSpPr>
              <a:cxnSpLocks/>
            </p:cNvCxnSpPr>
            <p:nvPr/>
          </p:nvCxnSpPr>
          <p:spPr>
            <a:xfrm rot="4080000" flipV="1">
              <a:off x="4834469" y="3804368"/>
              <a:ext cx="0" cy="30986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228" name="Group 227" descr="\documentclass{article}&#10;\usepackage{amsmath}&#10;\pagestyle{empty}&#10;\begin{document}&#10;&#10;Mg:LiNbO$_3$&#10;&#10;&#10;\end{document}" title="IguanaTex Vector Display">
              <a:extLst>
                <a:ext uri="{FF2B5EF4-FFF2-40B4-BE49-F238E27FC236}">
                  <a16:creationId xmlns:a16="http://schemas.microsoft.com/office/drawing/2014/main" id="{927E9B06-33BA-4049-4148-F96A1DE66E19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1629130" y="4789648"/>
              <a:ext cx="812422" cy="150130"/>
              <a:chOff x="6273238" y="5035797"/>
              <a:chExt cx="697687" cy="128928"/>
            </a:xfrm>
            <a:solidFill>
              <a:srgbClr val="156082">
                <a:lumMod val="60000"/>
                <a:lumOff val="40000"/>
              </a:srgbClr>
            </a:solidFill>
          </p:grpSpPr>
          <p:sp>
            <p:nvSpPr>
              <p:cNvPr id="368" name="Freeform: Shape 367">
                <a:extLst>
                  <a:ext uri="{FF2B5EF4-FFF2-40B4-BE49-F238E27FC236}">
                    <a16:creationId xmlns:a16="http://schemas.microsoft.com/office/drawing/2014/main" id="{D2741486-F04B-E07F-D6DE-5857DA9D8EDC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6273238" y="5038910"/>
                <a:ext cx="117411" cy="96660"/>
              </a:xfrm>
              <a:custGeom>
                <a:avLst/>
                <a:gdLst>
                  <a:gd name="csX0" fmla="*/ 28523 w 117411"/>
                  <a:gd name="csY0" fmla="*/ 3176 h 96660"/>
                  <a:gd name="csX1" fmla="*/ 23643 w 117411"/>
                  <a:gd name="csY1" fmla="*/ 63 h 96660"/>
                  <a:gd name="csX2" fmla="*/ 77 w 117411"/>
                  <a:gd name="csY2" fmla="*/ 63 h 96660"/>
                  <a:gd name="csX3" fmla="*/ 77 w 117411"/>
                  <a:gd name="csY3" fmla="*/ 4450 h 96660"/>
                  <a:gd name="csX4" fmla="*/ 3423 w 117411"/>
                  <a:gd name="csY4" fmla="*/ 4450 h 96660"/>
                  <a:gd name="csX5" fmla="*/ 14439 w 117411"/>
                  <a:gd name="csY5" fmla="*/ 11102 h 96660"/>
                  <a:gd name="csX6" fmla="*/ 14439 w 117411"/>
                  <a:gd name="csY6" fmla="*/ 81863 h 96660"/>
                  <a:gd name="csX7" fmla="*/ 77 w 117411"/>
                  <a:gd name="csY7" fmla="*/ 92336 h 96660"/>
                  <a:gd name="csX8" fmla="*/ 77 w 117411"/>
                  <a:gd name="csY8" fmla="*/ 96723 h 96660"/>
                  <a:gd name="csX9" fmla="*/ 16392 w 117411"/>
                  <a:gd name="csY9" fmla="*/ 96299 h 96660"/>
                  <a:gd name="csX10" fmla="*/ 32706 w 117411"/>
                  <a:gd name="csY10" fmla="*/ 96723 h 96660"/>
                  <a:gd name="csX11" fmla="*/ 32706 w 117411"/>
                  <a:gd name="csY11" fmla="*/ 92336 h 96660"/>
                  <a:gd name="csX12" fmla="*/ 18344 w 117411"/>
                  <a:gd name="csY12" fmla="*/ 81863 h 96660"/>
                  <a:gd name="csX13" fmla="*/ 18344 w 117411"/>
                  <a:gd name="csY13" fmla="*/ 5582 h 96660"/>
                  <a:gd name="csX14" fmla="*/ 18483 w 117411"/>
                  <a:gd name="csY14" fmla="*/ 5582 h 96660"/>
                  <a:gd name="csX15" fmla="*/ 52089 w 117411"/>
                  <a:gd name="csY15" fmla="*/ 93610 h 96660"/>
                  <a:gd name="csX16" fmla="*/ 54878 w 117411"/>
                  <a:gd name="csY16" fmla="*/ 96723 h 96660"/>
                  <a:gd name="csX17" fmla="*/ 57388 w 117411"/>
                  <a:gd name="csY17" fmla="*/ 94035 h 96660"/>
                  <a:gd name="csX18" fmla="*/ 91691 w 117411"/>
                  <a:gd name="csY18" fmla="*/ 4450 h 96660"/>
                  <a:gd name="csX19" fmla="*/ 91831 w 117411"/>
                  <a:gd name="csY19" fmla="*/ 4450 h 96660"/>
                  <a:gd name="csX20" fmla="*/ 91831 w 117411"/>
                  <a:gd name="csY20" fmla="*/ 85685 h 96660"/>
                  <a:gd name="csX21" fmla="*/ 80815 w 117411"/>
                  <a:gd name="csY21" fmla="*/ 92336 h 96660"/>
                  <a:gd name="csX22" fmla="*/ 77468 w 117411"/>
                  <a:gd name="csY22" fmla="*/ 92336 h 96660"/>
                  <a:gd name="csX23" fmla="*/ 77468 w 117411"/>
                  <a:gd name="csY23" fmla="*/ 96723 h 96660"/>
                  <a:gd name="csX24" fmla="*/ 97548 w 117411"/>
                  <a:gd name="csY24" fmla="*/ 96299 h 96660"/>
                  <a:gd name="csX25" fmla="*/ 117488 w 117411"/>
                  <a:gd name="csY25" fmla="*/ 96723 h 96660"/>
                  <a:gd name="csX26" fmla="*/ 117488 w 117411"/>
                  <a:gd name="csY26" fmla="*/ 92336 h 96660"/>
                  <a:gd name="csX27" fmla="*/ 114142 w 117411"/>
                  <a:gd name="csY27" fmla="*/ 92336 h 96660"/>
                  <a:gd name="csX28" fmla="*/ 103126 w 117411"/>
                  <a:gd name="csY28" fmla="*/ 85685 h 96660"/>
                  <a:gd name="csX29" fmla="*/ 103126 w 117411"/>
                  <a:gd name="csY29" fmla="*/ 11102 h 96660"/>
                  <a:gd name="csX30" fmla="*/ 114142 w 117411"/>
                  <a:gd name="csY30" fmla="*/ 4450 h 96660"/>
                  <a:gd name="csX31" fmla="*/ 117488 w 117411"/>
                  <a:gd name="csY31" fmla="*/ 4450 h 96660"/>
                  <a:gd name="csX32" fmla="*/ 117488 w 117411"/>
                  <a:gd name="csY32" fmla="*/ 63 h 96660"/>
                  <a:gd name="csX33" fmla="*/ 93922 w 117411"/>
                  <a:gd name="csY33" fmla="*/ 63 h 96660"/>
                  <a:gd name="csX34" fmla="*/ 89321 w 117411"/>
                  <a:gd name="csY34" fmla="*/ 2752 h 96660"/>
                  <a:gd name="csX35" fmla="*/ 58782 w 117411"/>
                  <a:gd name="csY35" fmla="*/ 82430 h 96660"/>
                  <a:gd name="csX36" fmla="*/ 28523 w 117411"/>
                  <a:gd name="csY36" fmla="*/ 3176 h 96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</a:cxnLst>
                <a:rect l="l" t="t" r="r" b="b"/>
                <a:pathLst>
                  <a:path w="117411" h="96660">
                    <a:moveTo>
                      <a:pt x="28523" y="3176"/>
                    </a:moveTo>
                    <a:cubicBezTo>
                      <a:pt x="27268" y="63"/>
                      <a:pt x="26850" y="63"/>
                      <a:pt x="23643" y="63"/>
                    </a:cubicBezTo>
                    <a:lnTo>
                      <a:pt x="77" y="63"/>
                    </a:lnTo>
                    <a:lnTo>
                      <a:pt x="77" y="4450"/>
                    </a:lnTo>
                    <a:lnTo>
                      <a:pt x="3423" y="4450"/>
                    </a:lnTo>
                    <a:cubicBezTo>
                      <a:pt x="14161" y="4450"/>
                      <a:pt x="14439" y="6007"/>
                      <a:pt x="14439" y="11102"/>
                    </a:cubicBezTo>
                    <a:lnTo>
                      <a:pt x="14439" y="81863"/>
                    </a:lnTo>
                    <a:cubicBezTo>
                      <a:pt x="14439" y="85685"/>
                      <a:pt x="14439" y="92336"/>
                      <a:pt x="77" y="92336"/>
                    </a:cubicBezTo>
                    <a:lnTo>
                      <a:pt x="77" y="96723"/>
                    </a:lnTo>
                    <a:cubicBezTo>
                      <a:pt x="4957" y="96582"/>
                      <a:pt x="11790" y="96299"/>
                      <a:pt x="16392" y="96299"/>
                    </a:cubicBezTo>
                    <a:cubicBezTo>
                      <a:pt x="20993" y="96299"/>
                      <a:pt x="27826" y="96582"/>
                      <a:pt x="32706" y="96723"/>
                    </a:cubicBezTo>
                    <a:lnTo>
                      <a:pt x="32706" y="92336"/>
                    </a:lnTo>
                    <a:cubicBezTo>
                      <a:pt x="18344" y="92336"/>
                      <a:pt x="18344" y="85685"/>
                      <a:pt x="18344" y="81863"/>
                    </a:cubicBezTo>
                    <a:lnTo>
                      <a:pt x="18344" y="5582"/>
                    </a:lnTo>
                    <a:lnTo>
                      <a:pt x="18483" y="5582"/>
                    </a:lnTo>
                    <a:lnTo>
                      <a:pt x="52089" y="93610"/>
                    </a:lnTo>
                    <a:cubicBezTo>
                      <a:pt x="52786" y="95450"/>
                      <a:pt x="53484" y="96723"/>
                      <a:pt x="54878" y="96723"/>
                    </a:cubicBezTo>
                    <a:cubicBezTo>
                      <a:pt x="56412" y="96723"/>
                      <a:pt x="56830" y="95591"/>
                      <a:pt x="57388" y="94035"/>
                    </a:cubicBezTo>
                    <a:lnTo>
                      <a:pt x="91691" y="4450"/>
                    </a:lnTo>
                    <a:lnTo>
                      <a:pt x="91831" y="4450"/>
                    </a:lnTo>
                    <a:lnTo>
                      <a:pt x="91831" y="85685"/>
                    </a:lnTo>
                    <a:cubicBezTo>
                      <a:pt x="91831" y="90779"/>
                      <a:pt x="91552" y="92336"/>
                      <a:pt x="80815" y="92336"/>
                    </a:cubicBezTo>
                    <a:lnTo>
                      <a:pt x="77468" y="92336"/>
                    </a:lnTo>
                    <a:lnTo>
                      <a:pt x="77468" y="96723"/>
                    </a:lnTo>
                    <a:cubicBezTo>
                      <a:pt x="82627" y="96299"/>
                      <a:pt x="92109" y="96299"/>
                      <a:pt x="97548" y="96299"/>
                    </a:cubicBezTo>
                    <a:cubicBezTo>
                      <a:pt x="102986" y="96299"/>
                      <a:pt x="112329" y="96299"/>
                      <a:pt x="117488" y="96723"/>
                    </a:cubicBezTo>
                    <a:lnTo>
                      <a:pt x="117488" y="92336"/>
                    </a:lnTo>
                    <a:lnTo>
                      <a:pt x="114142" y="92336"/>
                    </a:lnTo>
                    <a:cubicBezTo>
                      <a:pt x="103404" y="92336"/>
                      <a:pt x="103126" y="90779"/>
                      <a:pt x="103126" y="85685"/>
                    </a:cubicBezTo>
                    <a:lnTo>
                      <a:pt x="103126" y="11102"/>
                    </a:lnTo>
                    <a:cubicBezTo>
                      <a:pt x="103126" y="6007"/>
                      <a:pt x="103404" y="4450"/>
                      <a:pt x="114142" y="4450"/>
                    </a:cubicBezTo>
                    <a:lnTo>
                      <a:pt x="117488" y="4450"/>
                    </a:lnTo>
                    <a:lnTo>
                      <a:pt x="117488" y="63"/>
                    </a:lnTo>
                    <a:lnTo>
                      <a:pt x="93922" y="63"/>
                    </a:lnTo>
                    <a:cubicBezTo>
                      <a:pt x="90297" y="63"/>
                      <a:pt x="90297" y="204"/>
                      <a:pt x="89321" y="2752"/>
                    </a:cubicBezTo>
                    <a:lnTo>
                      <a:pt x="58782" y="82430"/>
                    </a:lnTo>
                    <a:lnTo>
                      <a:pt x="28523" y="3176"/>
                    </a:ln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59899352-62E4-A679-21D7-7EC5E980057B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6399807" y="5071461"/>
                <a:ext cx="63725" cy="93264"/>
              </a:xfrm>
              <a:custGeom>
                <a:avLst/>
                <a:gdLst>
                  <a:gd name="csX0" fmla="*/ 27138 w 63725"/>
                  <a:gd name="csY0" fmla="*/ 39831 h 93264"/>
                  <a:gd name="csX1" fmla="*/ 15006 w 63725"/>
                  <a:gd name="csY1" fmla="*/ 22424 h 93264"/>
                  <a:gd name="csX2" fmla="*/ 17237 w 63725"/>
                  <a:gd name="csY2" fmla="*/ 10536 h 93264"/>
                  <a:gd name="csX3" fmla="*/ 27138 w 63725"/>
                  <a:gd name="csY3" fmla="*/ 4875 h 93264"/>
                  <a:gd name="csX4" fmla="*/ 39269 w 63725"/>
                  <a:gd name="csY4" fmla="*/ 22282 h 93264"/>
                  <a:gd name="csX5" fmla="*/ 37038 w 63725"/>
                  <a:gd name="csY5" fmla="*/ 34170 h 93264"/>
                  <a:gd name="csX6" fmla="*/ 27138 w 63725"/>
                  <a:gd name="csY6" fmla="*/ 39831 h 93264"/>
                  <a:gd name="csX7" fmla="*/ 10962 w 63725"/>
                  <a:gd name="csY7" fmla="*/ 45350 h 93264"/>
                  <a:gd name="csX8" fmla="*/ 13333 w 63725"/>
                  <a:gd name="csY8" fmla="*/ 38699 h 93264"/>
                  <a:gd name="csX9" fmla="*/ 27138 w 63725"/>
                  <a:gd name="csY9" fmla="*/ 43086 h 93264"/>
                  <a:gd name="csX10" fmla="*/ 49728 w 63725"/>
                  <a:gd name="csY10" fmla="*/ 22424 h 93264"/>
                  <a:gd name="csX11" fmla="*/ 44011 w 63725"/>
                  <a:gd name="csY11" fmla="*/ 8696 h 93264"/>
                  <a:gd name="csX12" fmla="*/ 56560 w 63725"/>
                  <a:gd name="csY12" fmla="*/ 3176 h 93264"/>
                  <a:gd name="csX13" fmla="*/ 57955 w 63725"/>
                  <a:gd name="csY13" fmla="*/ 3318 h 93264"/>
                  <a:gd name="csX14" fmla="*/ 55724 w 63725"/>
                  <a:gd name="csY14" fmla="*/ 7139 h 93264"/>
                  <a:gd name="csX15" fmla="*/ 59768 w 63725"/>
                  <a:gd name="csY15" fmla="*/ 11243 h 93264"/>
                  <a:gd name="csX16" fmla="*/ 63812 w 63725"/>
                  <a:gd name="csY16" fmla="*/ 6997 h 93264"/>
                  <a:gd name="csX17" fmla="*/ 56700 w 63725"/>
                  <a:gd name="csY17" fmla="*/ 63 h 93264"/>
                  <a:gd name="csX18" fmla="*/ 41919 w 63725"/>
                  <a:gd name="csY18" fmla="*/ 6714 h 93264"/>
                  <a:gd name="csX19" fmla="*/ 27138 w 63725"/>
                  <a:gd name="csY19" fmla="*/ 1620 h 93264"/>
                  <a:gd name="csX20" fmla="*/ 4548 w 63725"/>
                  <a:gd name="csY20" fmla="*/ 22282 h 93264"/>
                  <a:gd name="csX21" fmla="*/ 11102 w 63725"/>
                  <a:gd name="csY21" fmla="*/ 36859 h 93264"/>
                  <a:gd name="csX22" fmla="*/ 6779 w 63725"/>
                  <a:gd name="csY22" fmla="*/ 48605 h 93264"/>
                  <a:gd name="csX23" fmla="*/ 12915 w 63725"/>
                  <a:gd name="csY23" fmla="*/ 61201 h 93264"/>
                  <a:gd name="csX24" fmla="*/ 86 w 63725"/>
                  <a:gd name="csY24" fmla="*/ 75353 h 93264"/>
                  <a:gd name="csX25" fmla="*/ 30903 w 63725"/>
                  <a:gd name="csY25" fmla="*/ 93327 h 93264"/>
                  <a:gd name="csX26" fmla="*/ 61859 w 63725"/>
                  <a:gd name="csY26" fmla="*/ 75070 h 93264"/>
                  <a:gd name="csX27" fmla="*/ 52796 w 63725"/>
                  <a:gd name="csY27" fmla="*/ 58937 h 93264"/>
                  <a:gd name="csX28" fmla="*/ 28811 w 63725"/>
                  <a:gd name="csY28" fmla="*/ 54974 h 93264"/>
                  <a:gd name="csX29" fmla="*/ 18353 w 63725"/>
                  <a:gd name="csY29" fmla="*/ 54832 h 93264"/>
                  <a:gd name="csX30" fmla="*/ 10962 w 63725"/>
                  <a:gd name="csY30" fmla="*/ 45350 h 93264"/>
                  <a:gd name="csX31" fmla="*/ 31042 w 63725"/>
                  <a:gd name="csY31" fmla="*/ 90072 h 93264"/>
                  <a:gd name="csX32" fmla="*/ 7337 w 63725"/>
                  <a:gd name="csY32" fmla="*/ 75353 h 93264"/>
                  <a:gd name="csX33" fmla="*/ 18771 w 63725"/>
                  <a:gd name="csY33" fmla="*/ 63182 h 93264"/>
                  <a:gd name="csX34" fmla="*/ 26998 w 63725"/>
                  <a:gd name="csY34" fmla="*/ 63182 h 93264"/>
                  <a:gd name="csX35" fmla="*/ 54608 w 63725"/>
                  <a:gd name="csY35" fmla="*/ 75353 h 93264"/>
                  <a:gd name="csX36" fmla="*/ 31042 w 63725"/>
                  <a:gd name="csY36" fmla="*/ 90072 h 932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</a:cxnLst>
                <a:rect l="l" t="t" r="r" b="b"/>
                <a:pathLst>
                  <a:path w="63725" h="93264">
                    <a:moveTo>
                      <a:pt x="27138" y="39831"/>
                    </a:moveTo>
                    <a:cubicBezTo>
                      <a:pt x="15006" y="39831"/>
                      <a:pt x="15006" y="25679"/>
                      <a:pt x="15006" y="22424"/>
                    </a:cubicBezTo>
                    <a:cubicBezTo>
                      <a:pt x="15006" y="18602"/>
                      <a:pt x="15146" y="14074"/>
                      <a:pt x="17237" y="10536"/>
                    </a:cubicBezTo>
                    <a:cubicBezTo>
                      <a:pt x="18353" y="8837"/>
                      <a:pt x="21560" y="4875"/>
                      <a:pt x="27138" y="4875"/>
                    </a:cubicBezTo>
                    <a:cubicBezTo>
                      <a:pt x="39269" y="4875"/>
                      <a:pt x="39269" y="19027"/>
                      <a:pt x="39269" y="22282"/>
                    </a:cubicBezTo>
                    <a:cubicBezTo>
                      <a:pt x="39269" y="26103"/>
                      <a:pt x="39130" y="30632"/>
                      <a:pt x="37038" y="34170"/>
                    </a:cubicBezTo>
                    <a:cubicBezTo>
                      <a:pt x="35923" y="35868"/>
                      <a:pt x="32716" y="39831"/>
                      <a:pt x="27138" y="39831"/>
                    </a:cubicBezTo>
                    <a:close/>
                    <a:moveTo>
                      <a:pt x="10962" y="45350"/>
                    </a:moveTo>
                    <a:cubicBezTo>
                      <a:pt x="10962" y="44784"/>
                      <a:pt x="10962" y="41529"/>
                      <a:pt x="13333" y="38699"/>
                    </a:cubicBezTo>
                    <a:cubicBezTo>
                      <a:pt x="18771" y="42661"/>
                      <a:pt x="24488" y="43086"/>
                      <a:pt x="27138" y="43086"/>
                    </a:cubicBezTo>
                    <a:cubicBezTo>
                      <a:pt x="40106" y="43086"/>
                      <a:pt x="49728" y="33321"/>
                      <a:pt x="49728" y="22424"/>
                    </a:cubicBezTo>
                    <a:cubicBezTo>
                      <a:pt x="49728" y="17187"/>
                      <a:pt x="47497" y="11951"/>
                      <a:pt x="44011" y="8696"/>
                    </a:cubicBezTo>
                    <a:cubicBezTo>
                      <a:pt x="49031" y="3884"/>
                      <a:pt x="54051" y="3176"/>
                      <a:pt x="56560" y="3176"/>
                    </a:cubicBezTo>
                    <a:cubicBezTo>
                      <a:pt x="56839" y="3176"/>
                      <a:pt x="57537" y="3176"/>
                      <a:pt x="57955" y="3318"/>
                    </a:cubicBezTo>
                    <a:cubicBezTo>
                      <a:pt x="56421" y="3884"/>
                      <a:pt x="55724" y="5441"/>
                      <a:pt x="55724" y="7139"/>
                    </a:cubicBezTo>
                    <a:cubicBezTo>
                      <a:pt x="55724" y="9545"/>
                      <a:pt x="57537" y="11243"/>
                      <a:pt x="59768" y="11243"/>
                    </a:cubicBezTo>
                    <a:cubicBezTo>
                      <a:pt x="61162" y="11243"/>
                      <a:pt x="63812" y="10252"/>
                      <a:pt x="63812" y="6997"/>
                    </a:cubicBezTo>
                    <a:cubicBezTo>
                      <a:pt x="63812" y="4592"/>
                      <a:pt x="62138" y="63"/>
                      <a:pt x="56700" y="63"/>
                    </a:cubicBezTo>
                    <a:cubicBezTo>
                      <a:pt x="53911" y="63"/>
                      <a:pt x="47776" y="912"/>
                      <a:pt x="41919" y="6714"/>
                    </a:cubicBezTo>
                    <a:cubicBezTo>
                      <a:pt x="36062" y="2044"/>
                      <a:pt x="30206" y="1620"/>
                      <a:pt x="27138" y="1620"/>
                    </a:cubicBezTo>
                    <a:cubicBezTo>
                      <a:pt x="14170" y="1620"/>
                      <a:pt x="4548" y="11385"/>
                      <a:pt x="4548" y="22282"/>
                    </a:cubicBezTo>
                    <a:cubicBezTo>
                      <a:pt x="4548" y="28509"/>
                      <a:pt x="7616" y="33887"/>
                      <a:pt x="11102" y="36859"/>
                    </a:cubicBezTo>
                    <a:cubicBezTo>
                      <a:pt x="9289" y="38982"/>
                      <a:pt x="6779" y="43652"/>
                      <a:pt x="6779" y="48605"/>
                    </a:cubicBezTo>
                    <a:cubicBezTo>
                      <a:pt x="6779" y="52993"/>
                      <a:pt x="8592" y="58371"/>
                      <a:pt x="12915" y="61201"/>
                    </a:cubicBezTo>
                    <a:cubicBezTo>
                      <a:pt x="4548" y="63607"/>
                      <a:pt x="86" y="69692"/>
                      <a:pt x="86" y="75353"/>
                    </a:cubicBezTo>
                    <a:cubicBezTo>
                      <a:pt x="86" y="85543"/>
                      <a:pt x="13891" y="93327"/>
                      <a:pt x="30903" y="93327"/>
                    </a:cubicBezTo>
                    <a:cubicBezTo>
                      <a:pt x="47357" y="93327"/>
                      <a:pt x="61859" y="86109"/>
                      <a:pt x="61859" y="75070"/>
                    </a:cubicBezTo>
                    <a:cubicBezTo>
                      <a:pt x="61859" y="70117"/>
                      <a:pt x="59907" y="62899"/>
                      <a:pt x="52796" y="58937"/>
                    </a:cubicBezTo>
                    <a:cubicBezTo>
                      <a:pt x="45405" y="54974"/>
                      <a:pt x="37317" y="54974"/>
                      <a:pt x="28811" y="54974"/>
                    </a:cubicBezTo>
                    <a:cubicBezTo>
                      <a:pt x="25325" y="54974"/>
                      <a:pt x="19329" y="54974"/>
                      <a:pt x="18353" y="54832"/>
                    </a:cubicBezTo>
                    <a:cubicBezTo>
                      <a:pt x="13891" y="54266"/>
                      <a:pt x="10962" y="49879"/>
                      <a:pt x="10962" y="45350"/>
                    </a:cubicBezTo>
                    <a:close/>
                    <a:moveTo>
                      <a:pt x="31042" y="90072"/>
                    </a:moveTo>
                    <a:cubicBezTo>
                      <a:pt x="16959" y="90072"/>
                      <a:pt x="7337" y="82854"/>
                      <a:pt x="7337" y="75353"/>
                    </a:cubicBezTo>
                    <a:cubicBezTo>
                      <a:pt x="7337" y="68843"/>
                      <a:pt x="12636" y="63607"/>
                      <a:pt x="18771" y="63182"/>
                    </a:cubicBezTo>
                    <a:lnTo>
                      <a:pt x="26998" y="63182"/>
                    </a:lnTo>
                    <a:cubicBezTo>
                      <a:pt x="38991" y="63182"/>
                      <a:pt x="54608" y="63182"/>
                      <a:pt x="54608" y="75353"/>
                    </a:cubicBezTo>
                    <a:cubicBezTo>
                      <a:pt x="54608" y="82996"/>
                      <a:pt x="44708" y="90072"/>
                      <a:pt x="31042" y="90072"/>
                    </a:cubicBez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0" name="Freeform: Shape 369">
                <a:extLst>
                  <a:ext uri="{FF2B5EF4-FFF2-40B4-BE49-F238E27FC236}">
                    <a16:creationId xmlns:a16="http://schemas.microsoft.com/office/drawing/2014/main" id="{6685F271-B123-5B06-FFAC-EA9E295CA592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6477617" y="5074574"/>
                <a:ext cx="14781" cy="60996"/>
              </a:xfrm>
              <a:custGeom>
                <a:avLst/>
                <a:gdLst>
                  <a:gd name="csX0" fmla="*/ 14872 w 14781"/>
                  <a:gd name="csY0" fmla="*/ 7564 h 60996"/>
                  <a:gd name="csX1" fmla="*/ 7481 w 14781"/>
                  <a:gd name="csY1" fmla="*/ 63 h 60996"/>
                  <a:gd name="csX2" fmla="*/ 91 w 14781"/>
                  <a:gd name="csY2" fmla="*/ 7564 h 60996"/>
                  <a:gd name="csX3" fmla="*/ 7481 w 14781"/>
                  <a:gd name="csY3" fmla="*/ 15064 h 60996"/>
                  <a:gd name="csX4" fmla="*/ 14872 w 14781"/>
                  <a:gd name="csY4" fmla="*/ 7564 h 60996"/>
                  <a:gd name="csX5" fmla="*/ 14872 w 14781"/>
                  <a:gd name="csY5" fmla="*/ 53559 h 60996"/>
                  <a:gd name="csX6" fmla="*/ 7481 w 14781"/>
                  <a:gd name="csY6" fmla="*/ 46058 h 60996"/>
                  <a:gd name="csX7" fmla="*/ 91 w 14781"/>
                  <a:gd name="csY7" fmla="*/ 53559 h 60996"/>
                  <a:gd name="csX8" fmla="*/ 7481 w 14781"/>
                  <a:gd name="csY8" fmla="*/ 61059 h 60996"/>
                  <a:gd name="csX9" fmla="*/ 14872 w 14781"/>
                  <a:gd name="csY9" fmla="*/ 53559 h 609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14781" h="60996">
                    <a:moveTo>
                      <a:pt x="14872" y="7564"/>
                    </a:moveTo>
                    <a:cubicBezTo>
                      <a:pt x="14872" y="3459"/>
                      <a:pt x="11525" y="63"/>
                      <a:pt x="7481" y="63"/>
                    </a:cubicBezTo>
                    <a:cubicBezTo>
                      <a:pt x="3437" y="63"/>
                      <a:pt x="91" y="3459"/>
                      <a:pt x="91" y="7564"/>
                    </a:cubicBezTo>
                    <a:cubicBezTo>
                      <a:pt x="91" y="11668"/>
                      <a:pt x="3437" y="15064"/>
                      <a:pt x="7481" y="15064"/>
                    </a:cubicBezTo>
                    <a:cubicBezTo>
                      <a:pt x="11525" y="15064"/>
                      <a:pt x="14872" y="11668"/>
                      <a:pt x="14872" y="7564"/>
                    </a:cubicBezTo>
                    <a:close/>
                    <a:moveTo>
                      <a:pt x="14872" y="53559"/>
                    </a:moveTo>
                    <a:cubicBezTo>
                      <a:pt x="14872" y="49455"/>
                      <a:pt x="11525" y="46058"/>
                      <a:pt x="7481" y="46058"/>
                    </a:cubicBezTo>
                    <a:cubicBezTo>
                      <a:pt x="3437" y="46058"/>
                      <a:pt x="91" y="49455"/>
                      <a:pt x="91" y="53559"/>
                    </a:cubicBezTo>
                    <a:cubicBezTo>
                      <a:pt x="91" y="57663"/>
                      <a:pt x="3437" y="61059"/>
                      <a:pt x="7481" y="61059"/>
                    </a:cubicBezTo>
                    <a:cubicBezTo>
                      <a:pt x="11525" y="61059"/>
                      <a:pt x="14872" y="57663"/>
                      <a:pt x="14872" y="53559"/>
                    </a:cubicBez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C9A8D0DE-8851-B1DC-5752-98640DB65746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6508961" y="5038910"/>
                <a:ext cx="76554" cy="96660"/>
              </a:xfrm>
              <a:custGeom>
                <a:avLst/>
                <a:gdLst>
                  <a:gd name="csX0" fmla="*/ 76648 w 76554"/>
                  <a:gd name="csY0" fmla="*/ 60210 h 96660"/>
                  <a:gd name="csX1" fmla="*/ 73162 w 76554"/>
                  <a:gd name="csY1" fmla="*/ 60210 h 96660"/>
                  <a:gd name="csX2" fmla="*/ 45134 w 76554"/>
                  <a:gd name="csY2" fmla="*/ 92336 h 96660"/>
                  <a:gd name="csX3" fmla="*/ 33699 w 76554"/>
                  <a:gd name="csY3" fmla="*/ 92336 h 96660"/>
                  <a:gd name="csX4" fmla="*/ 26867 w 76554"/>
                  <a:gd name="csY4" fmla="*/ 86675 h 96660"/>
                  <a:gd name="csX5" fmla="*/ 26867 w 76554"/>
                  <a:gd name="csY5" fmla="*/ 11243 h 96660"/>
                  <a:gd name="csX6" fmla="*/ 40114 w 76554"/>
                  <a:gd name="csY6" fmla="*/ 4450 h 96660"/>
                  <a:gd name="csX7" fmla="*/ 44716 w 76554"/>
                  <a:gd name="csY7" fmla="*/ 4450 h 96660"/>
                  <a:gd name="csX8" fmla="*/ 44716 w 76554"/>
                  <a:gd name="csY8" fmla="*/ 63 h 96660"/>
                  <a:gd name="csX9" fmla="*/ 21289 w 76554"/>
                  <a:gd name="csY9" fmla="*/ 487 h 96660"/>
                  <a:gd name="csX10" fmla="*/ 94 w 76554"/>
                  <a:gd name="csY10" fmla="*/ 63 h 96660"/>
                  <a:gd name="csX11" fmla="*/ 94 w 76554"/>
                  <a:gd name="csY11" fmla="*/ 4450 h 96660"/>
                  <a:gd name="csX12" fmla="*/ 3440 w 76554"/>
                  <a:gd name="csY12" fmla="*/ 4450 h 96660"/>
                  <a:gd name="csX13" fmla="*/ 14456 w 76554"/>
                  <a:gd name="csY13" fmla="*/ 11102 h 96660"/>
                  <a:gd name="csX14" fmla="*/ 14456 w 76554"/>
                  <a:gd name="csY14" fmla="*/ 85685 h 96660"/>
                  <a:gd name="csX15" fmla="*/ 3440 w 76554"/>
                  <a:gd name="csY15" fmla="*/ 92336 h 96660"/>
                  <a:gd name="csX16" fmla="*/ 94 w 76554"/>
                  <a:gd name="csY16" fmla="*/ 92336 h 96660"/>
                  <a:gd name="csX17" fmla="*/ 94 w 76554"/>
                  <a:gd name="csY17" fmla="*/ 96723 h 96660"/>
                  <a:gd name="csX18" fmla="*/ 72744 w 76554"/>
                  <a:gd name="csY18" fmla="*/ 96723 h 96660"/>
                  <a:gd name="csX19" fmla="*/ 76648 w 76554"/>
                  <a:gd name="csY19" fmla="*/ 60210 h 96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</a:cxnLst>
                <a:rect l="l" t="t" r="r" b="b"/>
                <a:pathLst>
                  <a:path w="76554" h="96660">
                    <a:moveTo>
                      <a:pt x="76648" y="60210"/>
                    </a:moveTo>
                    <a:lnTo>
                      <a:pt x="73162" y="60210"/>
                    </a:lnTo>
                    <a:cubicBezTo>
                      <a:pt x="71628" y="74646"/>
                      <a:pt x="69676" y="92336"/>
                      <a:pt x="45134" y="92336"/>
                    </a:cubicBezTo>
                    <a:lnTo>
                      <a:pt x="33699" y="92336"/>
                    </a:lnTo>
                    <a:cubicBezTo>
                      <a:pt x="27146" y="92336"/>
                      <a:pt x="26867" y="91346"/>
                      <a:pt x="26867" y="86675"/>
                    </a:cubicBezTo>
                    <a:lnTo>
                      <a:pt x="26867" y="11243"/>
                    </a:lnTo>
                    <a:cubicBezTo>
                      <a:pt x="26867" y="6431"/>
                      <a:pt x="26867" y="4450"/>
                      <a:pt x="40114" y="4450"/>
                    </a:cubicBezTo>
                    <a:lnTo>
                      <a:pt x="44716" y="4450"/>
                    </a:lnTo>
                    <a:lnTo>
                      <a:pt x="44716" y="63"/>
                    </a:lnTo>
                    <a:cubicBezTo>
                      <a:pt x="39696" y="487"/>
                      <a:pt x="27006" y="487"/>
                      <a:pt x="21289" y="487"/>
                    </a:cubicBezTo>
                    <a:cubicBezTo>
                      <a:pt x="15851" y="487"/>
                      <a:pt x="4974" y="487"/>
                      <a:pt x="94" y="63"/>
                    </a:cubicBezTo>
                    <a:lnTo>
                      <a:pt x="94" y="4450"/>
                    </a:lnTo>
                    <a:lnTo>
                      <a:pt x="3440" y="4450"/>
                    </a:lnTo>
                    <a:cubicBezTo>
                      <a:pt x="14177" y="4450"/>
                      <a:pt x="14456" y="6007"/>
                      <a:pt x="14456" y="11102"/>
                    </a:cubicBezTo>
                    <a:lnTo>
                      <a:pt x="14456" y="85685"/>
                    </a:lnTo>
                    <a:cubicBezTo>
                      <a:pt x="14456" y="90779"/>
                      <a:pt x="14177" y="92336"/>
                      <a:pt x="3440" y="92336"/>
                    </a:cubicBezTo>
                    <a:lnTo>
                      <a:pt x="94" y="92336"/>
                    </a:lnTo>
                    <a:lnTo>
                      <a:pt x="94" y="96723"/>
                    </a:lnTo>
                    <a:lnTo>
                      <a:pt x="72744" y="96723"/>
                    </a:lnTo>
                    <a:lnTo>
                      <a:pt x="76648" y="60210"/>
                    </a:ln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2" name="Freeform: Shape 371">
                <a:extLst>
                  <a:ext uri="{FF2B5EF4-FFF2-40B4-BE49-F238E27FC236}">
                    <a16:creationId xmlns:a16="http://schemas.microsoft.com/office/drawing/2014/main" id="{43C51771-AA3C-033D-F0F2-D73426A3CC1C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6596113" y="5040892"/>
                <a:ext cx="29840" cy="94679"/>
              </a:xfrm>
              <a:custGeom>
                <a:avLst/>
                <a:gdLst>
                  <a:gd name="csX0" fmla="*/ 20180 w 29840"/>
                  <a:gd name="csY0" fmla="*/ 32189 h 94679"/>
                  <a:gd name="csX1" fmla="*/ 658 w 29840"/>
                  <a:gd name="csY1" fmla="*/ 33745 h 94679"/>
                  <a:gd name="csX2" fmla="*/ 658 w 29840"/>
                  <a:gd name="csY2" fmla="*/ 38133 h 94679"/>
                  <a:gd name="csX3" fmla="*/ 10976 w 29840"/>
                  <a:gd name="csY3" fmla="*/ 45916 h 94679"/>
                  <a:gd name="csX4" fmla="*/ 10976 w 29840"/>
                  <a:gd name="csY4" fmla="*/ 83986 h 94679"/>
                  <a:gd name="csX5" fmla="*/ 100 w 29840"/>
                  <a:gd name="csY5" fmla="*/ 90355 h 94679"/>
                  <a:gd name="csX6" fmla="*/ 100 w 29840"/>
                  <a:gd name="csY6" fmla="*/ 94742 h 94679"/>
                  <a:gd name="csX7" fmla="*/ 15439 w 29840"/>
                  <a:gd name="csY7" fmla="*/ 94318 h 94679"/>
                  <a:gd name="csX8" fmla="*/ 29941 w 29840"/>
                  <a:gd name="csY8" fmla="*/ 94742 h 94679"/>
                  <a:gd name="csX9" fmla="*/ 29941 w 29840"/>
                  <a:gd name="csY9" fmla="*/ 90355 h 94679"/>
                  <a:gd name="csX10" fmla="*/ 20180 w 29840"/>
                  <a:gd name="csY10" fmla="*/ 84128 h 94679"/>
                  <a:gd name="csX11" fmla="*/ 20180 w 29840"/>
                  <a:gd name="csY11" fmla="*/ 32189 h 94679"/>
                  <a:gd name="csX12" fmla="*/ 20737 w 29840"/>
                  <a:gd name="csY12" fmla="*/ 7564 h 94679"/>
                  <a:gd name="csX13" fmla="*/ 13347 w 29840"/>
                  <a:gd name="csY13" fmla="*/ 63 h 94679"/>
                  <a:gd name="csX14" fmla="*/ 5956 w 29840"/>
                  <a:gd name="csY14" fmla="*/ 7564 h 94679"/>
                  <a:gd name="csX15" fmla="*/ 13347 w 29840"/>
                  <a:gd name="csY15" fmla="*/ 15064 h 94679"/>
                  <a:gd name="csX16" fmla="*/ 20737 w 29840"/>
                  <a:gd name="csY16" fmla="*/ 7564 h 94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29840" h="94679">
                    <a:moveTo>
                      <a:pt x="20180" y="32189"/>
                    </a:moveTo>
                    <a:lnTo>
                      <a:pt x="658" y="33745"/>
                    </a:lnTo>
                    <a:lnTo>
                      <a:pt x="658" y="38133"/>
                    </a:lnTo>
                    <a:cubicBezTo>
                      <a:pt x="9721" y="38133"/>
                      <a:pt x="10976" y="38982"/>
                      <a:pt x="10976" y="45916"/>
                    </a:cubicBezTo>
                    <a:lnTo>
                      <a:pt x="10976" y="83986"/>
                    </a:lnTo>
                    <a:cubicBezTo>
                      <a:pt x="10976" y="90355"/>
                      <a:pt x="9443" y="90355"/>
                      <a:pt x="100" y="90355"/>
                    </a:cubicBezTo>
                    <a:lnTo>
                      <a:pt x="100" y="94742"/>
                    </a:lnTo>
                    <a:cubicBezTo>
                      <a:pt x="4562" y="94601"/>
                      <a:pt x="12092" y="94318"/>
                      <a:pt x="15439" y="94318"/>
                    </a:cubicBezTo>
                    <a:cubicBezTo>
                      <a:pt x="20319" y="94318"/>
                      <a:pt x="25200" y="94601"/>
                      <a:pt x="29941" y="94742"/>
                    </a:cubicBezTo>
                    <a:lnTo>
                      <a:pt x="29941" y="90355"/>
                    </a:lnTo>
                    <a:cubicBezTo>
                      <a:pt x="20737" y="90355"/>
                      <a:pt x="20180" y="89647"/>
                      <a:pt x="20180" y="84128"/>
                    </a:cubicBezTo>
                    <a:lnTo>
                      <a:pt x="20180" y="32189"/>
                    </a:lnTo>
                    <a:close/>
                    <a:moveTo>
                      <a:pt x="20737" y="7564"/>
                    </a:moveTo>
                    <a:cubicBezTo>
                      <a:pt x="20737" y="3035"/>
                      <a:pt x="17251" y="63"/>
                      <a:pt x="13347" y="63"/>
                    </a:cubicBezTo>
                    <a:cubicBezTo>
                      <a:pt x="9024" y="63"/>
                      <a:pt x="5956" y="3884"/>
                      <a:pt x="5956" y="7564"/>
                    </a:cubicBezTo>
                    <a:cubicBezTo>
                      <a:pt x="5956" y="11385"/>
                      <a:pt x="9024" y="15064"/>
                      <a:pt x="13347" y="15064"/>
                    </a:cubicBezTo>
                    <a:cubicBezTo>
                      <a:pt x="17251" y="15064"/>
                      <a:pt x="20737" y="12092"/>
                      <a:pt x="20737" y="7564"/>
                    </a:cubicBez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3" name="Freeform: Shape 372">
                <a:extLst>
                  <a:ext uri="{FF2B5EF4-FFF2-40B4-BE49-F238E27FC236}">
                    <a16:creationId xmlns:a16="http://schemas.microsoft.com/office/drawing/2014/main" id="{C951A8DB-6335-4AAA-9FA7-1E9F5CF1653A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6634848" y="5038910"/>
                <a:ext cx="95239" cy="96660"/>
              </a:xfrm>
              <a:custGeom>
                <a:avLst/>
                <a:gdLst>
                  <a:gd name="csX0" fmla="*/ 27852 w 95239"/>
                  <a:gd name="csY0" fmla="*/ 1903 h 96660"/>
                  <a:gd name="csX1" fmla="*/ 23808 w 95239"/>
                  <a:gd name="csY1" fmla="*/ 63 h 96660"/>
                  <a:gd name="csX2" fmla="*/ 103 w 95239"/>
                  <a:gd name="csY2" fmla="*/ 63 h 96660"/>
                  <a:gd name="csX3" fmla="*/ 103 w 95239"/>
                  <a:gd name="csY3" fmla="*/ 4450 h 96660"/>
                  <a:gd name="csX4" fmla="*/ 4146 w 95239"/>
                  <a:gd name="csY4" fmla="*/ 4450 h 96660"/>
                  <a:gd name="csX5" fmla="*/ 11119 w 95239"/>
                  <a:gd name="csY5" fmla="*/ 4733 h 96660"/>
                  <a:gd name="csX6" fmla="*/ 14465 w 95239"/>
                  <a:gd name="csY6" fmla="*/ 7988 h 96660"/>
                  <a:gd name="csX7" fmla="*/ 14465 w 95239"/>
                  <a:gd name="csY7" fmla="*/ 81863 h 96660"/>
                  <a:gd name="csX8" fmla="*/ 103 w 95239"/>
                  <a:gd name="csY8" fmla="*/ 92336 h 96660"/>
                  <a:gd name="csX9" fmla="*/ 103 w 95239"/>
                  <a:gd name="csY9" fmla="*/ 96723 h 96660"/>
                  <a:gd name="csX10" fmla="*/ 16417 w 95239"/>
                  <a:gd name="csY10" fmla="*/ 96299 h 96660"/>
                  <a:gd name="csX11" fmla="*/ 32732 w 95239"/>
                  <a:gd name="csY11" fmla="*/ 96723 h 96660"/>
                  <a:gd name="csX12" fmla="*/ 32732 w 95239"/>
                  <a:gd name="csY12" fmla="*/ 92336 h 96660"/>
                  <a:gd name="csX13" fmla="*/ 18370 w 95239"/>
                  <a:gd name="csY13" fmla="*/ 81863 h 96660"/>
                  <a:gd name="csX14" fmla="*/ 18370 w 95239"/>
                  <a:gd name="csY14" fmla="*/ 8271 h 96660"/>
                  <a:gd name="csX15" fmla="*/ 19764 w 95239"/>
                  <a:gd name="csY15" fmla="*/ 9969 h 96660"/>
                  <a:gd name="csX16" fmla="*/ 76657 w 95239"/>
                  <a:gd name="csY16" fmla="*/ 94884 h 96660"/>
                  <a:gd name="csX17" fmla="*/ 79028 w 95239"/>
                  <a:gd name="csY17" fmla="*/ 96723 h 96660"/>
                  <a:gd name="csX18" fmla="*/ 80980 w 95239"/>
                  <a:gd name="csY18" fmla="*/ 93044 h 96660"/>
                  <a:gd name="csX19" fmla="*/ 80980 w 95239"/>
                  <a:gd name="csY19" fmla="*/ 14923 h 96660"/>
                  <a:gd name="csX20" fmla="*/ 95343 w 95239"/>
                  <a:gd name="csY20" fmla="*/ 4450 h 96660"/>
                  <a:gd name="csX21" fmla="*/ 95343 w 95239"/>
                  <a:gd name="csY21" fmla="*/ 63 h 96660"/>
                  <a:gd name="csX22" fmla="*/ 79028 w 95239"/>
                  <a:gd name="csY22" fmla="*/ 487 h 96660"/>
                  <a:gd name="csX23" fmla="*/ 62713 w 95239"/>
                  <a:gd name="csY23" fmla="*/ 63 h 96660"/>
                  <a:gd name="csX24" fmla="*/ 62713 w 95239"/>
                  <a:gd name="csY24" fmla="*/ 4450 h 96660"/>
                  <a:gd name="csX25" fmla="*/ 77075 w 95239"/>
                  <a:gd name="csY25" fmla="*/ 14923 h 96660"/>
                  <a:gd name="csX26" fmla="*/ 77075 w 95239"/>
                  <a:gd name="csY26" fmla="*/ 75353 h 96660"/>
                  <a:gd name="csX27" fmla="*/ 27852 w 95239"/>
                  <a:gd name="csY27" fmla="*/ 1903 h 96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</a:cxnLst>
                <a:rect l="l" t="t" r="r" b="b"/>
                <a:pathLst>
                  <a:path w="95239" h="96660">
                    <a:moveTo>
                      <a:pt x="27852" y="1903"/>
                    </a:moveTo>
                    <a:cubicBezTo>
                      <a:pt x="26597" y="204"/>
                      <a:pt x="26457" y="63"/>
                      <a:pt x="23808" y="63"/>
                    </a:cubicBezTo>
                    <a:lnTo>
                      <a:pt x="103" y="63"/>
                    </a:lnTo>
                    <a:lnTo>
                      <a:pt x="103" y="4450"/>
                    </a:lnTo>
                    <a:lnTo>
                      <a:pt x="4146" y="4450"/>
                    </a:lnTo>
                    <a:cubicBezTo>
                      <a:pt x="6238" y="4450"/>
                      <a:pt x="9027" y="4592"/>
                      <a:pt x="11119" y="4733"/>
                    </a:cubicBezTo>
                    <a:cubicBezTo>
                      <a:pt x="14326" y="5158"/>
                      <a:pt x="14465" y="5299"/>
                      <a:pt x="14465" y="7988"/>
                    </a:cubicBezTo>
                    <a:lnTo>
                      <a:pt x="14465" y="81863"/>
                    </a:lnTo>
                    <a:cubicBezTo>
                      <a:pt x="14465" y="85685"/>
                      <a:pt x="14465" y="92336"/>
                      <a:pt x="103" y="92336"/>
                    </a:cubicBezTo>
                    <a:lnTo>
                      <a:pt x="103" y="96723"/>
                    </a:lnTo>
                    <a:cubicBezTo>
                      <a:pt x="4983" y="96582"/>
                      <a:pt x="11816" y="96299"/>
                      <a:pt x="16417" y="96299"/>
                    </a:cubicBezTo>
                    <a:cubicBezTo>
                      <a:pt x="21019" y="96299"/>
                      <a:pt x="27852" y="96582"/>
                      <a:pt x="32732" y="96723"/>
                    </a:cubicBezTo>
                    <a:lnTo>
                      <a:pt x="32732" y="92336"/>
                    </a:lnTo>
                    <a:cubicBezTo>
                      <a:pt x="18370" y="92336"/>
                      <a:pt x="18370" y="85685"/>
                      <a:pt x="18370" y="81863"/>
                    </a:cubicBezTo>
                    <a:lnTo>
                      <a:pt x="18370" y="8271"/>
                    </a:lnTo>
                    <a:cubicBezTo>
                      <a:pt x="19067" y="8979"/>
                      <a:pt x="19206" y="9120"/>
                      <a:pt x="19764" y="9969"/>
                    </a:cubicBezTo>
                    <a:lnTo>
                      <a:pt x="76657" y="94884"/>
                    </a:lnTo>
                    <a:cubicBezTo>
                      <a:pt x="77912" y="96582"/>
                      <a:pt x="78052" y="96723"/>
                      <a:pt x="79028" y="96723"/>
                    </a:cubicBezTo>
                    <a:cubicBezTo>
                      <a:pt x="80980" y="96723"/>
                      <a:pt x="80980" y="95733"/>
                      <a:pt x="80980" y="93044"/>
                    </a:cubicBezTo>
                    <a:lnTo>
                      <a:pt x="80980" y="14923"/>
                    </a:lnTo>
                    <a:cubicBezTo>
                      <a:pt x="80980" y="11102"/>
                      <a:pt x="80980" y="4450"/>
                      <a:pt x="95343" y="4450"/>
                    </a:cubicBezTo>
                    <a:lnTo>
                      <a:pt x="95343" y="63"/>
                    </a:lnTo>
                    <a:cubicBezTo>
                      <a:pt x="90462" y="204"/>
                      <a:pt x="83629" y="487"/>
                      <a:pt x="79028" y="487"/>
                    </a:cubicBezTo>
                    <a:cubicBezTo>
                      <a:pt x="74426" y="487"/>
                      <a:pt x="67593" y="204"/>
                      <a:pt x="62713" y="63"/>
                    </a:cubicBezTo>
                    <a:lnTo>
                      <a:pt x="62713" y="4450"/>
                    </a:lnTo>
                    <a:cubicBezTo>
                      <a:pt x="77075" y="4450"/>
                      <a:pt x="77075" y="11102"/>
                      <a:pt x="77075" y="14923"/>
                    </a:cubicBezTo>
                    <a:lnTo>
                      <a:pt x="77075" y="75353"/>
                    </a:lnTo>
                    <a:lnTo>
                      <a:pt x="27852" y="1903"/>
                    </a:ln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4" name="Freeform: Shape 373">
                <a:extLst>
                  <a:ext uri="{FF2B5EF4-FFF2-40B4-BE49-F238E27FC236}">
                    <a16:creationId xmlns:a16="http://schemas.microsoft.com/office/drawing/2014/main" id="{60D57942-A8E8-D5E3-903D-56EB50126203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6738733" y="5037354"/>
                <a:ext cx="68745" cy="99774"/>
              </a:xfrm>
              <a:custGeom>
                <a:avLst/>
                <a:gdLst>
                  <a:gd name="csX0" fmla="*/ 20190 w 68745"/>
                  <a:gd name="csY0" fmla="*/ 44926 h 99774"/>
                  <a:gd name="csX1" fmla="*/ 20190 w 68745"/>
                  <a:gd name="csY1" fmla="*/ 63 h 99774"/>
                  <a:gd name="csX2" fmla="*/ 110 w 68745"/>
                  <a:gd name="csY2" fmla="*/ 1620 h 99774"/>
                  <a:gd name="csX3" fmla="*/ 110 w 68745"/>
                  <a:gd name="csY3" fmla="*/ 6007 h 99774"/>
                  <a:gd name="csX4" fmla="*/ 10987 w 68745"/>
                  <a:gd name="csY4" fmla="*/ 13932 h 99774"/>
                  <a:gd name="csX5" fmla="*/ 10987 w 68745"/>
                  <a:gd name="csY5" fmla="*/ 98280 h 99774"/>
                  <a:gd name="csX6" fmla="*/ 14473 w 68745"/>
                  <a:gd name="csY6" fmla="*/ 98280 h 99774"/>
                  <a:gd name="csX7" fmla="*/ 19493 w 68745"/>
                  <a:gd name="csY7" fmla="*/ 89506 h 99774"/>
                  <a:gd name="csX8" fmla="*/ 37760 w 68745"/>
                  <a:gd name="csY8" fmla="*/ 99837 h 99774"/>
                  <a:gd name="csX9" fmla="*/ 68856 w 68745"/>
                  <a:gd name="csY9" fmla="*/ 67711 h 99774"/>
                  <a:gd name="csX10" fmla="*/ 39294 w 68745"/>
                  <a:gd name="csY10" fmla="*/ 35727 h 99774"/>
                  <a:gd name="csX11" fmla="*/ 20190 w 68745"/>
                  <a:gd name="csY11" fmla="*/ 44926 h 99774"/>
                  <a:gd name="csX12" fmla="*/ 20608 w 68745"/>
                  <a:gd name="csY12" fmla="*/ 82147 h 99774"/>
                  <a:gd name="csX13" fmla="*/ 20608 w 68745"/>
                  <a:gd name="csY13" fmla="*/ 52993 h 99774"/>
                  <a:gd name="csX14" fmla="*/ 22142 w 68745"/>
                  <a:gd name="csY14" fmla="*/ 47898 h 99774"/>
                  <a:gd name="csX15" fmla="*/ 38596 w 68745"/>
                  <a:gd name="csY15" fmla="*/ 38840 h 99774"/>
                  <a:gd name="csX16" fmla="*/ 53238 w 68745"/>
                  <a:gd name="csY16" fmla="*/ 47898 h 99774"/>
                  <a:gd name="csX17" fmla="*/ 57282 w 68745"/>
                  <a:gd name="csY17" fmla="*/ 67570 h 99774"/>
                  <a:gd name="csX18" fmla="*/ 52959 w 68745"/>
                  <a:gd name="csY18" fmla="*/ 87666 h 99774"/>
                  <a:gd name="csX19" fmla="*/ 37202 w 68745"/>
                  <a:gd name="csY19" fmla="*/ 96723 h 99774"/>
                  <a:gd name="csX20" fmla="*/ 22560 w 68745"/>
                  <a:gd name="csY20" fmla="*/ 88091 h 99774"/>
                  <a:gd name="csX21" fmla="*/ 20608 w 68745"/>
                  <a:gd name="csY21" fmla="*/ 82147 h 997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68745" h="99774">
                    <a:moveTo>
                      <a:pt x="20190" y="44926"/>
                    </a:moveTo>
                    <a:lnTo>
                      <a:pt x="20190" y="63"/>
                    </a:lnTo>
                    <a:lnTo>
                      <a:pt x="110" y="1620"/>
                    </a:lnTo>
                    <a:lnTo>
                      <a:pt x="110" y="6007"/>
                    </a:lnTo>
                    <a:cubicBezTo>
                      <a:pt x="9871" y="6007"/>
                      <a:pt x="10987" y="6997"/>
                      <a:pt x="10987" y="13932"/>
                    </a:cubicBezTo>
                    <a:lnTo>
                      <a:pt x="10987" y="98280"/>
                    </a:lnTo>
                    <a:lnTo>
                      <a:pt x="14473" y="98280"/>
                    </a:lnTo>
                    <a:cubicBezTo>
                      <a:pt x="14612" y="98139"/>
                      <a:pt x="15728" y="96157"/>
                      <a:pt x="19493" y="89506"/>
                    </a:cubicBezTo>
                    <a:cubicBezTo>
                      <a:pt x="21584" y="92761"/>
                      <a:pt x="27441" y="99837"/>
                      <a:pt x="37760" y="99837"/>
                    </a:cubicBezTo>
                    <a:cubicBezTo>
                      <a:pt x="54354" y="99837"/>
                      <a:pt x="68856" y="85968"/>
                      <a:pt x="68856" y="67711"/>
                    </a:cubicBezTo>
                    <a:cubicBezTo>
                      <a:pt x="68856" y="49738"/>
                      <a:pt x="55190" y="35727"/>
                      <a:pt x="39294" y="35727"/>
                    </a:cubicBezTo>
                    <a:cubicBezTo>
                      <a:pt x="28417" y="35727"/>
                      <a:pt x="22421" y="42378"/>
                      <a:pt x="20190" y="44926"/>
                    </a:cubicBezTo>
                    <a:close/>
                    <a:moveTo>
                      <a:pt x="20608" y="82147"/>
                    </a:moveTo>
                    <a:lnTo>
                      <a:pt x="20608" y="52993"/>
                    </a:lnTo>
                    <a:cubicBezTo>
                      <a:pt x="20608" y="50304"/>
                      <a:pt x="20608" y="50162"/>
                      <a:pt x="22142" y="47898"/>
                    </a:cubicBezTo>
                    <a:cubicBezTo>
                      <a:pt x="27580" y="39972"/>
                      <a:pt x="35250" y="38840"/>
                      <a:pt x="38596" y="38840"/>
                    </a:cubicBezTo>
                    <a:cubicBezTo>
                      <a:pt x="44871" y="38840"/>
                      <a:pt x="49891" y="42520"/>
                      <a:pt x="53238" y="47898"/>
                    </a:cubicBezTo>
                    <a:cubicBezTo>
                      <a:pt x="56864" y="53700"/>
                      <a:pt x="57282" y="61767"/>
                      <a:pt x="57282" y="67570"/>
                    </a:cubicBezTo>
                    <a:cubicBezTo>
                      <a:pt x="57282" y="72806"/>
                      <a:pt x="57003" y="81297"/>
                      <a:pt x="52959" y="87666"/>
                    </a:cubicBezTo>
                    <a:cubicBezTo>
                      <a:pt x="50031" y="92053"/>
                      <a:pt x="44732" y="96723"/>
                      <a:pt x="37202" y="96723"/>
                    </a:cubicBezTo>
                    <a:cubicBezTo>
                      <a:pt x="30927" y="96723"/>
                      <a:pt x="25907" y="93327"/>
                      <a:pt x="22560" y="88091"/>
                    </a:cubicBezTo>
                    <a:cubicBezTo>
                      <a:pt x="20608" y="85119"/>
                      <a:pt x="20608" y="84694"/>
                      <a:pt x="20608" y="82147"/>
                    </a:cubicBez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5" name="Freeform: Shape 374">
                <a:extLst>
                  <a:ext uri="{FF2B5EF4-FFF2-40B4-BE49-F238E27FC236}">
                    <a16:creationId xmlns:a16="http://schemas.microsoft.com/office/drawing/2014/main" id="{67177A91-3963-F437-D17B-A815B6930B7B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6820107" y="5035797"/>
                <a:ext cx="92729" cy="102887"/>
              </a:xfrm>
              <a:custGeom>
                <a:avLst/>
                <a:gdLst>
                  <a:gd name="csX0" fmla="*/ 92846 w 92729"/>
                  <a:gd name="csY0" fmla="*/ 51860 h 102887"/>
                  <a:gd name="csX1" fmla="*/ 46411 w 92729"/>
                  <a:gd name="csY1" fmla="*/ 63 h 102887"/>
                  <a:gd name="csX2" fmla="*/ 116 w 92729"/>
                  <a:gd name="csY2" fmla="*/ 51860 h 102887"/>
                  <a:gd name="csX3" fmla="*/ 46411 w 92729"/>
                  <a:gd name="csY3" fmla="*/ 102951 h 102887"/>
                  <a:gd name="csX4" fmla="*/ 92846 w 92729"/>
                  <a:gd name="csY4" fmla="*/ 51860 h 102887"/>
                  <a:gd name="csX5" fmla="*/ 46550 w 92729"/>
                  <a:gd name="csY5" fmla="*/ 99271 h 102887"/>
                  <a:gd name="csX6" fmla="*/ 14478 w 92729"/>
                  <a:gd name="csY6" fmla="*/ 49879 h 102887"/>
                  <a:gd name="csX7" fmla="*/ 46411 w 92729"/>
                  <a:gd name="csY7" fmla="*/ 3601 h 102887"/>
                  <a:gd name="csX8" fmla="*/ 78483 w 92729"/>
                  <a:gd name="csY8" fmla="*/ 49879 h 102887"/>
                  <a:gd name="csX9" fmla="*/ 46550 w 92729"/>
                  <a:gd name="csY9" fmla="*/ 99271 h 1028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92729" h="102887">
                    <a:moveTo>
                      <a:pt x="92846" y="51860"/>
                    </a:moveTo>
                    <a:cubicBezTo>
                      <a:pt x="92846" y="22990"/>
                      <a:pt x="71790" y="63"/>
                      <a:pt x="46411" y="63"/>
                    </a:cubicBezTo>
                    <a:cubicBezTo>
                      <a:pt x="21450" y="63"/>
                      <a:pt x="116" y="22707"/>
                      <a:pt x="116" y="51860"/>
                    </a:cubicBezTo>
                    <a:cubicBezTo>
                      <a:pt x="116" y="80873"/>
                      <a:pt x="21590" y="102951"/>
                      <a:pt x="46411" y="102951"/>
                    </a:cubicBezTo>
                    <a:cubicBezTo>
                      <a:pt x="71790" y="102951"/>
                      <a:pt x="92846" y="80448"/>
                      <a:pt x="92846" y="51860"/>
                    </a:cubicBezTo>
                    <a:close/>
                    <a:moveTo>
                      <a:pt x="46550" y="99271"/>
                    </a:moveTo>
                    <a:cubicBezTo>
                      <a:pt x="33164" y="99271"/>
                      <a:pt x="14478" y="86817"/>
                      <a:pt x="14478" y="49879"/>
                    </a:cubicBezTo>
                    <a:cubicBezTo>
                      <a:pt x="14478" y="13224"/>
                      <a:pt x="34837" y="3601"/>
                      <a:pt x="46411" y="3601"/>
                    </a:cubicBezTo>
                    <a:cubicBezTo>
                      <a:pt x="58542" y="3601"/>
                      <a:pt x="78483" y="13649"/>
                      <a:pt x="78483" y="49879"/>
                    </a:cubicBezTo>
                    <a:cubicBezTo>
                      <a:pt x="78483" y="87383"/>
                      <a:pt x="59379" y="99271"/>
                      <a:pt x="46550" y="99271"/>
                    </a:cubicBez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76" name="Freeform: Shape 375">
                <a:extLst>
                  <a:ext uri="{FF2B5EF4-FFF2-40B4-BE49-F238E27FC236}">
                    <a16:creationId xmlns:a16="http://schemas.microsoft.com/office/drawing/2014/main" id="{73C3A8B7-1644-88BC-C4E8-191AA783E62A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6926025" y="5091019"/>
                <a:ext cx="44900" cy="67761"/>
              </a:xfrm>
              <a:custGeom>
                <a:avLst/>
                <a:gdLst>
                  <a:gd name="csX0" fmla="*/ 21500 w 44900"/>
                  <a:gd name="csY0" fmla="*/ 32756 h 67761"/>
                  <a:gd name="csX1" fmla="*/ 34580 w 44900"/>
                  <a:gd name="csY1" fmla="*/ 48706 h 67761"/>
                  <a:gd name="csX2" fmla="*/ 21890 w 44900"/>
                  <a:gd name="csY2" fmla="*/ 64656 h 67761"/>
                  <a:gd name="csX3" fmla="*/ 5297 w 44900"/>
                  <a:gd name="csY3" fmla="*/ 57721 h 67761"/>
                  <a:gd name="csX4" fmla="*/ 10958 w 44900"/>
                  <a:gd name="csY4" fmla="*/ 52173 h 67761"/>
                  <a:gd name="csX5" fmla="*/ 5590 w 44900"/>
                  <a:gd name="csY5" fmla="*/ 46725 h 67761"/>
                  <a:gd name="csX6" fmla="*/ 123 w 44900"/>
                  <a:gd name="csY6" fmla="*/ 52471 h 67761"/>
                  <a:gd name="csX7" fmla="*/ 22086 w 44900"/>
                  <a:gd name="csY7" fmla="*/ 67826 h 67761"/>
                  <a:gd name="csX8" fmla="*/ 45024 w 44900"/>
                  <a:gd name="csY8" fmla="*/ 48706 h 67761"/>
                  <a:gd name="csX9" fmla="*/ 28040 w 44900"/>
                  <a:gd name="csY9" fmla="*/ 30973 h 67761"/>
                  <a:gd name="csX10" fmla="*/ 41998 w 44900"/>
                  <a:gd name="csY10" fmla="*/ 13735 h 67761"/>
                  <a:gd name="csX11" fmla="*/ 22281 w 44900"/>
                  <a:gd name="csY11" fmla="*/ 64 h 67761"/>
                  <a:gd name="csX12" fmla="*/ 3149 w 44900"/>
                  <a:gd name="csY12" fmla="*/ 13339 h 67761"/>
                  <a:gd name="csX13" fmla="*/ 8225 w 44900"/>
                  <a:gd name="csY13" fmla="*/ 18590 h 67761"/>
                  <a:gd name="csX14" fmla="*/ 13203 w 44900"/>
                  <a:gd name="csY14" fmla="*/ 13537 h 67761"/>
                  <a:gd name="csX15" fmla="*/ 8225 w 44900"/>
                  <a:gd name="csY15" fmla="*/ 8386 h 67761"/>
                  <a:gd name="csX16" fmla="*/ 21988 w 44900"/>
                  <a:gd name="csY16" fmla="*/ 2937 h 67761"/>
                  <a:gd name="csX17" fmla="*/ 32530 w 44900"/>
                  <a:gd name="csY17" fmla="*/ 13735 h 67761"/>
                  <a:gd name="csX18" fmla="*/ 28626 w 44900"/>
                  <a:gd name="csY18" fmla="*/ 25524 h 67761"/>
                  <a:gd name="csX19" fmla="*/ 17791 w 44900"/>
                  <a:gd name="csY19" fmla="*/ 29784 h 67761"/>
                  <a:gd name="csX20" fmla="*/ 14667 w 44900"/>
                  <a:gd name="csY20" fmla="*/ 30081 h 67761"/>
                  <a:gd name="csX21" fmla="*/ 13691 w 44900"/>
                  <a:gd name="csY21" fmla="*/ 31369 h 67761"/>
                  <a:gd name="csX22" fmla="*/ 16229 w 44900"/>
                  <a:gd name="csY22" fmla="*/ 32756 h 67761"/>
                  <a:gd name="csX23" fmla="*/ 21500 w 44900"/>
                  <a:gd name="csY23" fmla="*/ 32756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44900" h="67761">
                    <a:moveTo>
                      <a:pt x="21500" y="32756"/>
                    </a:moveTo>
                    <a:cubicBezTo>
                      <a:pt x="29114" y="32756"/>
                      <a:pt x="34580" y="38106"/>
                      <a:pt x="34580" y="48706"/>
                    </a:cubicBezTo>
                    <a:cubicBezTo>
                      <a:pt x="34580" y="60990"/>
                      <a:pt x="27552" y="64656"/>
                      <a:pt x="21890" y="64656"/>
                    </a:cubicBezTo>
                    <a:cubicBezTo>
                      <a:pt x="17986" y="64656"/>
                      <a:pt x="9396" y="63566"/>
                      <a:pt x="5297" y="57721"/>
                    </a:cubicBezTo>
                    <a:cubicBezTo>
                      <a:pt x="9884" y="57523"/>
                      <a:pt x="10958" y="54254"/>
                      <a:pt x="10958" y="52173"/>
                    </a:cubicBezTo>
                    <a:cubicBezTo>
                      <a:pt x="10958" y="49003"/>
                      <a:pt x="8615" y="46725"/>
                      <a:pt x="5590" y="46725"/>
                    </a:cubicBezTo>
                    <a:cubicBezTo>
                      <a:pt x="2856" y="46725"/>
                      <a:pt x="123" y="48409"/>
                      <a:pt x="123" y="52471"/>
                    </a:cubicBezTo>
                    <a:cubicBezTo>
                      <a:pt x="123" y="61783"/>
                      <a:pt x="10275" y="67826"/>
                      <a:pt x="22086" y="67826"/>
                    </a:cubicBezTo>
                    <a:cubicBezTo>
                      <a:pt x="35654" y="67826"/>
                      <a:pt x="45024" y="58613"/>
                      <a:pt x="45024" y="48706"/>
                    </a:cubicBezTo>
                    <a:cubicBezTo>
                      <a:pt x="45024" y="40979"/>
                      <a:pt x="38777" y="33252"/>
                      <a:pt x="28040" y="30973"/>
                    </a:cubicBezTo>
                    <a:cubicBezTo>
                      <a:pt x="38289" y="27209"/>
                      <a:pt x="41998" y="19779"/>
                      <a:pt x="41998" y="13735"/>
                    </a:cubicBezTo>
                    <a:cubicBezTo>
                      <a:pt x="41998" y="5909"/>
                      <a:pt x="33116" y="64"/>
                      <a:pt x="22281" y="64"/>
                    </a:cubicBezTo>
                    <a:cubicBezTo>
                      <a:pt x="11446" y="64"/>
                      <a:pt x="3149" y="5414"/>
                      <a:pt x="3149" y="13339"/>
                    </a:cubicBezTo>
                    <a:cubicBezTo>
                      <a:pt x="3149" y="16707"/>
                      <a:pt x="5297" y="18590"/>
                      <a:pt x="8225" y="18590"/>
                    </a:cubicBezTo>
                    <a:cubicBezTo>
                      <a:pt x="11251" y="18590"/>
                      <a:pt x="13203" y="16311"/>
                      <a:pt x="13203" y="13537"/>
                    </a:cubicBezTo>
                    <a:cubicBezTo>
                      <a:pt x="13203" y="10664"/>
                      <a:pt x="11251" y="8584"/>
                      <a:pt x="8225" y="8386"/>
                    </a:cubicBezTo>
                    <a:cubicBezTo>
                      <a:pt x="11641" y="4027"/>
                      <a:pt x="18376" y="2937"/>
                      <a:pt x="21988" y="2937"/>
                    </a:cubicBezTo>
                    <a:cubicBezTo>
                      <a:pt x="26381" y="2937"/>
                      <a:pt x="32530" y="5117"/>
                      <a:pt x="32530" y="13735"/>
                    </a:cubicBezTo>
                    <a:cubicBezTo>
                      <a:pt x="32530" y="17896"/>
                      <a:pt x="31163" y="22453"/>
                      <a:pt x="28626" y="25524"/>
                    </a:cubicBezTo>
                    <a:cubicBezTo>
                      <a:pt x="25404" y="29289"/>
                      <a:pt x="22671" y="29487"/>
                      <a:pt x="17791" y="29784"/>
                    </a:cubicBezTo>
                    <a:cubicBezTo>
                      <a:pt x="15351" y="29982"/>
                      <a:pt x="15155" y="29982"/>
                      <a:pt x="14667" y="30081"/>
                    </a:cubicBezTo>
                    <a:cubicBezTo>
                      <a:pt x="14472" y="30081"/>
                      <a:pt x="13691" y="30280"/>
                      <a:pt x="13691" y="31369"/>
                    </a:cubicBezTo>
                    <a:cubicBezTo>
                      <a:pt x="13691" y="32756"/>
                      <a:pt x="14570" y="32756"/>
                      <a:pt x="16229" y="32756"/>
                    </a:cubicBezTo>
                    <a:lnTo>
                      <a:pt x="21500" y="32756"/>
                    </a:lnTo>
                    <a:close/>
                  </a:path>
                </a:pathLst>
              </a:custGeom>
              <a:grpFill/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grpSp>
          <p:nvGrpSpPr>
            <p:cNvPr id="229" name="Group 228" descr="\documentclass{article}&#10;\usepackage{amsmath}&#10;\pagestyle{empty}&#10;\begin{document}&#10;&#10;$f_{75}$&#10;&#10;&#10;\end{document}" title="IguanaTex Vector Display">
              <a:extLst>
                <a:ext uri="{FF2B5EF4-FFF2-40B4-BE49-F238E27FC236}">
                  <a16:creationId xmlns:a16="http://schemas.microsoft.com/office/drawing/2014/main" id="{3A46B1FF-A03C-664F-DC4C-181858DFC348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2873183" y="4820470"/>
              <a:ext cx="216126" cy="168697"/>
              <a:chOff x="7899260" y="5360805"/>
              <a:chExt cx="164994" cy="128786"/>
            </a:xfrm>
          </p:grpSpPr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AD845CCB-27F3-41A4-D37B-C48651516734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899260" y="5360805"/>
                <a:ext cx="69262" cy="128786"/>
              </a:xfrm>
              <a:custGeom>
                <a:avLst/>
                <a:gdLst>
                  <a:gd name="csX0" fmla="*/ 43661 w 69262"/>
                  <a:gd name="csY0" fmla="*/ 43228 h 128786"/>
                  <a:gd name="csX1" fmla="*/ 55598 w 69262"/>
                  <a:gd name="csY1" fmla="*/ 43228 h 128786"/>
                  <a:gd name="csX2" fmla="*/ 59762 w 69262"/>
                  <a:gd name="csY2" fmla="*/ 40397 h 128786"/>
                  <a:gd name="csX3" fmla="*/ 56014 w 69262"/>
                  <a:gd name="csY3" fmla="*/ 38840 h 128786"/>
                  <a:gd name="csX4" fmla="*/ 44494 w 69262"/>
                  <a:gd name="csY4" fmla="*/ 38840 h 128786"/>
                  <a:gd name="csX5" fmla="*/ 47409 w 69262"/>
                  <a:gd name="csY5" fmla="*/ 22707 h 128786"/>
                  <a:gd name="csX6" fmla="*/ 50740 w 69262"/>
                  <a:gd name="csY6" fmla="*/ 7988 h 128786"/>
                  <a:gd name="csX7" fmla="*/ 57264 w 69262"/>
                  <a:gd name="csY7" fmla="*/ 3176 h 128786"/>
                  <a:gd name="csX8" fmla="*/ 64065 w 69262"/>
                  <a:gd name="csY8" fmla="*/ 5724 h 128786"/>
                  <a:gd name="csX9" fmla="*/ 56570 w 69262"/>
                  <a:gd name="csY9" fmla="*/ 13366 h 128786"/>
                  <a:gd name="csX10" fmla="*/ 61705 w 69262"/>
                  <a:gd name="csY10" fmla="*/ 18319 h 128786"/>
                  <a:gd name="csX11" fmla="*/ 69340 w 69262"/>
                  <a:gd name="csY11" fmla="*/ 9828 h 128786"/>
                  <a:gd name="csX12" fmla="*/ 57264 w 69262"/>
                  <a:gd name="csY12" fmla="*/ 63 h 128786"/>
                  <a:gd name="csX13" fmla="*/ 39636 w 69262"/>
                  <a:gd name="csY13" fmla="*/ 16621 h 128786"/>
                  <a:gd name="csX14" fmla="*/ 35055 w 69262"/>
                  <a:gd name="csY14" fmla="*/ 38840 h 128786"/>
                  <a:gd name="csX15" fmla="*/ 25478 w 69262"/>
                  <a:gd name="csY15" fmla="*/ 38840 h 128786"/>
                  <a:gd name="csX16" fmla="*/ 21314 w 69262"/>
                  <a:gd name="csY16" fmla="*/ 41529 h 128786"/>
                  <a:gd name="csX17" fmla="*/ 25200 w 69262"/>
                  <a:gd name="csY17" fmla="*/ 43228 h 128786"/>
                  <a:gd name="csX18" fmla="*/ 34361 w 69262"/>
                  <a:gd name="csY18" fmla="*/ 43228 h 128786"/>
                  <a:gd name="csX19" fmla="*/ 23951 w 69262"/>
                  <a:gd name="csY19" fmla="*/ 99129 h 128786"/>
                  <a:gd name="csX20" fmla="*/ 11875 w 69262"/>
                  <a:gd name="csY20" fmla="*/ 125736 h 128786"/>
                  <a:gd name="csX21" fmla="*/ 5212 w 69262"/>
                  <a:gd name="csY21" fmla="*/ 123188 h 128786"/>
                  <a:gd name="csX22" fmla="*/ 12847 w 69262"/>
                  <a:gd name="csY22" fmla="*/ 115546 h 128786"/>
                  <a:gd name="csX23" fmla="*/ 7711 w 69262"/>
                  <a:gd name="csY23" fmla="*/ 110593 h 128786"/>
                  <a:gd name="csX24" fmla="*/ 77 w 69262"/>
                  <a:gd name="csY24" fmla="*/ 119084 h 128786"/>
                  <a:gd name="csX25" fmla="*/ 11875 w 69262"/>
                  <a:gd name="csY25" fmla="*/ 128849 h 128786"/>
                  <a:gd name="csX26" fmla="*/ 27560 w 69262"/>
                  <a:gd name="csY26" fmla="*/ 115122 h 128786"/>
                  <a:gd name="csX27" fmla="*/ 35333 w 69262"/>
                  <a:gd name="csY27" fmla="*/ 88091 h 128786"/>
                  <a:gd name="csX28" fmla="*/ 43661 w 69262"/>
                  <a:gd name="csY28" fmla="*/ 43228 h 1287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69262" h="128786">
                    <a:moveTo>
                      <a:pt x="43661" y="43228"/>
                    </a:moveTo>
                    <a:lnTo>
                      <a:pt x="55598" y="43228"/>
                    </a:lnTo>
                    <a:cubicBezTo>
                      <a:pt x="58374" y="43228"/>
                      <a:pt x="59762" y="43228"/>
                      <a:pt x="59762" y="40397"/>
                    </a:cubicBezTo>
                    <a:cubicBezTo>
                      <a:pt x="59762" y="38840"/>
                      <a:pt x="58374" y="38840"/>
                      <a:pt x="56014" y="38840"/>
                    </a:cubicBezTo>
                    <a:lnTo>
                      <a:pt x="44494" y="38840"/>
                    </a:lnTo>
                    <a:lnTo>
                      <a:pt x="47409" y="22707"/>
                    </a:lnTo>
                    <a:cubicBezTo>
                      <a:pt x="47964" y="19735"/>
                      <a:pt x="49907" y="9686"/>
                      <a:pt x="50740" y="7988"/>
                    </a:cubicBezTo>
                    <a:cubicBezTo>
                      <a:pt x="51989" y="5299"/>
                      <a:pt x="54349" y="3176"/>
                      <a:pt x="57264" y="3176"/>
                    </a:cubicBezTo>
                    <a:cubicBezTo>
                      <a:pt x="57819" y="3176"/>
                      <a:pt x="61428" y="3176"/>
                      <a:pt x="64065" y="5724"/>
                    </a:cubicBezTo>
                    <a:cubicBezTo>
                      <a:pt x="57958" y="6290"/>
                      <a:pt x="56570" y="11243"/>
                      <a:pt x="56570" y="13366"/>
                    </a:cubicBezTo>
                    <a:cubicBezTo>
                      <a:pt x="56570" y="16621"/>
                      <a:pt x="59068" y="18319"/>
                      <a:pt x="61705" y="18319"/>
                    </a:cubicBezTo>
                    <a:cubicBezTo>
                      <a:pt x="65314" y="18319"/>
                      <a:pt x="69340" y="15206"/>
                      <a:pt x="69340" y="9828"/>
                    </a:cubicBezTo>
                    <a:cubicBezTo>
                      <a:pt x="69340" y="3318"/>
                      <a:pt x="62955" y="63"/>
                      <a:pt x="57264" y="63"/>
                    </a:cubicBezTo>
                    <a:cubicBezTo>
                      <a:pt x="52544" y="63"/>
                      <a:pt x="43800" y="2610"/>
                      <a:pt x="39636" y="16621"/>
                    </a:cubicBezTo>
                    <a:cubicBezTo>
                      <a:pt x="38803" y="19593"/>
                      <a:pt x="38386" y="21008"/>
                      <a:pt x="35055" y="38840"/>
                    </a:cubicBezTo>
                    <a:lnTo>
                      <a:pt x="25478" y="38840"/>
                    </a:lnTo>
                    <a:cubicBezTo>
                      <a:pt x="22840" y="38840"/>
                      <a:pt x="21314" y="38840"/>
                      <a:pt x="21314" y="41529"/>
                    </a:cubicBezTo>
                    <a:cubicBezTo>
                      <a:pt x="21314" y="43228"/>
                      <a:pt x="22563" y="43228"/>
                      <a:pt x="25200" y="43228"/>
                    </a:cubicBezTo>
                    <a:lnTo>
                      <a:pt x="34361" y="43228"/>
                    </a:lnTo>
                    <a:lnTo>
                      <a:pt x="23951" y="99129"/>
                    </a:lnTo>
                    <a:cubicBezTo>
                      <a:pt x="21452" y="112857"/>
                      <a:pt x="19093" y="125736"/>
                      <a:pt x="11875" y="125736"/>
                    </a:cubicBezTo>
                    <a:cubicBezTo>
                      <a:pt x="11320" y="125736"/>
                      <a:pt x="7850" y="125736"/>
                      <a:pt x="5212" y="123188"/>
                    </a:cubicBezTo>
                    <a:cubicBezTo>
                      <a:pt x="11597" y="122764"/>
                      <a:pt x="12847" y="117669"/>
                      <a:pt x="12847" y="115546"/>
                    </a:cubicBezTo>
                    <a:cubicBezTo>
                      <a:pt x="12847" y="112291"/>
                      <a:pt x="10348" y="110593"/>
                      <a:pt x="7711" y="110593"/>
                    </a:cubicBezTo>
                    <a:cubicBezTo>
                      <a:pt x="4102" y="110593"/>
                      <a:pt x="77" y="113706"/>
                      <a:pt x="77" y="119084"/>
                    </a:cubicBezTo>
                    <a:cubicBezTo>
                      <a:pt x="77" y="125453"/>
                      <a:pt x="6184" y="128849"/>
                      <a:pt x="11875" y="128849"/>
                    </a:cubicBezTo>
                    <a:cubicBezTo>
                      <a:pt x="19509" y="128849"/>
                      <a:pt x="25061" y="120499"/>
                      <a:pt x="27560" y="115122"/>
                    </a:cubicBezTo>
                    <a:cubicBezTo>
                      <a:pt x="32001" y="106206"/>
                      <a:pt x="35194" y="89081"/>
                      <a:pt x="35333" y="88091"/>
                    </a:cubicBezTo>
                    <a:lnTo>
                      <a:pt x="43661" y="43228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957A922A-D4E0-41E0-848F-9FD494042969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966661" y="5414838"/>
                <a:ext cx="46152" cy="68950"/>
              </a:xfrm>
              <a:custGeom>
                <a:avLst/>
                <a:gdLst>
                  <a:gd name="csX0" fmla="*/ 45262 w 46152"/>
                  <a:gd name="csY0" fmla="*/ 7197 h 68950"/>
                  <a:gd name="csX1" fmla="*/ 46234 w 46152"/>
                  <a:gd name="csY1" fmla="*/ 3234 h 68950"/>
                  <a:gd name="csX2" fmla="*/ 20777 w 46152"/>
                  <a:gd name="csY2" fmla="*/ 3234 h 68950"/>
                  <a:gd name="csX3" fmla="*/ 12324 w 46152"/>
                  <a:gd name="csY3" fmla="*/ 2838 h 68950"/>
                  <a:gd name="csX4" fmla="*/ 6786 w 46152"/>
                  <a:gd name="csY4" fmla="*/ 64 h 68950"/>
                  <a:gd name="csX5" fmla="*/ 3482 w 46152"/>
                  <a:gd name="csY5" fmla="*/ 64 h 68950"/>
                  <a:gd name="csX6" fmla="*/ 82 w 46152"/>
                  <a:gd name="csY6" fmla="*/ 21265 h 68950"/>
                  <a:gd name="csX7" fmla="*/ 3385 w 46152"/>
                  <a:gd name="csY7" fmla="*/ 21265 h 68950"/>
                  <a:gd name="csX8" fmla="*/ 6106 w 46152"/>
                  <a:gd name="csY8" fmla="*/ 12249 h 68950"/>
                  <a:gd name="csX9" fmla="*/ 16211 w 46152"/>
                  <a:gd name="csY9" fmla="*/ 11655 h 68950"/>
                  <a:gd name="csX10" fmla="*/ 37392 w 46152"/>
                  <a:gd name="csY10" fmla="*/ 11655 h 68950"/>
                  <a:gd name="csX11" fmla="*/ 27287 w 46152"/>
                  <a:gd name="csY11" fmla="*/ 24732 h 68950"/>
                  <a:gd name="csX12" fmla="*/ 13393 w 46152"/>
                  <a:gd name="csY12" fmla="*/ 63368 h 68950"/>
                  <a:gd name="csX13" fmla="*/ 17959 w 46152"/>
                  <a:gd name="csY13" fmla="*/ 69015 h 68950"/>
                  <a:gd name="csX14" fmla="*/ 22623 w 46152"/>
                  <a:gd name="csY14" fmla="*/ 63269 h 68950"/>
                  <a:gd name="csX15" fmla="*/ 22623 w 46152"/>
                  <a:gd name="csY15" fmla="*/ 59306 h 68950"/>
                  <a:gd name="csX16" fmla="*/ 30688 w 46152"/>
                  <a:gd name="csY16" fmla="*/ 25921 h 68950"/>
                  <a:gd name="csX17" fmla="*/ 45262 w 46152"/>
                  <a:gd name="csY17" fmla="*/ 7197 h 68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6152" h="68950">
                    <a:moveTo>
                      <a:pt x="45262" y="7197"/>
                    </a:moveTo>
                    <a:cubicBezTo>
                      <a:pt x="46234" y="6008"/>
                      <a:pt x="46234" y="5810"/>
                      <a:pt x="46234" y="3234"/>
                    </a:cubicBezTo>
                    <a:lnTo>
                      <a:pt x="20777" y="3234"/>
                    </a:lnTo>
                    <a:cubicBezTo>
                      <a:pt x="16891" y="3234"/>
                      <a:pt x="15822" y="3135"/>
                      <a:pt x="12324" y="2838"/>
                    </a:cubicBezTo>
                    <a:cubicBezTo>
                      <a:pt x="7272" y="2442"/>
                      <a:pt x="7077" y="1748"/>
                      <a:pt x="6786" y="64"/>
                    </a:cubicBezTo>
                    <a:lnTo>
                      <a:pt x="3482" y="64"/>
                    </a:lnTo>
                    <a:lnTo>
                      <a:pt x="82" y="21265"/>
                    </a:lnTo>
                    <a:lnTo>
                      <a:pt x="3385" y="21265"/>
                    </a:lnTo>
                    <a:cubicBezTo>
                      <a:pt x="3579" y="19779"/>
                      <a:pt x="4551" y="13240"/>
                      <a:pt x="6106" y="12249"/>
                    </a:cubicBezTo>
                    <a:cubicBezTo>
                      <a:pt x="6883" y="11655"/>
                      <a:pt x="14753" y="11655"/>
                      <a:pt x="16211" y="11655"/>
                    </a:cubicBezTo>
                    <a:lnTo>
                      <a:pt x="37392" y="11655"/>
                    </a:lnTo>
                    <a:cubicBezTo>
                      <a:pt x="34283" y="15816"/>
                      <a:pt x="29327" y="21958"/>
                      <a:pt x="27287" y="24732"/>
                    </a:cubicBezTo>
                    <a:cubicBezTo>
                      <a:pt x="14559" y="41771"/>
                      <a:pt x="13393" y="57523"/>
                      <a:pt x="13393" y="63368"/>
                    </a:cubicBezTo>
                    <a:cubicBezTo>
                      <a:pt x="13393" y="64458"/>
                      <a:pt x="13393" y="69015"/>
                      <a:pt x="17959" y="69015"/>
                    </a:cubicBezTo>
                    <a:cubicBezTo>
                      <a:pt x="22623" y="69015"/>
                      <a:pt x="22623" y="64557"/>
                      <a:pt x="22623" y="63269"/>
                    </a:cubicBezTo>
                    <a:lnTo>
                      <a:pt x="22623" y="59306"/>
                    </a:lnTo>
                    <a:cubicBezTo>
                      <a:pt x="22623" y="40087"/>
                      <a:pt x="26510" y="31270"/>
                      <a:pt x="30688" y="25921"/>
                    </a:cubicBezTo>
                    <a:lnTo>
                      <a:pt x="45262" y="7197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586244DB-7C08-3895-F7C1-75E9D801A445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8021309" y="5416027"/>
                <a:ext cx="42945" cy="67761"/>
              </a:xfrm>
              <a:custGeom>
                <a:avLst/>
                <a:gdLst>
                  <a:gd name="csX0" fmla="*/ 9024 w 42945"/>
                  <a:gd name="csY0" fmla="*/ 10565 h 67761"/>
                  <a:gd name="csX1" fmla="*/ 18449 w 42945"/>
                  <a:gd name="csY1" fmla="*/ 11853 h 67761"/>
                  <a:gd name="csX2" fmla="*/ 38853 w 42945"/>
                  <a:gd name="csY2" fmla="*/ 1451 h 67761"/>
                  <a:gd name="csX3" fmla="*/ 37687 w 42945"/>
                  <a:gd name="csY3" fmla="*/ 64 h 67761"/>
                  <a:gd name="csX4" fmla="*/ 36910 w 42945"/>
                  <a:gd name="csY4" fmla="*/ 361 h 67761"/>
                  <a:gd name="csX5" fmla="*/ 22239 w 42945"/>
                  <a:gd name="csY5" fmla="*/ 3234 h 67761"/>
                  <a:gd name="csX6" fmla="*/ 8053 w 42945"/>
                  <a:gd name="csY6" fmla="*/ 560 h 67761"/>
                  <a:gd name="csX7" fmla="*/ 6790 w 42945"/>
                  <a:gd name="csY7" fmla="*/ 64 h 67761"/>
                  <a:gd name="csX8" fmla="*/ 5527 w 42945"/>
                  <a:gd name="csY8" fmla="*/ 2739 h 67761"/>
                  <a:gd name="csX9" fmla="*/ 5527 w 42945"/>
                  <a:gd name="csY9" fmla="*/ 31964 h 67761"/>
                  <a:gd name="csX10" fmla="*/ 7081 w 42945"/>
                  <a:gd name="csY10" fmla="*/ 34837 h 67761"/>
                  <a:gd name="csX11" fmla="*/ 9024 w 42945"/>
                  <a:gd name="csY11" fmla="*/ 33450 h 67761"/>
                  <a:gd name="csX12" fmla="*/ 22530 w 42945"/>
                  <a:gd name="csY12" fmla="*/ 27209 h 67761"/>
                  <a:gd name="csX13" fmla="*/ 31469 w 42945"/>
                  <a:gd name="csY13" fmla="*/ 32756 h 67761"/>
                  <a:gd name="csX14" fmla="*/ 33801 w 42945"/>
                  <a:gd name="csY14" fmla="*/ 45536 h 67761"/>
                  <a:gd name="csX15" fmla="*/ 30886 w 42945"/>
                  <a:gd name="csY15" fmla="*/ 58712 h 67761"/>
                  <a:gd name="csX16" fmla="*/ 19518 w 42945"/>
                  <a:gd name="csY16" fmla="*/ 64656 h 67761"/>
                  <a:gd name="csX17" fmla="*/ 4264 w 42945"/>
                  <a:gd name="csY17" fmla="*/ 54551 h 67761"/>
                  <a:gd name="csX18" fmla="*/ 9802 w 42945"/>
                  <a:gd name="csY18" fmla="*/ 49697 h 67761"/>
                  <a:gd name="csX19" fmla="*/ 4944 w 42945"/>
                  <a:gd name="csY19" fmla="*/ 44644 h 67761"/>
                  <a:gd name="csX20" fmla="*/ 86 w 42945"/>
                  <a:gd name="csY20" fmla="*/ 49994 h 67761"/>
                  <a:gd name="csX21" fmla="*/ 19712 w 42945"/>
                  <a:gd name="csY21" fmla="*/ 67826 h 67761"/>
                  <a:gd name="csX22" fmla="*/ 43031 w 42945"/>
                  <a:gd name="csY22" fmla="*/ 45932 h 67761"/>
                  <a:gd name="csX23" fmla="*/ 22627 w 42945"/>
                  <a:gd name="csY23" fmla="*/ 24435 h 67761"/>
                  <a:gd name="csX24" fmla="*/ 9024 w 42945"/>
                  <a:gd name="csY24" fmla="*/ 29289 h 67761"/>
                  <a:gd name="csX25" fmla="*/ 9024 w 42945"/>
                  <a:gd name="csY25" fmla="*/ 10565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42945" h="67761">
                    <a:moveTo>
                      <a:pt x="9024" y="10565"/>
                    </a:moveTo>
                    <a:cubicBezTo>
                      <a:pt x="13980" y="11853"/>
                      <a:pt x="16895" y="11853"/>
                      <a:pt x="18449" y="11853"/>
                    </a:cubicBezTo>
                    <a:cubicBezTo>
                      <a:pt x="31275" y="11853"/>
                      <a:pt x="38853" y="2937"/>
                      <a:pt x="38853" y="1451"/>
                    </a:cubicBezTo>
                    <a:cubicBezTo>
                      <a:pt x="38853" y="361"/>
                      <a:pt x="38173" y="64"/>
                      <a:pt x="37687" y="64"/>
                    </a:cubicBezTo>
                    <a:cubicBezTo>
                      <a:pt x="37493" y="64"/>
                      <a:pt x="37299" y="64"/>
                      <a:pt x="36910" y="361"/>
                    </a:cubicBezTo>
                    <a:cubicBezTo>
                      <a:pt x="34578" y="1253"/>
                      <a:pt x="29429" y="3234"/>
                      <a:pt x="22239" y="3234"/>
                    </a:cubicBezTo>
                    <a:cubicBezTo>
                      <a:pt x="19518" y="3234"/>
                      <a:pt x="14368" y="3036"/>
                      <a:pt x="8053" y="560"/>
                    </a:cubicBezTo>
                    <a:cubicBezTo>
                      <a:pt x="7081" y="64"/>
                      <a:pt x="6887" y="64"/>
                      <a:pt x="6790" y="64"/>
                    </a:cubicBezTo>
                    <a:cubicBezTo>
                      <a:pt x="5527" y="64"/>
                      <a:pt x="5527" y="1154"/>
                      <a:pt x="5527" y="2739"/>
                    </a:cubicBezTo>
                    <a:lnTo>
                      <a:pt x="5527" y="31964"/>
                    </a:lnTo>
                    <a:cubicBezTo>
                      <a:pt x="5527" y="33648"/>
                      <a:pt x="5527" y="34837"/>
                      <a:pt x="7081" y="34837"/>
                    </a:cubicBezTo>
                    <a:cubicBezTo>
                      <a:pt x="7956" y="34837"/>
                      <a:pt x="8053" y="34639"/>
                      <a:pt x="9024" y="33450"/>
                    </a:cubicBezTo>
                    <a:cubicBezTo>
                      <a:pt x="13202" y="28001"/>
                      <a:pt x="19129" y="27209"/>
                      <a:pt x="22530" y="27209"/>
                    </a:cubicBezTo>
                    <a:cubicBezTo>
                      <a:pt x="28360" y="27209"/>
                      <a:pt x="30983" y="31964"/>
                      <a:pt x="31469" y="32756"/>
                    </a:cubicBezTo>
                    <a:cubicBezTo>
                      <a:pt x="33218" y="36025"/>
                      <a:pt x="33801" y="39790"/>
                      <a:pt x="33801" y="45536"/>
                    </a:cubicBezTo>
                    <a:cubicBezTo>
                      <a:pt x="33801" y="48508"/>
                      <a:pt x="33801" y="54353"/>
                      <a:pt x="30886" y="58712"/>
                    </a:cubicBezTo>
                    <a:cubicBezTo>
                      <a:pt x="28457" y="62278"/>
                      <a:pt x="24279" y="64656"/>
                      <a:pt x="19518" y="64656"/>
                    </a:cubicBezTo>
                    <a:cubicBezTo>
                      <a:pt x="13202" y="64656"/>
                      <a:pt x="6693" y="61089"/>
                      <a:pt x="4264" y="54551"/>
                    </a:cubicBezTo>
                    <a:cubicBezTo>
                      <a:pt x="7956" y="54848"/>
                      <a:pt x="9802" y="52371"/>
                      <a:pt x="9802" y="49697"/>
                    </a:cubicBezTo>
                    <a:cubicBezTo>
                      <a:pt x="9802" y="45437"/>
                      <a:pt x="6207" y="44644"/>
                      <a:pt x="4944" y="44644"/>
                    </a:cubicBezTo>
                    <a:cubicBezTo>
                      <a:pt x="4749" y="44644"/>
                      <a:pt x="86" y="44644"/>
                      <a:pt x="86" y="49994"/>
                    </a:cubicBezTo>
                    <a:cubicBezTo>
                      <a:pt x="86" y="58910"/>
                      <a:pt x="8053" y="67826"/>
                      <a:pt x="19712" y="67826"/>
                    </a:cubicBezTo>
                    <a:cubicBezTo>
                      <a:pt x="32149" y="67826"/>
                      <a:pt x="43031" y="58414"/>
                      <a:pt x="43031" y="45932"/>
                    </a:cubicBezTo>
                    <a:cubicBezTo>
                      <a:pt x="43031" y="34738"/>
                      <a:pt x="34675" y="24435"/>
                      <a:pt x="22627" y="24435"/>
                    </a:cubicBezTo>
                    <a:cubicBezTo>
                      <a:pt x="18352" y="24435"/>
                      <a:pt x="13300" y="25524"/>
                      <a:pt x="9024" y="29289"/>
                    </a:cubicBezTo>
                    <a:lnTo>
                      <a:pt x="9024" y="10565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grpSp>
          <p:nvGrpSpPr>
            <p:cNvPr id="230" name="Group 229" descr="\documentclass{article}&#10;\usepackage{amsmath}&#10;\pagestyle{empty}&#10;\begin{document}&#10;&#10;$f_{500}$&#10;&#10;&#10;\end{document}" title="IguanaTex Vector Display">
              <a:extLst>
                <a:ext uri="{FF2B5EF4-FFF2-40B4-BE49-F238E27FC236}">
                  <a16:creationId xmlns:a16="http://schemas.microsoft.com/office/drawing/2014/main" id="{10FA56E9-D080-C14E-3B9B-978B6B67C3E9}"/>
                </a:ext>
              </a:extLst>
            </p:cNvPr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>
            <a:xfrm>
              <a:off x="4335734" y="4818672"/>
              <a:ext cx="286992" cy="168697"/>
              <a:chOff x="8487604" y="4344283"/>
              <a:chExt cx="219094" cy="128786"/>
            </a:xfrm>
          </p:grpSpPr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D2B51D85-165E-E90C-0C58-76357B596FE5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8487604" y="4344283"/>
                <a:ext cx="68543" cy="128786"/>
              </a:xfrm>
              <a:custGeom>
                <a:avLst/>
                <a:gdLst>
                  <a:gd name="csX0" fmla="*/ 43208 w 68543"/>
                  <a:gd name="csY0" fmla="*/ 43228 h 128786"/>
                  <a:gd name="csX1" fmla="*/ 55021 w 68543"/>
                  <a:gd name="csY1" fmla="*/ 43228 h 128786"/>
                  <a:gd name="csX2" fmla="*/ 59142 w 68543"/>
                  <a:gd name="csY2" fmla="*/ 40397 h 128786"/>
                  <a:gd name="csX3" fmla="*/ 55434 w 68543"/>
                  <a:gd name="csY3" fmla="*/ 38840 h 128786"/>
                  <a:gd name="csX4" fmla="*/ 44033 w 68543"/>
                  <a:gd name="csY4" fmla="*/ 38840 h 128786"/>
                  <a:gd name="csX5" fmla="*/ 46917 w 68543"/>
                  <a:gd name="csY5" fmla="*/ 22707 h 128786"/>
                  <a:gd name="csX6" fmla="*/ 50214 w 68543"/>
                  <a:gd name="csY6" fmla="*/ 7988 h 128786"/>
                  <a:gd name="csX7" fmla="*/ 56670 w 68543"/>
                  <a:gd name="csY7" fmla="*/ 3176 h 128786"/>
                  <a:gd name="csX8" fmla="*/ 63401 w 68543"/>
                  <a:gd name="csY8" fmla="*/ 5724 h 128786"/>
                  <a:gd name="csX9" fmla="*/ 55983 w 68543"/>
                  <a:gd name="csY9" fmla="*/ 13366 h 128786"/>
                  <a:gd name="csX10" fmla="*/ 61065 w 68543"/>
                  <a:gd name="csY10" fmla="*/ 18319 h 128786"/>
                  <a:gd name="csX11" fmla="*/ 68620 w 68543"/>
                  <a:gd name="csY11" fmla="*/ 9828 h 128786"/>
                  <a:gd name="csX12" fmla="*/ 56670 w 68543"/>
                  <a:gd name="csY12" fmla="*/ 63 h 128786"/>
                  <a:gd name="csX13" fmla="*/ 39225 w 68543"/>
                  <a:gd name="csY13" fmla="*/ 16621 h 128786"/>
                  <a:gd name="csX14" fmla="*/ 34692 w 68543"/>
                  <a:gd name="csY14" fmla="*/ 38840 h 128786"/>
                  <a:gd name="csX15" fmla="*/ 25214 w 68543"/>
                  <a:gd name="csY15" fmla="*/ 38840 h 128786"/>
                  <a:gd name="csX16" fmla="*/ 21093 w 68543"/>
                  <a:gd name="csY16" fmla="*/ 41529 h 128786"/>
                  <a:gd name="csX17" fmla="*/ 24939 w 68543"/>
                  <a:gd name="csY17" fmla="*/ 43228 h 128786"/>
                  <a:gd name="csX18" fmla="*/ 34005 w 68543"/>
                  <a:gd name="csY18" fmla="*/ 43228 h 128786"/>
                  <a:gd name="csX19" fmla="*/ 23703 w 68543"/>
                  <a:gd name="csY19" fmla="*/ 99129 h 128786"/>
                  <a:gd name="csX20" fmla="*/ 11752 w 68543"/>
                  <a:gd name="csY20" fmla="*/ 125736 h 128786"/>
                  <a:gd name="csX21" fmla="*/ 5159 w 68543"/>
                  <a:gd name="csY21" fmla="*/ 123188 h 128786"/>
                  <a:gd name="csX22" fmla="*/ 12714 w 68543"/>
                  <a:gd name="csY22" fmla="*/ 115546 h 128786"/>
                  <a:gd name="csX23" fmla="*/ 7632 w 68543"/>
                  <a:gd name="csY23" fmla="*/ 110593 h 128786"/>
                  <a:gd name="csX24" fmla="*/ 77 w 68543"/>
                  <a:gd name="csY24" fmla="*/ 119084 h 128786"/>
                  <a:gd name="csX25" fmla="*/ 11752 w 68543"/>
                  <a:gd name="csY25" fmla="*/ 128849 h 128786"/>
                  <a:gd name="csX26" fmla="*/ 27274 w 68543"/>
                  <a:gd name="csY26" fmla="*/ 115122 h 128786"/>
                  <a:gd name="csX27" fmla="*/ 34967 w 68543"/>
                  <a:gd name="csY27" fmla="*/ 88091 h 128786"/>
                  <a:gd name="csX28" fmla="*/ 43208 w 68543"/>
                  <a:gd name="csY28" fmla="*/ 43228 h 1287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68543" h="128786">
                    <a:moveTo>
                      <a:pt x="43208" y="43228"/>
                    </a:moveTo>
                    <a:lnTo>
                      <a:pt x="55021" y="43228"/>
                    </a:lnTo>
                    <a:cubicBezTo>
                      <a:pt x="57769" y="43228"/>
                      <a:pt x="59142" y="43228"/>
                      <a:pt x="59142" y="40397"/>
                    </a:cubicBezTo>
                    <a:cubicBezTo>
                      <a:pt x="59142" y="38840"/>
                      <a:pt x="57769" y="38840"/>
                      <a:pt x="55434" y="38840"/>
                    </a:cubicBezTo>
                    <a:lnTo>
                      <a:pt x="44033" y="38840"/>
                    </a:lnTo>
                    <a:lnTo>
                      <a:pt x="46917" y="22707"/>
                    </a:lnTo>
                    <a:cubicBezTo>
                      <a:pt x="47467" y="19735"/>
                      <a:pt x="49390" y="9686"/>
                      <a:pt x="50214" y="7988"/>
                    </a:cubicBezTo>
                    <a:cubicBezTo>
                      <a:pt x="51450" y="5299"/>
                      <a:pt x="53785" y="3176"/>
                      <a:pt x="56670" y="3176"/>
                    </a:cubicBezTo>
                    <a:cubicBezTo>
                      <a:pt x="57219" y="3176"/>
                      <a:pt x="60791" y="3176"/>
                      <a:pt x="63401" y="5724"/>
                    </a:cubicBezTo>
                    <a:cubicBezTo>
                      <a:pt x="57357" y="6290"/>
                      <a:pt x="55983" y="11243"/>
                      <a:pt x="55983" y="13366"/>
                    </a:cubicBezTo>
                    <a:cubicBezTo>
                      <a:pt x="55983" y="16621"/>
                      <a:pt x="58456" y="18319"/>
                      <a:pt x="61065" y="18319"/>
                    </a:cubicBezTo>
                    <a:cubicBezTo>
                      <a:pt x="64637" y="18319"/>
                      <a:pt x="68620" y="15206"/>
                      <a:pt x="68620" y="9828"/>
                    </a:cubicBezTo>
                    <a:cubicBezTo>
                      <a:pt x="68620" y="3318"/>
                      <a:pt x="62302" y="63"/>
                      <a:pt x="56670" y="63"/>
                    </a:cubicBezTo>
                    <a:cubicBezTo>
                      <a:pt x="52000" y="63"/>
                      <a:pt x="43346" y="2610"/>
                      <a:pt x="39225" y="16621"/>
                    </a:cubicBezTo>
                    <a:cubicBezTo>
                      <a:pt x="38401" y="19593"/>
                      <a:pt x="37989" y="21008"/>
                      <a:pt x="34692" y="38840"/>
                    </a:cubicBezTo>
                    <a:lnTo>
                      <a:pt x="25214" y="38840"/>
                    </a:lnTo>
                    <a:cubicBezTo>
                      <a:pt x="22604" y="38840"/>
                      <a:pt x="21093" y="38840"/>
                      <a:pt x="21093" y="41529"/>
                    </a:cubicBezTo>
                    <a:cubicBezTo>
                      <a:pt x="21093" y="43228"/>
                      <a:pt x="22329" y="43228"/>
                      <a:pt x="24939" y="43228"/>
                    </a:cubicBezTo>
                    <a:lnTo>
                      <a:pt x="34005" y="43228"/>
                    </a:lnTo>
                    <a:lnTo>
                      <a:pt x="23703" y="99129"/>
                    </a:lnTo>
                    <a:cubicBezTo>
                      <a:pt x="21230" y="112857"/>
                      <a:pt x="18895" y="125736"/>
                      <a:pt x="11752" y="125736"/>
                    </a:cubicBezTo>
                    <a:cubicBezTo>
                      <a:pt x="11203" y="125736"/>
                      <a:pt x="7769" y="125736"/>
                      <a:pt x="5159" y="123188"/>
                    </a:cubicBezTo>
                    <a:cubicBezTo>
                      <a:pt x="11478" y="122764"/>
                      <a:pt x="12714" y="117669"/>
                      <a:pt x="12714" y="115546"/>
                    </a:cubicBezTo>
                    <a:cubicBezTo>
                      <a:pt x="12714" y="112291"/>
                      <a:pt x="10241" y="110593"/>
                      <a:pt x="7632" y="110593"/>
                    </a:cubicBezTo>
                    <a:cubicBezTo>
                      <a:pt x="4060" y="110593"/>
                      <a:pt x="77" y="113706"/>
                      <a:pt x="77" y="119084"/>
                    </a:cubicBezTo>
                    <a:cubicBezTo>
                      <a:pt x="77" y="125453"/>
                      <a:pt x="6121" y="128849"/>
                      <a:pt x="11752" y="128849"/>
                    </a:cubicBezTo>
                    <a:cubicBezTo>
                      <a:pt x="19307" y="128849"/>
                      <a:pt x="24802" y="120499"/>
                      <a:pt x="27274" y="115122"/>
                    </a:cubicBezTo>
                    <a:cubicBezTo>
                      <a:pt x="31670" y="106206"/>
                      <a:pt x="34829" y="89081"/>
                      <a:pt x="34967" y="88091"/>
                    </a:cubicBezTo>
                    <a:lnTo>
                      <a:pt x="43208" y="43228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2" name="Freeform: Shape 361">
                <a:extLst>
                  <a:ext uri="{FF2B5EF4-FFF2-40B4-BE49-F238E27FC236}">
                    <a16:creationId xmlns:a16="http://schemas.microsoft.com/office/drawing/2014/main" id="{ED633B5C-82C2-10D0-9380-8A2B30FC5446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8553632" y="4399505"/>
                <a:ext cx="42499" cy="67761"/>
              </a:xfrm>
              <a:custGeom>
                <a:avLst/>
                <a:gdLst>
                  <a:gd name="csX0" fmla="*/ 8928 w 42499"/>
                  <a:gd name="csY0" fmla="*/ 10565 h 67761"/>
                  <a:gd name="csX1" fmla="*/ 18255 w 42499"/>
                  <a:gd name="csY1" fmla="*/ 11853 h 67761"/>
                  <a:gd name="csX2" fmla="*/ 38447 w 42499"/>
                  <a:gd name="csY2" fmla="*/ 1451 h 67761"/>
                  <a:gd name="csX3" fmla="*/ 37293 w 42499"/>
                  <a:gd name="csY3" fmla="*/ 64 h 67761"/>
                  <a:gd name="csX4" fmla="*/ 36524 w 42499"/>
                  <a:gd name="csY4" fmla="*/ 361 h 67761"/>
                  <a:gd name="csX5" fmla="*/ 22005 w 42499"/>
                  <a:gd name="csY5" fmla="*/ 3234 h 67761"/>
                  <a:gd name="csX6" fmla="*/ 7966 w 42499"/>
                  <a:gd name="csY6" fmla="*/ 560 h 67761"/>
                  <a:gd name="csX7" fmla="*/ 6716 w 42499"/>
                  <a:gd name="csY7" fmla="*/ 64 h 67761"/>
                  <a:gd name="csX8" fmla="*/ 5466 w 42499"/>
                  <a:gd name="csY8" fmla="*/ 2739 h 67761"/>
                  <a:gd name="csX9" fmla="*/ 5466 w 42499"/>
                  <a:gd name="csY9" fmla="*/ 31964 h 67761"/>
                  <a:gd name="csX10" fmla="*/ 7005 w 42499"/>
                  <a:gd name="csY10" fmla="*/ 34837 h 67761"/>
                  <a:gd name="csX11" fmla="*/ 8928 w 42499"/>
                  <a:gd name="csY11" fmla="*/ 33450 h 67761"/>
                  <a:gd name="csX12" fmla="*/ 22293 w 42499"/>
                  <a:gd name="csY12" fmla="*/ 27209 h 67761"/>
                  <a:gd name="csX13" fmla="*/ 31139 w 42499"/>
                  <a:gd name="csY13" fmla="*/ 32756 h 67761"/>
                  <a:gd name="csX14" fmla="*/ 33447 w 42499"/>
                  <a:gd name="csY14" fmla="*/ 45536 h 67761"/>
                  <a:gd name="csX15" fmla="*/ 30562 w 42499"/>
                  <a:gd name="csY15" fmla="*/ 58712 h 67761"/>
                  <a:gd name="csX16" fmla="*/ 19312 w 42499"/>
                  <a:gd name="csY16" fmla="*/ 64656 h 67761"/>
                  <a:gd name="csX17" fmla="*/ 4216 w 42499"/>
                  <a:gd name="csY17" fmla="*/ 54551 h 67761"/>
                  <a:gd name="csX18" fmla="*/ 9697 w 42499"/>
                  <a:gd name="csY18" fmla="*/ 49697 h 67761"/>
                  <a:gd name="csX19" fmla="*/ 4889 w 42499"/>
                  <a:gd name="csY19" fmla="*/ 44644 h 67761"/>
                  <a:gd name="csX20" fmla="*/ 82 w 42499"/>
                  <a:gd name="csY20" fmla="*/ 49994 h 67761"/>
                  <a:gd name="csX21" fmla="*/ 19505 w 42499"/>
                  <a:gd name="csY21" fmla="*/ 67826 h 67761"/>
                  <a:gd name="csX22" fmla="*/ 42581 w 42499"/>
                  <a:gd name="csY22" fmla="*/ 45932 h 67761"/>
                  <a:gd name="csX23" fmla="*/ 22389 w 42499"/>
                  <a:gd name="csY23" fmla="*/ 24435 h 67761"/>
                  <a:gd name="csX24" fmla="*/ 8928 w 42499"/>
                  <a:gd name="csY24" fmla="*/ 29289 h 67761"/>
                  <a:gd name="csX25" fmla="*/ 8928 w 42499"/>
                  <a:gd name="csY25" fmla="*/ 10565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42499" h="67761">
                    <a:moveTo>
                      <a:pt x="8928" y="10565"/>
                    </a:moveTo>
                    <a:cubicBezTo>
                      <a:pt x="13832" y="11853"/>
                      <a:pt x="16716" y="11853"/>
                      <a:pt x="18255" y="11853"/>
                    </a:cubicBezTo>
                    <a:cubicBezTo>
                      <a:pt x="30947" y="11853"/>
                      <a:pt x="38447" y="2937"/>
                      <a:pt x="38447" y="1451"/>
                    </a:cubicBezTo>
                    <a:cubicBezTo>
                      <a:pt x="38447" y="361"/>
                      <a:pt x="37774" y="64"/>
                      <a:pt x="37293" y="64"/>
                    </a:cubicBezTo>
                    <a:cubicBezTo>
                      <a:pt x="37101" y="64"/>
                      <a:pt x="36908" y="64"/>
                      <a:pt x="36524" y="361"/>
                    </a:cubicBezTo>
                    <a:cubicBezTo>
                      <a:pt x="34216" y="1253"/>
                      <a:pt x="29120" y="3234"/>
                      <a:pt x="22005" y="3234"/>
                    </a:cubicBezTo>
                    <a:cubicBezTo>
                      <a:pt x="19312" y="3234"/>
                      <a:pt x="14216" y="3036"/>
                      <a:pt x="7966" y="560"/>
                    </a:cubicBezTo>
                    <a:cubicBezTo>
                      <a:pt x="7005" y="64"/>
                      <a:pt x="6812" y="64"/>
                      <a:pt x="6716" y="64"/>
                    </a:cubicBezTo>
                    <a:cubicBezTo>
                      <a:pt x="5466" y="64"/>
                      <a:pt x="5466" y="1154"/>
                      <a:pt x="5466" y="2739"/>
                    </a:cubicBezTo>
                    <a:lnTo>
                      <a:pt x="5466" y="31964"/>
                    </a:lnTo>
                    <a:cubicBezTo>
                      <a:pt x="5466" y="33648"/>
                      <a:pt x="5466" y="34837"/>
                      <a:pt x="7005" y="34837"/>
                    </a:cubicBezTo>
                    <a:cubicBezTo>
                      <a:pt x="7870" y="34837"/>
                      <a:pt x="7966" y="34639"/>
                      <a:pt x="8928" y="33450"/>
                    </a:cubicBezTo>
                    <a:cubicBezTo>
                      <a:pt x="13062" y="28001"/>
                      <a:pt x="18928" y="27209"/>
                      <a:pt x="22293" y="27209"/>
                    </a:cubicBezTo>
                    <a:cubicBezTo>
                      <a:pt x="28062" y="27209"/>
                      <a:pt x="30658" y="31964"/>
                      <a:pt x="31139" y="32756"/>
                    </a:cubicBezTo>
                    <a:cubicBezTo>
                      <a:pt x="32870" y="36025"/>
                      <a:pt x="33447" y="39790"/>
                      <a:pt x="33447" y="45536"/>
                    </a:cubicBezTo>
                    <a:cubicBezTo>
                      <a:pt x="33447" y="48508"/>
                      <a:pt x="33447" y="54353"/>
                      <a:pt x="30562" y="58712"/>
                    </a:cubicBezTo>
                    <a:cubicBezTo>
                      <a:pt x="28158" y="62278"/>
                      <a:pt x="24024" y="64656"/>
                      <a:pt x="19312" y="64656"/>
                    </a:cubicBezTo>
                    <a:cubicBezTo>
                      <a:pt x="13062" y="64656"/>
                      <a:pt x="6620" y="61089"/>
                      <a:pt x="4216" y="54551"/>
                    </a:cubicBezTo>
                    <a:cubicBezTo>
                      <a:pt x="7870" y="54848"/>
                      <a:pt x="9697" y="52371"/>
                      <a:pt x="9697" y="49697"/>
                    </a:cubicBezTo>
                    <a:cubicBezTo>
                      <a:pt x="9697" y="45437"/>
                      <a:pt x="6139" y="44644"/>
                      <a:pt x="4889" y="44644"/>
                    </a:cubicBezTo>
                    <a:cubicBezTo>
                      <a:pt x="4697" y="44644"/>
                      <a:pt x="82" y="44644"/>
                      <a:pt x="82" y="49994"/>
                    </a:cubicBezTo>
                    <a:cubicBezTo>
                      <a:pt x="82" y="58910"/>
                      <a:pt x="7966" y="67826"/>
                      <a:pt x="19505" y="67826"/>
                    </a:cubicBezTo>
                    <a:cubicBezTo>
                      <a:pt x="31812" y="67826"/>
                      <a:pt x="42581" y="58414"/>
                      <a:pt x="42581" y="45932"/>
                    </a:cubicBezTo>
                    <a:cubicBezTo>
                      <a:pt x="42581" y="34738"/>
                      <a:pt x="34312" y="24435"/>
                      <a:pt x="22389" y="24435"/>
                    </a:cubicBezTo>
                    <a:cubicBezTo>
                      <a:pt x="18158" y="24435"/>
                      <a:pt x="13158" y="25524"/>
                      <a:pt x="8928" y="29289"/>
                    </a:cubicBezTo>
                    <a:lnTo>
                      <a:pt x="8928" y="10565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:a16="http://schemas.microsoft.com/office/drawing/2014/main" id="{3A664369-E941-7C5E-2E20-7A8A47377646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8607328" y="4399505"/>
                <a:ext cx="44615" cy="67761"/>
              </a:xfrm>
              <a:custGeom>
                <a:avLst/>
                <a:gdLst>
                  <a:gd name="csX0" fmla="*/ 44701 w 44615"/>
                  <a:gd name="csY0" fmla="*/ 34242 h 67761"/>
                  <a:gd name="csX1" fmla="*/ 39028 w 44615"/>
                  <a:gd name="csY1" fmla="*/ 8584 h 67761"/>
                  <a:gd name="csX2" fmla="*/ 22393 w 44615"/>
                  <a:gd name="csY2" fmla="*/ 64 h 67761"/>
                  <a:gd name="csX3" fmla="*/ 86 w 44615"/>
                  <a:gd name="csY3" fmla="*/ 34242 h 67761"/>
                  <a:gd name="csX4" fmla="*/ 22393 w 44615"/>
                  <a:gd name="csY4" fmla="*/ 67826 h 67761"/>
                  <a:gd name="csX5" fmla="*/ 44701 w 44615"/>
                  <a:gd name="csY5" fmla="*/ 34242 h 67761"/>
                  <a:gd name="csX6" fmla="*/ 22393 w 44615"/>
                  <a:gd name="csY6" fmla="*/ 65052 h 67761"/>
                  <a:gd name="csX7" fmla="*/ 10182 w 44615"/>
                  <a:gd name="csY7" fmla="*/ 54254 h 67761"/>
                  <a:gd name="csX8" fmla="*/ 8836 w 44615"/>
                  <a:gd name="csY8" fmla="*/ 32954 h 67761"/>
                  <a:gd name="csX9" fmla="*/ 10278 w 44615"/>
                  <a:gd name="csY9" fmla="*/ 12745 h 67761"/>
                  <a:gd name="csX10" fmla="*/ 22393 w 44615"/>
                  <a:gd name="csY10" fmla="*/ 2838 h 67761"/>
                  <a:gd name="csX11" fmla="*/ 34316 w 44615"/>
                  <a:gd name="csY11" fmla="*/ 11853 h 67761"/>
                  <a:gd name="csX12" fmla="*/ 35951 w 44615"/>
                  <a:gd name="csY12" fmla="*/ 32954 h 67761"/>
                  <a:gd name="csX13" fmla="*/ 34701 w 44615"/>
                  <a:gd name="csY13" fmla="*/ 53857 h 67761"/>
                  <a:gd name="csX14" fmla="*/ 22393 w 44615"/>
                  <a:gd name="csY14" fmla="*/ 65052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44615" h="67761">
                    <a:moveTo>
                      <a:pt x="44701" y="34242"/>
                    </a:moveTo>
                    <a:cubicBezTo>
                      <a:pt x="44701" y="23345"/>
                      <a:pt x="43451" y="15519"/>
                      <a:pt x="39028" y="8584"/>
                    </a:cubicBezTo>
                    <a:cubicBezTo>
                      <a:pt x="36047" y="4027"/>
                      <a:pt x="30085" y="64"/>
                      <a:pt x="22393" y="64"/>
                    </a:cubicBezTo>
                    <a:cubicBezTo>
                      <a:pt x="86" y="64"/>
                      <a:pt x="86" y="27109"/>
                      <a:pt x="86" y="34242"/>
                    </a:cubicBezTo>
                    <a:cubicBezTo>
                      <a:pt x="86" y="41375"/>
                      <a:pt x="86" y="67826"/>
                      <a:pt x="22393" y="67826"/>
                    </a:cubicBezTo>
                    <a:cubicBezTo>
                      <a:pt x="44701" y="67826"/>
                      <a:pt x="44701" y="41375"/>
                      <a:pt x="44701" y="34242"/>
                    </a:cubicBezTo>
                    <a:close/>
                    <a:moveTo>
                      <a:pt x="22393" y="65052"/>
                    </a:moveTo>
                    <a:cubicBezTo>
                      <a:pt x="17970" y="65052"/>
                      <a:pt x="12105" y="62377"/>
                      <a:pt x="10182" y="54254"/>
                    </a:cubicBezTo>
                    <a:cubicBezTo>
                      <a:pt x="8836" y="48409"/>
                      <a:pt x="8836" y="40285"/>
                      <a:pt x="8836" y="32954"/>
                    </a:cubicBezTo>
                    <a:cubicBezTo>
                      <a:pt x="8836" y="25723"/>
                      <a:pt x="8836" y="18193"/>
                      <a:pt x="10278" y="12745"/>
                    </a:cubicBezTo>
                    <a:cubicBezTo>
                      <a:pt x="12297" y="4919"/>
                      <a:pt x="18451" y="2838"/>
                      <a:pt x="22393" y="2838"/>
                    </a:cubicBezTo>
                    <a:cubicBezTo>
                      <a:pt x="27585" y="2838"/>
                      <a:pt x="32585" y="6107"/>
                      <a:pt x="34316" y="11853"/>
                    </a:cubicBezTo>
                    <a:cubicBezTo>
                      <a:pt x="35855" y="17203"/>
                      <a:pt x="35951" y="24336"/>
                      <a:pt x="35951" y="32954"/>
                    </a:cubicBezTo>
                    <a:cubicBezTo>
                      <a:pt x="35951" y="40285"/>
                      <a:pt x="35951" y="47616"/>
                      <a:pt x="34701" y="53857"/>
                    </a:cubicBezTo>
                    <a:cubicBezTo>
                      <a:pt x="32778" y="62872"/>
                      <a:pt x="26239" y="65052"/>
                      <a:pt x="22393" y="6505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:a16="http://schemas.microsoft.com/office/drawing/2014/main" id="{E69079ED-6A4F-A82F-7144-E8BFCD6CA118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8662083" y="4399505"/>
                <a:ext cx="44615" cy="67761"/>
              </a:xfrm>
              <a:custGeom>
                <a:avLst/>
                <a:gdLst>
                  <a:gd name="csX0" fmla="*/ 44705 w 44615"/>
                  <a:gd name="csY0" fmla="*/ 34242 h 67761"/>
                  <a:gd name="csX1" fmla="*/ 39032 w 44615"/>
                  <a:gd name="csY1" fmla="*/ 8584 h 67761"/>
                  <a:gd name="csX2" fmla="*/ 22397 w 44615"/>
                  <a:gd name="csY2" fmla="*/ 64 h 67761"/>
                  <a:gd name="csX3" fmla="*/ 90 w 44615"/>
                  <a:gd name="csY3" fmla="*/ 34242 h 67761"/>
                  <a:gd name="csX4" fmla="*/ 22397 w 44615"/>
                  <a:gd name="csY4" fmla="*/ 67826 h 67761"/>
                  <a:gd name="csX5" fmla="*/ 44705 w 44615"/>
                  <a:gd name="csY5" fmla="*/ 34242 h 67761"/>
                  <a:gd name="csX6" fmla="*/ 22397 w 44615"/>
                  <a:gd name="csY6" fmla="*/ 65052 h 67761"/>
                  <a:gd name="csX7" fmla="*/ 10186 w 44615"/>
                  <a:gd name="csY7" fmla="*/ 54254 h 67761"/>
                  <a:gd name="csX8" fmla="*/ 8839 w 44615"/>
                  <a:gd name="csY8" fmla="*/ 32954 h 67761"/>
                  <a:gd name="csX9" fmla="*/ 10282 w 44615"/>
                  <a:gd name="csY9" fmla="*/ 12745 h 67761"/>
                  <a:gd name="csX10" fmla="*/ 22397 w 44615"/>
                  <a:gd name="csY10" fmla="*/ 2838 h 67761"/>
                  <a:gd name="csX11" fmla="*/ 34320 w 44615"/>
                  <a:gd name="csY11" fmla="*/ 11853 h 67761"/>
                  <a:gd name="csX12" fmla="*/ 35955 w 44615"/>
                  <a:gd name="csY12" fmla="*/ 32954 h 67761"/>
                  <a:gd name="csX13" fmla="*/ 34705 w 44615"/>
                  <a:gd name="csY13" fmla="*/ 53857 h 67761"/>
                  <a:gd name="csX14" fmla="*/ 22397 w 44615"/>
                  <a:gd name="csY14" fmla="*/ 65052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</a:cxnLst>
                <a:rect l="l" t="t" r="r" b="b"/>
                <a:pathLst>
                  <a:path w="44615" h="67761">
                    <a:moveTo>
                      <a:pt x="44705" y="34242"/>
                    </a:moveTo>
                    <a:cubicBezTo>
                      <a:pt x="44705" y="23345"/>
                      <a:pt x="43455" y="15519"/>
                      <a:pt x="39032" y="8584"/>
                    </a:cubicBezTo>
                    <a:cubicBezTo>
                      <a:pt x="36051" y="4027"/>
                      <a:pt x="30089" y="64"/>
                      <a:pt x="22397" y="64"/>
                    </a:cubicBezTo>
                    <a:cubicBezTo>
                      <a:pt x="90" y="64"/>
                      <a:pt x="90" y="27109"/>
                      <a:pt x="90" y="34242"/>
                    </a:cubicBezTo>
                    <a:cubicBezTo>
                      <a:pt x="90" y="41375"/>
                      <a:pt x="90" y="67826"/>
                      <a:pt x="22397" y="67826"/>
                    </a:cubicBezTo>
                    <a:cubicBezTo>
                      <a:pt x="44705" y="67826"/>
                      <a:pt x="44705" y="41375"/>
                      <a:pt x="44705" y="34242"/>
                    </a:cubicBezTo>
                    <a:close/>
                    <a:moveTo>
                      <a:pt x="22397" y="65052"/>
                    </a:moveTo>
                    <a:cubicBezTo>
                      <a:pt x="17974" y="65052"/>
                      <a:pt x="12109" y="62377"/>
                      <a:pt x="10186" y="54254"/>
                    </a:cubicBezTo>
                    <a:cubicBezTo>
                      <a:pt x="8839" y="48409"/>
                      <a:pt x="8839" y="40285"/>
                      <a:pt x="8839" y="32954"/>
                    </a:cubicBezTo>
                    <a:cubicBezTo>
                      <a:pt x="8839" y="25723"/>
                      <a:pt x="8839" y="18193"/>
                      <a:pt x="10282" y="12745"/>
                    </a:cubicBezTo>
                    <a:cubicBezTo>
                      <a:pt x="12301" y="4919"/>
                      <a:pt x="18455" y="2838"/>
                      <a:pt x="22397" y="2838"/>
                    </a:cubicBezTo>
                    <a:cubicBezTo>
                      <a:pt x="27589" y="2838"/>
                      <a:pt x="32589" y="6107"/>
                      <a:pt x="34320" y="11853"/>
                    </a:cubicBezTo>
                    <a:cubicBezTo>
                      <a:pt x="35859" y="17203"/>
                      <a:pt x="35955" y="24336"/>
                      <a:pt x="35955" y="32954"/>
                    </a:cubicBezTo>
                    <a:cubicBezTo>
                      <a:pt x="35955" y="40285"/>
                      <a:pt x="35955" y="47616"/>
                      <a:pt x="34705" y="53857"/>
                    </a:cubicBezTo>
                    <a:cubicBezTo>
                      <a:pt x="32782" y="62872"/>
                      <a:pt x="26243" y="65052"/>
                      <a:pt x="22397" y="6505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grpSp>
          <p:nvGrpSpPr>
            <p:cNvPr id="231" name="Group 230" descr="\documentclass{article}&#10;\usepackage{amsmath}&#10;\pagestyle{empty}&#10;\begin{document}&#10;Delay &#10;&#10;&#10;\end{document}" title="IguanaTex Vector Display">
              <a:extLst>
                <a:ext uri="{FF2B5EF4-FFF2-40B4-BE49-F238E27FC236}">
                  <a16:creationId xmlns:a16="http://schemas.microsoft.com/office/drawing/2014/main" id="{1DA38A7F-5CC8-E8D0-269C-FBADD893B082}"/>
                </a:ext>
              </a:extLst>
            </p:cNvPr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4041839" y="4098544"/>
              <a:ext cx="446221" cy="166657"/>
              <a:chOff x="6730945" y="4030501"/>
              <a:chExt cx="340653" cy="127229"/>
            </a:xfrm>
          </p:grpSpPr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5E82BEA8-EE6F-C7EE-9B81-2AFC4BA5CCF0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6730945" y="4032057"/>
                <a:ext cx="94153" cy="96660"/>
              </a:xfrm>
              <a:custGeom>
                <a:avLst/>
                <a:gdLst>
                  <a:gd name="csX0" fmla="*/ 77 w 94153"/>
                  <a:gd name="csY0" fmla="*/ 63 h 96660"/>
                  <a:gd name="csX1" fmla="*/ 77 w 94153"/>
                  <a:gd name="csY1" fmla="*/ 4450 h 96660"/>
                  <a:gd name="csX2" fmla="*/ 3439 w 94153"/>
                  <a:gd name="csY2" fmla="*/ 4450 h 96660"/>
                  <a:gd name="csX3" fmla="*/ 14508 w 94153"/>
                  <a:gd name="csY3" fmla="*/ 11102 h 96660"/>
                  <a:gd name="csX4" fmla="*/ 14508 w 94153"/>
                  <a:gd name="csY4" fmla="*/ 85685 h 96660"/>
                  <a:gd name="csX5" fmla="*/ 3439 w 94153"/>
                  <a:gd name="csY5" fmla="*/ 92336 h 96660"/>
                  <a:gd name="csX6" fmla="*/ 77 w 94153"/>
                  <a:gd name="csY6" fmla="*/ 92336 h 96660"/>
                  <a:gd name="csX7" fmla="*/ 77 w 94153"/>
                  <a:gd name="csY7" fmla="*/ 96723 h 96660"/>
                  <a:gd name="csX8" fmla="*/ 51357 w 94153"/>
                  <a:gd name="csY8" fmla="*/ 96723 h 96660"/>
                  <a:gd name="csX9" fmla="*/ 94230 w 94153"/>
                  <a:gd name="csY9" fmla="*/ 49171 h 96660"/>
                  <a:gd name="csX10" fmla="*/ 51357 w 94153"/>
                  <a:gd name="csY10" fmla="*/ 63 h 96660"/>
                  <a:gd name="csX11" fmla="*/ 77 w 94153"/>
                  <a:gd name="csY11" fmla="*/ 63 h 96660"/>
                  <a:gd name="csX12" fmla="*/ 33423 w 94153"/>
                  <a:gd name="csY12" fmla="*/ 92336 h 96660"/>
                  <a:gd name="csX13" fmla="*/ 26557 w 94153"/>
                  <a:gd name="csY13" fmla="*/ 86675 h 96660"/>
                  <a:gd name="csX14" fmla="*/ 26557 w 94153"/>
                  <a:gd name="csY14" fmla="*/ 10111 h 96660"/>
                  <a:gd name="csX15" fmla="*/ 33423 w 94153"/>
                  <a:gd name="csY15" fmla="*/ 4450 h 96660"/>
                  <a:gd name="csX16" fmla="*/ 47434 w 94153"/>
                  <a:gd name="csY16" fmla="*/ 4450 h 96660"/>
                  <a:gd name="csX17" fmla="*/ 72934 w 94153"/>
                  <a:gd name="csY17" fmla="*/ 17612 h 96660"/>
                  <a:gd name="csX18" fmla="*/ 80219 w 94153"/>
                  <a:gd name="csY18" fmla="*/ 49171 h 96660"/>
                  <a:gd name="csX19" fmla="*/ 72513 w 94153"/>
                  <a:gd name="csY19" fmla="*/ 80307 h 96660"/>
                  <a:gd name="csX20" fmla="*/ 47574 w 94153"/>
                  <a:gd name="csY20" fmla="*/ 92336 h 96660"/>
                  <a:gd name="csX21" fmla="*/ 33423 w 94153"/>
                  <a:gd name="csY21" fmla="*/ 92336 h 96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94153" h="96660">
                    <a:moveTo>
                      <a:pt x="77" y="63"/>
                    </a:moveTo>
                    <a:lnTo>
                      <a:pt x="77" y="4450"/>
                    </a:lnTo>
                    <a:lnTo>
                      <a:pt x="3439" y="4450"/>
                    </a:lnTo>
                    <a:cubicBezTo>
                      <a:pt x="14228" y="4450"/>
                      <a:pt x="14508" y="6007"/>
                      <a:pt x="14508" y="11102"/>
                    </a:cubicBezTo>
                    <a:lnTo>
                      <a:pt x="14508" y="85685"/>
                    </a:lnTo>
                    <a:cubicBezTo>
                      <a:pt x="14508" y="90779"/>
                      <a:pt x="14228" y="92336"/>
                      <a:pt x="3439" y="92336"/>
                    </a:cubicBezTo>
                    <a:lnTo>
                      <a:pt x="77" y="92336"/>
                    </a:lnTo>
                    <a:lnTo>
                      <a:pt x="77" y="96723"/>
                    </a:lnTo>
                    <a:lnTo>
                      <a:pt x="51357" y="96723"/>
                    </a:lnTo>
                    <a:cubicBezTo>
                      <a:pt x="74895" y="96723"/>
                      <a:pt x="94230" y="75778"/>
                      <a:pt x="94230" y="49171"/>
                    </a:cubicBezTo>
                    <a:cubicBezTo>
                      <a:pt x="94230" y="22282"/>
                      <a:pt x="75315" y="63"/>
                      <a:pt x="51357" y="63"/>
                    </a:cubicBezTo>
                    <a:lnTo>
                      <a:pt x="77" y="63"/>
                    </a:lnTo>
                    <a:close/>
                    <a:moveTo>
                      <a:pt x="33423" y="92336"/>
                    </a:moveTo>
                    <a:cubicBezTo>
                      <a:pt x="26838" y="92336"/>
                      <a:pt x="26557" y="91346"/>
                      <a:pt x="26557" y="86675"/>
                    </a:cubicBezTo>
                    <a:lnTo>
                      <a:pt x="26557" y="10111"/>
                    </a:lnTo>
                    <a:cubicBezTo>
                      <a:pt x="26557" y="5441"/>
                      <a:pt x="26838" y="4450"/>
                      <a:pt x="33423" y="4450"/>
                    </a:cubicBezTo>
                    <a:lnTo>
                      <a:pt x="47434" y="4450"/>
                    </a:lnTo>
                    <a:cubicBezTo>
                      <a:pt x="56120" y="4450"/>
                      <a:pt x="65788" y="7564"/>
                      <a:pt x="72934" y="17612"/>
                    </a:cubicBezTo>
                    <a:cubicBezTo>
                      <a:pt x="78958" y="25962"/>
                      <a:pt x="80219" y="38133"/>
                      <a:pt x="80219" y="49171"/>
                    </a:cubicBezTo>
                    <a:cubicBezTo>
                      <a:pt x="80219" y="64881"/>
                      <a:pt x="77557" y="73372"/>
                      <a:pt x="72513" y="80307"/>
                    </a:cubicBezTo>
                    <a:cubicBezTo>
                      <a:pt x="69711" y="84128"/>
                      <a:pt x="61725" y="92336"/>
                      <a:pt x="47574" y="92336"/>
                    </a:cubicBezTo>
                    <a:lnTo>
                      <a:pt x="33423" y="92336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A531E244-95AD-E56A-CD27-FEBB700F3B2B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6836992" y="4065315"/>
                <a:ext cx="54222" cy="64959"/>
              </a:xfrm>
              <a:custGeom>
                <a:avLst/>
                <a:gdLst>
                  <a:gd name="csX0" fmla="*/ 11854 w 54222"/>
                  <a:gd name="csY0" fmla="*/ 27801 h 64959"/>
                  <a:gd name="csX1" fmla="*/ 29227 w 54222"/>
                  <a:gd name="csY1" fmla="*/ 3176 h 64959"/>
                  <a:gd name="csX2" fmla="*/ 45059 w 54222"/>
                  <a:gd name="csY2" fmla="*/ 27801 h 64959"/>
                  <a:gd name="csX3" fmla="*/ 11854 w 54222"/>
                  <a:gd name="csY3" fmla="*/ 27801 h 64959"/>
                  <a:gd name="csX4" fmla="*/ 11713 w 54222"/>
                  <a:gd name="csY4" fmla="*/ 30773 h 64959"/>
                  <a:gd name="csX5" fmla="*/ 50804 w 54222"/>
                  <a:gd name="csY5" fmla="*/ 30773 h 64959"/>
                  <a:gd name="csX6" fmla="*/ 54307 w 54222"/>
                  <a:gd name="csY6" fmla="*/ 27801 h 64959"/>
                  <a:gd name="csX7" fmla="*/ 29227 w 54222"/>
                  <a:gd name="csY7" fmla="*/ 63 h 64959"/>
                  <a:gd name="csX8" fmla="*/ 84 w 54222"/>
                  <a:gd name="csY8" fmla="*/ 32330 h 64959"/>
                  <a:gd name="csX9" fmla="*/ 30908 w 54222"/>
                  <a:gd name="csY9" fmla="*/ 65022 h 64959"/>
                  <a:gd name="csX10" fmla="*/ 54307 w 54222"/>
                  <a:gd name="csY10" fmla="*/ 46624 h 64959"/>
                  <a:gd name="csX11" fmla="*/ 52485 w 54222"/>
                  <a:gd name="csY11" fmla="*/ 44926 h 64959"/>
                  <a:gd name="csX12" fmla="*/ 50664 w 54222"/>
                  <a:gd name="csY12" fmla="*/ 46907 h 64959"/>
                  <a:gd name="csX13" fmla="*/ 31749 w 54222"/>
                  <a:gd name="csY13" fmla="*/ 61484 h 64959"/>
                  <a:gd name="csX14" fmla="*/ 15917 w 54222"/>
                  <a:gd name="csY14" fmla="*/ 52002 h 64959"/>
                  <a:gd name="csX15" fmla="*/ 11713 w 54222"/>
                  <a:gd name="csY15" fmla="*/ 30773 h 64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54222" h="64959">
                    <a:moveTo>
                      <a:pt x="11854" y="27801"/>
                    </a:moveTo>
                    <a:cubicBezTo>
                      <a:pt x="12694" y="6714"/>
                      <a:pt x="24463" y="3176"/>
                      <a:pt x="29227" y="3176"/>
                    </a:cubicBezTo>
                    <a:cubicBezTo>
                      <a:pt x="43658" y="3176"/>
                      <a:pt x="45059" y="22282"/>
                      <a:pt x="45059" y="27801"/>
                    </a:cubicBezTo>
                    <a:lnTo>
                      <a:pt x="11854" y="27801"/>
                    </a:lnTo>
                    <a:close/>
                    <a:moveTo>
                      <a:pt x="11713" y="30773"/>
                    </a:moveTo>
                    <a:lnTo>
                      <a:pt x="50804" y="30773"/>
                    </a:lnTo>
                    <a:cubicBezTo>
                      <a:pt x="53886" y="30773"/>
                      <a:pt x="54307" y="30773"/>
                      <a:pt x="54307" y="27801"/>
                    </a:cubicBezTo>
                    <a:cubicBezTo>
                      <a:pt x="54307" y="13791"/>
                      <a:pt x="46741" y="63"/>
                      <a:pt x="29227" y="63"/>
                    </a:cubicBezTo>
                    <a:cubicBezTo>
                      <a:pt x="12974" y="63"/>
                      <a:pt x="84" y="14640"/>
                      <a:pt x="84" y="32330"/>
                    </a:cubicBezTo>
                    <a:cubicBezTo>
                      <a:pt x="84" y="51294"/>
                      <a:pt x="14796" y="65022"/>
                      <a:pt x="30908" y="65022"/>
                    </a:cubicBezTo>
                    <a:cubicBezTo>
                      <a:pt x="48002" y="65022"/>
                      <a:pt x="54307" y="49313"/>
                      <a:pt x="54307" y="46624"/>
                    </a:cubicBezTo>
                    <a:cubicBezTo>
                      <a:pt x="54307" y="45209"/>
                      <a:pt x="53186" y="44926"/>
                      <a:pt x="52485" y="44926"/>
                    </a:cubicBezTo>
                    <a:cubicBezTo>
                      <a:pt x="51224" y="44926"/>
                      <a:pt x="50944" y="45775"/>
                      <a:pt x="50664" y="46907"/>
                    </a:cubicBezTo>
                    <a:cubicBezTo>
                      <a:pt x="45760" y="61484"/>
                      <a:pt x="33150" y="61484"/>
                      <a:pt x="31749" y="61484"/>
                    </a:cubicBezTo>
                    <a:cubicBezTo>
                      <a:pt x="24744" y="61484"/>
                      <a:pt x="19139" y="57238"/>
                      <a:pt x="15917" y="52002"/>
                    </a:cubicBezTo>
                    <a:cubicBezTo>
                      <a:pt x="11713" y="45209"/>
                      <a:pt x="11713" y="35868"/>
                      <a:pt x="11713" y="307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8" name="Freeform: Shape 357">
                <a:extLst>
                  <a:ext uri="{FF2B5EF4-FFF2-40B4-BE49-F238E27FC236}">
                    <a16:creationId xmlns:a16="http://schemas.microsoft.com/office/drawing/2014/main" id="{68E67E96-A958-5E89-E47A-D172CD9B6BEE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6899964" y="4030501"/>
                <a:ext cx="31104" cy="98217"/>
              </a:xfrm>
              <a:custGeom>
                <a:avLst/>
                <a:gdLst>
                  <a:gd name="csX0" fmla="*/ 20265 w 31104"/>
                  <a:gd name="csY0" fmla="*/ 63 h 98217"/>
                  <a:gd name="csX1" fmla="*/ 89 w 31104"/>
                  <a:gd name="csY1" fmla="*/ 1620 h 98217"/>
                  <a:gd name="csX2" fmla="*/ 89 w 31104"/>
                  <a:gd name="csY2" fmla="*/ 6007 h 98217"/>
                  <a:gd name="csX3" fmla="*/ 11017 w 31104"/>
                  <a:gd name="csY3" fmla="*/ 13932 h 98217"/>
                  <a:gd name="csX4" fmla="*/ 11017 w 31104"/>
                  <a:gd name="csY4" fmla="*/ 87524 h 98217"/>
                  <a:gd name="csX5" fmla="*/ 89 w 31104"/>
                  <a:gd name="csY5" fmla="*/ 93893 h 98217"/>
                  <a:gd name="csX6" fmla="*/ 89 w 31104"/>
                  <a:gd name="csY6" fmla="*/ 98280 h 98217"/>
                  <a:gd name="csX7" fmla="*/ 15641 w 31104"/>
                  <a:gd name="csY7" fmla="*/ 97856 h 98217"/>
                  <a:gd name="csX8" fmla="*/ 31193 w 31104"/>
                  <a:gd name="csY8" fmla="*/ 98280 h 98217"/>
                  <a:gd name="csX9" fmla="*/ 31193 w 31104"/>
                  <a:gd name="csY9" fmla="*/ 93893 h 98217"/>
                  <a:gd name="csX10" fmla="*/ 20265 w 31104"/>
                  <a:gd name="csY10" fmla="*/ 87524 h 98217"/>
                  <a:gd name="csX11" fmla="*/ 20265 w 31104"/>
                  <a:gd name="csY11" fmla="*/ 63 h 9821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31104" h="98217">
                    <a:moveTo>
                      <a:pt x="20265" y="63"/>
                    </a:moveTo>
                    <a:lnTo>
                      <a:pt x="89" y="1620"/>
                    </a:lnTo>
                    <a:lnTo>
                      <a:pt x="89" y="6007"/>
                    </a:lnTo>
                    <a:cubicBezTo>
                      <a:pt x="9896" y="6007"/>
                      <a:pt x="11017" y="6997"/>
                      <a:pt x="11017" y="13932"/>
                    </a:cubicBezTo>
                    <a:lnTo>
                      <a:pt x="11017" y="87524"/>
                    </a:lnTo>
                    <a:cubicBezTo>
                      <a:pt x="11017" y="93893"/>
                      <a:pt x="9476" y="93893"/>
                      <a:pt x="89" y="93893"/>
                    </a:cubicBezTo>
                    <a:lnTo>
                      <a:pt x="89" y="98280"/>
                    </a:lnTo>
                    <a:cubicBezTo>
                      <a:pt x="4712" y="98139"/>
                      <a:pt x="12138" y="97856"/>
                      <a:pt x="15641" y="97856"/>
                    </a:cubicBezTo>
                    <a:cubicBezTo>
                      <a:pt x="19144" y="97856"/>
                      <a:pt x="26009" y="98139"/>
                      <a:pt x="31193" y="98280"/>
                    </a:cubicBezTo>
                    <a:lnTo>
                      <a:pt x="31193" y="93893"/>
                    </a:lnTo>
                    <a:cubicBezTo>
                      <a:pt x="21806" y="93893"/>
                      <a:pt x="20265" y="93893"/>
                      <a:pt x="20265" y="87524"/>
                    </a:cubicBezTo>
                    <a:lnTo>
                      <a:pt x="20265" y="63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9" name="Freeform: Shape 358">
                <a:extLst>
                  <a:ext uri="{FF2B5EF4-FFF2-40B4-BE49-F238E27FC236}">
                    <a16:creationId xmlns:a16="http://schemas.microsoft.com/office/drawing/2014/main" id="{0884B628-24CF-09F2-090C-7B64990EF49B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6940144" y="4065315"/>
                <a:ext cx="63189" cy="64959"/>
              </a:xfrm>
              <a:custGeom>
                <a:avLst/>
                <a:gdLst>
                  <a:gd name="csX0" fmla="*/ 40863 w 63189"/>
                  <a:gd name="csY0" fmla="*/ 52710 h 64959"/>
                  <a:gd name="csX1" fmla="*/ 51792 w 63189"/>
                  <a:gd name="csY1" fmla="*/ 64315 h 64959"/>
                  <a:gd name="csX2" fmla="*/ 63281 w 63189"/>
                  <a:gd name="csY2" fmla="*/ 50870 h 64959"/>
                  <a:gd name="csX3" fmla="*/ 63281 w 63189"/>
                  <a:gd name="csY3" fmla="*/ 42944 h 64959"/>
                  <a:gd name="csX4" fmla="*/ 59778 w 63189"/>
                  <a:gd name="csY4" fmla="*/ 42944 h 64959"/>
                  <a:gd name="csX5" fmla="*/ 59778 w 63189"/>
                  <a:gd name="csY5" fmla="*/ 50870 h 64959"/>
                  <a:gd name="csX6" fmla="*/ 54734 w 63189"/>
                  <a:gd name="csY6" fmla="*/ 59927 h 64959"/>
                  <a:gd name="csX7" fmla="*/ 49550 w 63189"/>
                  <a:gd name="csY7" fmla="*/ 52851 h 64959"/>
                  <a:gd name="csX8" fmla="*/ 49550 w 63189"/>
                  <a:gd name="csY8" fmla="*/ 24546 h 64959"/>
                  <a:gd name="csX9" fmla="*/ 44506 w 63189"/>
                  <a:gd name="csY9" fmla="*/ 7847 h 64959"/>
                  <a:gd name="csX10" fmla="*/ 25311 w 63189"/>
                  <a:gd name="csY10" fmla="*/ 63 h 64959"/>
                  <a:gd name="csX11" fmla="*/ 4155 w 63189"/>
                  <a:gd name="csY11" fmla="*/ 16055 h 64959"/>
                  <a:gd name="csX12" fmla="*/ 10600 w 63189"/>
                  <a:gd name="csY12" fmla="*/ 22707 h 64959"/>
                  <a:gd name="csX13" fmla="*/ 17045 w 63189"/>
                  <a:gd name="csY13" fmla="*/ 16196 h 64959"/>
                  <a:gd name="csX14" fmla="*/ 9899 w 63189"/>
                  <a:gd name="csY14" fmla="*/ 9686 h 64959"/>
                  <a:gd name="csX15" fmla="*/ 25031 w 63189"/>
                  <a:gd name="csY15" fmla="*/ 3176 h 64959"/>
                  <a:gd name="csX16" fmla="*/ 39883 w 63189"/>
                  <a:gd name="csY16" fmla="*/ 21291 h 64959"/>
                  <a:gd name="csX17" fmla="*/ 39883 w 63189"/>
                  <a:gd name="csY17" fmla="*/ 26528 h 64959"/>
                  <a:gd name="csX18" fmla="*/ 14102 w 63189"/>
                  <a:gd name="csY18" fmla="*/ 31623 h 64959"/>
                  <a:gd name="csX19" fmla="*/ 92 w 63189"/>
                  <a:gd name="csY19" fmla="*/ 50021 h 64959"/>
                  <a:gd name="csX20" fmla="*/ 22509 w 63189"/>
                  <a:gd name="csY20" fmla="*/ 65022 h 64959"/>
                  <a:gd name="csX21" fmla="*/ 40863 w 63189"/>
                  <a:gd name="csY21" fmla="*/ 52710 h 64959"/>
                  <a:gd name="csX22" fmla="*/ 39883 w 63189"/>
                  <a:gd name="csY22" fmla="*/ 29500 h 64959"/>
                  <a:gd name="csX23" fmla="*/ 39883 w 63189"/>
                  <a:gd name="csY23" fmla="*/ 43652 h 64959"/>
                  <a:gd name="csX24" fmla="*/ 23490 w 63189"/>
                  <a:gd name="csY24" fmla="*/ 61909 h 64959"/>
                  <a:gd name="csX25" fmla="*/ 10880 w 63189"/>
                  <a:gd name="csY25" fmla="*/ 49879 h 64959"/>
                  <a:gd name="csX26" fmla="*/ 39883 w 63189"/>
                  <a:gd name="csY26" fmla="*/ 29500 h 64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</a:cxnLst>
                <a:rect l="l" t="t" r="r" b="b"/>
                <a:pathLst>
                  <a:path w="63189" h="64959">
                    <a:moveTo>
                      <a:pt x="40863" y="52710"/>
                    </a:moveTo>
                    <a:cubicBezTo>
                      <a:pt x="41424" y="58371"/>
                      <a:pt x="45207" y="64315"/>
                      <a:pt x="51792" y="64315"/>
                    </a:cubicBezTo>
                    <a:cubicBezTo>
                      <a:pt x="54734" y="64315"/>
                      <a:pt x="63281" y="62333"/>
                      <a:pt x="63281" y="50870"/>
                    </a:cubicBezTo>
                    <a:lnTo>
                      <a:pt x="63281" y="42944"/>
                    </a:lnTo>
                    <a:lnTo>
                      <a:pt x="59778" y="42944"/>
                    </a:lnTo>
                    <a:lnTo>
                      <a:pt x="59778" y="50870"/>
                    </a:lnTo>
                    <a:cubicBezTo>
                      <a:pt x="59778" y="59078"/>
                      <a:pt x="56275" y="59927"/>
                      <a:pt x="54734" y="59927"/>
                    </a:cubicBezTo>
                    <a:cubicBezTo>
                      <a:pt x="50111" y="59927"/>
                      <a:pt x="49550" y="53559"/>
                      <a:pt x="49550" y="52851"/>
                    </a:cubicBezTo>
                    <a:lnTo>
                      <a:pt x="49550" y="24546"/>
                    </a:lnTo>
                    <a:cubicBezTo>
                      <a:pt x="49550" y="18602"/>
                      <a:pt x="49550" y="13083"/>
                      <a:pt x="44506" y="7847"/>
                    </a:cubicBezTo>
                    <a:cubicBezTo>
                      <a:pt x="39042" y="2327"/>
                      <a:pt x="32036" y="63"/>
                      <a:pt x="25311" y="63"/>
                    </a:cubicBezTo>
                    <a:cubicBezTo>
                      <a:pt x="13822" y="63"/>
                      <a:pt x="4155" y="6714"/>
                      <a:pt x="4155" y="16055"/>
                    </a:cubicBezTo>
                    <a:cubicBezTo>
                      <a:pt x="4155" y="20301"/>
                      <a:pt x="6957" y="22707"/>
                      <a:pt x="10600" y="22707"/>
                    </a:cubicBezTo>
                    <a:cubicBezTo>
                      <a:pt x="14523" y="22707"/>
                      <a:pt x="17045" y="19876"/>
                      <a:pt x="17045" y="16196"/>
                    </a:cubicBezTo>
                    <a:cubicBezTo>
                      <a:pt x="17045" y="14498"/>
                      <a:pt x="16344" y="9828"/>
                      <a:pt x="9899" y="9686"/>
                    </a:cubicBezTo>
                    <a:cubicBezTo>
                      <a:pt x="13682" y="4733"/>
                      <a:pt x="20547" y="3176"/>
                      <a:pt x="25031" y="3176"/>
                    </a:cubicBezTo>
                    <a:cubicBezTo>
                      <a:pt x="31896" y="3176"/>
                      <a:pt x="39883" y="8696"/>
                      <a:pt x="39883" y="21291"/>
                    </a:cubicBezTo>
                    <a:lnTo>
                      <a:pt x="39883" y="26528"/>
                    </a:lnTo>
                    <a:cubicBezTo>
                      <a:pt x="32737" y="26952"/>
                      <a:pt x="22929" y="27377"/>
                      <a:pt x="14102" y="31623"/>
                    </a:cubicBezTo>
                    <a:cubicBezTo>
                      <a:pt x="3594" y="36434"/>
                      <a:pt x="92" y="43794"/>
                      <a:pt x="92" y="50021"/>
                    </a:cubicBezTo>
                    <a:cubicBezTo>
                      <a:pt x="92" y="61484"/>
                      <a:pt x="13682" y="65022"/>
                      <a:pt x="22509" y="65022"/>
                    </a:cubicBezTo>
                    <a:cubicBezTo>
                      <a:pt x="31756" y="65022"/>
                      <a:pt x="38201" y="59361"/>
                      <a:pt x="40863" y="52710"/>
                    </a:cubicBezTo>
                    <a:close/>
                    <a:moveTo>
                      <a:pt x="39883" y="29500"/>
                    </a:moveTo>
                    <a:lnTo>
                      <a:pt x="39883" y="43652"/>
                    </a:lnTo>
                    <a:cubicBezTo>
                      <a:pt x="39883" y="57097"/>
                      <a:pt x="29795" y="61909"/>
                      <a:pt x="23490" y="61909"/>
                    </a:cubicBezTo>
                    <a:cubicBezTo>
                      <a:pt x="16624" y="61909"/>
                      <a:pt x="10880" y="56955"/>
                      <a:pt x="10880" y="49879"/>
                    </a:cubicBezTo>
                    <a:cubicBezTo>
                      <a:pt x="10880" y="42095"/>
                      <a:pt x="16765" y="30349"/>
                      <a:pt x="39883" y="2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84FD14DE-ED1E-504C-020F-4EEB2B337A57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003085" y="4067721"/>
                <a:ext cx="68513" cy="90009"/>
              </a:xfrm>
              <a:custGeom>
                <a:avLst/>
                <a:gdLst>
                  <a:gd name="csX0" fmla="*/ 55580 w 68513"/>
                  <a:gd name="csY0" fmla="*/ 13508 h 90009"/>
                  <a:gd name="csX1" fmla="*/ 68610 w 68513"/>
                  <a:gd name="csY1" fmla="*/ 4450 h 90009"/>
                  <a:gd name="csX2" fmla="*/ 68610 w 68513"/>
                  <a:gd name="csY2" fmla="*/ 63 h 90009"/>
                  <a:gd name="csX3" fmla="*/ 58102 w 68513"/>
                  <a:gd name="csY3" fmla="*/ 487 h 90009"/>
                  <a:gd name="csX4" fmla="*/ 45912 w 68513"/>
                  <a:gd name="csY4" fmla="*/ 63 h 90009"/>
                  <a:gd name="csX5" fmla="*/ 45912 w 68513"/>
                  <a:gd name="csY5" fmla="*/ 4450 h 90009"/>
                  <a:gd name="csX6" fmla="*/ 52497 w 68513"/>
                  <a:gd name="csY6" fmla="*/ 10536 h 90009"/>
                  <a:gd name="csX7" fmla="*/ 51656 w 68513"/>
                  <a:gd name="csY7" fmla="*/ 13932 h 90009"/>
                  <a:gd name="csX8" fmla="*/ 37505 w 68513"/>
                  <a:gd name="csY8" fmla="*/ 48747 h 90009"/>
                  <a:gd name="csX9" fmla="*/ 21953 w 68513"/>
                  <a:gd name="csY9" fmla="*/ 10677 h 90009"/>
                  <a:gd name="csX10" fmla="*/ 21113 w 68513"/>
                  <a:gd name="csY10" fmla="*/ 8130 h 90009"/>
                  <a:gd name="csX11" fmla="*/ 28959 w 68513"/>
                  <a:gd name="csY11" fmla="*/ 4450 h 90009"/>
                  <a:gd name="csX12" fmla="*/ 28959 w 68513"/>
                  <a:gd name="csY12" fmla="*/ 63 h 90009"/>
                  <a:gd name="csX13" fmla="*/ 13687 w 68513"/>
                  <a:gd name="csY13" fmla="*/ 487 h 90009"/>
                  <a:gd name="csX14" fmla="*/ 96 w 68513"/>
                  <a:gd name="csY14" fmla="*/ 63 h 90009"/>
                  <a:gd name="csX15" fmla="*/ 96 w 68513"/>
                  <a:gd name="csY15" fmla="*/ 4450 h 90009"/>
                  <a:gd name="csX16" fmla="*/ 11445 w 68513"/>
                  <a:gd name="csY16" fmla="*/ 9403 h 90009"/>
                  <a:gd name="csX17" fmla="*/ 32461 w 68513"/>
                  <a:gd name="csY17" fmla="*/ 61059 h 90009"/>
                  <a:gd name="csX18" fmla="*/ 28959 w 68513"/>
                  <a:gd name="csY18" fmla="*/ 69409 h 90009"/>
                  <a:gd name="csX19" fmla="*/ 12986 w 68513"/>
                  <a:gd name="csY19" fmla="*/ 86958 h 90009"/>
                  <a:gd name="csX20" fmla="*/ 6401 w 68513"/>
                  <a:gd name="csY20" fmla="*/ 84411 h 90009"/>
                  <a:gd name="csX21" fmla="*/ 11865 w 68513"/>
                  <a:gd name="csY21" fmla="*/ 78467 h 90009"/>
                  <a:gd name="csX22" fmla="*/ 5981 w 68513"/>
                  <a:gd name="csY22" fmla="*/ 72523 h 90009"/>
                  <a:gd name="csX23" fmla="*/ 96 w 68513"/>
                  <a:gd name="csY23" fmla="*/ 78608 h 90009"/>
                  <a:gd name="csX24" fmla="*/ 12986 w 68513"/>
                  <a:gd name="csY24" fmla="*/ 90072 h 90009"/>
                  <a:gd name="csX25" fmla="*/ 30920 w 68513"/>
                  <a:gd name="csY25" fmla="*/ 73938 h 90009"/>
                  <a:gd name="csX26" fmla="*/ 55580 w 68513"/>
                  <a:gd name="csY26" fmla="*/ 13508 h 900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</a:cxnLst>
                <a:rect l="l" t="t" r="r" b="b"/>
                <a:pathLst>
                  <a:path w="68513" h="90009">
                    <a:moveTo>
                      <a:pt x="55580" y="13508"/>
                    </a:moveTo>
                    <a:cubicBezTo>
                      <a:pt x="59222" y="4592"/>
                      <a:pt x="66368" y="4450"/>
                      <a:pt x="68610" y="4450"/>
                    </a:cubicBezTo>
                    <a:lnTo>
                      <a:pt x="68610" y="63"/>
                    </a:lnTo>
                    <a:cubicBezTo>
                      <a:pt x="65387" y="346"/>
                      <a:pt x="61324" y="487"/>
                      <a:pt x="58102" y="487"/>
                    </a:cubicBezTo>
                    <a:cubicBezTo>
                      <a:pt x="55580" y="487"/>
                      <a:pt x="48994" y="204"/>
                      <a:pt x="45912" y="63"/>
                    </a:cubicBezTo>
                    <a:lnTo>
                      <a:pt x="45912" y="4450"/>
                    </a:lnTo>
                    <a:cubicBezTo>
                      <a:pt x="50255" y="4592"/>
                      <a:pt x="52497" y="6997"/>
                      <a:pt x="52497" y="10536"/>
                    </a:cubicBezTo>
                    <a:cubicBezTo>
                      <a:pt x="52497" y="11951"/>
                      <a:pt x="52357" y="12234"/>
                      <a:pt x="51656" y="13932"/>
                    </a:cubicBezTo>
                    <a:lnTo>
                      <a:pt x="37505" y="48747"/>
                    </a:lnTo>
                    <a:lnTo>
                      <a:pt x="21953" y="10677"/>
                    </a:lnTo>
                    <a:cubicBezTo>
                      <a:pt x="21393" y="9262"/>
                      <a:pt x="21113" y="8696"/>
                      <a:pt x="21113" y="8130"/>
                    </a:cubicBezTo>
                    <a:cubicBezTo>
                      <a:pt x="21113" y="4450"/>
                      <a:pt x="26297" y="4450"/>
                      <a:pt x="28959" y="4450"/>
                    </a:cubicBezTo>
                    <a:lnTo>
                      <a:pt x="28959" y="63"/>
                    </a:lnTo>
                    <a:cubicBezTo>
                      <a:pt x="25316" y="204"/>
                      <a:pt x="16069" y="487"/>
                      <a:pt x="13687" y="487"/>
                    </a:cubicBezTo>
                    <a:cubicBezTo>
                      <a:pt x="9904" y="487"/>
                      <a:pt x="4300" y="346"/>
                      <a:pt x="96" y="63"/>
                    </a:cubicBezTo>
                    <a:lnTo>
                      <a:pt x="96" y="4450"/>
                    </a:lnTo>
                    <a:cubicBezTo>
                      <a:pt x="6821" y="4450"/>
                      <a:pt x="9484" y="4450"/>
                      <a:pt x="11445" y="9403"/>
                    </a:cubicBezTo>
                    <a:lnTo>
                      <a:pt x="32461" y="61059"/>
                    </a:lnTo>
                    <a:cubicBezTo>
                      <a:pt x="31761" y="62899"/>
                      <a:pt x="29799" y="67570"/>
                      <a:pt x="28959" y="69409"/>
                    </a:cubicBezTo>
                    <a:cubicBezTo>
                      <a:pt x="25876" y="77193"/>
                      <a:pt x="21953" y="86958"/>
                      <a:pt x="12986" y="86958"/>
                    </a:cubicBezTo>
                    <a:cubicBezTo>
                      <a:pt x="12286" y="86958"/>
                      <a:pt x="9063" y="86958"/>
                      <a:pt x="6401" y="84411"/>
                    </a:cubicBezTo>
                    <a:cubicBezTo>
                      <a:pt x="10745" y="83845"/>
                      <a:pt x="11865" y="80731"/>
                      <a:pt x="11865" y="78467"/>
                    </a:cubicBezTo>
                    <a:cubicBezTo>
                      <a:pt x="11865" y="74787"/>
                      <a:pt x="9203" y="72523"/>
                      <a:pt x="5981" y="72523"/>
                    </a:cubicBezTo>
                    <a:cubicBezTo>
                      <a:pt x="3179" y="72523"/>
                      <a:pt x="96" y="74363"/>
                      <a:pt x="96" y="78608"/>
                    </a:cubicBezTo>
                    <a:cubicBezTo>
                      <a:pt x="96" y="84977"/>
                      <a:pt x="5981" y="90072"/>
                      <a:pt x="12986" y="90072"/>
                    </a:cubicBezTo>
                    <a:cubicBezTo>
                      <a:pt x="21813" y="90072"/>
                      <a:pt x="27558" y="82005"/>
                      <a:pt x="30920" y="73938"/>
                    </a:cubicBezTo>
                    <a:lnTo>
                      <a:pt x="55580" y="13508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grpSp>
          <p:nvGrpSpPr>
            <p:cNvPr id="232" name="Group 231" descr="\documentclass{article}&#10;\usepackage{amsmath}&#10;\pagestyle{empty}&#10;\begin{document}&#10;Polarizer&#10;&#10;&#10;\end{document}" title="IguanaTex Vector Display">
              <a:extLst>
                <a:ext uri="{FF2B5EF4-FFF2-40B4-BE49-F238E27FC236}">
                  <a16:creationId xmlns:a16="http://schemas.microsoft.com/office/drawing/2014/main" id="{1B344EDB-AE0A-DC77-611D-3C93A7423662}"/>
                </a:ext>
              </a:extLst>
            </p:cNvPr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>
            <a:xfrm>
              <a:off x="3004845" y="3310338"/>
              <a:ext cx="707774" cy="126027"/>
              <a:chOff x="6939699" y="3636503"/>
              <a:chExt cx="540326" cy="96211"/>
            </a:xfrm>
          </p:grpSpPr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4CB9F0E2-7426-F5E0-2EDD-300CCB5AFD12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6939699" y="3638005"/>
                <a:ext cx="83358" cy="93208"/>
              </a:xfrm>
              <a:custGeom>
                <a:avLst/>
                <a:gdLst>
                  <a:gd name="csX0" fmla="*/ 27249 w 83358"/>
                  <a:gd name="csY0" fmla="*/ 50147 h 93208"/>
                  <a:gd name="csX1" fmla="*/ 51167 w 83358"/>
                  <a:gd name="csY1" fmla="*/ 50147 h 93208"/>
                  <a:gd name="csX2" fmla="*/ 83435 w 83358"/>
                  <a:gd name="csY2" fmla="*/ 25446 h 93208"/>
                  <a:gd name="csX3" fmla="*/ 50035 w 83358"/>
                  <a:gd name="csY3" fmla="*/ 63 h 93208"/>
                  <a:gd name="csX4" fmla="*/ 77 w 83358"/>
                  <a:gd name="csY4" fmla="*/ 63 h 93208"/>
                  <a:gd name="csX5" fmla="*/ 77 w 83358"/>
                  <a:gd name="csY5" fmla="*/ 4293 h 93208"/>
                  <a:gd name="csX6" fmla="*/ 3473 w 83358"/>
                  <a:gd name="csY6" fmla="*/ 4293 h 93208"/>
                  <a:gd name="csX7" fmla="*/ 14654 w 83358"/>
                  <a:gd name="csY7" fmla="*/ 10707 h 93208"/>
                  <a:gd name="csX8" fmla="*/ 14654 w 83358"/>
                  <a:gd name="csY8" fmla="*/ 82627 h 93208"/>
                  <a:gd name="csX9" fmla="*/ 3473 w 83358"/>
                  <a:gd name="csY9" fmla="*/ 89041 h 93208"/>
                  <a:gd name="csX10" fmla="*/ 77 w 83358"/>
                  <a:gd name="csY10" fmla="*/ 89041 h 93208"/>
                  <a:gd name="csX11" fmla="*/ 77 w 83358"/>
                  <a:gd name="csY11" fmla="*/ 93272 h 93208"/>
                  <a:gd name="csX12" fmla="*/ 20881 w 83358"/>
                  <a:gd name="csY12" fmla="*/ 92862 h 93208"/>
                  <a:gd name="csX13" fmla="*/ 41826 w 83358"/>
                  <a:gd name="csY13" fmla="*/ 93272 h 93208"/>
                  <a:gd name="csX14" fmla="*/ 41826 w 83358"/>
                  <a:gd name="csY14" fmla="*/ 89041 h 93208"/>
                  <a:gd name="csX15" fmla="*/ 38430 w 83358"/>
                  <a:gd name="csY15" fmla="*/ 89041 h 93208"/>
                  <a:gd name="csX16" fmla="*/ 27249 w 83358"/>
                  <a:gd name="csY16" fmla="*/ 82627 h 93208"/>
                  <a:gd name="csX17" fmla="*/ 27249 w 83358"/>
                  <a:gd name="csY17" fmla="*/ 50147 h 93208"/>
                  <a:gd name="csX18" fmla="*/ 26825 w 83358"/>
                  <a:gd name="csY18" fmla="*/ 46599 h 93208"/>
                  <a:gd name="csX19" fmla="*/ 26825 w 83358"/>
                  <a:gd name="csY19" fmla="*/ 9752 h 93208"/>
                  <a:gd name="csX20" fmla="*/ 33760 w 83358"/>
                  <a:gd name="csY20" fmla="*/ 4293 h 93208"/>
                  <a:gd name="csX21" fmla="*/ 46355 w 83358"/>
                  <a:gd name="csY21" fmla="*/ 4293 h 93208"/>
                  <a:gd name="csX22" fmla="*/ 68858 w 83358"/>
                  <a:gd name="csY22" fmla="*/ 25446 h 93208"/>
                  <a:gd name="csX23" fmla="*/ 46355 w 83358"/>
                  <a:gd name="csY23" fmla="*/ 46599 h 93208"/>
                  <a:gd name="csX24" fmla="*/ 26825 w 83358"/>
                  <a:gd name="csY24" fmla="*/ 46599 h 932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83358" h="93208">
                    <a:moveTo>
                      <a:pt x="27249" y="50147"/>
                    </a:moveTo>
                    <a:lnTo>
                      <a:pt x="51167" y="50147"/>
                    </a:lnTo>
                    <a:cubicBezTo>
                      <a:pt x="68150" y="50147"/>
                      <a:pt x="83435" y="39093"/>
                      <a:pt x="83435" y="25446"/>
                    </a:cubicBezTo>
                    <a:cubicBezTo>
                      <a:pt x="83435" y="12072"/>
                      <a:pt x="69424" y="63"/>
                      <a:pt x="50035" y="63"/>
                    </a:cubicBezTo>
                    <a:lnTo>
                      <a:pt x="77" y="63"/>
                    </a:lnTo>
                    <a:lnTo>
                      <a:pt x="77" y="4293"/>
                    </a:lnTo>
                    <a:lnTo>
                      <a:pt x="3473" y="4293"/>
                    </a:lnTo>
                    <a:cubicBezTo>
                      <a:pt x="14371" y="4293"/>
                      <a:pt x="14654" y="5794"/>
                      <a:pt x="14654" y="10707"/>
                    </a:cubicBezTo>
                    <a:lnTo>
                      <a:pt x="14654" y="82627"/>
                    </a:lnTo>
                    <a:cubicBezTo>
                      <a:pt x="14654" y="87540"/>
                      <a:pt x="14371" y="89041"/>
                      <a:pt x="3473" y="89041"/>
                    </a:cubicBezTo>
                    <a:lnTo>
                      <a:pt x="77" y="89041"/>
                    </a:lnTo>
                    <a:lnTo>
                      <a:pt x="77" y="93272"/>
                    </a:lnTo>
                    <a:cubicBezTo>
                      <a:pt x="5030" y="92862"/>
                      <a:pt x="15503" y="92862"/>
                      <a:pt x="20881" y="92862"/>
                    </a:cubicBezTo>
                    <a:cubicBezTo>
                      <a:pt x="26259" y="92862"/>
                      <a:pt x="36873" y="92862"/>
                      <a:pt x="41826" y="93272"/>
                    </a:cubicBezTo>
                    <a:lnTo>
                      <a:pt x="41826" y="89041"/>
                    </a:lnTo>
                    <a:lnTo>
                      <a:pt x="38430" y="89041"/>
                    </a:lnTo>
                    <a:cubicBezTo>
                      <a:pt x="27533" y="89041"/>
                      <a:pt x="27249" y="87540"/>
                      <a:pt x="27249" y="82627"/>
                    </a:cubicBezTo>
                    <a:lnTo>
                      <a:pt x="27249" y="50147"/>
                    </a:lnTo>
                    <a:close/>
                    <a:moveTo>
                      <a:pt x="26825" y="46599"/>
                    </a:moveTo>
                    <a:lnTo>
                      <a:pt x="26825" y="9752"/>
                    </a:lnTo>
                    <a:cubicBezTo>
                      <a:pt x="26825" y="5249"/>
                      <a:pt x="27108" y="4293"/>
                      <a:pt x="33760" y="4293"/>
                    </a:cubicBezTo>
                    <a:lnTo>
                      <a:pt x="46355" y="4293"/>
                    </a:lnTo>
                    <a:cubicBezTo>
                      <a:pt x="68858" y="4293"/>
                      <a:pt x="68858" y="18759"/>
                      <a:pt x="68858" y="25446"/>
                    </a:cubicBezTo>
                    <a:cubicBezTo>
                      <a:pt x="68858" y="31860"/>
                      <a:pt x="68858" y="46599"/>
                      <a:pt x="46355" y="46599"/>
                    </a:cubicBezTo>
                    <a:lnTo>
                      <a:pt x="26825" y="46599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6BFF28FC-419A-5D89-8545-9DC3954BD02C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7031092" y="3670075"/>
                <a:ext cx="62695" cy="62639"/>
              </a:xfrm>
              <a:custGeom>
                <a:avLst/>
                <a:gdLst>
                  <a:gd name="csX0" fmla="*/ 62779 w 62695"/>
                  <a:gd name="csY0" fmla="*/ 31997 h 62639"/>
                  <a:gd name="csX1" fmla="*/ 31502 w 62695"/>
                  <a:gd name="csY1" fmla="*/ 63 h 62639"/>
                  <a:gd name="csX2" fmla="*/ 83 w 62695"/>
                  <a:gd name="csY2" fmla="*/ 31997 h 62639"/>
                  <a:gd name="csX3" fmla="*/ 31360 w 62695"/>
                  <a:gd name="csY3" fmla="*/ 62702 h 62639"/>
                  <a:gd name="csX4" fmla="*/ 62779 w 62695"/>
                  <a:gd name="csY4" fmla="*/ 31997 h 62639"/>
                  <a:gd name="csX5" fmla="*/ 31502 w 62695"/>
                  <a:gd name="csY5" fmla="*/ 59291 h 62639"/>
                  <a:gd name="csX6" fmla="*/ 15368 w 62695"/>
                  <a:gd name="csY6" fmla="*/ 50147 h 62639"/>
                  <a:gd name="csX7" fmla="*/ 11830 w 62695"/>
                  <a:gd name="csY7" fmla="*/ 30905 h 62639"/>
                  <a:gd name="csX8" fmla="*/ 15226 w 62695"/>
                  <a:gd name="csY8" fmla="*/ 12209 h 62639"/>
                  <a:gd name="csX9" fmla="*/ 31360 w 62695"/>
                  <a:gd name="csY9" fmla="*/ 3065 h 62639"/>
                  <a:gd name="csX10" fmla="*/ 47352 w 62695"/>
                  <a:gd name="csY10" fmla="*/ 11936 h 62639"/>
                  <a:gd name="csX11" fmla="*/ 51032 w 62695"/>
                  <a:gd name="csY11" fmla="*/ 30905 h 62639"/>
                  <a:gd name="csX12" fmla="*/ 47919 w 62695"/>
                  <a:gd name="csY12" fmla="*/ 49192 h 62639"/>
                  <a:gd name="csX13" fmla="*/ 31502 w 62695"/>
                  <a:gd name="csY13" fmla="*/ 59291 h 62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</a:cxnLst>
                <a:rect l="l" t="t" r="r" b="b"/>
                <a:pathLst>
                  <a:path w="62695" h="62639">
                    <a:moveTo>
                      <a:pt x="62779" y="31997"/>
                    </a:moveTo>
                    <a:cubicBezTo>
                      <a:pt x="62779" y="14529"/>
                      <a:pt x="48626" y="63"/>
                      <a:pt x="31502" y="63"/>
                    </a:cubicBezTo>
                    <a:cubicBezTo>
                      <a:pt x="13811" y="63"/>
                      <a:pt x="83" y="14938"/>
                      <a:pt x="83" y="31997"/>
                    </a:cubicBezTo>
                    <a:cubicBezTo>
                      <a:pt x="83" y="49601"/>
                      <a:pt x="14802" y="62702"/>
                      <a:pt x="31360" y="62702"/>
                    </a:cubicBezTo>
                    <a:cubicBezTo>
                      <a:pt x="48485" y="62702"/>
                      <a:pt x="62779" y="49328"/>
                      <a:pt x="62779" y="31997"/>
                    </a:cubicBezTo>
                    <a:close/>
                    <a:moveTo>
                      <a:pt x="31502" y="59291"/>
                    </a:moveTo>
                    <a:cubicBezTo>
                      <a:pt x="25416" y="59291"/>
                      <a:pt x="19189" y="56425"/>
                      <a:pt x="15368" y="50147"/>
                    </a:cubicBezTo>
                    <a:cubicBezTo>
                      <a:pt x="11830" y="44142"/>
                      <a:pt x="11830" y="35818"/>
                      <a:pt x="11830" y="30905"/>
                    </a:cubicBezTo>
                    <a:cubicBezTo>
                      <a:pt x="11830" y="25583"/>
                      <a:pt x="11830" y="18213"/>
                      <a:pt x="15226" y="12209"/>
                    </a:cubicBezTo>
                    <a:cubicBezTo>
                      <a:pt x="19048" y="5931"/>
                      <a:pt x="25699" y="3065"/>
                      <a:pt x="31360" y="3065"/>
                    </a:cubicBezTo>
                    <a:cubicBezTo>
                      <a:pt x="37587" y="3065"/>
                      <a:pt x="43673" y="6067"/>
                      <a:pt x="47352" y="11936"/>
                    </a:cubicBezTo>
                    <a:cubicBezTo>
                      <a:pt x="51032" y="17804"/>
                      <a:pt x="51032" y="25719"/>
                      <a:pt x="51032" y="30905"/>
                    </a:cubicBezTo>
                    <a:cubicBezTo>
                      <a:pt x="51032" y="35818"/>
                      <a:pt x="51032" y="43187"/>
                      <a:pt x="47919" y="49192"/>
                    </a:cubicBezTo>
                    <a:cubicBezTo>
                      <a:pt x="44805" y="55333"/>
                      <a:pt x="38578" y="59291"/>
                      <a:pt x="31502" y="5929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729B88E1-06F3-221D-51CF-18FE14EE6C20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7102563" y="3636503"/>
                <a:ext cx="31418" cy="94709"/>
              </a:xfrm>
              <a:custGeom>
                <a:avLst/>
                <a:gdLst>
                  <a:gd name="csX0" fmla="*/ 20468 w 31418"/>
                  <a:gd name="csY0" fmla="*/ 63 h 94709"/>
                  <a:gd name="csX1" fmla="*/ 88 w 31418"/>
                  <a:gd name="csY1" fmla="*/ 1564 h 94709"/>
                  <a:gd name="csX2" fmla="*/ 88 w 31418"/>
                  <a:gd name="csY2" fmla="*/ 5794 h 94709"/>
                  <a:gd name="csX3" fmla="*/ 11127 w 31418"/>
                  <a:gd name="csY3" fmla="*/ 13437 h 94709"/>
                  <a:gd name="csX4" fmla="*/ 11127 w 31418"/>
                  <a:gd name="csY4" fmla="*/ 84401 h 94709"/>
                  <a:gd name="csX5" fmla="*/ 88 w 31418"/>
                  <a:gd name="csY5" fmla="*/ 90542 h 94709"/>
                  <a:gd name="csX6" fmla="*/ 88 w 31418"/>
                  <a:gd name="csY6" fmla="*/ 94773 h 94709"/>
                  <a:gd name="csX7" fmla="*/ 15797 w 31418"/>
                  <a:gd name="csY7" fmla="*/ 94363 h 94709"/>
                  <a:gd name="csX8" fmla="*/ 31507 w 31418"/>
                  <a:gd name="csY8" fmla="*/ 94773 h 94709"/>
                  <a:gd name="csX9" fmla="*/ 31507 w 31418"/>
                  <a:gd name="csY9" fmla="*/ 90542 h 94709"/>
                  <a:gd name="csX10" fmla="*/ 20468 w 31418"/>
                  <a:gd name="csY10" fmla="*/ 84401 h 94709"/>
                  <a:gd name="csX11" fmla="*/ 20468 w 31418"/>
                  <a:gd name="csY11" fmla="*/ 63 h 9470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31418" h="94709">
                    <a:moveTo>
                      <a:pt x="20468" y="63"/>
                    </a:moveTo>
                    <a:lnTo>
                      <a:pt x="88" y="1564"/>
                    </a:lnTo>
                    <a:lnTo>
                      <a:pt x="88" y="5794"/>
                    </a:lnTo>
                    <a:cubicBezTo>
                      <a:pt x="9995" y="5794"/>
                      <a:pt x="11127" y="6750"/>
                      <a:pt x="11127" y="13437"/>
                    </a:cubicBezTo>
                    <a:lnTo>
                      <a:pt x="11127" y="84401"/>
                    </a:lnTo>
                    <a:cubicBezTo>
                      <a:pt x="11127" y="90542"/>
                      <a:pt x="9570" y="90542"/>
                      <a:pt x="88" y="90542"/>
                    </a:cubicBezTo>
                    <a:lnTo>
                      <a:pt x="88" y="94773"/>
                    </a:lnTo>
                    <a:cubicBezTo>
                      <a:pt x="4759" y="94636"/>
                      <a:pt x="12259" y="94363"/>
                      <a:pt x="15797" y="94363"/>
                    </a:cubicBezTo>
                    <a:cubicBezTo>
                      <a:pt x="19336" y="94363"/>
                      <a:pt x="26270" y="94636"/>
                      <a:pt x="31507" y="94773"/>
                    </a:cubicBezTo>
                    <a:lnTo>
                      <a:pt x="31507" y="90542"/>
                    </a:lnTo>
                    <a:cubicBezTo>
                      <a:pt x="22025" y="90542"/>
                      <a:pt x="20468" y="90542"/>
                      <a:pt x="20468" y="84401"/>
                    </a:cubicBezTo>
                    <a:lnTo>
                      <a:pt x="20468" y="63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5B5D0314-9CE2-4F6B-4B53-1F03DA47A99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143149" y="3670075"/>
                <a:ext cx="63827" cy="62639"/>
              </a:xfrm>
              <a:custGeom>
                <a:avLst/>
                <a:gdLst>
                  <a:gd name="csX0" fmla="*/ 41275 w 63827"/>
                  <a:gd name="csY0" fmla="*/ 50829 h 62639"/>
                  <a:gd name="csX1" fmla="*/ 52314 w 63827"/>
                  <a:gd name="csY1" fmla="*/ 62020 h 62639"/>
                  <a:gd name="csX2" fmla="*/ 63919 w 63827"/>
                  <a:gd name="csY2" fmla="*/ 49055 h 62639"/>
                  <a:gd name="csX3" fmla="*/ 63919 w 63827"/>
                  <a:gd name="csY3" fmla="*/ 41413 h 62639"/>
                  <a:gd name="csX4" fmla="*/ 60380 w 63827"/>
                  <a:gd name="csY4" fmla="*/ 41413 h 62639"/>
                  <a:gd name="csX5" fmla="*/ 60380 w 63827"/>
                  <a:gd name="csY5" fmla="*/ 49055 h 62639"/>
                  <a:gd name="csX6" fmla="*/ 55286 w 63827"/>
                  <a:gd name="csY6" fmla="*/ 57789 h 62639"/>
                  <a:gd name="csX7" fmla="*/ 50049 w 63827"/>
                  <a:gd name="csY7" fmla="*/ 50966 h 62639"/>
                  <a:gd name="csX8" fmla="*/ 50049 w 63827"/>
                  <a:gd name="csY8" fmla="*/ 23672 h 62639"/>
                  <a:gd name="csX9" fmla="*/ 44954 w 63827"/>
                  <a:gd name="csY9" fmla="*/ 7569 h 62639"/>
                  <a:gd name="csX10" fmla="*/ 25565 w 63827"/>
                  <a:gd name="csY10" fmla="*/ 63 h 62639"/>
                  <a:gd name="csX11" fmla="*/ 4195 w 63827"/>
                  <a:gd name="csY11" fmla="*/ 15484 h 62639"/>
                  <a:gd name="csX12" fmla="*/ 10705 w 63827"/>
                  <a:gd name="csY12" fmla="*/ 21898 h 62639"/>
                  <a:gd name="csX13" fmla="*/ 17215 w 63827"/>
                  <a:gd name="csY13" fmla="*/ 15620 h 62639"/>
                  <a:gd name="csX14" fmla="*/ 9998 w 63827"/>
                  <a:gd name="csY14" fmla="*/ 9343 h 62639"/>
                  <a:gd name="csX15" fmla="*/ 25282 w 63827"/>
                  <a:gd name="csY15" fmla="*/ 3065 h 62639"/>
                  <a:gd name="csX16" fmla="*/ 40284 w 63827"/>
                  <a:gd name="csY16" fmla="*/ 20533 h 62639"/>
                  <a:gd name="csX17" fmla="*/ 40284 w 63827"/>
                  <a:gd name="csY17" fmla="*/ 25583 h 62639"/>
                  <a:gd name="csX18" fmla="*/ 14243 w 63827"/>
                  <a:gd name="csY18" fmla="*/ 30496 h 62639"/>
                  <a:gd name="csX19" fmla="*/ 91 w 63827"/>
                  <a:gd name="csY19" fmla="*/ 48237 h 62639"/>
                  <a:gd name="csX20" fmla="*/ 22735 w 63827"/>
                  <a:gd name="csY20" fmla="*/ 62702 h 62639"/>
                  <a:gd name="csX21" fmla="*/ 41275 w 63827"/>
                  <a:gd name="csY21" fmla="*/ 50829 h 62639"/>
                  <a:gd name="csX22" fmla="*/ 40284 w 63827"/>
                  <a:gd name="csY22" fmla="*/ 28448 h 62639"/>
                  <a:gd name="csX23" fmla="*/ 40284 w 63827"/>
                  <a:gd name="csY23" fmla="*/ 42095 h 62639"/>
                  <a:gd name="csX24" fmla="*/ 23726 w 63827"/>
                  <a:gd name="csY24" fmla="*/ 59700 h 62639"/>
                  <a:gd name="csX25" fmla="*/ 10988 w 63827"/>
                  <a:gd name="csY25" fmla="*/ 48100 h 62639"/>
                  <a:gd name="csX26" fmla="*/ 40284 w 63827"/>
                  <a:gd name="csY26" fmla="*/ 28448 h 62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</a:cxnLst>
                <a:rect l="l" t="t" r="r" b="b"/>
                <a:pathLst>
                  <a:path w="63827" h="62639">
                    <a:moveTo>
                      <a:pt x="41275" y="50829"/>
                    </a:moveTo>
                    <a:cubicBezTo>
                      <a:pt x="41841" y="56288"/>
                      <a:pt x="45662" y="62020"/>
                      <a:pt x="52314" y="62020"/>
                    </a:cubicBezTo>
                    <a:cubicBezTo>
                      <a:pt x="55286" y="62020"/>
                      <a:pt x="63919" y="60109"/>
                      <a:pt x="63919" y="49055"/>
                    </a:cubicBezTo>
                    <a:lnTo>
                      <a:pt x="63919" y="41413"/>
                    </a:lnTo>
                    <a:lnTo>
                      <a:pt x="60380" y="41413"/>
                    </a:lnTo>
                    <a:lnTo>
                      <a:pt x="60380" y="49055"/>
                    </a:lnTo>
                    <a:cubicBezTo>
                      <a:pt x="60380" y="56971"/>
                      <a:pt x="56842" y="57789"/>
                      <a:pt x="55286" y="57789"/>
                    </a:cubicBezTo>
                    <a:cubicBezTo>
                      <a:pt x="50615" y="57789"/>
                      <a:pt x="50049" y="51648"/>
                      <a:pt x="50049" y="50966"/>
                    </a:cubicBezTo>
                    <a:lnTo>
                      <a:pt x="50049" y="23672"/>
                    </a:lnTo>
                    <a:cubicBezTo>
                      <a:pt x="50049" y="17940"/>
                      <a:pt x="50049" y="12618"/>
                      <a:pt x="44954" y="7569"/>
                    </a:cubicBezTo>
                    <a:cubicBezTo>
                      <a:pt x="39435" y="2246"/>
                      <a:pt x="32359" y="63"/>
                      <a:pt x="25565" y="63"/>
                    </a:cubicBezTo>
                    <a:cubicBezTo>
                      <a:pt x="13960" y="63"/>
                      <a:pt x="4195" y="6477"/>
                      <a:pt x="4195" y="15484"/>
                    </a:cubicBezTo>
                    <a:cubicBezTo>
                      <a:pt x="4195" y="19578"/>
                      <a:pt x="7026" y="21898"/>
                      <a:pt x="10705" y="21898"/>
                    </a:cubicBezTo>
                    <a:cubicBezTo>
                      <a:pt x="14668" y="21898"/>
                      <a:pt x="17215" y="19169"/>
                      <a:pt x="17215" y="15620"/>
                    </a:cubicBezTo>
                    <a:cubicBezTo>
                      <a:pt x="17215" y="13983"/>
                      <a:pt x="16508" y="9479"/>
                      <a:pt x="9998" y="9343"/>
                    </a:cubicBezTo>
                    <a:cubicBezTo>
                      <a:pt x="13819" y="4566"/>
                      <a:pt x="20754" y="3065"/>
                      <a:pt x="25282" y="3065"/>
                    </a:cubicBezTo>
                    <a:cubicBezTo>
                      <a:pt x="32217" y="3065"/>
                      <a:pt x="40284" y="8387"/>
                      <a:pt x="40284" y="20533"/>
                    </a:cubicBezTo>
                    <a:lnTo>
                      <a:pt x="40284" y="25583"/>
                    </a:lnTo>
                    <a:cubicBezTo>
                      <a:pt x="33066" y="25992"/>
                      <a:pt x="23159" y="26401"/>
                      <a:pt x="14243" y="30496"/>
                    </a:cubicBezTo>
                    <a:cubicBezTo>
                      <a:pt x="3629" y="35135"/>
                      <a:pt x="91" y="42232"/>
                      <a:pt x="91" y="48237"/>
                    </a:cubicBezTo>
                    <a:cubicBezTo>
                      <a:pt x="91" y="59291"/>
                      <a:pt x="13819" y="62702"/>
                      <a:pt x="22735" y="62702"/>
                    </a:cubicBezTo>
                    <a:cubicBezTo>
                      <a:pt x="32076" y="62702"/>
                      <a:pt x="38586" y="57244"/>
                      <a:pt x="41275" y="50829"/>
                    </a:cubicBezTo>
                    <a:close/>
                    <a:moveTo>
                      <a:pt x="40284" y="28448"/>
                    </a:moveTo>
                    <a:lnTo>
                      <a:pt x="40284" y="42095"/>
                    </a:lnTo>
                    <a:cubicBezTo>
                      <a:pt x="40284" y="55060"/>
                      <a:pt x="30094" y="59700"/>
                      <a:pt x="23726" y="59700"/>
                    </a:cubicBezTo>
                    <a:cubicBezTo>
                      <a:pt x="16791" y="59700"/>
                      <a:pt x="10988" y="54924"/>
                      <a:pt x="10988" y="48100"/>
                    </a:cubicBezTo>
                    <a:cubicBezTo>
                      <a:pt x="10988" y="40594"/>
                      <a:pt x="16932" y="29267"/>
                      <a:pt x="40284" y="28448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21DE0134-7DEB-05EB-06F2-188794DEA305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211930" y="3670894"/>
                <a:ext cx="47552" cy="60319"/>
              </a:xfrm>
              <a:custGeom>
                <a:avLst/>
                <a:gdLst>
                  <a:gd name="csX0" fmla="*/ 19768 w 47552"/>
                  <a:gd name="csY0" fmla="*/ 15074 h 60319"/>
                  <a:gd name="csX1" fmla="*/ 19768 w 47552"/>
                  <a:gd name="csY1" fmla="*/ 63 h 60319"/>
                  <a:gd name="csX2" fmla="*/ 96 w 47552"/>
                  <a:gd name="csY2" fmla="*/ 1564 h 60319"/>
                  <a:gd name="csX3" fmla="*/ 96 w 47552"/>
                  <a:gd name="csY3" fmla="*/ 5794 h 60319"/>
                  <a:gd name="csX4" fmla="*/ 11135 w 47552"/>
                  <a:gd name="csY4" fmla="*/ 13437 h 60319"/>
                  <a:gd name="csX5" fmla="*/ 11135 w 47552"/>
                  <a:gd name="csY5" fmla="*/ 50011 h 60319"/>
                  <a:gd name="csX6" fmla="*/ 96 w 47552"/>
                  <a:gd name="csY6" fmla="*/ 56152 h 60319"/>
                  <a:gd name="csX7" fmla="*/ 96 w 47552"/>
                  <a:gd name="csY7" fmla="*/ 60382 h 60319"/>
                  <a:gd name="csX8" fmla="*/ 16230 w 47552"/>
                  <a:gd name="csY8" fmla="*/ 59973 h 60319"/>
                  <a:gd name="csX9" fmla="*/ 34203 w 47552"/>
                  <a:gd name="csY9" fmla="*/ 60382 h 60319"/>
                  <a:gd name="csX10" fmla="*/ 34203 w 47552"/>
                  <a:gd name="csY10" fmla="*/ 56152 h 60319"/>
                  <a:gd name="csX11" fmla="*/ 31231 w 47552"/>
                  <a:gd name="csY11" fmla="*/ 56152 h 60319"/>
                  <a:gd name="csX12" fmla="*/ 20475 w 47552"/>
                  <a:gd name="csY12" fmla="*/ 49738 h 60319"/>
                  <a:gd name="csX13" fmla="*/ 20475 w 47552"/>
                  <a:gd name="csY13" fmla="*/ 28721 h 60319"/>
                  <a:gd name="csX14" fmla="*/ 37175 w 47552"/>
                  <a:gd name="csY14" fmla="*/ 3065 h 60319"/>
                  <a:gd name="csX15" fmla="*/ 38732 w 47552"/>
                  <a:gd name="csY15" fmla="*/ 3202 h 60319"/>
                  <a:gd name="csX16" fmla="*/ 35477 w 47552"/>
                  <a:gd name="csY16" fmla="*/ 8524 h 60319"/>
                  <a:gd name="csX17" fmla="*/ 41563 w 47552"/>
                  <a:gd name="csY17" fmla="*/ 14392 h 60319"/>
                  <a:gd name="csX18" fmla="*/ 47648 w 47552"/>
                  <a:gd name="csY18" fmla="*/ 8387 h 60319"/>
                  <a:gd name="csX19" fmla="*/ 37175 w 47552"/>
                  <a:gd name="csY19" fmla="*/ 63 h 60319"/>
                  <a:gd name="csX20" fmla="*/ 19768 w 47552"/>
                  <a:gd name="csY20" fmla="*/ 15074 h 603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47552" h="60319">
                    <a:moveTo>
                      <a:pt x="19768" y="15074"/>
                    </a:moveTo>
                    <a:lnTo>
                      <a:pt x="19768" y="63"/>
                    </a:lnTo>
                    <a:lnTo>
                      <a:pt x="96" y="1564"/>
                    </a:lnTo>
                    <a:lnTo>
                      <a:pt x="96" y="5794"/>
                    </a:lnTo>
                    <a:cubicBezTo>
                      <a:pt x="10003" y="5794"/>
                      <a:pt x="11135" y="6750"/>
                      <a:pt x="11135" y="13437"/>
                    </a:cubicBezTo>
                    <a:lnTo>
                      <a:pt x="11135" y="50011"/>
                    </a:lnTo>
                    <a:cubicBezTo>
                      <a:pt x="11135" y="56152"/>
                      <a:pt x="9578" y="56152"/>
                      <a:pt x="96" y="56152"/>
                    </a:cubicBezTo>
                    <a:lnTo>
                      <a:pt x="96" y="60382"/>
                    </a:lnTo>
                    <a:cubicBezTo>
                      <a:pt x="5615" y="60246"/>
                      <a:pt x="12267" y="59973"/>
                      <a:pt x="16230" y="59973"/>
                    </a:cubicBezTo>
                    <a:cubicBezTo>
                      <a:pt x="21891" y="59973"/>
                      <a:pt x="28542" y="59973"/>
                      <a:pt x="34203" y="60382"/>
                    </a:cubicBezTo>
                    <a:lnTo>
                      <a:pt x="34203" y="56152"/>
                    </a:lnTo>
                    <a:lnTo>
                      <a:pt x="31231" y="56152"/>
                    </a:lnTo>
                    <a:cubicBezTo>
                      <a:pt x="20759" y="56152"/>
                      <a:pt x="20475" y="54651"/>
                      <a:pt x="20475" y="49738"/>
                    </a:cubicBezTo>
                    <a:lnTo>
                      <a:pt x="20475" y="28721"/>
                    </a:lnTo>
                    <a:cubicBezTo>
                      <a:pt x="20475" y="15211"/>
                      <a:pt x="26420" y="3065"/>
                      <a:pt x="37175" y="3065"/>
                    </a:cubicBezTo>
                    <a:cubicBezTo>
                      <a:pt x="38166" y="3065"/>
                      <a:pt x="38449" y="3065"/>
                      <a:pt x="38732" y="3202"/>
                    </a:cubicBezTo>
                    <a:cubicBezTo>
                      <a:pt x="38308" y="3338"/>
                      <a:pt x="35477" y="4976"/>
                      <a:pt x="35477" y="8524"/>
                    </a:cubicBezTo>
                    <a:cubicBezTo>
                      <a:pt x="35477" y="12345"/>
                      <a:pt x="38449" y="14392"/>
                      <a:pt x="41563" y="14392"/>
                    </a:cubicBezTo>
                    <a:cubicBezTo>
                      <a:pt x="44110" y="14392"/>
                      <a:pt x="47648" y="12754"/>
                      <a:pt x="47648" y="8387"/>
                    </a:cubicBezTo>
                    <a:cubicBezTo>
                      <a:pt x="47648" y="4020"/>
                      <a:pt x="43261" y="63"/>
                      <a:pt x="37175" y="63"/>
                    </a:cubicBezTo>
                    <a:cubicBezTo>
                      <a:pt x="26844" y="63"/>
                      <a:pt x="21749" y="9206"/>
                      <a:pt x="19768" y="150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E87705DB-6D50-7B5F-9F35-2C33CCC1F85D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268068" y="3639915"/>
                <a:ext cx="30286" cy="91298"/>
              </a:xfrm>
              <a:custGeom>
                <a:avLst/>
                <a:gdLst>
                  <a:gd name="csX0" fmla="*/ 20479 w 30286"/>
                  <a:gd name="csY0" fmla="*/ 31041 h 91298"/>
                  <a:gd name="csX1" fmla="*/ 666 w 30286"/>
                  <a:gd name="csY1" fmla="*/ 32543 h 91298"/>
                  <a:gd name="csX2" fmla="*/ 666 w 30286"/>
                  <a:gd name="csY2" fmla="*/ 36773 h 91298"/>
                  <a:gd name="csX3" fmla="*/ 11139 w 30286"/>
                  <a:gd name="csY3" fmla="*/ 44279 h 91298"/>
                  <a:gd name="csX4" fmla="*/ 11139 w 30286"/>
                  <a:gd name="csY4" fmla="*/ 80989 h 91298"/>
                  <a:gd name="csX5" fmla="*/ 100 w 30286"/>
                  <a:gd name="csY5" fmla="*/ 87130 h 91298"/>
                  <a:gd name="csX6" fmla="*/ 100 w 30286"/>
                  <a:gd name="csY6" fmla="*/ 91361 h 91298"/>
                  <a:gd name="csX7" fmla="*/ 15668 w 30286"/>
                  <a:gd name="csY7" fmla="*/ 90952 h 91298"/>
                  <a:gd name="csX8" fmla="*/ 30386 w 30286"/>
                  <a:gd name="csY8" fmla="*/ 91361 h 91298"/>
                  <a:gd name="csX9" fmla="*/ 30386 w 30286"/>
                  <a:gd name="csY9" fmla="*/ 87130 h 91298"/>
                  <a:gd name="csX10" fmla="*/ 20479 w 30286"/>
                  <a:gd name="csY10" fmla="*/ 81126 h 91298"/>
                  <a:gd name="csX11" fmla="*/ 20479 w 30286"/>
                  <a:gd name="csY11" fmla="*/ 31041 h 91298"/>
                  <a:gd name="csX12" fmla="*/ 21046 w 30286"/>
                  <a:gd name="csY12" fmla="*/ 7296 h 91298"/>
                  <a:gd name="csX13" fmla="*/ 13545 w 30286"/>
                  <a:gd name="csY13" fmla="*/ 63 h 91298"/>
                  <a:gd name="csX14" fmla="*/ 6044 w 30286"/>
                  <a:gd name="csY14" fmla="*/ 7296 h 91298"/>
                  <a:gd name="csX15" fmla="*/ 13545 w 30286"/>
                  <a:gd name="csY15" fmla="*/ 14529 h 91298"/>
                  <a:gd name="csX16" fmla="*/ 21046 w 30286"/>
                  <a:gd name="csY16" fmla="*/ 7296 h 912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30286" h="91298">
                    <a:moveTo>
                      <a:pt x="20479" y="31041"/>
                    </a:moveTo>
                    <a:lnTo>
                      <a:pt x="666" y="32543"/>
                    </a:lnTo>
                    <a:lnTo>
                      <a:pt x="666" y="36773"/>
                    </a:lnTo>
                    <a:cubicBezTo>
                      <a:pt x="9865" y="36773"/>
                      <a:pt x="11139" y="37592"/>
                      <a:pt x="11139" y="44279"/>
                    </a:cubicBezTo>
                    <a:lnTo>
                      <a:pt x="11139" y="80989"/>
                    </a:lnTo>
                    <a:cubicBezTo>
                      <a:pt x="11139" y="87130"/>
                      <a:pt x="9582" y="87130"/>
                      <a:pt x="100" y="87130"/>
                    </a:cubicBezTo>
                    <a:lnTo>
                      <a:pt x="100" y="91361"/>
                    </a:lnTo>
                    <a:cubicBezTo>
                      <a:pt x="4629" y="91225"/>
                      <a:pt x="12271" y="90952"/>
                      <a:pt x="15668" y="90952"/>
                    </a:cubicBezTo>
                    <a:cubicBezTo>
                      <a:pt x="20621" y="90952"/>
                      <a:pt x="25574" y="91225"/>
                      <a:pt x="30386" y="91361"/>
                    </a:cubicBezTo>
                    <a:lnTo>
                      <a:pt x="30386" y="87130"/>
                    </a:lnTo>
                    <a:cubicBezTo>
                      <a:pt x="21046" y="87130"/>
                      <a:pt x="20479" y="86448"/>
                      <a:pt x="20479" y="81126"/>
                    </a:cubicBezTo>
                    <a:lnTo>
                      <a:pt x="20479" y="31041"/>
                    </a:lnTo>
                    <a:close/>
                    <a:moveTo>
                      <a:pt x="21046" y="7296"/>
                    </a:moveTo>
                    <a:cubicBezTo>
                      <a:pt x="21046" y="2929"/>
                      <a:pt x="17507" y="63"/>
                      <a:pt x="13545" y="63"/>
                    </a:cubicBezTo>
                    <a:cubicBezTo>
                      <a:pt x="9157" y="63"/>
                      <a:pt x="6044" y="3747"/>
                      <a:pt x="6044" y="7296"/>
                    </a:cubicBezTo>
                    <a:cubicBezTo>
                      <a:pt x="6044" y="10980"/>
                      <a:pt x="9157" y="14529"/>
                      <a:pt x="13545" y="14529"/>
                    </a:cubicBezTo>
                    <a:cubicBezTo>
                      <a:pt x="17507" y="14529"/>
                      <a:pt x="21046" y="11663"/>
                      <a:pt x="21046" y="7296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6E33519F-D5A1-49F7-16E6-EF2422D294F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306673" y="3672395"/>
                <a:ext cx="52788" cy="58818"/>
              </a:xfrm>
              <a:custGeom>
                <a:avLst/>
                <a:gdLst>
                  <a:gd name="csX0" fmla="*/ 51335 w 52788"/>
                  <a:gd name="csY0" fmla="*/ 4157 h 58818"/>
                  <a:gd name="csX1" fmla="*/ 52608 w 52788"/>
                  <a:gd name="csY1" fmla="*/ 1837 h 58818"/>
                  <a:gd name="csX2" fmla="*/ 48929 w 52788"/>
                  <a:gd name="csY2" fmla="*/ 63 h 58818"/>
                  <a:gd name="csX3" fmla="*/ 3641 w 52788"/>
                  <a:gd name="csY3" fmla="*/ 63 h 58818"/>
                  <a:gd name="csX4" fmla="*/ 2084 w 52788"/>
                  <a:gd name="csY4" fmla="*/ 22034 h 58818"/>
                  <a:gd name="csX5" fmla="*/ 5622 w 52788"/>
                  <a:gd name="csY5" fmla="*/ 22034 h 58818"/>
                  <a:gd name="csX6" fmla="*/ 24728 w 52788"/>
                  <a:gd name="csY6" fmla="*/ 3065 h 58818"/>
                  <a:gd name="csX7" fmla="*/ 40862 w 52788"/>
                  <a:gd name="csY7" fmla="*/ 3065 h 58818"/>
                  <a:gd name="csX8" fmla="*/ 1376 w 52788"/>
                  <a:gd name="csY8" fmla="*/ 54514 h 58818"/>
                  <a:gd name="csX9" fmla="*/ 103 w 52788"/>
                  <a:gd name="csY9" fmla="*/ 56971 h 58818"/>
                  <a:gd name="csX10" fmla="*/ 3782 w 52788"/>
                  <a:gd name="csY10" fmla="*/ 58881 h 58818"/>
                  <a:gd name="csX11" fmla="*/ 50485 w 52788"/>
                  <a:gd name="csY11" fmla="*/ 58881 h 58818"/>
                  <a:gd name="csX12" fmla="*/ 52891 w 52788"/>
                  <a:gd name="csY12" fmla="*/ 33361 h 58818"/>
                  <a:gd name="csX13" fmla="*/ 49353 w 52788"/>
                  <a:gd name="csY13" fmla="*/ 33361 h 58818"/>
                  <a:gd name="csX14" fmla="*/ 28691 w 52788"/>
                  <a:gd name="csY14" fmla="*/ 55469 h 58818"/>
                  <a:gd name="csX15" fmla="*/ 11991 w 52788"/>
                  <a:gd name="csY15" fmla="*/ 55469 h 58818"/>
                  <a:gd name="csX16" fmla="*/ 51335 w 52788"/>
                  <a:gd name="csY16" fmla="*/ 4157 h 588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52788" h="58818">
                    <a:moveTo>
                      <a:pt x="51335" y="4157"/>
                    </a:moveTo>
                    <a:cubicBezTo>
                      <a:pt x="52608" y="2656"/>
                      <a:pt x="52608" y="2383"/>
                      <a:pt x="52608" y="1837"/>
                    </a:cubicBezTo>
                    <a:cubicBezTo>
                      <a:pt x="52608" y="63"/>
                      <a:pt x="51476" y="63"/>
                      <a:pt x="48929" y="63"/>
                    </a:cubicBezTo>
                    <a:lnTo>
                      <a:pt x="3641" y="63"/>
                    </a:lnTo>
                    <a:lnTo>
                      <a:pt x="2084" y="22034"/>
                    </a:lnTo>
                    <a:lnTo>
                      <a:pt x="5622" y="22034"/>
                    </a:lnTo>
                    <a:cubicBezTo>
                      <a:pt x="6471" y="8114"/>
                      <a:pt x="9160" y="3065"/>
                      <a:pt x="24728" y="3065"/>
                    </a:cubicBezTo>
                    <a:lnTo>
                      <a:pt x="40862" y="3065"/>
                    </a:lnTo>
                    <a:lnTo>
                      <a:pt x="1376" y="54514"/>
                    </a:lnTo>
                    <a:cubicBezTo>
                      <a:pt x="103" y="56015"/>
                      <a:pt x="103" y="56288"/>
                      <a:pt x="103" y="56971"/>
                    </a:cubicBezTo>
                    <a:cubicBezTo>
                      <a:pt x="103" y="58881"/>
                      <a:pt x="1093" y="58881"/>
                      <a:pt x="3782" y="58881"/>
                    </a:cubicBezTo>
                    <a:lnTo>
                      <a:pt x="50485" y="58881"/>
                    </a:lnTo>
                    <a:lnTo>
                      <a:pt x="52891" y="33361"/>
                    </a:lnTo>
                    <a:lnTo>
                      <a:pt x="49353" y="33361"/>
                    </a:lnTo>
                    <a:cubicBezTo>
                      <a:pt x="48079" y="49465"/>
                      <a:pt x="45107" y="55469"/>
                      <a:pt x="28691" y="55469"/>
                    </a:cubicBezTo>
                    <a:lnTo>
                      <a:pt x="11991" y="55469"/>
                    </a:lnTo>
                    <a:lnTo>
                      <a:pt x="51335" y="4157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EDE07F25-B159-897B-8414-2641E822E44E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369573" y="3670075"/>
                <a:ext cx="54770" cy="62639"/>
              </a:xfrm>
              <a:custGeom>
                <a:avLst/>
                <a:gdLst>
                  <a:gd name="csX0" fmla="*/ 11995 w 54770"/>
                  <a:gd name="csY0" fmla="*/ 26811 h 62639"/>
                  <a:gd name="csX1" fmla="*/ 29544 w 54770"/>
                  <a:gd name="csY1" fmla="*/ 3065 h 62639"/>
                  <a:gd name="csX2" fmla="*/ 45536 w 54770"/>
                  <a:gd name="csY2" fmla="*/ 26811 h 62639"/>
                  <a:gd name="csX3" fmla="*/ 11995 w 54770"/>
                  <a:gd name="csY3" fmla="*/ 26811 h 62639"/>
                  <a:gd name="csX4" fmla="*/ 11854 w 54770"/>
                  <a:gd name="csY4" fmla="*/ 29677 h 62639"/>
                  <a:gd name="csX5" fmla="*/ 51339 w 54770"/>
                  <a:gd name="csY5" fmla="*/ 29677 h 62639"/>
                  <a:gd name="csX6" fmla="*/ 54877 w 54770"/>
                  <a:gd name="csY6" fmla="*/ 26811 h 62639"/>
                  <a:gd name="csX7" fmla="*/ 29544 w 54770"/>
                  <a:gd name="csY7" fmla="*/ 63 h 62639"/>
                  <a:gd name="csX8" fmla="*/ 107 w 54770"/>
                  <a:gd name="csY8" fmla="*/ 31178 h 62639"/>
                  <a:gd name="csX9" fmla="*/ 31242 w 54770"/>
                  <a:gd name="csY9" fmla="*/ 62702 h 62639"/>
                  <a:gd name="csX10" fmla="*/ 54877 w 54770"/>
                  <a:gd name="csY10" fmla="*/ 44961 h 62639"/>
                  <a:gd name="csX11" fmla="*/ 53037 w 54770"/>
                  <a:gd name="csY11" fmla="*/ 43324 h 62639"/>
                  <a:gd name="csX12" fmla="*/ 51197 w 54770"/>
                  <a:gd name="csY12" fmla="*/ 45234 h 62639"/>
                  <a:gd name="csX13" fmla="*/ 32092 w 54770"/>
                  <a:gd name="csY13" fmla="*/ 59291 h 62639"/>
                  <a:gd name="csX14" fmla="*/ 16099 w 54770"/>
                  <a:gd name="csY14" fmla="*/ 50147 h 62639"/>
                  <a:gd name="csX15" fmla="*/ 11854 w 54770"/>
                  <a:gd name="csY15" fmla="*/ 29677 h 62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54770" h="62639">
                    <a:moveTo>
                      <a:pt x="11995" y="26811"/>
                    </a:moveTo>
                    <a:cubicBezTo>
                      <a:pt x="12844" y="6477"/>
                      <a:pt x="24732" y="3065"/>
                      <a:pt x="29544" y="3065"/>
                    </a:cubicBezTo>
                    <a:cubicBezTo>
                      <a:pt x="44121" y="3065"/>
                      <a:pt x="45536" y="21489"/>
                      <a:pt x="45536" y="26811"/>
                    </a:cubicBezTo>
                    <a:lnTo>
                      <a:pt x="11995" y="26811"/>
                    </a:lnTo>
                    <a:close/>
                    <a:moveTo>
                      <a:pt x="11854" y="29677"/>
                    </a:moveTo>
                    <a:lnTo>
                      <a:pt x="51339" y="29677"/>
                    </a:lnTo>
                    <a:cubicBezTo>
                      <a:pt x="54453" y="29677"/>
                      <a:pt x="54877" y="29677"/>
                      <a:pt x="54877" y="26811"/>
                    </a:cubicBezTo>
                    <a:cubicBezTo>
                      <a:pt x="54877" y="13300"/>
                      <a:pt x="47235" y="63"/>
                      <a:pt x="29544" y="63"/>
                    </a:cubicBezTo>
                    <a:cubicBezTo>
                      <a:pt x="13127" y="63"/>
                      <a:pt x="107" y="14119"/>
                      <a:pt x="107" y="31178"/>
                    </a:cubicBezTo>
                    <a:cubicBezTo>
                      <a:pt x="107" y="49465"/>
                      <a:pt x="14967" y="62702"/>
                      <a:pt x="31242" y="62702"/>
                    </a:cubicBezTo>
                    <a:cubicBezTo>
                      <a:pt x="48508" y="62702"/>
                      <a:pt x="54877" y="47554"/>
                      <a:pt x="54877" y="44961"/>
                    </a:cubicBezTo>
                    <a:cubicBezTo>
                      <a:pt x="54877" y="43597"/>
                      <a:pt x="53745" y="43324"/>
                      <a:pt x="53037" y="43324"/>
                    </a:cubicBezTo>
                    <a:cubicBezTo>
                      <a:pt x="51764" y="43324"/>
                      <a:pt x="51480" y="44142"/>
                      <a:pt x="51197" y="45234"/>
                    </a:cubicBezTo>
                    <a:cubicBezTo>
                      <a:pt x="46244" y="59291"/>
                      <a:pt x="33507" y="59291"/>
                      <a:pt x="32092" y="59291"/>
                    </a:cubicBezTo>
                    <a:cubicBezTo>
                      <a:pt x="25015" y="59291"/>
                      <a:pt x="19354" y="55197"/>
                      <a:pt x="16099" y="50147"/>
                    </a:cubicBezTo>
                    <a:cubicBezTo>
                      <a:pt x="11854" y="43597"/>
                      <a:pt x="11854" y="34590"/>
                      <a:pt x="11854" y="29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70FD5572-9174-BE71-AF40-93016BC1C29C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432473" y="3670894"/>
                <a:ext cx="47552" cy="60319"/>
              </a:xfrm>
              <a:custGeom>
                <a:avLst/>
                <a:gdLst>
                  <a:gd name="csX0" fmla="*/ 19783 w 47552"/>
                  <a:gd name="csY0" fmla="*/ 15074 h 60319"/>
                  <a:gd name="csX1" fmla="*/ 19783 w 47552"/>
                  <a:gd name="csY1" fmla="*/ 63 h 60319"/>
                  <a:gd name="csX2" fmla="*/ 111 w 47552"/>
                  <a:gd name="csY2" fmla="*/ 1564 h 60319"/>
                  <a:gd name="csX3" fmla="*/ 111 w 47552"/>
                  <a:gd name="csY3" fmla="*/ 5794 h 60319"/>
                  <a:gd name="csX4" fmla="*/ 11150 w 47552"/>
                  <a:gd name="csY4" fmla="*/ 13437 h 60319"/>
                  <a:gd name="csX5" fmla="*/ 11150 w 47552"/>
                  <a:gd name="csY5" fmla="*/ 50011 h 60319"/>
                  <a:gd name="csX6" fmla="*/ 111 w 47552"/>
                  <a:gd name="csY6" fmla="*/ 56152 h 60319"/>
                  <a:gd name="csX7" fmla="*/ 111 w 47552"/>
                  <a:gd name="csY7" fmla="*/ 60382 h 60319"/>
                  <a:gd name="csX8" fmla="*/ 16245 w 47552"/>
                  <a:gd name="csY8" fmla="*/ 59973 h 60319"/>
                  <a:gd name="csX9" fmla="*/ 34219 w 47552"/>
                  <a:gd name="csY9" fmla="*/ 60382 h 60319"/>
                  <a:gd name="csX10" fmla="*/ 34219 w 47552"/>
                  <a:gd name="csY10" fmla="*/ 56152 h 60319"/>
                  <a:gd name="csX11" fmla="*/ 31247 w 47552"/>
                  <a:gd name="csY11" fmla="*/ 56152 h 60319"/>
                  <a:gd name="csX12" fmla="*/ 20491 w 47552"/>
                  <a:gd name="csY12" fmla="*/ 49738 h 60319"/>
                  <a:gd name="csX13" fmla="*/ 20491 w 47552"/>
                  <a:gd name="csY13" fmla="*/ 28721 h 60319"/>
                  <a:gd name="csX14" fmla="*/ 37191 w 47552"/>
                  <a:gd name="csY14" fmla="*/ 3065 h 60319"/>
                  <a:gd name="csX15" fmla="*/ 38748 w 47552"/>
                  <a:gd name="csY15" fmla="*/ 3202 h 60319"/>
                  <a:gd name="csX16" fmla="*/ 35493 w 47552"/>
                  <a:gd name="csY16" fmla="*/ 8524 h 60319"/>
                  <a:gd name="csX17" fmla="*/ 41578 w 47552"/>
                  <a:gd name="csY17" fmla="*/ 14392 h 60319"/>
                  <a:gd name="csX18" fmla="*/ 47664 w 47552"/>
                  <a:gd name="csY18" fmla="*/ 8387 h 60319"/>
                  <a:gd name="csX19" fmla="*/ 37191 w 47552"/>
                  <a:gd name="csY19" fmla="*/ 63 h 60319"/>
                  <a:gd name="csX20" fmla="*/ 19783 w 47552"/>
                  <a:gd name="csY20" fmla="*/ 15074 h 603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47552" h="60319">
                    <a:moveTo>
                      <a:pt x="19783" y="15074"/>
                    </a:moveTo>
                    <a:lnTo>
                      <a:pt x="19783" y="63"/>
                    </a:lnTo>
                    <a:lnTo>
                      <a:pt x="111" y="1564"/>
                    </a:lnTo>
                    <a:lnTo>
                      <a:pt x="111" y="5794"/>
                    </a:lnTo>
                    <a:cubicBezTo>
                      <a:pt x="10018" y="5794"/>
                      <a:pt x="11150" y="6750"/>
                      <a:pt x="11150" y="13437"/>
                    </a:cubicBezTo>
                    <a:lnTo>
                      <a:pt x="11150" y="50011"/>
                    </a:lnTo>
                    <a:cubicBezTo>
                      <a:pt x="11150" y="56152"/>
                      <a:pt x="9594" y="56152"/>
                      <a:pt x="111" y="56152"/>
                    </a:cubicBezTo>
                    <a:lnTo>
                      <a:pt x="111" y="60382"/>
                    </a:lnTo>
                    <a:cubicBezTo>
                      <a:pt x="5631" y="60246"/>
                      <a:pt x="12283" y="59973"/>
                      <a:pt x="16245" y="59973"/>
                    </a:cubicBezTo>
                    <a:cubicBezTo>
                      <a:pt x="21906" y="59973"/>
                      <a:pt x="28558" y="59973"/>
                      <a:pt x="34219" y="60382"/>
                    </a:cubicBezTo>
                    <a:lnTo>
                      <a:pt x="34219" y="56152"/>
                    </a:lnTo>
                    <a:lnTo>
                      <a:pt x="31247" y="56152"/>
                    </a:lnTo>
                    <a:cubicBezTo>
                      <a:pt x="20774" y="56152"/>
                      <a:pt x="20491" y="54651"/>
                      <a:pt x="20491" y="49738"/>
                    </a:cubicBezTo>
                    <a:lnTo>
                      <a:pt x="20491" y="28721"/>
                    </a:lnTo>
                    <a:cubicBezTo>
                      <a:pt x="20491" y="15211"/>
                      <a:pt x="26435" y="3065"/>
                      <a:pt x="37191" y="3065"/>
                    </a:cubicBezTo>
                    <a:cubicBezTo>
                      <a:pt x="38182" y="3065"/>
                      <a:pt x="38465" y="3065"/>
                      <a:pt x="38748" y="3202"/>
                    </a:cubicBezTo>
                    <a:cubicBezTo>
                      <a:pt x="38323" y="3338"/>
                      <a:pt x="35493" y="4976"/>
                      <a:pt x="35493" y="8524"/>
                    </a:cubicBezTo>
                    <a:cubicBezTo>
                      <a:pt x="35493" y="12345"/>
                      <a:pt x="38465" y="14392"/>
                      <a:pt x="41578" y="14392"/>
                    </a:cubicBezTo>
                    <a:cubicBezTo>
                      <a:pt x="44126" y="14392"/>
                      <a:pt x="47664" y="12754"/>
                      <a:pt x="47664" y="8387"/>
                    </a:cubicBezTo>
                    <a:cubicBezTo>
                      <a:pt x="47664" y="4020"/>
                      <a:pt x="43276" y="63"/>
                      <a:pt x="37191" y="63"/>
                    </a:cubicBezTo>
                    <a:cubicBezTo>
                      <a:pt x="26860" y="63"/>
                      <a:pt x="21765" y="9206"/>
                      <a:pt x="19783" y="150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grpSp>
          <p:nvGrpSpPr>
            <p:cNvPr id="234" name="Group 233" descr="\documentclass{article}&#10;\usepackage{amsmath}&#10;\pagestyle{empty}&#10;\begin{document}&#10;Grating&#10;&#10;&#10;\end{document}" title="IguanaTex Vector Display">
              <a:extLst>
                <a:ext uri="{FF2B5EF4-FFF2-40B4-BE49-F238E27FC236}">
                  <a16:creationId xmlns:a16="http://schemas.microsoft.com/office/drawing/2014/main" id="{8E2241F2-3F5F-3D25-D71C-91701666F98D}"/>
                </a:ext>
              </a:extLst>
            </p:cNvPr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 rot="5400000">
              <a:off x="5290003" y="4548401"/>
              <a:ext cx="612348" cy="168882"/>
              <a:chOff x="9609370" y="4137468"/>
              <a:chExt cx="467477" cy="128928"/>
            </a:xfrm>
          </p:grpSpPr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AAF9C9F-98CA-02C2-9FC1-703206D102AF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9609370" y="4137468"/>
                <a:ext cx="95388" cy="102887"/>
              </a:xfrm>
              <a:custGeom>
                <a:avLst/>
                <a:gdLst>
                  <a:gd name="csX0" fmla="*/ 75517 w 95388"/>
                  <a:gd name="csY0" fmla="*/ 90921 h 102887"/>
                  <a:gd name="csX1" fmla="*/ 84508 w 95388"/>
                  <a:gd name="csY1" fmla="*/ 99695 h 102887"/>
                  <a:gd name="csX2" fmla="*/ 85772 w 95388"/>
                  <a:gd name="csY2" fmla="*/ 96440 h 102887"/>
                  <a:gd name="csX3" fmla="*/ 85772 w 95388"/>
                  <a:gd name="csY3" fmla="*/ 71815 h 102887"/>
                  <a:gd name="csX4" fmla="*/ 95465 w 95388"/>
                  <a:gd name="csY4" fmla="*/ 65588 h 102887"/>
                  <a:gd name="csX5" fmla="*/ 95465 w 95388"/>
                  <a:gd name="csY5" fmla="*/ 61201 h 102887"/>
                  <a:gd name="csX6" fmla="*/ 78326 w 95388"/>
                  <a:gd name="csY6" fmla="*/ 61626 h 102887"/>
                  <a:gd name="csX7" fmla="*/ 55708 w 95388"/>
                  <a:gd name="csY7" fmla="*/ 61201 h 102887"/>
                  <a:gd name="csX8" fmla="*/ 55708 w 95388"/>
                  <a:gd name="csY8" fmla="*/ 65588 h 102887"/>
                  <a:gd name="csX9" fmla="*/ 60204 w 95388"/>
                  <a:gd name="csY9" fmla="*/ 65588 h 102887"/>
                  <a:gd name="csX10" fmla="*/ 73269 w 95388"/>
                  <a:gd name="csY10" fmla="*/ 72381 h 102887"/>
                  <a:gd name="csX11" fmla="*/ 73269 w 95388"/>
                  <a:gd name="csY11" fmla="*/ 81439 h 102887"/>
                  <a:gd name="csX12" fmla="*/ 51494 w 95388"/>
                  <a:gd name="csY12" fmla="*/ 98563 h 102887"/>
                  <a:gd name="csX13" fmla="*/ 14547 w 95388"/>
                  <a:gd name="csY13" fmla="*/ 51436 h 102887"/>
                  <a:gd name="csX14" fmla="*/ 50651 w 95388"/>
                  <a:gd name="csY14" fmla="*/ 4450 h 102887"/>
                  <a:gd name="csX15" fmla="*/ 81277 w 95388"/>
                  <a:gd name="csY15" fmla="*/ 37991 h 102887"/>
                  <a:gd name="csX16" fmla="*/ 83524 w 95388"/>
                  <a:gd name="csY16" fmla="*/ 40397 h 102887"/>
                  <a:gd name="csX17" fmla="*/ 85772 w 95388"/>
                  <a:gd name="csY17" fmla="*/ 37000 h 102887"/>
                  <a:gd name="csX18" fmla="*/ 85772 w 95388"/>
                  <a:gd name="csY18" fmla="*/ 3459 h 102887"/>
                  <a:gd name="csX19" fmla="*/ 84227 w 95388"/>
                  <a:gd name="csY19" fmla="*/ 63 h 102887"/>
                  <a:gd name="csX20" fmla="*/ 81979 w 95388"/>
                  <a:gd name="csY20" fmla="*/ 1761 h 102887"/>
                  <a:gd name="csX21" fmla="*/ 74955 w 95388"/>
                  <a:gd name="csY21" fmla="*/ 12234 h 102887"/>
                  <a:gd name="csX22" fmla="*/ 48965 w 95388"/>
                  <a:gd name="csY22" fmla="*/ 63 h 102887"/>
                  <a:gd name="csX23" fmla="*/ 77 w 95388"/>
                  <a:gd name="csY23" fmla="*/ 51436 h 102887"/>
                  <a:gd name="csX24" fmla="*/ 49246 w 95388"/>
                  <a:gd name="csY24" fmla="*/ 102951 h 102887"/>
                  <a:gd name="csX25" fmla="*/ 75517 w 95388"/>
                  <a:gd name="csY25" fmla="*/ 90921 h 1028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95388" h="102887">
                    <a:moveTo>
                      <a:pt x="75517" y="90921"/>
                    </a:moveTo>
                    <a:cubicBezTo>
                      <a:pt x="77343" y="94035"/>
                      <a:pt x="82962" y="99695"/>
                      <a:pt x="84508" y="99695"/>
                    </a:cubicBezTo>
                    <a:cubicBezTo>
                      <a:pt x="85772" y="99695"/>
                      <a:pt x="85772" y="98563"/>
                      <a:pt x="85772" y="96440"/>
                    </a:cubicBezTo>
                    <a:lnTo>
                      <a:pt x="85772" y="71815"/>
                    </a:lnTo>
                    <a:cubicBezTo>
                      <a:pt x="85772" y="66296"/>
                      <a:pt x="86334" y="65588"/>
                      <a:pt x="95465" y="65588"/>
                    </a:cubicBezTo>
                    <a:lnTo>
                      <a:pt x="95465" y="61201"/>
                    </a:lnTo>
                    <a:cubicBezTo>
                      <a:pt x="90267" y="61343"/>
                      <a:pt x="82541" y="61626"/>
                      <a:pt x="78326" y="61626"/>
                    </a:cubicBezTo>
                    <a:cubicBezTo>
                      <a:pt x="72707" y="61626"/>
                      <a:pt x="60766" y="61626"/>
                      <a:pt x="55708" y="61201"/>
                    </a:cubicBezTo>
                    <a:lnTo>
                      <a:pt x="55708" y="65588"/>
                    </a:lnTo>
                    <a:lnTo>
                      <a:pt x="60204" y="65588"/>
                    </a:lnTo>
                    <a:cubicBezTo>
                      <a:pt x="72847" y="65588"/>
                      <a:pt x="73269" y="67145"/>
                      <a:pt x="73269" y="72381"/>
                    </a:cubicBezTo>
                    <a:lnTo>
                      <a:pt x="73269" y="81439"/>
                    </a:lnTo>
                    <a:cubicBezTo>
                      <a:pt x="73269" y="97290"/>
                      <a:pt x="55427" y="98563"/>
                      <a:pt x="51494" y="98563"/>
                    </a:cubicBezTo>
                    <a:cubicBezTo>
                      <a:pt x="42362" y="98563"/>
                      <a:pt x="14547" y="93610"/>
                      <a:pt x="14547" y="51436"/>
                    </a:cubicBezTo>
                    <a:cubicBezTo>
                      <a:pt x="14547" y="9120"/>
                      <a:pt x="42222" y="4450"/>
                      <a:pt x="50651" y="4450"/>
                    </a:cubicBezTo>
                    <a:cubicBezTo>
                      <a:pt x="65683" y="4450"/>
                      <a:pt x="78467" y="17187"/>
                      <a:pt x="81277" y="37991"/>
                    </a:cubicBezTo>
                    <a:cubicBezTo>
                      <a:pt x="81557" y="39972"/>
                      <a:pt x="81557" y="40397"/>
                      <a:pt x="83524" y="40397"/>
                    </a:cubicBezTo>
                    <a:cubicBezTo>
                      <a:pt x="85772" y="40397"/>
                      <a:pt x="85772" y="39972"/>
                      <a:pt x="85772" y="37000"/>
                    </a:cubicBezTo>
                    <a:lnTo>
                      <a:pt x="85772" y="3459"/>
                    </a:lnTo>
                    <a:cubicBezTo>
                      <a:pt x="85772" y="1053"/>
                      <a:pt x="85772" y="63"/>
                      <a:pt x="84227" y="63"/>
                    </a:cubicBezTo>
                    <a:cubicBezTo>
                      <a:pt x="83665" y="63"/>
                      <a:pt x="83103" y="63"/>
                      <a:pt x="81979" y="1761"/>
                    </a:cubicBezTo>
                    <a:lnTo>
                      <a:pt x="74955" y="12234"/>
                    </a:lnTo>
                    <a:cubicBezTo>
                      <a:pt x="70459" y="7705"/>
                      <a:pt x="62873" y="63"/>
                      <a:pt x="48965" y="63"/>
                    </a:cubicBezTo>
                    <a:cubicBezTo>
                      <a:pt x="22835" y="63"/>
                      <a:pt x="77" y="22424"/>
                      <a:pt x="77" y="51436"/>
                    </a:cubicBezTo>
                    <a:cubicBezTo>
                      <a:pt x="77" y="80448"/>
                      <a:pt x="22554" y="102951"/>
                      <a:pt x="49246" y="102951"/>
                    </a:cubicBezTo>
                    <a:cubicBezTo>
                      <a:pt x="59501" y="102951"/>
                      <a:pt x="70740" y="99271"/>
                      <a:pt x="75517" y="909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336D58A0-7340-22B2-E354-44CF4482C910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9715678" y="4174689"/>
                <a:ext cx="47202" cy="62553"/>
              </a:xfrm>
              <a:custGeom>
                <a:avLst/>
                <a:gdLst>
                  <a:gd name="csX0" fmla="*/ 19612 w 47202"/>
                  <a:gd name="csY0" fmla="*/ 15630 h 62553"/>
                  <a:gd name="csX1" fmla="*/ 19612 w 47202"/>
                  <a:gd name="csY1" fmla="*/ 63 h 62553"/>
                  <a:gd name="csX2" fmla="*/ 85 w 47202"/>
                  <a:gd name="csY2" fmla="*/ 1620 h 62553"/>
                  <a:gd name="csX3" fmla="*/ 85 w 47202"/>
                  <a:gd name="csY3" fmla="*/ 6007 h 62553"/>
                  <a:gd name="csX4" fmla="*/ 11042 w 47202"/>
                  <a:gd name="csY4" fmla="*/ 13932 h 62553"/>
                  <a:gd name="csX5" fmla="*/ 11042 w 47202"/>
                  <a:gd name="csY5" fmla="*/ 51860 h 62553"/>
                  <a:gd name="csX6" fmla="*/ 85 w 47202"/>
                  <a:gd name="csY6" fmla="*/ 58229 h 62553"/>
                  <a:gd name="csX7" fmla="*/ 85 w 47202"/>
                  <a:gd name="csY7" fmla="*/ 62616 h 62553"/>
                  <a:gd name="csX8" fmla="*/ 16100 w 47202"/>
                  <a:gd name="csY8" fmla="*/ 62192 h 62553"/>
                  <a:gd name="csX9" fmla="*/ 33941 w 47202"/>
                  <a:gd name="csY9" fmla="*/ 62616 h 62553"/>
                  <a:gd name="csX10" fmla="*/ 33941 w 47202"/>
                  <a:gd name="csY10" fmla="*/ 58229 h 62553"/>
                  <a:gd name="csX11" fmla="*/ 30991 w 47202"/>
                  <a:gd name="csY11" fmla="*/ 58229 h 62553"/>
                  <a:gd name="csX12" fmla="*/ 20314 w 47202"/>
                  <a:gd name="csY12" fmla="*/ 51577 h 62553"/>
                  <a:gd name="csX13" fmla="*/ 20314 w 47202"/>
                  <a:gd name="csY13" fmla="*/ 29783 h 62553"/>
                  <a:gd name="csX14" fmla="*/ 36891 w 47202"/>
                  <a:gd name="csY14" fmla="*/ 3176 h 62553"/>
                  <a:gd name="csX15" fmla="*/ 38437 w 47202"/>
                  <a:gd name="csY15" fmla="*/ 3318 h 62553"/>
                  <a:gd name="csX16" fmla="*/ 35206 w 47202"/>
                  <a:gd name="csY16" fmla="*/ 8837 h 62553"/>
                  <a:gd name="csX17" fmla="*/ 41246 w 47202"/>
                  <a:gd name="csY17" fmla="*/ 14923 h 62553"/>
                  <a:gd name="csX18" fmla="*/ 47287 w 47202"/>
                  <a:gd name="csY18" fmla="*/ 8696 h 62553"/>
                  <a:gd name="csX19" fmla="*/ 36891 w 47202"/>
                  <a:gd name="csY19" fmla="*/ 63 h 62553"/>
                  <a:gd name="csX20" fmla="*/ 19612 w 47202"/>
                  <a:gd name="csY20" fmla="*/ 15630 h 625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</a:cxnLst>
                <a:rect l="l" t="t" r="r" b="b"/>
                <a:pathLst>
                  <a:path w="47202" h="62553">
                    <a:moveTo>
                      <a:pt x="19612" y="15630"/>
                    </a:moveTo>
                    <a:lnTo>
                      <a:pt x="19612" y="63"/>
                    </a:lnTo>
                    <a:lnTo>
                      <a:pt x="85" y="1620"/>
                    </a:lnTo>
                    <a:lnTo>
                      <a:pt x="85" y="6007"/>
                    </a:lnTo>
                    <a:cubicBezTo>
                      <a:pt x="9918" y="6007"/>
                      <a:pt x="11042" y="6997"/>
                      <a:pt x="11042" y="13932"/>
                    </a:cubicBezTo>
                    <a:lnTo>
                      <a:pt x="11042" y="51860"/>
                    </a:lnTo>
                    <a:cubicBezTo>
                      <a:pt x="11042" y="58229"/>
                      <a:pt x="9497" y="58229"/>
                      <a:pt x="85" y="58229"/>
                    </a:cubicBezTo>
                    <a:lnTo>
                      <a:pt x="85" y="62616"/>
                    </a:lnTo>
                    <a:cubicBezTo>
                      <a:pt x="5563" y="62475"/>
                      <a:pt x="12166" y="62192"/>
                      <a:pt x="16100" y="62192"/>
                    </a:cubicBezTo>
                    <a:cubicBezTo>
                      <a:pt x="21719" y="62192"/>
                      <a:pt x="28322" y="62192"/>
                      <a:pt x="33941" y="62616"/>
                    </a:cubicBezTo>
                    <a:lnTo>
                      <a:pt x="33941" y="58229"/>
                    </a:lnTo>
                    <a:lnTo>
                      <a:pt x="30991" y="58229"/>
                    </a:lnTo>
                    <a:cubicBezTo>
                      <a:pt x="20595" y="58229"/>
                      <a:pt x="20314" y="56672"/>
                      <a:pt x="20314" y="51577"/>
                    </a:cubicBezTo>
                    <a:lnTo>
                      <a:pt x="20314" y="29783"/>
                    </a:lnTo>
                    <a:cubicBezTo>
                      <a:pt x="20314" y="15772"/>
                      <a:pt x="26215" y="3176"/>
                      <a:pt x="36891" y="3176"/>
                    </a:cubicBezTo>
                    <a:cubicBezTo>
                      <a:pt x="37875" y="3176"/>
                      <a:pt x="38156" y="3176"/>
                      <a:pt x="38437" y="3318"/>
                    </a:cubicBezTo>
                    <a:cubicBezTo>
                      <a:pt x="38015" y="3459"/>
                      <a:pt x="35206" y="5158"/>
                      <a:pt x="35206" y="8837"/>
                    </a:cubicBezTo>
                    <a:cubicBezTo>
                      <a:pt x="35206" y="12800"/>
                      <a:pt x="38156" y="14923"/>
                      <a:pt x="41246" y="14923"/>
                    </a:cubicBezTo>
                    <a:cubicBezTo>
                      <a:pt x="43775" y="14923"/>
                      <a:pt x="47287" y="13224"/>
                      <a:pt x="47287" y="8696"/>
                    </a:cubicBezTo>
                    <a:cubicBezTo>
                      <a:pt x="47287" y="4167"/>
                      <a:pt x="42932" y="63"/>
                      <a:pt x="36891" y="63"/>
                    </a:cubicBezTo>
                    <a:cubicBezTo>
                      <a:pt x="26636" y="63"/>
                      <a:pt x="21579" y="9545"/>
                      <a:pt x="19612" y="156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80E95903-0921-3F27-7B2F-2DC108DCC338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9772668" y="4173839"/>
                <a:ext cx="63358" cy="64959"/>
              </a:xfrm>
              <a:custGeom>
                <a:avLst/>
                <a:gdLst>
                  <a:gd name="csX0" fmla="*/ 40969 w 63358"/>
                  <a:gd name="csY0" fmla="*/ 52710 h 64959"/>
                  <a:gd name="csX1" fmla="*/ 51927 w 63358"/>
                  <a:gd name="csY1" fmla="*/ 64315 h 64959"/>
                  <a:gd name="csX2" fmla="*/ 63447 w 63358"/>
                  <a:gd name="csY2" fmla="*/ 50870 h 64959"/>
                  <a:gd name="csX3" fmla="*/ 63447 w 63358"/>
                  <a:gd name="csY3" fmla="*/ 42944 h 64959"/>
                  <a:gd name="csX4" fmla="*/ 59935 w 63358"/>
                  <a:gd name="csY4" fmla="*/ 42944 h 64959"/>
                  <a:gd name="csX5" fmla="*/ 59935 w 63358"/>
                  <a:gd name="csY5" fmla="*/ 50870 h 64959"/>
                  <a:gd name="csX6" fmla="*/ 54877 w 63358"/>
                  <a:gd name="csY6" fmla="*/ 59927 h 64959"/>
                  <a:gd name="csX7" fmla="*/ 49679 w 63358"/>
                  <a:gd name="csY7" fmla="*/ 52851 h 64959"/>
                  <a:gd name="csX8" fmla="*/ 49679 w 63358"/>
                  <a:gd name="csY8" fmla="*/ 24546 h 64959"/>
                  <a:gd name="csX9" fmla="*/ 44622 w 63358"/>
                  <a:gd name="csY9" fmla="*/ 7847 h 64959"/>
                  <a:gd name="csX10" fmla="*/ 25376 w 63358"/>
                  <a:gd name="csY10" fmla="*/ 63 h 64959"/>
                  <a:gd name="csX11" fmla="*/ 4162 w 63358"/>
                  <a:gd name="csY11" fmla="*/ 16055 h 64959"/>
                  <a:gd name="csX12" fmla="*/ 10625 w 63358"/>
                  <a:gd name="csY12" fmla="*/ 22707 h 64959"/>
                  <a:gd name="csX13" fmla="*/ 17087 w 63358"/>
                  <a:gd name="csY13" fmla="*/ 16196 h 64959"/>
                  <a:gd name="csX14" fmla="*/ 9922 w 63358"/>
                  <a:gd name="csY14" fmla="*/ 9686 h 64959"/>
                  <a:gd name="csX15" fmla="*/ 25095 w 63358"/>
                  <a:gd name="csY15" fmla="*/ 3176 h 64959"/>
                  <a:gd name="csX16" fmla="*/ 39986 w 63358"/>
                  <a:gd name="csY16" fmla="*/ 21291 h 64959"/>
                  <a:gd name="csX17" fmla="*/ 39986 w 63358"/>
                  <a:gd name="csY17" fmla="*/ 26528 h 64959"/>
                  <a:gd name="csX18" fmla="*/ 14137 w 63358"/>
                  <a:gd name="csY18" fmla="*/ 31623 h 64959"/>
                  <a:gd name="csX19" fmla="*/ 88 w 63358"/>
                  <a:gd name="csY19" fmla="*/ 50021 h 64959"/>
                  <a:gd name="csX20" fmla="*/ 22566 w 63358"/>
                  <a:gd name="csY20" fmla="*/ 65022 h 64959"/>
                  <a:gd name="csX21" fmla="*/ 40969 w 63358"/>
                  <a:gd name="csY21" fmla="*/ 52710 h 64959"/>
                  <a:gd name="csX22" fmla="*/ 39986 w 63358"/>
                  <a:gd name="csY22" fmla="*/ 29500 h 64959"/>
                  <a:gd name="csX23" fmla="*/ 39986 w 63358"/>
                  <a:gd name="csY23" fmla="*/ 43652 h 64959"/>
                  <a:gd name="csX24" fmla="*/ 23549 w 63358"/>
                  <a:gd name="csY24" fmla="*/ 61909 h 64959"/>
                  <a:gd name="csX25" fmla="*/ 10906 w 63358"/>
                  <a:gd name="csY25" fmla="*/ 49879 h 64959"/>
                  <a:gd name="csX26" fmla="*/ 39986 w 63358"/>
                  <a:gd name="csY26" fmla="*/ 29500 h 6495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</a:cxnLst>
                <a:rect l="l" t="t" r="r" b="b"/>
                <a:pathLst>
                  <a:path w="63358" h="64959">
                    <a:moveTo>
                      <a:pt x="40969" y="52710"/>
                    </a:moveTo>
                    <a:cubicBezTo>
                      <a:pt x="41531" y="58371"/>
                      <a:pt x="45324" y="64315"/>
                      <a:pt x="51927" y="64315"/>
                    </a:cubicBezTo>
                    <a:cubicBezTo>
                      <a:pt x="54877" y="64315"/>
                      <a:pt x="63447" y="62333"/>
                      <a:pt x="63447" y="50870"/>
                    </a:cubicBezTo>
                    <a:lnTo>
                      <a:pt x="63447" y="42944"/>
                    </a:lnTo>
                    <a:lnTo>
                      <a:pt x="59935" y="42944"/>
                    </a:lnTo>
                    <a:lnTo>
                      <a:pt x="59935" y="50870"/>
                    </a:lnTo>
                    <a:cubicBezTo>
                      <a:pt x="59935" y="59078"/>
                      <a:pt x="56423" y="59927"/>
                      <a:pt x="54877" y="59927"/>
                    </a:cubicBezTo>
                    <a:cubicBezTo>
                      <a:pt x="50241" y="59927"/>
                      <a:pt x="49679" y="53559"/>
                      <a:pt x="49679" y="52851"/>
                    </a:cubicBezTo>
                    <a:lnTo>
                      <a:pt x="49679" y="24546"/>
                    </a:lnTo>
                    <a:cubicBezTo>
                      <a:pt x="49679" y="18602"/>
                      <a:pt x="49679" y="13083"/>
                      <a:pt x="44622" y="7847"/>
                    </a:cubicBezTo>
                    <a:cubicBezTo>
                      <a:pt x="39143" y="2327"/>
                      <a:pt x="32119" y="63"/>
                      <a:pt x="25376" y="63"/>
                    </a:cubicBezTo>
                    <a:cubicBezTo>
                      <a:pt x="13856" y="63"/>
                      <a:pt x="4162" y="6714"/>
                      <a:pt x="4162" y="16055"/>
                    </a:cubicBezTo>
                    <a:cubicBezTo>
                      <a:pt x="4162" y="20301"/>
                      <a:pt x="6972" y="22707"/>
                      <a:pt x="10625" y="22707"/>
                    </a:cubicBezTo>
                    <a:cubicBezTo>
                      <a:pt x="14558" y="22707"/>
                      <a:pt x="17087" y="19876"/>
                      <a:pt x="17087" y="16196"/>
                    </a:cubicBezTo>
                    <a:cubicBezTo>
                      <a:pt x="17087" y="14498"/>
                      <a:pt x="16385" y="9828"/>
                      <a:pt x="9922" y="9686"/>
                    </a:cubicBezTo>
                    <a:cubicBezTo>
                      <a:pt x="13715" y="4733"/>
                      <a:pt x="20599" y="3176"/>
                      <a:pt x="25095" y="3176"/>
                    </a:cubicBezTo>
                    <a:cubicBezTo>
                      <a:pt x="31978" y="3176"/>
                      <a:pt x="39986" y="8696"/>
                      <a:pt x="39986" y="21291"/>
                    </a:cubicBezTo>
                    <a:lnTo>
                      <a:pt x="39986" y="26528"/>
                    </a:lnTo>
                    <a:cubicBezTo>
                      <a:pt x="32821" y="26952"/>
                      <a:pt x="22987" y="27377"/>
                      <a:pt x="14137" y="31623"/>
                    </a:cubicBezTo>
                    <a:cubicBezTo>
                      <a:pt x="3601" y="36434"/>
                      <a:pt x="88" y="43794"/>
                      <a:pt x="88" y="50021"/>
                    </a:cubicBezTo>
                    <a:cubicBezTo>
                      <a:pt x="88" y="61484"/>
                      <a:pt x="13715" y="65022"/>
                      <a:pt x="22566" y="65022"/>
                    </a:cubicBezTo>
                    <a:cubicBezTo>
                      <a:pt x="31838" y="65022"/>
                      <a:pt x="38300" y="59361"/>
                      <a:pt x="40969" y="52710"/>
                    </a:cubicBezTo>
                    <a:close/>
                    <a:moveTo>
                      <a:pt x="39986" y="29500"/>
                    </a:moveTo>
                    <a:lnTo>
                      <a:pt x="39986" y="43652"/>
                    </a:lnTo>
                    <a:cubicBezTo>
                      <a:pt x="39986" y="57097"/>
                      <a:pt x="29871" y="61909"/>
                      <a:pt x="23549" y="61909"/>
                    </a:cubicBezTo>
                    <a:cubicBezTo>
                      <a:pt x="16666" y="61909"/>
                      <a:pt x="10906" y="56955"/>
                      <a:pt x="10906" y="49879"/>
                    </a:cubicBezTo>
                    <a:cubicBezTo>
                      <a:pt x="10906" y="42095"/>
                      <a:pt x="16806" y="30349"/>
                      <a:pt x="39986" y="2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D97E5A6D-8A7A-526F-09CD-8FA0FA224B4D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9839679" y="4150205"/>
                <a:ext cx="43971" cy="88593"/>
              </a:xfrm>
              <a:custGeom>
                <a:avLst/>
                <a:gdLst>
                  <a:gd name="csX0" fmla="*/ 21728 w 43971"/>
                  <a:gd name="csY0" fmla="*/ 30490 h 88593"/>
                  <a:gd name="csX1" fmla="*/ 41817 w 43971"/>
                  <a:gd name="csY1" fmla="*/ 30490 h 88593"/>
                  <a:gd name="csX2" fmla="*/ 41817 w 43971"/>
                  <a:gd name="csY2" fmla="*/ 26103 h 88593"/>
                  <a:gd name="csX3" fmla="*/ 21728 w 43971"/>
                  <a:gd name="csY3" fmla="*/ 26103 h 88593"/>
                  <a:gd name="csX4" fmla="*/ 21728 w 43971"/>
                  <a:gd name="csY4" fmla="*/ 63 h 88593"/>
                  <a:gd name="csX5" fmla="*/ 18216 w 43971"/>
                  <a:gd name="csY5" fmla="*/ 63 h 88593"/>
                  <a:gd name="csX6" fmla="*/ 93 w 43971"/>
                  <a:gd name="csY6" fmla="*/ 27377 h 88593"/>
                  <a:gd name="csX7" fmla="*/ 93 w 43971"/>
                  <a:gd name="csY7" fmla="*/ 30490 h 88593"/>
                  <a:gd name="csX8" fmla="*/ 12035 w 43971"/>
                  <a:gd name="csY8" fmla="*/ 30490 h 88593"/>
                  <a:gd name="csX9" fmla="*/ 12035 w 43971"/>
                  <a:gd name="csY9" fmla="*/ 69551 h 88593"/>
                  <a:gd name="csX10" fmla="*/ 30157 w 43971"/>
                  <a:gd name="csY10" fmla="*/ 88657 h 88593"/>
                  <a:gd name="csX11" fmla="*/ 44065 w 43971"/>
                  <a:gd name="csY11" fmla="*/ 69551 h 88593"/>
                  <a:gd name="csX12" fmla="*/ 44065 w 43971"/>
                  <a:gd name="csY12" fmla="*/ 61484 h 88593"/>
                  <a:gd name="csX13" fmla="*/ 40553 w 43971"/>
                  <a:gd name="csY13" fmla="*/ 61484 h 88593"/>
                  <a:gd name="csX14" fmla="*/ 40553 w 43971"/>
                  <a:gd name="csY14" fmla="*/ 69268 h 88593"/>
                  <a:gd name="csX15" fmla="*/ 31140 w 43971"/>
                  <a:gd name="csY15" fmla="*/ 85119 h 88593"/>
                  <a:gd name="csX16" fmla="*/ 21728 w 43971"/>
                  <a:gd name="csY16" fmla="*/ 69834 h 88593"/>
                  <a:gd name="csX17" fmla="*/ 21728 w 43971"/>
                  <a:gd name="csY17" fmla="*/ 30490 h 8859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3971" h="88593">
                    <a:moveTo>
                      <a:pt x="21728" y="30490"/>
                    </a:moveTo>
                    <a:lnTo>
                      <a:pt x="41817" y="30490"/>
                    </a:lnTo>
                    <a:lnTo>
                      <a:pt x="41817" y="26103"/>
                    </a:lnTo>
                    <a:lnTo>
                      <a:pt x="21728" y="26103"/>
                    </a:lnTo>
                    <a:lnTo>
                      <a:pt x="21728" y="63"/>
                    </a:lnTo>
                    <a:lnTo>
                      <a:pt x="18216" y="63"/>
                    </a:lnTo>
                    <a:cubicBezTo>
                      <a:pt x="18075" y="11668"/>
                      <a:pt x="13861" y="26811"/>
                      <a:pt x="93" y="27377"/>
                    </a:cubicBezTo>
                    <a:lnTo>
                      <a:pt x="93" y="30490"/>
                    </a:lnTo>
                    <a:lnTo>
                      <a:pt x="12035" y="30490"/>
                    </a:lnTo>
                    <a:lnTo>
                      <a:pt x="12035" y="69551"/>
                    </a:lnTo>
                    <a:cubicBezTo>
                      <a:pt x="12035" y="86958"/>
                      <a:pt x="25100" y="88657"/>
                      <a:pt x="30157" y="88657"/>
                    </a:cubicBezTo>
                    <a:cubicBezTo>
                      <a:pt x="40131" y="88657"/>
                      <a:pt x="44065" y="78608"/>
                      <a:pt x="44065" y="69551"/>
                    </a:cubicBezTo>
                    <a:lnTo>
                      <a:pt x="44065" y="61484"/>
                    </a:lnTo>
                    <a:lnTo>
                      <a:pt x="40553" y="61484"/>
                    </a:lnTo>
                    <a:lnTo>
                      <a:pt x="40553" y="69268"/>
                    </a:lnTo>
                    <a:cubicBezTo>
                      <a:pt x="40553" y="79741"/>
                      <a:pt x="36338" y="85119"/>
                      <a:pt x="31140" y="85119"/>
                    </a:cubicBezTo>
                    <a:cubicBezTo>
                      <a:pt x="21728" y="85119"/>
                      <a:pt x="21728" y="72240"/>
                      <a:pt x="21728" y="69834"/>
                    </a:cubicBezTo>
                    <a:lnTo>
                      <a:pt x="21728" y="30490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3E238F1F-F27E-B1CB-D7FA-24E11BA8348B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9896278" y="4142563"/>
                <a:ext cx="30063" cy="94679"/>
              </a:xfrm>
              <a:custGeom>
                <a:avLst/>
                <a:gdLst>
                  <a:gd name="csX0" fmla="*/ 20327 w 30063"/>
                  <a:gd name="csY0" fmla="*/ 32189 h 94679"/>
                  <a:gd name="csX1" fmla="*/ 659 w 30063"/>
                  <a:gd name="csY1" fmla="*/ 33745 h 94679"/>
                  <a:gd name="csX2" fmla="*/ 659 w 30063"/>
                  <a:gd name="csY2" fmla="*/ 38133 h 94679"/>
                  <a:gd name="csX3" fmla="*/ 11055 w 30063"/>
                  <a:gd name="csY3" fmla="*/ 45916 h 94679"/>
                  <a:gd name="csX4" fmla="*/ 11055 w 30063"/>
                  <a:gd name="csY4" fmla="*/ 83986 h 94679"/>
                  <a:gd name="csX5" fmla="*/ 97 w 30063"/>
                  <a:gd name="csY5" fmla="*/ 90355 h 94679"/>
                  <a:gd name="csX6" fmla="*/ 97 w 30063"/>
                  <a:gd name="csY6" fmla="*/ 94742 h 94679"/>
                  <a:gd name="csX7" fmla="*/ 15551 w 30063"/>
                  <a:gd name="csY7" fmla="*/ 94318 h 94679"/>
                  <a:gd name="csX8" fmla="*/ 30161 w 30063"/>
                  <a:gd name="csY8" fmla="*/ 94742 h 94679"/>
                  <a:gd name="csX9" fmla="*/ 30161 w 30063"/>
                  <a:gd name="csY9" fmla="*/ 90355 h 94679"/>
                  <a:gd name="csX10" fmla="*/ 20327 w 30063"/>
                  <a:gd name="csY10" fmla="*/ 84128 h 94679"/>
                  <a:gd name="csX11" fmla="*/ 20327 w 30063"/>
                  <a:gd name="csY11" fmla="*/ 32189 h 94679"/>
                  <a:gd name="csX12" fmla="*/ 20889 w 30063"/>
                  <a:gd name="csY12" fmla="*/ 7564 h 94679"/>
                  <a:gd name="csX13" fmla="*/ 13443 w 30063"/>
                  <a:gd name="csY13" fmla="*/ 63 h 94679"/>
                  <a:gd name="csX14" fmla="*/ 5998 w 30063"/>
                  <a:gd name="csY14" fmla="*/ 7564 h 94679"/>
                  <a:gd name="csX15" fmla="*/ 13443 w 30063"/>
                  <a:gd name="csY15" fmla="*/ 15064 h 94679"/>
                  <a:gd name="csX16" fmla="*/ 20889 w 30063"/>
                  <a:gd name="csY16" fmla="*/ 7564 h 9467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30063" h="94679">
                    <a:moveTo>
                      <a:pt x="20327" y="32189"/>
                    </a:moveTo>
                    <a:lnTo>
                      <a:pt x="659" y="33745"/>
                    </a:lnTo>
                    <a:lnTo>
                      <a:pt x="659" y="38133"/>
                    </a:lnTo>
                    <a:cubicBezTo>
                      <a:pt x="9791" y="38133"/>
                      <a:pt x="11055" y="38982"/>
                      <a:pt x="11055" y="45916"/>
                    </a:cubicBezTo>
                    <a:lnTo>
                      <a:pt x="11055" y="83986"/>
                    </a:lnTo>
                    <a:cubicBezTo>
                      <a:pt x="11055" y="90355"/>
                      <a:pt x="9510" y="90355"/>
                      <a:pt x="97" y="90355"/>
                    </a:cubicBezTo>
                    <a:lnTo>
                      <a:pt x="97" y="94742"/>
                    </a:lnTo>
                    <a:cubicBezTo>
                      <a:pt x="4593" y="94601"/>
                      <a:pt x="12179" y="94318"/>
                      <a:pt x="15551" y="94318"/>
                    </a:cubicBezTo>
                    <a:cubicBezTo>
                      <a:pt x="20467" y="94318"/>
                      <a:pt x="25384" y="94601"/>
                      <a:pt x="30161" y="94742"/>
                    </a:cubicBezTo>
                    <a:lnTo>
                      <a:pt x="30161" y="90355"/>
                    </a:lnTo>
                    <a:cubicBezTo>
                      <a:pt x="20889" y="90355"/>
                      <a:pt x="20327" y="89647"/>
                      <a:pt x="20327" y="84128"/>
                    </a:cubicBezTo>
                    <a:lnTo>
                      <a:pt x="20327" y="32189"/>
                    </a:lnTo>
                    <a:close/>
                    <a:moveTo>
                      <a:pt x="20889" y="7564"/>
                    </a:moveTo>
                    <a:cubicBezTo>
                      <a:pt x="20889" y="3035"/>
                      <a:pt x="17377" y="63"/>
                      <a:pt x="13443" y="63"/>
                    </a:cubicBezTo>
                    <a:cubicBezTo>
                      <a:pt x="9088" y="63"/>
                      <a:pt x="5998" y="3884"/>
                      <a:pt x="5998" y="7564"/>
                    </a:cubicBezTo>
                    <a:cubicBezTo>
                      <a:pt x="5998" y="11385"/>
                      <a:pt x="9088" y="15064"/>
                      <a:pt x="13443" y="15064"/>
                    </a:cubicBezTo>
                    <a:cubicBezTo>
                      <a:pt x="17377" y="15064"/>
                      <a:pt x="20889" y="12092"/>
                      <a:pt x="20889" y="7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A76227C1-3FB2-FD84-DE5A-B9BDD20039D4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9935161" y="4174689"/>
                <a:ext cx="70663" cy="62553"/>
              </a:xfrm>
              <a:custGeom>
                <a:avLst/>
                <a:gdLst>
                  <a:gd name="csX0" fmla="*/ 11058 w 70663"/>
                  <a:gd name="csY0" fmla="*/ 13932 h 62553"/>
                  <a:gd name="csX1" fmla="*/ 11058 w 70663"/>
                  <a:gd name="csY1" fmla="*/ 51860 h 62553"/>
                  <a:gd name="csX2" fmla="*/ 100 w 70663"/>
                  <a:gd name="csY2" fmla="*/ 58229 h 62553"/>
                  <a:gd name="csX3" fmla="*/ 100 w 70663"/>
                  <a:gd name="csY3" fmla="*/ 62616 h 62553"/>
                  <a:gd name="csX4" fmla="*/ 15975 w 70663"/>
                  <a:gd name="csY4" fmla="*/ 62192 h 62553"/>
                  <a:gd name="csX5" fmla="*/ 31709 w 70663"/>
                  <a:gd name="csY5" fmla="*/ 62616 h 62553"/>
                  <a:gd name="csX6" fmla="*/ 31709 w 70663"/>
                  <a:gd name="csY6" fmla="*/ 58229 h 62553"/>
                  <a:gd name="csX7" fmla="*/ 20751 w 70663"/>
                  <a:gd name="csY7" fmla="*/ 51860 h 62553"/>
                  <a:gd name="csX8" fmla="*/ 20751 w 70663"/>
                  <a:gd name="csY8" fmla="*/ 25820 h 62553"/>
                  <a:gd name="csX9" fmla="*/ 39717 w 70663"/>
                  <a:gd name="csY9" fmla="*/ 3176 h 62553"/>
                  <a:gd name="csX10" fmla="*/ 50112 w 70663"/>
                  <a:gd name="csY10" fmla="*/ 18885 h 62553"/>
                  <a:gd name="csX11" fmla="*/ 50112 w 70663"/>
                  <a:gd name="csY11" fmla="*/ 51860 h 62553"/>
                  <a:gd name="csX12" fmla="*/ 39155 w 70663"/>
                  <a:gd name="csY12" fmla="*/ 58229 h 62553"/>
                  <a:gd name="csX13" fmla="*/ 39155 w 70663"/>
                  <a:gd name="csY13" fmla="*/ 62616 h 62553"/>
                  <a:gd name="csX14" fmla="*/ 55029 w 70663"/>
                  <a:gd name="csY14" fmla="*/ 62192 h 62553"/>
                  <a:gd name="csX15" fmla="*/ 70764 w 70663"/>
                  <a:gd name="csY15" fmla="*/ 62616 h 62553"/>
                  <a:gd name="csX16" fmla="*/ 70764 w 70663"/>
                  <a:gd name="csY16" fmla="*/ 58229 h 62553"/>
                  <a:gd name="csX17" fmla="*/ 59806 w 70663"/>
                  <a:gd name="csY17" fmla="*/ 53983 h 62553"/>
                  <a:gd name="csX18" fmla="*/ 59806 w 70663"/>
                  <a:gd name="csY18" fmla="*/ 26952 h 62553"/>
                  <a:gd name="csX19" fmla="*/ 55451 w 70663"/>
                  <a:gd name="csY19" fmla="*/ 5299 h 62553"/>
                  <a:gd name="csX20" fmla="*/ 40700 w 70663"/>
                  <a:gd name="csY20" fmla="*/ 63 h 62553"/>
                  <a:gd name="csX21" fmla="*/ 19908 w 70663"/>
                  <a:gd name="csY21" fmla="*/ 14923 h 62553"/>
                  <a:gd name="csX22" fmla="*/ 19908 w 70663"/>
                  <a:gd name="csY22" fmla="*/ 63 h 62553"/>
                  <a:gd name="csX23" fmla="*/ 100 w 70663"/>
                  <a:gd name="csY23" fmla="*/ 1620 h 62553"/>
                  <a:gd name="csX24" fmla="*/ 100 w 70663"/>
                  <a:gd name="csY24" fmla="*/ 6007 h 62553"/>
                  <a:gd name="csX25" fmla="*/ 11058 w 70663"/>
                  <a:gd name="csY25" fmla="*/ 13932 h 625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70663" h="62553">
                    <a:moveTo>
                      <a:pt x="11058" y="13932"/>
                    </a:moveTo>
                    <a:lnTo>
                      <a:pt x="11058" y="51860"/>
                    </a:lnTo>
                    <a:cubicBezTo>
                      <a:pt x="11058" y="58229"/>
                      <a:pt x="9512" y="58229"/>
                      <a:pt x="100" y="58229"/>
                    </a:cubicBezTo>
                    <a:lnTo>
                      <a:pt x="100" y="62616"/>
                    </a:lnTo>
                    <a:cubicBezTo>
                      <a:pt x="5017" y="62475"/>
                      <a:pt x="12182" y="62192"/>
                      <a:pt x="15975" y="62192"/>
                    </a:cubicBezTo>
                    <a:cubicBezTo>
                      <a:pt x="19627" y="62192"/>
                      <a:pt x="26933" y="62475"/>
                      <a:pt x="31709" y="62616"/>
                    </a:cubicBezTo>
                    <a:lnTo>
                      <a:pt x="31709" y="58229"/>
                    </a:lnTo>
                    <a:cubicBezTo>
                      <a:pt x="22297" y="58229"/>
                      <a:pt x="20751" y="58229"/>
                      <a:pt x="20751" y="51860"/>
                    </a:cubicBezTo>
                    <a:lnTo>
                      <a:pt x="20751" y="25820"/>
                    </a:lnTo>
                    <a:cubicBezTo>
                      <a:pt x="20751" y="11102"/>
                      <a:pt x="30726" y="3176"/>
                      <a:pt x="39717" y="3176"/>
                    </a:cubicBezTo>
                    <a:cubicBezTo>
                      <a:pt x="48567" y="3176"/>
                      <a:pt x="50112" y="10819"/>
                      <a:pt x="50112" y="18885"/>
                    </a:cubicBezTo>
                    <a:lnTo>
                      <a:pt x="50112" y="51860"/>
                    </a:lnTo>
                    <a:cubicBezTo>
                      <a:pt x="50112" y="58229"/>
                      <a:pt x="48567" y="58229"/>
                      <a:pt x="39155" y="58229"/>
                    </a:cubicBezTo>
                    <a:lnTo>
                      <a:pt x="39155" y="62616"/>
                    </a:lnTo>
                    <a:cubicBezTo>
                      <a:pt x="44072" y="62475"/>
                      <a:pt x="51236" y="62192"/>
                      <a:pt x="55029" y="62192"/>
                    </a:cubicBezTo>
                    <a:cubicBezTo>
                      <a:pt x="58682" y="62192"/>
                      <a:pt x="65987" y="62475"/>
                      <a:pt x="70764" y="62616"/>
                    </a:cubicBezTo>
                    <a:lnTo>
                      <a:pt x="70764" y="58229"/>
                    </a:lnTo>
                    <a:cubicBezTo>
                      <a:pt x="63458" y="58229"/>
                      <a:pt x="59946" y="58229"/>
                      <a:pt x="59806" y="53983"/>
                    </a:cubicBezTo>
                    <a:lnTo>
                      <a:pt x="59806" y="26952"/>
                    </a:lnTo>
                    <a:cubicBezTo>
                      <a:pt x="59806" y="14781"/>
                      <a:pt x="59806" y="10394"/>
                      <a:pt x="55451" y="5299"/>
                    </a:cubicBezTo>
                    <a:cubicBezTo>
                      <a:pt x="53484" y="2893"/>
                      <a:pt x="48848" y="63"/>
                      <a:pt x="40700" y="63"/>
                    </a:cubicBezTo>
                    <a:cubicBezTo>
                      <a:pt x="30445" y="63"/>
                      <a:pt x="23842" y="6148"/>
                      <a:pt x="19908" y="14923"/>
                    </a:cubicBezTo>
                    <a:lnTo>
                      <a:pt x="19908" y="63"/>
                    </a:lnTo>
                    <a:lnTo>
                      <a:pt x="100" y="1620"/>
                    </a:lnTo>
                    <a:lnTo>
                      <a:pt x="100" y="6007"/>
                    </a:lnTo>
                    <a:cubicBezTo>
                      <a:pt x="9934" y="6007"/>
                      <a:pt x="11058" y="6997"/>
                      <a:pt x="11058" y="139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6007C083-98FD-35B7-BAB6-5ED9423D5751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0012646" y="4173132"/>
                <a:ext cx="64201" cy="93264"/>
              </a:xfrm>
              <a:custGeom>
                <a:avLst/>
                <a:gdLst>
                  <a:gd name="csX0" fmla="*/ 27359 w 64201"/>
                  <a:gd name="csY0" fmla="*/ 39831 h 93264"/>
                  <a:gd name="csX1" fmla="*/ 15137 w 64201"/>
                  <a:gd name="csY1" fmla="*/ 22424 h 93264"/>
                  <a:gd name="csX2" fmla="*/ 17385 w 64201"/>
                  <a:gd name="csY2" fmla="*/ 10536 h 93264"/>
                  <a:gd name="csX3" fmla="*/ 27359 w 64201"/>
                  <a:gd name="csY3" fmla="*/ 4875 h 93264"/>
                  <a:gd name="csX4" fmla="*/ 39582 w 64201"/>
                  <a:gd name="csY4" fmla="*/ 22282 h 93264"/>
                  <a:gd name="csX5" fmla="*/ 37334 w 64201"/>
                  <a:gd name="csY5" fmla="*/ 34170 h 93264"/>
                  <a:gd name="csX6" fmla="*/ 27359 w 64201"/>
                  <a:gd name="csY6" fmla="*/ 39831 h 93264"/>
                  <a:gd name="csX7" fmla="*/ 11063 w 64201"/>
                  <a:gd name="csY7" fmla="*/ 45350 h 93264"/>
                  <a:gd name="csX8" fmla="*/ 13452 w 64201"/>
                  <a:gd name="csY8" fmla="*/ 38699 h 93264"/>
                  <a:gd name="csX9" fmla="*/ 27359 w 64201"/>
                  <a:gd name="csY9" fmla="*/ 43086 h 93264"/>
                  <a:gd name="csX10" fmla="*/ 50118 w 64201"/>
                  <a:gd name="csY10" fmla="*/ 22424 h 93264"/>
                  <a:gd name="csX11" fmla="*/ 44358 w 64201"/>
                  <a:gd name="csY11" fmla="*/ 8696 h 93264"/>
                  <a:gd name="csX12" fmla="*/ 57002 w 64201"/>
                  <a:gd name="csY12" fmla="*/ 3176 h 93264"/>
                  <a:gd name="csX13" fmla="*/ 58406 w 64201"/>
                  <a:gd name="csY13" fmla="*/ 3318 h 93264"/>
                  <a:gd name="csX14" fmla="*/ 56159 w 64201"/>
                  <a:gd name="csY14" fmla="*/ 7139 h 93264"/>
                  <a:gd name="csX15" fmla="*/ 60233 w 64201"/>
                  <a:gd name="csY15" fmla="*/ 11243 h 93264"/>
                  <a:gd name="csX16" fmla="*/ 64307 w 64201"/>
                  <a:gd name="csY16" fmla="*/ 6997 h 93264"/>
                  <a:gd name="csX17" fmla="*/ 57142 w 64201"/>
                  <a:gd name="csY17" fmla="*/ 63 h 93264"/>
                  <a:gd name="csX18" fmla="*/ 42251 w 64201"/>
                  <a:gd name="csY18" fmla="*/ 6714 h 93264"/>
                  <a:gd name="csX19" fmla="*/ 27359 w 64201"/>
                  <a:gd name="csY19" fmla="*/ 1620 h 93264"/>
                  <a:gd name="csX20" fmla="*/ 4601 w 64201"/>
                  <a:gd name="csY20" fmla="*/ 22282 h 93264"/>
                  <a:gd name="csX21" fmla="*/ 11204 w 64201"/>
                  <a:gd name="csY21" fmla="*/ 36859 h 93264"/>
                  <a:gd name="csX22" fmla="*/ 6849 w 64201"/>
                  <a:gd name="csY22" fmla="*/ 48605 h 93264"/>
                  <a:gd name="csX23" fmla="*/ 13030 w 64201"/>
                  <a:gd name="csY23" fmla="*/ 61201 h 93264"/>
                  <a:gd name="csX24" fmla="*/ 106 w 64201"/>
                  <a:gd name="csY24" fmla="*/ 75353 h 93264"/>
                  <a:gd name="csX25" fmla="*/ 31153 w 64201"/>
                  <a:gd name="csY25" fmla="*/ 93327 h 93264"/>
                  <a:gd name="csX26" fmla="*/ 62340 w 64201"/>
                  <a:gd name="csY26" fmla="*/ 75070 h 93264"/>
                  <a:gd name="csX27" fmla="*/ 53209 w 64201"/>
                  <a:gd name="csY27" fmla="*/ 58937 h 93264"/>
                  <a:gd name="csX28" fmla="*/ 29045 w 64201"/>
                  <a:gd name="csY28" fmla="*/ 54974 h 93264"/>
                  <a:gd name="csX29" fmla="*/ 18509 w 64201"/>
                  <a:gd name="csY29" fmla="*/ 54832 h 93264"/>
                  <a:gd name="csX30" fmla="*/ 11063 w 64201"/>
                  <a:gd name="csY30" fmla="*/ 45350 h 93264"/>
                  <a:gd name="csX31" fmla="*/ 31293 w 64201"/>
                  <a:gd name="csY31" fmla="*/ 90072 h 93264"/>
                  <a:gd name="csX32" fmla="*/ 7411 w 64201"/>
                  <a:gd name="csY32" fmla="*/ 75353 h 93264"/>
                  <a:gd name="csX33" fmla="*/ 18930 w 64201"/>
                  <a:gd name="csY33" fmla="*/ 63182 h 93264"/>
                  <a:gd name="csX34" fmla="*/ 27219 w 64201"/>
                  <a:gd name="csY34" fmla="*/ 63182 h 93264"/>
                  <a:gd name="csX35" fmla="*/ 55035 w 64201"/>
                  <a:gd name="csY35" fmla="*/ 75353 h 93264"/>
                  <a:gd name="csX36" fmla="*/ 31293 w 64201"/>
                  <a:gd name="csY36" fmla="*/ 90072 h 9326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</a:cxnLst>
                <a:rect l="l" t="t" r="r" b="b"/>
                <a:pathLst>
                  <a:path w="64201" h="93264">
                    <a:moveTo>
                      <a:pt x="27359" y="39831"/>
                    </a:moveTo>
                    <a:cubicBezTo>
                      <a:pt x="15137" y="39831"/>
                      <a:pt x="15137" y="25679"/>
                      <a:pt x="15137" y="22424"/>
                    </a:cubicBezTo>
                    <a:cubicBezTo>
                      <a:pt x="15137" y="18602"/>
                      <a:pt x="15278" y="14074"/>
                      <a:pt x="17385" y="10536"/>
                    </a:cubicBezTo>
                    <a:cubicBezTo>
                      <a:pt x="18509" y="8837"/>
                      <a:pt x="21740" y="4875"/>
                      <a:pt x="27359" y="4875"/>
                    </a:cubicBezTo>
                    <a:cubicBezTo>
                      <a:pt x="39582" y="4875"/>
                      <a:pt x="39582" y="19027"/>
                      <a:pt x="39582" y="22282"/>
                    </a:cubicBezTo>
                    <a:cubicBezTo>
                      <a:pt x="39582" y="26103"/>
                      <a:pt x="39441" y="30632"/>
                      <a:pt x="37334" y="34170"/>
                    </a:cubicBezTo>
                    <a:cubicBezTo>
                      <a:pt x="36210" y="35868"/>
                      <a:pt x="32979" y="39831"/>
                      <a:pt x="27359" y="39831"/>
                    </a:cubicBezTo>
                    <a:close/>
                    <a:moveTo>
                      <a:pt x="11063" y="45350"/>
                    </a:moveTo>
                    <a:cubicBezTo>
                      <a:pt x="11063" y="44784"/>
                      <a:pt x="11063" y="41529"/>
                      <a:pt x="13452" y="38699"/>
                    </a:cubicBezTo>
                    <a:cubicBezTo>
                      <a:pt x="18930" y="42661"/>
                      <a:pt x="24690" y="43086"/>
                      <a:pt x="27359" y="43086"/>
                    </a:cubicBezTo>
                    <a:cubicBezTo>
                      <a:pt x="40425" y="43086"/>
                      <a:pt x="50118" y="33321"/>
                      <a:pt x="50118" y="22424"/>
                    </a:cubicBezTo>
                    <a:cubicBezTo>
                      <a:pt x="50118" y="17187"/>
                      <a:pt x="47870" y="11951"/>
                      <a:pt x="44358" y="8696"/>
                    </a:cubicBezTo>
                    <a:cubicBezTo>
                      <a:pt x="49416" y="3884"/>
                      <a:pt x="54473" y="3176"/>
                      <a:pt x="57002" y="3176"/>
                    </a:cubicBezTo>
                    <a:cubicBezTo>
                      <a:pt x="57283" y="3176"/>
                      <a:pt x="57985" y="3176"/>
                      <a:pt x="58406" y="3318"/>
                    </a:cubicBezTo>
                    <a:cubicBezTo>
                      <a:pt x="56861" y="3884"/>
                      <a:pt x="56159" y="5441"/>
                      <a:pt x="56159" y="7139"/>
                    </a:cubicBezTo>
                    <a:cubicBezTo>
                      <a:pt x="56159" y="9545"/>
                      <a:pt x="57985" y="11243"/>
                      <a:pt x="60233" y="11243"/>
                    </a:cubicBezTo>
                    <a:cubicBezTo>
                      <a:pt x="61638" y="11243"/>
                      <a:pt x="64307" y="10252"/>
                      <a:pt x="64307" y="6997"/>
                    </a:cubicBezTo>
                    <a:cubicBezTo>
                      <a:pt x="64307" y="4592"/>
                      <a:pt x="62621" y="63"/>
                      <a:pt x="57142" y="63"/>
                    </a:cubicBezTo>
                    <a:cubicBezTo>
                      <a:pt x="54332" y="63"/>
                      <a:pt x="48151" y="912"/>
                      <a:pt x="42251" y="6714"/>
                    </a:cubicBezTo>
                    <a:cubicBezTo>
                      <a:pt x="36350" y="2044"/>
                      <a:pt x="30450" y="1620"/>
                      <a:pt x="27359" y="1620"/>
                    </a:cubicBezTo>
                    <a:cubicBezTo>
                      <a:pt x="14294" y="1620"/>
                      <a:pt x="4601" y="11385"/>
                      <a:pt x="4601" y="22282"/>
                    </a:cubicBezTo>
                    <a:cubicBezTo>
                      <a:pt x="4601" y="28509"/>
                      <a:pt x="7692" y="33887"/>
                      <a:pt x="11204" y="36859"/>
                    </a:cubicBezTo>
                    <a:cubicBezTo>
                      <a:pt x="9378" y="38982"/>
                      <a:pt x="6849" y="43652"/>
                      <a:pt x="6849" y="48605"/>
                    </a:cubicBezTo>
                    <a:cubicBezTo>
                      <a:pt x="6849" y="52993"/>
                      <a:pt x="8675" y="58371"/>
                      <a:pt x="13030" y="61201"/>
                    </a:cubicBezTo>
                    <a:cubicBezTo>
                      <a:pt x="4601" y="63607"/>
                      <a:pt x="106" y="69692"/>
                      <a:pt x="106" y="75353"/>
                    </a:cubicBezTo>
                    <a:cubicBezTo>
                      <a:pt x="106" y="85543"/>
                      <a:pt x="14014" y="93327"/>
                      <a:pt x="31153" y="93327"/>
                    </a:cubicBezTo>
                    <a:cubicBezTo>
                      <a:pt x="47730" y="93327"/>
                      <a:pt x="62340" y="86109"/>
                      <a:pt x="62340" y="75070"/>
                    </a:cubicBezTo>
                    <a:cubicBezTo>
                      <a:pt x="62340" y="70117"/>
                      <a:pt x="60373" y="62899"/>
                      <a:pt x="53209" y="58937"/>
                    </a:cubicBezTo>
                    <a:cubicBezTo>
                      <a:pt x="45763" y="54974"/>
                      <a:pt x="37615" y="54974"/>
                      <a:pt x="29045" y="54974"/>
                    </a:cubicBezTo>
                    <a:cubicBezTo>
                      <a:pt x="25533" y="54974"/>
                      <a:pt x="19492" y="54974"/>
                      <a:pt x="18509" y="54832"/>
                    </a:cubicBezTo>
                    <a:cubicBezTo>
                      <a:pt x="14014" y="54266"/>
                      <a:pt x="11063" y="49879"/>
                      <a:pt x="11063" y="45350"/>
                    </a:cubicBezTo>
                    <a:close/>
                    <a:moveTo>
                      <a:pt x="31293" y="90072"/>
                    </a:moveTo>
                    <a:cubicBezTo>
                      <a:pt x="17104" y="90072"/>
                      <a:pt x="7411" y="82854"/>
                      <a:pt x="7411" y="75353"/>
                    </a:cubicBezTo>
                    <a:cubicBezTo>
                      <a:pt x="7411" y="68843"/>
                      <a:pt x="12749" y="63607"/>
                      <a:pt x="18930" y="63182"/>
                    </a:cubicBezTo>
                    <a:lnTo>
                      <a:pt x="27219" y="63182"/>
                    </a:lnTo>
                    <a:cubicBezTo>
                      <a:pt x="39301" y="63182"/>
                      <a:pt x="55035" y="63182"/>
                      <a:pt x="55035" y="75353"/>
                    </a:cubicBezTo>
                    <a:cubicBezTo>
                      <a:pt x="55035" y="82996"/>
                      <a:pt x="45060" y="90072"/>
                      <a:pt x="31293" y="90072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3D9FE9CC-2EFC-6ABF-94E6-6D9111380710}"/>
                </a:ext>
              </a:extLst>
            </p:cNvPr>
            <p:cNvSpPr/>
            <p:nvPr/>
          </p:nvSpPr>
          <p:spPr>
            <a:xfrm rot="19913005" flipH="1">
              <a:off x="2467662" y="3962709"/>
              <a:ext cx="199022" cy="124704"/>
            </a:xfrm>
            <a:custGeom>
              <a:avLst/>
              <a:gdLst>
                <a:gd name="csX0" fmla="*/ 0 w 137934"/>
                <a:gd name="csY0" fmla="*/ 0 h 86929"/>
                <a:gd name="csX1" fmla="*/ 137934 w 137934"/>
                <a:gd name="csY1" fmla="*/ 0 h 86929"/>
                <a:gd name="csX2" fmla="*/ 137934 w 137934"/>
                <a:gd name="csY2" fmla="*/ 86929 h 86929"/>
                <a:gd name="csX3" fmla="*/ 61208 w 137934"/>
                <a:gd name="csY3" fmla="*/ 86929 h 86929"/>
                <a:gd name="csX4" fmla="*/ 52998 w 137934"/>
                <a:gd name="csY4" fmla="*/ 81710 h 86929"/>
                <a:gd name="csX5" fmla="*/ 20058 w 137934"/>
                <a:gd name="csY5" fmla="*/ 43722 h 869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137934" h="86929">
                  <a:moveTo>
                    <a:pt x="0" y="0"/>
                  </a:moveTo>
                  <a:lnTo>
                    <a:pt x="137934" y="0"/>
                  </a:lnTo>
                  <a:lnTo>
                    <a:pt x="137934" y="86929"/>
                  </a:lnTo>
                  <a:lnTo>
                    <a:pt x="61208" y="86929"/>
                  </a:lnTo>
                  <a:lnTo>
                    <a:pt x="52998" y="81710"/>
                  </a:lnTo>
                  <a:cubicBezTo>
                    <a:pt x="40362" y="70782"/>
                    <a:pt x="29254" y="57985"/>
                    <a:pt x="20058" y="43722"/>
                  </a:cubicBezTo>
                  <a:close/>
                </a:path>
              </a:pathLst>
            </a:custGeom>
            <a:solidFill>
              <a:srgbClr val="FFC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B4591B5D-3736-7F89-A507-7289AA800A75}"/>
                </a:ext>
              </a:extLst>
            </p:cNvPr>
            <p:cNvCxnSpPr>
              <a:cxnSpLocks/>
            </p:cNvCxnSpPr>
            <p:nvPr/>
          </p:nvCxnSpPr>
          <p:spPr>
            <a:xfrm rot="2700000" flipV="1">
              <a:off x="4864508" y="5152916"/>
              <a:ext cx="0" cy="309861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EEF77D5-B27C-3617-61C6-8ABF8B542B90}"/>
                </a:ext>
              </a:extLst>
            </p:cNvPr>
            <p:cNvSpPr/>
            <p:nvPr/>
          </p:nvSpPr>
          <p:spPr>
            <a:xfrm rot="9000000">
              <a:off x="2427553" y="3874067"/>
              <a:ext cx="371545" cy="263929"/>
            </a:xfrm>
            <a:custGeom>
              <a:avLst/>
              <a:gdLst>
                <a:gd name="csX0" fmla="*/ 123367 w 207063"/>
                <a:gd name="csY0" fmla="*/ 0 h 183982"/>
                <a:gd name="csX1" fmla="*/ 123367 w 207063"/>
                <a:gd name="csY1" fmla="*/ 52644 h 183982"/>
                <a:gd name="csX2" fmla="*/ 136623 w 207063"/>
                <a:gd name="csY2" fmla="*/ 37356 h 183982"/>
                <a:gd name="csX3" fmla="*/ 178726 w 207063"/>
                <a:gd name="csY3" fmla="*/ 10588 h 183982"/>
                <a:gd name="csX4" fmla="*/ 207063 w 207063"/>
                <a:gd name="csY4" fmla="*/ 1370 h 183982"/>
                <a:gd name="csX5" fmla="*/ 207063 w 207063"/>
                <a:gd name="csY5" fmla="*/ 0 h 183982"/>
                <a:gd name="csX6" fmla="*/ 0 w 207063"/>
                <a:gd name="csY6" fmla="*/ 0 h 183982"/>
                <a:gd name="csX7" fmla="*/ 0 w 207063"/>
                <a:gd name="csY7" fmla="*/ 183982 h 183982"/>
                <a:gd name="csX8" fmla="*/ 75390 w 207063"/>
                <a:gd name="csY8" fmla="*/ 183982 h 183982"/>
                <a:gd name="csX9" fmla="*/ 74553 w 207063"/>
                <a:gd name="csY9" fmla="*/ 175276 h 183982"/>
                <a:gd name="csX10" fmla="*/ 103683 w 207063"/>
                <a:gd name="csY10" fmla="*/ 75344 h 183982"/>
                <a:gd name="csX11" fmla="*/ 105367 w 207063"/>
                <a:gd name="csY11" fmla="*/ 73402 h 183982"/>
                <a:gd name="csX12" fmla="*/ 105367 w 207063"/>
                <a:gd name="csY12" fmla="*/ 0 h 1839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207063" h="183982">
                  <a:moveTo>
                    <a:pt x="123367" y="0"/>
                  </a:moveTo>
                  <a:lnTo>
                    <a:pt x="123367" y="52644"/>
                  </a:lnTo>
                  <a:lnTo>
                    <a:pt x="136623" y="37356"/>
                  </a:lnTo>
                  <a:cubicBezTo>
                    <a:pt x="149259" y="26429"/>
                    <a:pt x="163422" y="17371"/>
                    <a:pt x="178726" y="10588"/>
                  </a:cubicBezTo>
                  <a:lnTo>
                    <a:pt x="207063" y="1370"/>
                  </a:lnTo>
                  <a:lnTo>
                    <a:pt x="207063" y="0"/>
                  </a:lnTo>
                  <a:close/>
                  <a:moveTo>
                    <a:pt x="0" y="0"/>
                  </a:moveTo>
                  <a:lnTo>
                    <a:pt x="0" y="183982"/>
                  </a:lnTo>
                  <a:lnTo>
                    <a:pt x="75390" y="183982"/>
                  </a:lnTo>
                  <a:lnTo>
                    <a:pt x="74553" y="175276"/>
                  </a:lnTo>
                  <a:cubicBezTo>
                    <a:pt x="74553" y="138259"/>
                    <a:pt x="85291" y="103870"/>
                    <a:pt x="103683" y="75344"/>
                  </a:cubicBezTo>
                  <a:lnTo>
                    <a:pt x="105367" y="73402"/>
                  </a:lnTo>
                  <a:lnTo>
                    <a:pt x="105367" y="0"/>
                  </a:lnTo>
                  <a:close/>
                </a:path>
              </a:pathLst>
            </a:custGeom>
            <a:solidFill>
              <a:srgbClr val="8C8C8C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628FB951-85E2-D8B2-63A0-CB04C578CDC9}"/>
                </a:ext>
              </a:extLst>
            </p:cNvPr>
            <p:cNvCxnSpPr>
              <a:cxnSpLocks/>
            </p:cNvCxnSpPr>
            <p:nvPr/>
          </p:nvCxnSpPr>
          <p:spPr>
            <a:xfrm>
              <a:off x="2340739" y="3588493"/>
              <a:ext cx="382014" cy="642359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A1FE9B0E-3E9D-0039-B532-99A261835357}"/>
                </a:ext>
              </a:extLst>
            </p:cNvPr>
            <p:cNvSpPr txBox="1"/>
            <p:nvPr/>
          </p:nvSpPr>
          <p:spPr>
            <a:xfrm>
              <a:off x="2797595" y="5326207"/>
              <a:ext cx="1964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780 nm,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100 fs, 10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mJ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C16C9426-5072-303D-7270-AA910AB592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6369" y="3280074"/>
              <a:ext cx="1269816" cy="930469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8D8428F9-4C17-AF50-B95C-E19B198991E6}"/>
                </a:ext>
              </a:extLst>
            </p:cNvPr>
            <p:cNvCxnSpPr>
              <a:cxnSpLocks/>
            </p:cNvCxnSpPr>
            <p:nvPr/>
          </p:nvCxnSpPr>
          <p:spPr>
            <a:xfrm rot="21060000" flipH="1" flipV="1">
              <a:off x="2621892" y="4178394"/>
              <a:ext cx="177861" cy="78612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</p:cxn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C00D430-B75F-2988-AABB-E8B1AB1577B8}"/>
                </a:ext>
              </a:extLst>
            </p:cNvPr>
            <p:cNvGrpSpPr/>
            <p:nvPr/>
          </p:nvGrpSpPr>
          <p:grpSpPr>
            <a:xfrm>
              <a:off x="3003047" y="3690171"/>
              <a:ext cx="724259" cy="536135"/>
              <a:chOff x="2293085" y="616964"/>
              <a:chExt cx="477277" cy="353306"/>
            </a:xfrm>
          </p:grpSpPr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BF37A27A-30E9-8B84-C475-A03BCC2EFF86}"/>
                  </a:ext>
                </a:extLst>
              </p:cNvPr>
              <p:cNvCxnSpPr>
                <a:cxnSpLocks/>
              </p:cNvCxnSpPr>
              <p:nvPr/>
            </p:nvCxnSpPr>
            <p:spPr>
              <a:xfrm rot="3120000" flipV="1">
                <a:off x="2313996" y="719061"/>
                <a:ext cx="204194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0E2841">
                    <a:lumMod val="75000"/>
                    <a:lumOff val="25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315" name="TextBox 314">
                <a:extLst>
                  <a:ext uri="{FF2B5EF4-FFF2-40B4-BE49-F238E27FC236}">
                    <a16:creationId xmlns:a16="http://schemas.microsoft.com/office/drawing/2014/main" id="{2E6C7752-52EF-DCC0-DAC3-CFF458BB10D2}"/>
                  </a:ext>
                </a:extLst>
              </p:cNvPr>
              <p:cNvSpPr txBox="1"/>
              <p:nvPr/>
            </p:nvSpPr>
            <p:spPr>
              <a:xfrm>
                <a:off x="2293085" y="787731"/>
                <a:ext cx="477277" cy="182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E2841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QWP</a:t>
                </a:r>
              </a:p>
            </p:txBody>
          </p:sp>
        </p:grp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7DEEABB1-2F7C-90B2-656A-FBCD30594AD9}"/>
                </a:ext>
              </a:extLst>
            </p:cNvPr>
            <p:cNvSpPr txBox="1"/>
            <p:nvPr/>
          </p:nvSpPr>
          <p:spPr>
            <a:xfrm>
              <a:off x="2407977" y="3416095"/>
              <a:ext cx="789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OAP f=2”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A0B3122-81C8-9DD1-4D4B-A893AB738770}"/>
                </a:ext>
              </a:extLst>
            </p:cNvPr>
            <p:cNvSpPr txBox="1"/>
            <p:nvPr/>
          </p:nvSpPr>
          <p:spPr>
            <a:xfrm>
              <a:off x="1492108" y="3991209"/>
              <a:ext cx="6571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OAP f=4”</a:t>
              </a:r>
            </a:p>
          </p:txBody>
        </p: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2BFDF67C-CD02-D018-190B-DB8926C64357}"/>
                </a:ext>
              </a:extLst>
            </p:cNvPr>
            <p:cNvCxnSpPr>
              <a:cxnSpLocks/>
            </p:cNvCxnSpPr>
            <p:nvPr/>
          </p:nvCxnSpPr>
          <p:spPr>
            <a:xfrm rot="3120000" flipV="1">
              <a:off x="3378894" y="3607104"/>
              <a:ext cx="309861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6133A88E-AEBA-BE6A-CCA3-CDC6D58CBF1B}"/>
                </a:ext>
              </a:extLst>
            </p:cNvPr>
            <p:cNvCxnSpPr>
              <a:cxnSpLocks/>
            </p:cNvCxnSpPr>
            <p:nvPr/>
          </p:nvCxnSpPr>
          <p:spPr>
            <a:xfrm rot="18900000" flipV="1">
              <a:off x="3846156" y="5270784"/>
              <a:ext cx="309861" cy="0"/>
            </a:xfrm>
            <a:prstGeom prst="line">
              <a:avLst/>
            </a:prstGeom>
            <a:noFill/>
            <a:ln w="9525" cap="flat" cmpd="sng" algn="ctr">
              <a:solidFill>
                <a:srgbClr val="E97132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5156C10F-B971-69F0-E806-B75D05D9D9D2}"/>
                </a:ext>
              </a:extLst>
            </p:cNvPr>
            <p:cNvSpPr txBox="1"/>
            <p:nvPr/>
          </p:nvSpPr>
          <p:spPr>
            <a:xfrm>
              <a:off x="4020188" y="4943619"/>
              <a:ext cx="8767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E97132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Pellicle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4A9E8E6-79EC-6CF7-21F1-E78931C5B4FE}"/>
                </a:ext>
              </a:extLst>
            </p:cNvPr>
            <p:cNvSpPr txBox="1"/>
            <p:nvPr/>
          </p:nvSpPr>
          <p:spPr>
            <a:xfrm>
              <a:off x="1487476" y="3438649"/>
              <a:ext cx="10415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E97132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Wollaston</a:t>
              </a: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B7154906-BF19-9F33-2993-5125BEACAD66}"/>
                </a:ext>
              </a:extLst>
            </p:cNvPr>
            <p:cNvSpPr/>
            <p:nvPr/>
          </p:nvSpPr>
          <p:spPr>
            <a:xfrm>
              <a:off x="2268544" y="5056129"/>
              <a:ext cx="982714" cy="560453"/>
            </a:xfrm>
            <a:prstGeom prst="rect">
              <a:avLst/>
            </a:prstGeom>
            <a:solidFill>
              <a:srgbClr val="919396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Compressor</a:t>
              </a:r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D1561A96-A482-6ACE-7D9A-E6BF116165D3}"/>
                </a:ext>
              </a:extLst>
            </p:cNvPr>
            <p:cNvSpPr/>
            <p:nvPr/>
          </p:nvSpPr>
          <p:spPr>
            <a:xfrm>
              <a:off x="1379996" y="5061325"/>
              <a:ext cx="827712" cy="560453"/>
            </a:xfrm>
            <a:prstGeom prst="rect">
              <a:avLst/>
            </a:prstGeom>
            <a:solidFill>
              <a:srgbClr val="919396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Amplifier</a:t>
              </a:r>
            </a:p>
          </p:txBody>
        </p:sp>
        <p:grpSp>
          <p:nvGrpSpPr>
            <p:cNvPr id="257" name="Group 256" descr="\documentclass{article}&#10;\usepackage{amsmath}&#10;\pagestyle{empty}&#10;\begin{document}&#10;ZnTe&#10;&#10;&#10;\end{document}" title="IguanaTex Vector Display">
              <a:extLst>
                <a:ext uri="{FF2B5EF4-FFF2-40B4-BE49-F238E27FC236}">
                  <a16:creationId xmlns:a16="http://schemas.microsoft.com/office/drawing/2014/main" id="{D3A83657-35EB-784B-75B8-7BAC71317F5F}"/>
                </a:ext>
              </a:extLst>
            </p:cNvPr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>
            <a:xfrm>
              <a:off x="1854702" y="3764727"/>
              <a:ext cx="410391" cy="124059"/>
              <a:chOff x="8304871" y="3653370"/>
              <a:chExt cx="313300" cy="94709"/>
            </a:xfrm>
          </p:grpSpPr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8EDFABEC-1651-CC70-5628-589ECD8BFB3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8304871" y="3653370"/>
                <a:ext cx="72949" cy="93208"/>
              </a:xfrm>
              <a:custGeom>
                <a:avLst/>
                <a:gdLst>
                  <a:gd name="csX0" fmla="*/ 71145 w 72949"/>
                  <a:gd name="csY0" fmla="*/ 4839 h 93208"/>
                  <a:gd name="csX1" fmla="*/ 72158 w 72949"/>
                  <a:gd name="csY1" fmla="*/ 2246 h 93208"/>
                  <a:gd name="csX2" fmla="*/ 68395 w 72949"/>
                  <a:gd name="csY2" fmla="*/ 63 h 93208"/>
                  <a:gd name="csX3" fmla="*/ 3550 w 72949"/>
                  <a:gd name="csY3" fmla="*/ 63 h 93208"/>
                  <a:gd name="csX4" fmla="*/ 1958 w 72949"/>
                  <a:gd name="csY4" fmla="*/ 30768 h 93208"/>
                  <a:gd name="csX5" fmla="*/ 5577 w 72949"/>
                  <a:gd name="csY5" fmla="*/ 30768 h 93208"/>
                  <a:gd name="csX6" fmla="*/ 34670 w 72949"/>
                  <a:gd name="csY6" fmla="*/ 4293 h 93208"/>
                  <a:gd name="csX7" fmla="*/ 57394 w 72949"/>
                  <a:gd name="csY7" fmla="*/ 4293 h 93208"/>
                  <a:gd name="csX8" fmla="*/ 1090 w 72949"/>
                  <a:gd name="csY8" fmla="*/ 88222 h 93208"/>
                  <a:gd name="csX9" fmla="*/ 77 w 72949"/>
                  <a:gd name="csY9" fmla="*/ 90952 h 93208"/>
                  <a:gd name="csX10" fmla="*/ 3840 w 72949"/>
                  <a:gd name="csY10" fmla="*/ 93272 h 93208"/>
                  <a:gd name="csX11" fmla="*/ 70566 w 72949"/>
                  <a:gd name="csY11" fmla="*/ 93272 h 93208"/>
                  <a:gd name="csX12" fmla="*/ 73026 w 72949"/>
                  <a:gd name="csY12" fmla="*/ 56834 h 93208"/>
                  <a:gd name="csX13" fmla="*/ 69408 w 72949"/>
                  <a:gd name="csY13" fmla="*/ 56834 h 93208"/>
                  <a:gd name="csX14" fmla="*/ 38723 w 72949"/>
                  <a:gd name="csY14" fmla="*/ 88632 h 93208"/>
                  <a:gd name="csX15" fmla="*/ 14985 w 72949"/>
                  <a:gd name="csY15" fmla="*/ 88632 h 93208"/>
                  <a:gd name="csX16" fmla="*/ 71145 w 72949"/>
                  <a:gd name="csY16" fmla="*/ 4839 h 932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72949" h="93208">
                    <a:moveTo>
                      <a:pt x="71145" y="4839"/>
                    </a:moveTo>
                    <a:cubicBezTo>
                      <a:pt x="72158" y="3338"/>
                      <a:pt x="72158" y="3202"/>
                      <a:pt x="72158" y="2246"/>
                    </a:cubicBezTo>
                    <a:cubicBezTo>
                      <a:pt x="72158" y="63"/>
                      <a:pt x="71289" y="63"/>
                      <a:pt x="68395" y="63"/>
                    </a:cubicBezTo>
                    <a:lnTo>
                      <a:pt x="3550" y="63"/>
                    </a:lnTo>
                    <a:lnTo>
                      <a:pt x="1958" y="30768"/>
                    </a:lnTo>
                    <a:lnTo>
                      <a:pt x="5577" y="30768"/>
                    </a:lnTo>
                    <a:cubicBezTo>
                      <a:pt x="6590" y="15347"/>
                      <a:pt x="10932" y="4293"/>
                      <a:pt x="34670" y="4293"/>
                    </a:cubicBezTo>
                    <a:lnTo>
                      <a:pt x="57394" y="4293"/>
                    </a:lnTo>
                    <a:lnTo>
                      <a:pt x="1090" y="88222"/>
                    </a:lnTo>
                    <a:cubicBezTo>
                      <a:pt x="77" y="89723"/>
                      <a:pt x="77" y="89860"/>
                      <a:pt x="77" y="90952"/>
                    </a:cubicBezTo>
                    <a:cubicBezTo>
                      <a:pt x="77" y="93272"/>
                      <a:pt x="800" y="93272"/>
                      <a:pt x="3840" y="93272"/>
                    </a:cubicBezTo>
                    <a:lnTo>
                      <a:pt x="70566" y="93272"/>
                    </a:lnTo>
                    <a:lnTo>
                      <a:pt x="73026" y="56834"/>
                    </a:lnTo>
                    <a:lnTo>
                      <a:pt x="69408" y="56834"/>
                    </a:lnTo>
                    <a:cubicBezTo>
                      <a:pt x="68250" y="75803"/>
                      <a:pt x="65500" y="88632"/>
                      <a:pt x="38723" y="88632"/>
                    </a:cubicBezTo>
                    <a:lnTo>
                      <a:pt x="14985" y="88632"/>
                    </a:lnTo>
                    <a:lnTo>
                      <a:pt x="71145" y="4839"/>
                    </a:lnTo>
                    <a:close/>
                  </a:path>
                </a:pathLst>
              </a:custGeom>
              <a:solidFill>
                <a:srgbClr val="A02B93">
                  <a:lumMod val="60000"/>
                  <a:lumOff val="40000"/>
                </a:srgbClr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AC304CD5-02AA-368D-AC62-C3A16A221D3A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8389851" y="3686259"/>
                <a:ext cx="72804" cy="60319"/>
              </a:xfrm>
              <a:custGeom>
                <a:avLst/>
                <a:gdLst>
                  <a:gd name="csX0" fmla="*/ 11373 w 72804"/>
                  <a:gd name="csY0" fmla="*/ 13437 h 60319"/>
                  <a:gd name="csX1" fmla="*/ 11373 w 72804"/>
                  <a:gd name="csY1" fmla="*/ 50011 h 60319"/>
                  <a:gd name="csX2" fmla="*/ 83 w 72804"/>
                  <a:gd name="csY2" fmla="*/ 56152 h 60319"/>
                  <a:gd name="csX3" fmla="*/ 83 w 72804"/>
                  <a:gd name="csY3" fmla="*/ 60382 h 60319"/>
                  <a:gd name="csX4" fmla="*/ 16439 w 72804"/>
                  <a:gd name="csY4" fmla="*/ 59973 h 60319"/>
                  <a:gd name="csX5" fmla="*/ 32650 w 72804"/>
                  <a:gd name="csY5" fmla="*/ 60382 h 60319"/>
                  <a:gd name="csX6" fmla="*/ 32650 w 72804"/>
                  <a:gd name="csY6" fmla="*/ 56152 h 60319"/>
                  <a:gd name="csX7" fmla="*/ 21360 w 72804"/>
                  <a:gd name="csY7" fmla="*/ 50011 h 60319"/>
                  <a:gd name="csX8" fmla="*/ 21360 w 72804"/>
                  <a:gd name="csY8" fmla="*/ 24900 h 60319"/>
                  <a:gd name="csX9" fmla="*/ 40900 w 72804"/>
                  <a:gd name="csY9" fmla="*/ 3065 h 60319"/>
                  <a:gd name="csX10" fmla="*/ 51611 w 72804"/>
                  <a:gd name="csY10" fmla="*/ 18213 h 60319"/>
                  <a:gd name="csX11" fmla="*/ 51611 w 72804"/>
                  <a:gd name="csY11" fmla="*/ 50011 h 60319"/>
                  <a:gd name="csX12" fmla="*/ 40321 w 72804"/>
                  <a:gd name="csY12" fmla="*/ 56152 h 60319"/>
                  <a:gd name="csX13" fmla="*/ 40321 w 72804"/>
                  <a:gd name="csY13" fmla="*/ 60382 h 60319"/>
                  <a:gd name="csX14" fmla="*/ 56677 w 72804"/>
                  <a:gd name="csY14" fmla="*/ 59973 h 60319"/>
                  <a:gd name="csX15" fmla="*/ 72888 w 72804"/>
                  <a:gd name="csY15" fmla="*/ 60382 h 60319"/>
                  <a:gd name="csX16" fmla="*/ 72888 w 72804"/>
                  <a:gd name="csY16" fmla="*/ 56152 h 60319"/>
                  <a:gd name="csX17" fmla="*/ 61598 w 72804"/>
                  <a:gd name="csY17" fmla="*/ 52058 h 60319"/>
                  <a:gd name="csX18" fmla="*/ 61598 w 72804"/>
                  <a:gd name="csY18" fmla="*/ 25992 h 60319"/>
                  <a:gd name="csX19" fmla="*/ 57111 w 72804"/>
                  <a:gd name="csY19" fmla="*/ 5112 h 60319"/>
                  <a:gd name="csX20" fmla="*/ 41913 w 72804"/>
                  <a:gd name="csY20" fmla="*/ 63 h 60319"/>
                  <a:gd name="csX21" fmla="*/ 20491 w 72804"/>
                  <a:gd name="csY21" fmla="*/ 14392 h 60319"/>
                  <a:gd name="csX22" fmla="*/ 20491 w 72804"/>
                  <a:gd name="csY22" fmla="*/ 63 h 60319"/>
                  <a:gd name="csX23" fmla="*/ 83 w 72804"/>
                  <a:gd name="csY23" fmla="*/ 1564 h 60319"/>
                  <a:gd name="csX24" fmla="*/ 83 w 72804"/>
                  <a:gd name="csY24" fmla="*/ 5794 h 60319"/>
                  <a:gd name="csX25" fmla="*/ 11373 w 72804"/>
                  <a:gd name="csY25" fmla="*/ 13437 h 603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72804" h="60319">
                    <a:moveTo>
                      <a:pt x="11373" y="13437"/>
                    </a:moveTo>
                    <a:lnTo>
                      <a:pt x="11373" y="50011"/>
                    </a:lnTo>
                    <a:cubicBezTo>
                      <a:pt x="11373" y="56152"/>
                      <a:pt x="9780" y="56152"/>
                      <a:pt x="83" y="56152"/>
                    </a:cubicBezTo>
                    <a:lnTo>
                      <a:pt x="83" y="60382"/>
                    </a:lnTo>
                    <a:cubicBezTo>
                      <a:pt x="5149" y="60246"/>
                      <a:pt x="12531" y="59973"/>
                      <a:pt x="16439" y="59973"/>
                    </a:cubicBezTo>
                    <a:cubicBezTo>
                      <a:pt x="20202" y="59973"/>
                      <a:pt x="27728" y="60246"/>
                      <a:pt x="32650" y="60382"/>
                    </a:cubicBezTo>
                    <a:lnTo>
                      <a:pt x="32650" y="56152"/>
                    </a:lnTo>
                    <a:cubicBezTo>
                      <a:pt x="22952" y="56152"/>
                      <a:pt x="21360" y="56152"/>
                      <a:pt x="21360" y="50011"/>
                    </a:cubicBezTo>
                    <a:lnTo>
                      <a:pt x="21360" y="24900"/>
                    </a:lnTo>
                    <a:cubicBezTo>
                      <a:pt x="21360" y="10707"/>
                      <a:pt x="31636" y="3065"/>
                      <a:pt x="40900" y="3065"/>
                    </a:cubicBezTo>
                    <a:cubicBezTo>
                      <a:pt x="50019" y="3065"/>
                      <a:pt x="51611" y="10434"/>
                      <a:pt x="51611" y="18213"/>
                    </a:cubicBezTo>
                    <a:lnTo>
                      <a:pt x="51611" y="50011"/>
                    </a:lnTo>
                    <a:cubicBezTo>
                      <a:pt x="51611" y="56152"/>
                      <a:pt x="50019" y="56152"/>
                      <a:pt x="40321" y="56152"/>
                    </a:cubicBezTo>
                    <a:lnTo>
                      <a:pt x="40321" y="60382"/>
                    </a:lnTo>
                    <a:cubicBezTo>
                      <a:pt x="45387" y="60246"/>
                      <a:pt x="52769" y="59973"/>
                      <a:pt x="56677" y="59973"/>
                    </a:cubicBezTo>
                    <a:cubicBezTo>
                      <a:pt x="60440" y="59973"/>
                      <a:pt x="67966" y="60246"/>
                      <a:pt x="72888" y="60382"/>
                    </a:cubicBezTo>
                    <a:lnTo>
                      <a:pt x="72888" y="56152"/>
                    </a:lnTo>
                    <a:cubicBezTo>
                      <a:pt x="65361" y="56152"/>
                      <a:pt x="61743" y="56152"/>
                      <a:pt x="61598" y="52058"/>
                    </a:cubicBezTo>
                    <a:lnTo>
                      <a:pt x="61598" y="25992"/>
                    </a:lnTo>
                    <a:cubicBezTo>
                      <a:pt x="61598" y="14256"/>
                      <a:pt x="61598" y="10025"/>
                      <a:pt x="57111" y="5112"/>
                    </a:cubicBezTo>
                    <a:cubicBezTo>
                      <a:pt x="55085" y="2792"/>
                      <a:pt x="50308" y="63"/>
                      <a:pt x="41913" y="63"/>
                    </a:cubicBezTo>
                    <a:cubicBezTo>
                      <a:pt x="31347" y="63"/>
                      <a:pt x="24544" y="5931"/>
                      <a:pt x="20491" y="14392"/>
                    </a:cubicBezTo>
                    <a:lnTo>
                      <a:pt x="20491" y="63"/>
                    </a:lnTo>
                    <a:lnTo>
                      <a:pt x="83" y="1564"/>
                    </a:lnTo>
                    <a:lnTo>
                      <a:pt x="83" y="5794"/>
                    </a:lnTo>
                    <a:cubicBezTo>
                      <a:pt x="10215" y="5794"/>
                      <a:pt x="11373" y="6750"/>
                      <a:pt x="11373" y="13437"/>
                    </a:cubicBezTo>
                    <a:close/>
                  </a:path>
                </a:pathLst>
              </a:custGeom>
              <a:solidFill>
                <a:srgbClr val="A02B93">
                  <a:lumMod val="60000"/>
                  <a:lumOff val="40000"/>
                </a:srgbClr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EF0FAD96-8E45-16B7-26D8-682A53ECB9CB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8470842" y="3654188"/>
                <a:ext cx="93937" cy="92389"/>
              </a:xfrm>
              <a:custGeom>
                <a:avLst/>
                <a:gdLst>
                  <a:gd name="csX0" fmla="*/ 91275 w 93937"/>
                  <a:gd name="csY0" fmla="*/ 63 h 92389"/>
                  <a:gd name="csX1" fmla="*/ 2838 w 93937"/>
                  <a:gd name="csY1" fmla="*/ 63 h 92389"/>
                  <a:gd name="csX2" fmla="*/ 88 w 93937"/>
                  <a:gd name="csY2" fmla="*/ 30768 h 92389"/>
                  <a:gd name="csX3" fmla="*/ 3707 w 93937"/>
                  <a:gd name="csY3" fmla="*/ 30768 h 92389"/>
                  <a:gd name="csX4" fmla="*/ 29760 w 93937"/>
                  <a:gd name="csY4" fmla="*/ 4293 h 92389"/>
                  <a:gd name="csX5" fmla="*/ 37576 w 93937"/>
                  <a:gd name="csY5" fmla="*/ 4566 h 92389"/>
                  <a:gd name="csX6" fmla="*/ 40616 w 93937"/>
                  <a:gd name="csY6" fmla="*/ 9752 h 92389"/>
                  <a:gd name="csX7" fmla="*/ 40616 w 93937"/>
                  <a:gd name="csY7" fmla="*/ 81672 h 92389"/>
                  <a:gd name="csX8" fmla="*/ 25418 w 93937"/>
                  <a:gd name="csY8" fmla="*/ 88222 h 92389"/>
                  <a:gd name="csX9" fmla="*/ 19628 w 93937"/>
                  <a:gd name="csY9" fmla="*/ 88222 h 92389"/>
                  <a:gd name="csX10" fmla="*/ 19628 w 93937"/>
                  <a:gd name="csY10" fmla="*/ 92453 h 92389"/>
                  <a:gd name="csX11" fmla="*/ 46985 w 93937"/>
                  <a:gd name="csY11" fmla="*/ 92043 h 92389"/>
                  <a:gd name="csX12" fmla="*/ 74485 w 93937"/>
                  <a:gd name="csY12" fmla="*/ 92453 h 92389"/>
                  <a:gd name="csX13" fmla="*/ 74485 w 93937"/>
                  <a:gd name="csY13" fmla="*/ 88222 h 92389"/>
                  <a:gd name="csX14" fmla="*/ 68696 w 93937"/>
                  <a:gd name="csY14" fmla="*/ 88222 h 92389"/>
                  <a:gd name="csX15" fmla="*/ 53498 w 93937"/>
                  <a:gd name="csY15" fmla="*/ 81672 h 92389"/>
                  <a:gd name="csX16" fmla="*/ 53498 w 93937"/>
                  <a:gd name="csY16" fmla="*/ 9752 h 92389"/>
                  <a:gd name="csX17" fmla="*/ 56103 w 93937"/>
                  <a:gd name="csY17" fmla="*/ 4566 h 92389"/>
                  <a:gd name="csX18" fmla="*/ 64353 w 93937"/>
                  <a:gd name="csY18" fmla="*/ 4293 h 92389"/>
                  <a:gd name="csX19" fmla="*/ 90407 w 93937"/>
                  <a:gd name="csY19" fmla="*/ 30768 h 92389"/>
                  <a:gd name="csX20" fmla="*/ 94025 w 93937"/>
                  <a:gd name="csY20" fmla="*/ 30768 h 92389"/>
                  <a:gd name="csX21" fmla="*/ 91275 w 93937"/>
                  <a:gd name="csY21" fmla="*/ 63 h 923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93937" h="92389">
                    <a:moveTo>
                      <a:pt x="91275" y="63"/>
                    </a:moveTo>
                    <a:lnTo>
                      <a:pt x="2838" y="63"/>
                    </a:lnTo>
                    <a:lnTo>
                      <a:pt x="88" y="30768"/>
                    </a:lnTo>
                    <a:lnTo>
                      <a:pt x="3707" y="30768"/>
                    </a:lnTo>
                    <a:cubicBezTo>
                      <a:pt x="5733" y="8797"/>
                      <a:pt x="7904" y="4293"/>
                      <a:pt x="29760" y="4293"/>
                    </a:cubicBezTo>
                    <a:cubicBezTo>
                      <a:pt x="32366" y="4293"/>
                      <a:pt x="36129" y="4293"/>
                      <a:pt x="37576" y="4566"/>
                    </a:cubicBezTo>
                    <a:cubicBezTo>
                      <a:pt x="40616" y="5112"/>
                      <a:pt x="40616" y="6613"/>
                      <a:pt x="40616" y="9752"/>
                    </a:cubicBezTo>
                    <a:lnTo>
                      <a:pt x="40616" y="81672"/>
                    </a:lnTo>
                    <a:cubicBezTo>
                      <a:pt x="40616" y="86312"/>
                      <a:pt x="40616" y="88222"/>
                      <a:pt x="25418" y="88222"/>
                    </a:cubicBezTo>
                    <a:lnTo>
                      <a:pt x="19628" y="88222"/>
                    </a:lnTo>
                    <a:lnTo>
                      <a:pt x="19628" y="92453"/>
                    </a:lnTo>
                    <a:cubicBezTo>
                      <a:pt x="25563" y="92043"/>
                      <a:pt x="40326" y="92043"/>
                      <a:pt x="46985" y="92043"/>
                    </a:cubicBezTo>
                    <a:cubicBezTo>
                      <a:pt x="53643" y="92043"/>
                      <a:pt x="68551" y="92043"/>
                      <a:pt x="74485" y="92453"/>
                    </a:cubicBezTo>
                    <a:lnTo>
                      <a:pt x="74485" y="88222"/>
                    </a:lnTo>
                    <a:lnTo>
                      <a:pt x="68696" y="88222"/>
                    </a:lnTo>
                    <a:cubicBezTo>
                      <a:pt x="53498" y="88222"/>
                      <a:pt x="53498" y="86312"/>
                      <a:pt x="53498" y="81672"/>
                    </a:cubicBezTo>
                    <a:lnTo>
                      <a:pt x="53498" y="9752"/>
                    </a:lnTo>
                    <a:cubicBezTo>
                      <a:pt x="53498" y="7023"/>
                      <a:pt x="53498" y="5112"/>
                      <a:pt x="56103" y="4566"/>
                    </a:cubicBezTo>
                    <a:cubicBezTo>
                      <a:pt x="57695" y="4293"/>
                      <a:pt x="61603" y="4293"/>
                      <a:pt x="64353" y="4293"/>
                    </a:cubicBezTo>
                    <a:cubicBezTo>
                      <a:pt x="86209" y="4293"/>
                      <a:pt x="88381" y="8797"/>
                      <a:pt x="90407" y="30768"/>
                    </a:cubicBezTo>
                    <a:lnTo>
                      <a:pt x="94025" y="30768"/>
                    </a:lnTo>
                    <a:lnTo>
                      <a:pt x="91275" y="63"/>
                    </a:lnTo>
                    <a:close/>
                  </a:path>
                </a:pathLst>
              </a:custGeom>
              <a:solidFill>
                <a:srgbClr val="A02B93">
                  <a:lumMod val="60000"/>
                  <a:lumOff val="40000"/>
                </a:srgbClr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785F730A-DA37-E74D-392D-5A928D2354A4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8562157" y="3685440"/>
                <a:ext cx="56014" cy="62639"/>
              </a:xfrm>
              <a:custGeom>
                <a:avLst/>
                <a:gdLst>
                  <a:gd name="csX0" fmla="*/ 12253 w 56014"/>
                  <a:gd name="csY0" fmla="*/ 26811 h 62639"/>
                  <a:gd name="csX1" fmla="*/ 30201 w 56014"/>
                  <a:gd name="csY1" fmla="*/ 3065 h 62639"/>
                  <a:gd name="csX2" fmla="*/ 46557 w 56014"/>
                  <a:gd name="csY2" fmla="*/ 26811 h 62639"/>
                  <a:gd name="csX3" fmla="*/ 12253 w 56014"/>
                  <a:gd name="csY3" fmla="*/ 26811 h 62639"/>
                  <a:gd name="csX4" fmla="*/ 12108 w 56014"/>
                  <a:gd name="csY4" fmla="*/ 29677 h 62639"/>
                  <a:gd name="csX5" fmla="*/ 52491 w 56014"/>
                  <a:gd name="csY5" fmla="*/ 29677 h 62639"/>
                  <a:gd name="csX6" fmla="*/ 56110 w 56014"/>
                  <a:gd name="csY6" fmla="*/ 26811 h 62639"/>
                  <a:gd name="csX7" fmla="*/ 30201 w 56014"/>
                  <a:gd name="csY7" fmla="*/ 63 h 62639"/>
                  <a:gd name="csX8" fmla="*/ 95 w 56014"/>
                  <a:gd name="csY8" fmla="*/ 31178 h 62639"/>
                  <a:gd name="csX9" fmla="*/ 31938 w 56014"/>
                  <a:gd name="csY9" fmla="*/ 62702 h 62639"/>
                  <a:gd name="csX10" fmla="*/ 56110 w 56014"/>
                  <a:gd name="csY10" fmla="*/ 44961 h 62639"/>
                  <a:gd name="csX11" fmla="*/ 54228 w 56014"/>
                  <a:gd name="csY11" fmla="*/ 43324 h 62639"/>
                  <a:gd name="csX12" fmla="*/ 52346 w 56014"/>
                  <a:gd name="csY12" fmla="*/ 45234 h 62639"/>
                  <a:gd name="csX13" fmla="*/ 32806 w 56014"/>
                  <a:gd name="csY13" fmla="*/ 59291 h 62639"/>
                  <a:gd name="csX14" fmla="*/ 16450 w 56014"/>
                  <a:gd name="csY14" fmla="*/ 50147 h 62639"/>
                  <a:gd name="csX15" fmla="*/ 12108 w 56014"/>
                  <a:gd name="csY15" fmla="*/ 29677 h 6263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56014" h="62639">
                    <a:moveTo>
                      <a:pt x="12253" y="26811"/>
                    </a:moveTo>
                    <a:cubicBezTo>
                      <a:pt x="13121" y="6477"/>
                      <a:pt x="25280" y="3065"/>
                      <a:pt x="30201" y="3065"/>
                    </a:cubicBezTo>
                    <a:cubicBezTo>
                      <a:pt x="45109" y="3065"/>
                      <a:pt x="46557" y="21489"/>
                      <a:pt x="46557" y="26811"/>
                    </a:cubicBezTo>
                    <a:lnTo>
                      <a:pt x="12253" y="26811"/>
                    </a:lnTo>
                    <a:close/>
                    <a:moveTo>
                      <a:pt x="12108" y="29677"/>
                    </a:moveTo>
                    <a:lnTo>
                      <a:pt x="52491" y="29677"/>
                    </a:lnTo>
                    <a:cubicBezTo>
                      <a:pt x="55675" y="29677"/>
                      <a:pt x="56110" y="29677"/>
                      <a:pt x="56110" y="26811"/>
                    </a:cubicBezTo>
                    <a:cubicBezTo>
                      <a:pt x="56110" y="13300"/>
                      <a:pt x="48294" y="63"/>
                      <a:pt x="30201" y="63"/>
                    </a:cubicBezTo>
                    <a:cubicBezTo>
                      <a:pt x="13411" y="63"/>
                      <a:pt x="95" y="14119"/>
                      <a:pt x="95" y="31178"/>
                    </a:cubicBezTo>
                    <a:cubicBezTo>
                      <a:pt x="95" y="49465"/>
                      <a:pt x="15293" y="62702"/>
                      <a:pt x="31938" y="62702"/>
                    </a:cubicBezTo>
                    <a:cubicBezTo>
                      <a:pt x="49596" y="62702"/>
                      <a:pt x="56110" y="47554"/>
                      <a:pt x="56110" y="44961"/>
                    </a:cubicBezTo>
                    <a:cubicBezTo>
                      <a:pt x="56110" y="43597"/>
                      <a:pt x="54952" y="43324"/>
                      <a:pt x="54228" y="43324"/>
                    </a:cubicBezTo>
                    <a:cubicBezTo>
                      <a:pt x="52925" y="43324"/>
                      <a:pt x="52636" y="44142"/>
                      <a:pt x="52346" y="45234"/>
                    </a:cubicBezTo>
                    <a:cubicBezTo>
                      <a:pt x="47280" y="59291"/>
                      <a:pt x="34254" y="59291"/>
                      <a:pt x="32806" y="59291"/>
                    </a:cubicBezTo>
                    <a:cubicBezTo>
                      <a:pt x="25569" y="59291"/>
                      <a:pt x="19780" y="55197"/>
                      <a:pt x="16450" y="50147"/>
                    </a:cubicBezTo>
                    <a:cubicBezTo>
                      <a:pt x="12108" y="43597"/>
                      <a:pt x="12108" y="34590"/>
                      <a:pt x="12108" y="29677"/>
                    </a:cubicBezTo>
                    <a:close/>
                  </a:path>
                </a:pathLst>
              </a:custGeom>
              <a:solidFill>
                <a:srgbClr val="A02B93">
                  <a:lumMod val="60000"/>
                  <a:lumOff val="40000"/>
                </a:srgbClr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38233A9E-AC4B-99F9-139A-75228C4E44D4}"/>
                </a:ext>
              </a:extLst>
            </p:cNvPr>
            <p:cNvSpPr/>
            <p:nvPr/>
          </p:nvSpPr>
          <p:spPr>
            <a:xfrm rot="3720000">
              <a:off x="2394093" y="3651791"/>
              <a:ext cx="65586" cy="131194"/>
            </a:xfrm>
            <a:prstGeom prst="rect">
              <a:avLst/>
            </a:prstGeom>
            <a:solidFill>
              <a:srgbClr val="A02B93">
                <a:alpha val="50000"/>
              </a:srgbClr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5A63C159-9D2B-AC81-CE50-56E01E5179DA}"/>
                </a:ext>
              </a:extLst>
            </p:cNvPr>
            <p:cNvSpPr txBox="1"/>
            <p:nvPr/>
          </p:nvSpPr>
          <p:spPr>
            <a:xfrm>
              <a:off x="1672631" y="3015349"/>
              <a:ext cx="657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CCD</a:t>
              </a:r>
            </a:p>
          </p:txBody>
        </p: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1CAE0E50-F383-753E-9F1D-0AA6066AF78B}"/>
                </a:ext>
              </a:extLst>
            </p:cNvPr>
            <p:cNvCxnSpPr>
              <a:cxnSpLocks/>
            </p:cNvCxnSpPr>
            <p:nvPr/>
          </p:nvCxnSpPr>
          <p:spPr>
            <a:xfrm>
              <a:off x="2145156" y="3382124"/>
              <a:ext cx="187770" cy="196508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321AD283-497C-6458-9F84-D9E0A5B0AD55}"/>
                </a:ext>
              </a:extLst>
            </p:cNvPr>
            <p:cNvCxnSpPr>
              <a:cxnSpLocks/>
            </p:cNvCxnSpPr>
            <p:nvPr/>
          </p:nvCxnSpPr>
          <p:spPr>
            <a:xfrm>
              <a:off x="2242863" y="3284417"/>
              <a:ext cx="98732" cy="308610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80BED0F3-BB17-9DEF-7C3C-142021B2D412}"/>
                </a:ext>
              </a:extLst>
            </p:cNvPr>
            <p:cNvGrpSpPr/>
            <p:nvPr/>
          </p:nvGrpSpPr>
          <p:grpSpPr>
            <a:xfrm rot="9000000">
              <a:off x="2038598" y="3303687"/>
              <a:ext cx="316592" cy="129584"/>
              <a:chOff x="4349272" y="3754829"/>
              <a:chExt cx="220693" cy="90331"/>
            </a:xfrm>
          </p:grpSpPr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080623D0-F6C0-D194-927A-460804CD09C4}"/>
                  </a:ext>
                </a:extLst>
              </p:cNvPr>
              <p:cNvSpPr/>
              <p:nvPr/>
            </p:nvSpPr>
            <p:spPr>
              <a:xfrm>
                <a:off x="4349272" y="3799440"/>
                <a:ext cx="220693" cy="45719"/>
              </a:xfrm>
              <a:prstGeom prst="rect">
                <a:avLst/>
              </a:prstGeom>
              <a:solidFill>
                <a:sysClr val="windowText" lastClr="000000"/>
              </a:solidFill>
              <a:ln w="19050" cap="flat" cmpd="sng" algn="ctr">
                <a:solidFill>
                  <a:srgbClr val="156082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09" name="Trapezoid 308">
                <a:extLst>
                  <a:ext uri="{FF2B5EF4-FFF2-40B4-BE49-F238E27FC236}">
                    <a16:creationId xmlns:a16="http://schemas.microsoft.com/office/drawing/2014/main" id="{ABE7A455-33E6-BC07-5EB5-3FE424736FD7}"/>
                  </a:ext>
                </a:extLst>
              </p:cNvPr>
              <p:cNvSpPr/>
              <p:nvPr/>
            </p:nvSpPr>
            <p:spPr>
              <a:xfrm rot="10800000">
                <a:off x="4376656" y="3754828"/>
                <a:ext cx="167866" cy="45719"/>
              </a:xfrm>
              <a:prstGeom prst="trapezoid">
                <a:avLst/>
              </a:prstGeom>
              <a:solidFill>
                <a:sysClr val="windowText" lastClr="000000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0805B57F-7420-0C83-2BB1-ED0E9BC8ED95}"/>
                </a:ext>
              </a:extLst>
            </p:cNvPr>
            <p:cNvCxnSpPr>
              <a:cxnSpLocks/>
            </p:cNvCxnSpPr>
            <p:nvPr/>
          </p:nvCxnSpPr>
          <p:spPr>
            <a:xfrm rot="19800000" flipV="1">
              <a:off x="2194099" y="3589558"/>
              <a:ext cx="309861" cy="0"/>
            </a:xfrm>
            <a:prstGeom prst="line">
              <a:avLst/>
            </a:prstGeom>
            <a:noFill/>
            <a:ln w="28575" cap="flat" cmpd="sng" algn="ctr">
              <a:solidFill>
                <a:srgbClr val="E97132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1112DADE-7247-7CCC-0DAB-13BBE1E892A7}"/>
                </a:ext>
              </a:extLst>
            </p:cNvPr>
            <p:cNvSpPr txBox="1"/>
            <p:nvPr/>
          </p:nvSpPr>
          <p:spPr>
            <a:xfrm>
              <a:off x="1494745" y="5586751"/>
              <a:ext cx="18576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Ti:Sapph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laser system</a:t>
              </a: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E8B9F938-5D05-37BB-F6C8-A2FCB7DE74F1}"/>
                </a:ext>
              </a:extLst>
            </p:cNvPr>
            <p:cNvSpPr txBox="1"/>
            <p:nvPr/>
          </p:nvSpPr>
          <p:spPr>
            <a:xfrm>
              <a:off x="1940308" y="4395317"/>
              <a:ext cx="582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THz</a:t>
              </a:r>
              <a:endParaRPr lang="en-US" sz="105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09F803C9-2EEC-C021-84DD-B50FB5F7EEBA}"/>
                </a:ext>
              </a:extLst>
            </p:cNvPr>
            <p:cNvSpPr txBox="1"/>
            <p:nvPr/>
          </p:nvSpPr>
          <p:spPr>
            <a:xfrm>
              <a:off x="3421240" y="4668785"/>
              <a:ext cx="6869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EOS line</a:t>
              </a:r>
            </a:p>
          </p:txBody>
        </p:sp>
        <p:grpSp>
          <p:nvGrpSpPr>
            <p:cNvPr id="382" name="Group 381" descr="\documentclass{article}&#10;\usepackage{amsmath}&#10;\pagestyle{empty}&#10;\begin{document}&#10;HWP&#10;&#10;&#10;\end{document}" title="IguanaTex Vector Display">
              <a:extLst>
                <a:ext uri="{FF2B5EF4-FFF2-40B4-BE49-F238E27FC236}">
                  <a16:creationId xmlns:a16="http://schemas.microsoft.com/office/drawing/2014/main" id="{1446C565-E1FB-6E5F-DB8B-815CA7F3AC77}"/>
                </a:ext>
              </a:extLst>
            </p:cNvPr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>
            <a:xfrm>
              <a:off x="4974061" y="4818577"/>
              <a:ext cx="401798" cy="111818"/>
              <a:chOff x="9554247" y="4668272"/>
              <a:chExt cx="345716" cy="96211"/>
            </a:xfrm>
          </p:grpSpPr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F045ED62-5E5D-34CE-9791-2C44B33DCAC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9554247" y="4668272"/>
                <a:ext cx="99681" cy="93208"/>
              </a:xfrm>
              <a:custGeom>
                <a:avLst/>
                <a:gdLst>
                  <a:gd name="csX0" fmla="*/ 84726 w 99681"/>
                  <a:gd name="csY0" fmla="*/ 10707 h 93208"/>
                  <a:gd name="csX1" fmla="*/ 96256 w 99681"/>
                  <a:gd name="csY1" fmla="*/ 4293 h 93208"/>
                  <a:gd name="csX2" fmla="*/ 99759 w 99681"/>
                  <a:gd name="csY2" fmla="*/ 4293 h 93208"/>
                  <a:gd name="csX3" fmla="*/ 99759 w 99681"/>
                  <a:gd name="csY3" fmla="*/ 63 h 93208"/>
                  <a:gd name="csX4" fmla="*/ 78304 w 99681"/>
                  <a:gd name="csY4" fmla="*/ 472 h 93208"/>
                  <a:gd name="csX5" fmla="*/ 56704 w 99681"/>
                  <a:gd name="csY5" fmla="*/ 63 h 93208"/>
                  <a:gd name="csX6" fmla="*/ 56704 w 99681"/>
                  <a:gd name="csY6" fmla="*/ 4293 h 93208"/>
                  <a:gd name="csX7" fmla="*/ 60207 w 99681"/>
                  <a:gd name="csY7" fmla="*/ 4293 h 93208"/>
                  <a:gd name="csX8" fmla="*/ 71737 w 99681"/>
                  <a:gd name="csY8" fmla="*/ 10707 h 93208"/>
                  <a:gd name="csX9" fmla="*/ 71737 w 99681"/>
                  <a:gd name="csY9" fmla="*/ 42641 h 93208"/>
                  <a:gd name="csX10" fmla="*/ 28099 w 99681"/>
                  <a:gd name="csY10" fmla="*/ 42641 h 93208"/>
                  <a:gd name="csX11" fmla="*/ 28099 w 99681"/>
                  <a:gd name="csY11" fmla="*/ 10707 h 93208"/>
                  <a:gd name="csX12" fmla="*/ 39628 w 99681"/>
                  <a:gd name="csY12" fmla="*/ 4293 h 93208"/>
                  <a:gd name="csX13" fmla="*/ 43131 w 99681"/>
                  <a:gd name="csY13" fmla="*/ 4293 h 93208"/>
                  <a:gd name="csX14" fmla="*/ 43131 w 99681"/>
                  <a:gd name="csY14" fmla="*/ 63 h 93208"/>
                  <a:gd name="csX15" fmla="*/ 21677 w 99681"/>
                  <a:gd name="csY15" fmla="*/ 472 h 93208"/>
                  <a:gd name="csX16" fmla="*/ 77 w 99681"/>
                  <a:gd name="csY16" fmla="*/ 63 h 93208"/>
                  <a:gd name="csX17" fmla="*/ 77 w 99681"/>
                  <a:gd name="csY17" fmla="*/ 4293 h 93208"/>
                  <a:gd name="csX18" fmla="*/ 3579 w 99681"/>
                  <a:gd name="csY18" fmla="*/ 4293 h 93208"/>
                  <a:gd name="csX19" fmla="*/ 15109 w 99681"/>
                  <a:gd name="csY19" fmla="*/ 10707 h 93208"/>
                  <a:gd name="csX20" fmla="*/ 15109 w 99681"/>
                  <a:gd name="csY20" fmla="*/ 82627 h 93208"/>
                  <a:gd name="csX21" fmla="*/ 3579 w 99681"/>
                  <a:gd name="csY21" fmla="*/ 89041 h 93208"/>
                  <a:gd name="csX22" fmla="*/ 77 w 99681"/>
                  <a:gd name="csY22" fmla="*/ 89041 h 93208"/>
                  <a:gd name="csX23" fmla="*/ 77 w 99681"/>
                  <a:gd name="csY23" fmla="*/ 93272 h 93208"/>
                  <a:gd name="csX24" fmla="*/ 21531 w 99681"/>
                  <a:gd name="csY24" fmla="*/ 92862 h 93208"/>
                  <a:gd name="csX25" fmla="*/ 43131 w 99681"/>
                  <a:gd name="csY25" fmla="*/ 93272 h 93208"/>
                  <a:gd name="csX26" fmla="*/ 43131 w 99681"/>
                  <a:gd name="csY26" fmla="*/ 89041 h 93208"/>
                  <a:gd name="csX27" fmla="*/ 39628 w 99681"/>
                  <a:gd name="csY27" fmla="*/ 89041 h 93208"/>
                  <a:gd name="csX28" fmla="*/ 28099 w 99681"/>
                  <a:gd name="csY28" fmla="*/ 82627 h 93208"/>
                  <a:gd name="csX29" fmla="*/ 28099 w 99681"/>
                  <a:gd name="csY29" fmla="*/ 46872 h 93208"/>
                  <a:gd name="csX30" fmla="*/ 71737 w 99681"/>
                  <a:gd name="csY30" fmla="*/ 46872 h 93208"/>
                  <a:gd name="csX31" fmla="*/ 71737 w 99681"/>
                  <a:gd name="csY31" fmla="*/ 82627 h 93208"/>
                  <a:gd name="csX32" fmla="*/ 60207 w 99681"/>
                  <a:gd name="csY32" fmla="*/ 89041 h 93208"/>
                  <a:gd name="csX33" fmla="*/ 56704 w 99681"/>
                  <a:gd name="csY33" fmla="*/ 89041 h 93208"/>
                  <a:gd name="csX34" fmla="*/ 56704 w 99681"/>
                  <a:gd name="csY34" fmla="*/ 93272 h 93208"/>
                  <a:gd name="csX35" fmla="*/ 78159 w 99681"/>
                  <a:gd name="csY35" fmla="*/ 92862 h 93208"/>
                  <a:gd name="csX36" fmla="*/ 99759 w 99681"/>
                  <a:gd name="csY36" fmla="*/ 93272 h 93208"/>
                  <a:gd name="csX37" fmla="*/ 99759 w 99681"/>
                  <a:gd name="csY37" fmla="*/ 89041 h 93208"/>
                  <a:gd name="csX38" fmla="*/ 96256 w 99681"/>
                  <a:gd name="csY38" fmla="*/ 89041 h 93208"/>
                  <a:gd name="csX39" fmla="*/ 84726 w 99681"/>
                  <a:gd name="csY39" fmla="*/ 82627 h 93208"/>
                  <a:gd name="csX40" fmla="*/ 84726 w 99681"/>
                  <a:gd name="csY40" fmla="*/ 10707 h 932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</a:cxnLst>
                <a:rect l="l" t="t" r="r" b="b"/>
                <a:pathLst>
                  <a:path w="99681" h="93208">
                    <a:moveTo>
                      <a:pt x="84726" y="10707"/>
                    </a:moveTo>
                    <a:cubicBezTo>
                      <a:pt x="84726" y="5794"/>
                      <a:pt x="85018" y="4293"/>
                      <a:pt x="96256" y="4293"/>
                    </a:cubicBezTo>
                    <a:lnTo>
                      <a:pt x="99759" y="4293"/>
                    </a:lnTo>
                    <a:lnTo>
                      <a:pt x="99759" y="63"/>
                    </a:lnTo>
                    <a:cubicBezTo>
                      <a:pt x="94651" y="472"/>
                      <a:pt x="83850" y="472"/>
                      <a:pt x="78304" y="472"/>
                    </a:cubicBezTo>
                    <a:cubicBezTo>
                      <a:pt x="72758" y="472"/>
                      <a:pt x="61812" y="472"/>
                      <a:pt x="56704" y="63"/>
                    </a:cubicBezTo>
                    <a:lnTo>
                      <a:pt x="56704" y="4293"/>
                    </a:lnTo>
                    <a:lnTo>
                      <a:pt x="60207" y="4293"/>
                    </a:lnTo>
                    <a:cubicBezTo>
                      <a:pt x="71445" y="4293"/>
                      <a:pt x="71737" y="5794"/>
                      <a:pt x="71737" y="10707"/>
                    </a:cubicBezTo>
                    <a:lnTo>
                      <a:pt x="71737" y="42641"/>
                    </a:lnTo>
                    <a:lnTo>
                      <a:pt x="28099" y="42641"/>
                    </a:lnTo>
                    <a:lnTo>
                      <a:pt x="28099" y="10707"/>
                    </a:lnTo>
                    <a:cubicBezTo>
                      <a:pt x="28099" y="5794"/>
                      <a:pt x="28390" y="4293"/>
                      <a:pt x="39628" y="4293"/>
                    </a:cubicBezTo>
                    <a:lnTo>
                      <a:pt x="43131" y="4293"/>
                    </a:lnTo>
                    <a:lnTo>
                      <a:pt x="43131" y="63"/>
                    </a:lnTo>
                    <a:cubicBezTo>
                      <a:pt x="38023" y="472"/>
                      <a:pt x="27223" y="472"/>
                      <a:pt x="21677" y="472"/>
                    </a:cubicBezTo>
                    <a:cubicBezTo>
                      <a:pt x="16131" y="472"/>
                      <a:pt x="5185" y="472"/>
                      <a:pt x="77" y="63"/>
                    </a:cubicBezTo>
                    <a:lnTo>
                      <a:pt x="77" y="4293"/>
                    </a:lnTo>
                    <a:lnTo>
                      <a:pt x="3579" y="4293"/>
                    </a:lnTo>
                    <a:cubicBezTo>
                      <a:pt x="14817" y="4293"/>
                      <a:pt x="15109" y="5794"/>
                      <a:pt x="15109" y="10707"/>
                    </a:cubicBezTo>
                    <a:lnTo>
                      <a:pt x="15109" y="82627"/>
                    </a:lnTo>
                    <a:cubicBezTo>
                      <a:pt x="15109" y="87540"/>
                      <a:pt x="14817" y="89041"/>
                      <a:pt x="3579" y="89041"/>
                    </a:cubicBezTo>
                    <a:lnTo>
                      <a:pt x="77" y="89041"/>
                    </a:lnTo>
                    <a:lnTo>
                      <a:pt x="77" y="93272"/>
                    </a:lnTo>
                    <a:cubicBezTo>
                      <a:pt x="5185" y="92862"/>
                      <a:pt x="15985" y="92862"/>
                      <a:pt x="21531" y="92862"/>
                    </a:cubicBezTo>
                    <a:cubicBezTo>
                      <a:pt x="27077" y="92862"/>
                      <a:pt x="38023" y="92862"/>
                      <a:pt x="43131" y="93272"/>
                    </a:cubicBezTo>
                    <a:lnTo>
                      <a:pt x="43131" y="89041"/>
                    </a:lnTo>
                    <a:lnTo>
                      <a:pt x="39628" y="89041"/>
                    </a:lnTo>
                    <a:cubicBezTo>
                      <a:pt x="28390" y="89041"/>
                      <a:pt x="28099" y="87540"/>
                      <a:pt x="28099" y="82627"/>
                    </a:cubicBezTo>
                    <a:lnTo>
                      <a:pt x="28099" y="46872"/>
                    </a:lnTo>
                    <a:lnTo>
                      <a:pt x="71737" y="46872"/>
                    </a:lnTo>
                    <a:lnTo>
                      <a:pt x="71737" y="82627"/>
                    </a:lnTo>
                    <a:cubicBezTo>
                      <a:pt x="71737" y="87540"/>
                      <a:pt x="71445" y="89041"/>
                      <a:pt x="60207" y="89041"/>
                    </a:cubicBezTo>
                    <a:lnTo>
                      <a:pt x="56704" y="89041"/>
                    </a:lnTo>
                    <a:lnTo>
                      <a:pt x="56704" y="93272"/>
                    </a:lnTo>
                    <a:cubicBezTo>
                      <a:pt x="61812" y="92862"/>
                      <a:pt x="72613" y="92862"/>
                      <a:pt x="78159" y="92862"/>
                    </a:cubicBezTo>
                    <a:cubicBezTo>
                      <a:pt x="83705" y="92862"/>
                      <a:pt x="94651" y="92862"/>
                      <a:pt x="99759" y="93272"/>
                    </a:cubicBezTo>
                    <a:lnTo>
                      <a:pt x="99759" y="89041"/>
                    </a:lnTo>
                    <a:lnTo>
                      <a:pt x="96256" y="89041"/>
                    </a:lnTo>
                    <a:cubicBezTo>
                      <a:pt x="85018" y="89041"/>
                      <a:pt x="84726" y="87540"/>
                      <a:pt x="84726" y="82627"/>
                    </a:cubicBezTo>
                    <a:lnTo>
                      <a:pt x="84726" y="10707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1EEA4975-0FC3-C90C-37C1-7A928BB141A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9661518" y="4668272"/>
                <a:ext cx="144633" cy="96211"/>
              </a:xfrm>
              <a:custGeom>
                <a:avLst/>
                <a:gdLst>
                  <a:gd name="csX0" fmla="*/ 130123 w 144633"/>
                  <a:gd name="csY0" fmla="*/ 13437 h 96211"/>
                  <a:gd name="csX1" fmla="*/ 144718 w 144633"/>
                  <a:gd name="csY1" fmla="*/ 4293 h 96211"/>
                  <a:gd name="csX2" fmla="*/ 144718 w 144633"/>
                  <a:gd name="csY2" fmla="*/ 63 h 96211"/>
                  <a:gd name="csX3" fmla="*/ 131437 w 144633"/>
                  <a:gd name="csY3" fmla="*/ 472 h 96211"/>
                  <a:gd name="csX4" fmla="*/ 114069 w 144633"/>
                  <a:gd name="csY4" fmla="*/ 63 h 96211"/>
                  <a:gd name="csX5" fmla="*/ 114069 w 144633"/>
                  <a:gd name="csY5" fmla="*/ 4293 h 96211"/>
                  <a:gd name="csX6" fmla="*/ 126766 w 144633"/>
                  <a:gd name="csY6" fmla="*/ 11526 h 96211"/>
                  <a:gd name="csX7" fmla="*/ 126037 w 144633"/>
                  <a:gd name="csY7" fmla="*/ 14256 h 96211"/>
                  <a:gd name="csX8" fmla="*/ 104145 w 144633"/>
                  <a:gd name="csY8" fmla="*/ 77305 h 96211"/>
                  <a:gd name="csX9" fmla="*/ 80793 w 144633"/>
                  <a:gd name="csY9" fmla="*/ 10434 h 96211"/>
                  <a:gd name="csX10" fmla="*/ 80355 w 144633"/>
                  <a:gd name="csY10" fmla="*/ 8387 h 96211"/>
                  <a:gd name="csX11" fmla="*/ 92615 w 144633"/>
                  <a:gd name="csY11" fmla="*/ 4293 h 96211"/>
                  <a:gd name="csX12" fmla="*/ 92615 w 144633"/>
                  <a:gd name="csY12" fmla="*/ 63 h 96211"/>
                  <a:gd name="csX13" fmla="*/ 71890 w 144633"/>
                  <a:gd name="csY13" fmla="*/ 472 h 96211"/>
                  <a:gd name="csX14" fmla="*/ 54085 w 144633"/>
                  <a:gd name="csY14" fmla="*/ 63 h 96211"/>
                  <a:gd name="csX15" fmla="*/ 54085 w 144633"/>
                  <a:gd name="csY15" fmla="*/ 4293 h 96211"/>
                  <a:gd name="csX16" fmla="*/ 67220 w 144633"/>
                  <a:gd name="csY16" fmla="*/ 9206 h 96211"/>
                  <a:gd name="csX17" fmla="*/ 70431 w 144633"/>
                  <a:gd name="csY17" fmla="*/ 18759 h 96211"/>
                  <a:gd name="csX18" fmla="*/ 50144 w 144633"/>
                  <a:gd name="csY18" fmla="*/ 77305 h 96211"/>
                  <a:gd name="csX19" fmla="*/ 26647 w 144633"/>
                  <a:gd name="csY19" fmla="*/ 10162 h 96211"/>
                  <a:gd name="csX20" fmla="*/ 26355 w 144633"/>
                  <a:gd name="csY20" fmla="*/ 8387 h 96211"/>
                  <a:gd name="csX21" fmla="*/ 38614 w 144633"/>
                  <a:gd name="csY21" fmla="*/ 4293 h 96211"/>
                  <a:gd name="csX22" fmla="*/ 38614 w 144633"/>
                  <a:gd name="csY22" fmla="*/ 63 h 96211"/>
                  <a:gd name="csX23" fmla="*/ 17890 w 144633"/>
                  <a:gd name="csY23" fmla="*/ 472 h 96211"/>
                  <a:gd name="csX24" fmla="*/ 84 w 144633"/>
                  <a:gd name="csY24" fmla="*/ 63 h 96211"/>
                  <a:gd name="csX25" fmla="*/ 84 w 144633"/>
                  <a:gd name="csY25" fmla="*/ 4293 h 96211"/>
                  <a:gd name="csX26" fmla="*/ 13365 w 144633"/>
                  <a:gd name="csY26" fmla="*/ 10025 h 96211"/>
                  <a:gd name="csX27" fmla="*/ 42555 w 144633"/>
                  <a:gd name="csY27" fmla="*/ 93681 h 96211"/>
                  <a:gd name="csX28" fmla="*/ 45328 w 144633"/>
                  <a:gd name="csY28" fmla="*/ 96274 h 96211"/>
                  <a:gd name="csX29" fmla="*/ 48247 w 144633"/>
                  <a:gd name="csY29" fmla="*/ 93544 h 96211"/>
                  <a:gd name="csX30" fmla="*/ 72328 w 144633"/>
                  <a:gd name="csY30" fmla="*/ 24218 h 96211"/>
                  <a:gd name="csX31" fmla="*/ 96555 w 144633"/>
                  <a:gd name="csY31" fmla="*/ 93681 h 96211"/>
                  <a:gd name="csX32" fmla="*/ 99328 w 144633"/>
                  <a:gd name="csY32" fmla="*/ 96274 h 96211"/>
                  <a:gd name="csX33" fmla="*/ 102247 w 144633"/>
                  <a:gd name="csY33" fmla="*/ 93544 h 96211"/>
                  <a:gd name="csX34" fmla="*/ 130123 w 144633"/>
                  <a:gd name="csY34" fmla="*/ 13437 h 962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</a:cxnLst>
                <a:rect l="l" t="t" r="r" b="b"/>
                <a:pathLst>
                  <a:path w="144633" h="96211">
                    <a:moveTo>
                      <a:pt x="130123" y="13437"/>
                    </a:moveTo>
                    <a:cubicBezTo>
                      <a:pt x="132750" y="5658"/>
                      <a:pt x="139026" y="4293"/>
                      <a:pt x="144718" y="4293"/>
                    </a:cubicBezTo>
                    <a:lnTo>
                      <a:pt x="144718" y="63"/>
                    </a:lnTo>
                    <a:cubicBezTo>
                      <a:pt x="140340" y="336"/>
                      <a:pt x="135815" y="472"/>
                      <a:pt x="131437" y="472"/>
                    </a:cubicBezTo>
                    <a:cubicBezTo>
                      <a:pt x="127204" y="472"/>
                      <a:pt x="117864" y="199"/>
                      <a:pt x="114069" y="63"/>
                    </a:cubicBezTo>
                    <a:lnTo>
                      <a:pt x="114069" y="4293"/>
                    </a:lnTo>
                    <a:cubicBezTo>
                      <a:pt x="123847" y="4430"/>
                      <a:pt x="126766" y="8933"/>
                      <a:pt x="126766" y="11526"/>
                    </a:cubicBezTo>
                    <a:cubicBezTo>
                      <a:pt x="126766" y="12345"/>
                      <a:pt x="126329" y="13437"/>
                      <a:pt x="126037" y="14256"/>
                    </a:cubicBezTo>
                    <a:lnTo>
                      <a:pt x="104145" y="77305"/>
                    </a:lnTo>
                    <a:lnTo>
                      <a:pt x="80793" y="10434"/>
                    </a:lnTo>
                    <a:cubicBezTo>
                      <a:pt x="80647" y="9889"/>
                      <a:pt x="80355" y="9070"/>
                      <a:pt x="80355" y="8387"/>
                    </a:cubicBezTo>
                    <a:cubicBezTo>
                      <a:pt x="80355" y="4293"/>
                      <a:pt x="88820" y="4293"/>
                      <a:pt x="92615" y="4293"/>
                    </a:cubicBezTo>
                    <a:lnTo>
                      <a:pt x="92615" y="63"/>
                    </a:lnTo>
                    <a:cubicBezTo>
                      <a:pt x="87361" y="472"/>
                      <a:pt x="77436" y="472"/>
                      <a:pt x="71890" y="472"/>
                    </a:cubicBezTo>
                    <a:cubicBezTo>
                      <a:pt x="66344" y="472"/>
                      <a:pt x="60069" y="199"/>
                      <a:pt x="54085" y="63"/>
                    </a:cubicBezTo>
                    <a:lnTo>
                      <a:pt x="54085" y="4293"/>
                    </a:lnTo>
                    <a:cubicBezTo>
                      <a:pt x="62404" y="4293"/>
                      <a:pt x="65469" y="4293"/>
                      <a:pt x="67220" y="9206"/>
                    </a:cubicBezTo>
                    <a:lnTo>
                      <a:pt x="70431" y="18759"/>
                    </a:lnTo>
                    <a:lnTo>
                      <a:pt x="50144" y="77305"/>
                    </a:lnTo>
                    <a:lnTo>
                      <a:pt x="26647" y="10162"/>
                    </a:lnTo>
                    <a:cubicBezTo>
                      <a:pt x="26501" y="9752"/>
                      <a:pt x="26355" y="8797"/>
                      <a:pt x="26355" y="8387"/>
                    </a:cubicBezTo>
                    <a:cubicBezTo>
                      <a:pt x="26355" y="4293"/>
                      <a:pt x="34820" y="4293"/>
                      <a:pt x="38614" y="4293"/>
                    </a:cubicBezTo>
                    <a:lnTo>
                      <a:pt x="38614" y="63"/>
                    </a:lnTo>
                    <a:cubicBezTo>
                      <a:pt x="33360" y="472"/>
                      <a:pt x="23436" y="472"/>
                      <a:pt x="17890" y="472"/>
                    </a:cubicBezTo>
                    <a:cubicBezTo>
                      <a:pt x="12344" y="472"/>
                      <a:pt x="6068" y="199"/>
                      <a:pt x="84" y="63"/>
                    </a:cubicBezTo>
                    <a:lnTo>
                      <a:pt x="84" y="4293"/>
                    </a:lnTo>
                    <a:cubicBezTo>
                      <a:pt x="11030" y="4293"/>
                      <a:pt x="11614" y="4976"/>
                      <a:pt x="13365" y="10025"/>
                    </a:cubicBezTo>
                    <a:lnTo>
                      <a:pt x="42555" y="93681"/>
                    </a:lnTo>
                    <a:cubicBezTo>
                      <a:pt x="42993" y="94909"/>
                      <a:pt x="43431" y="96274"/>
                      <a:pt x="45328" y="96274"/>
                    </a:cubicBezTo>
                    <a:cubicBezTo>
                      <a:pt x="47371" y="96274"/>
                      <a:pt x="47663" y="95319"/>
                      <a:pt x="48247" y="93544"/>
                    </a:cubicBezTo>
                    <a:lnTo>
                      <a:pt x="72328" y="24218"/>
                    </a:lnTo>
                    <a:lnTo>
                      <a:pt x="96555" y="93681"/>
                    </a:lnTo>
                    <a:cubicBezTo>
                      <a:pt x="96993" y="94909"/>
                      <a:pt x="97431" y="96274"/>
                      <a:pt x="99328" y="96274"/>
                    </a:cubicBezTo>
                    <a:cubicBezTo>
                      <a:pt x="101372" y="96274"/>
                      <a:pt x="101663" y="95319"/>
                      <a:pt x="102247" y="93544"/>
                    </a:cubicBezTo>
                    <a:lnTo>
                      <a:pt x="130123" y="13437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59F39923-4912-B79D-8705-0C7A528F0B1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9814001" y="4668272"/>
                <a:ext cx="85962" cy="93208"/>
              </a:xfrm>
              <a:custGeom>
                <a:avLst/>
                <a:gdLst>
                  <a:gd name="csX0" fmla="*/ 28116 w 85962"/>
                  <a:gd name="csY0" fmla="*/ 50147 h 93208"/>
                  <a:gd name="csX1" fmla="*/ 52781 w 85962"/>
                  <a:gd name="csY1" fmla="*/ 50147 h 93208"/>
                  <a:gd name="csX2" fmla="*/ 86057 w 85962"/>
                  <a:gd name="csY2" fmla="*/ 25446 h 93208"/>
                  <a:gd name="csX3" fmla="*/ 51614 w 85962"/>
                  <a:gd name="csY3" fmla="*/ 63 h 93208"/>
                  <a:gd name="csX4" fmla="*/ 94 w 85962"/>
                  <a:gd name="csY4" fmla="*/ 63 h 93208"/>
                  <a:gd name="csX5" fmla="*/ 94 w 85962"/>
                  <a:gd name="csY5" fmla="*/ 4293 h 93208"/>
                  <a:gd name="csX6" fmla="*/ 3597 w 85962"/>
                  <a:gd name="csY6" fmla="*/ 4293 h 93208"/>
                  <a:gd name="csX7" fmla="*/ 15127 w 85962"/>
                  <a:gd name="csY7" fmla="*/ 10707 h 93208"/>
                  <a:gd name="csX8" fmla="*/ 15127 w 85962"/>
                  <a:gd name="csY8" fmla="*/ 82627 h 93208"/>
                  <a:gd name="csX9" fmla="*/ 3597 w 85962"/>
                  <a:gd name="csY9" fmla="*/ 89041 h 93208"/>
                  <a:gd name="csX10" fmla="*/ 94 w 85962"/>
                  <a:gd name="csY10" fmla="*/ 89041 h 93208"/>
                  <a:gd name="csX11" fmla="*/ 94 w 85962"/>
                  <a:gd name="csY11" fmla="*/ 93272 h 93208"/>
                  <a:gd name="csX12" fmla="*/ 21549 w 85962"/>
                  <a:gd name="csY12" fmla="*/ 92862 h 93208"/>
                  <a:gd name="csX13" fmla="*/ 43149 w 85962"/>
                  <a:gd name="csY13" fmla="*/ 93272 h 93208"/>
                  <a:gd name="csX14" fmla="*/ 43149 w 85962"/>
                  <a:gd name="csY14" fmla="*/ 89041 h 93208"/>
                  <a:gd name="csX15" fmla="*/ 39646 w 85962"/>
                  <a:gd name="csY15" fmla="*/ 89041 h 93208"/>
                  <a:gd name="csX16" fmla="*/ 28116 w 85962"/>
                  <a:gd name="csY16" fmla="*/ 82627 h 93208"/>
                  <a:gd name="csX17" fmla="*/ 28116 w 85962"/>
                  <a:gd name="csY17" fmla="*/ 50147 h 93208"/>
                  <a:gd name="csX18" fmla="*/ 27678 w 85962"/>
                  <a:gd name="csY18" fmla="*/ 46599 h 93208"/>
                  <a:gd name="csX19" fmla="*/ 27678 w 85962"/>
                  <a:gd name="csY19" fmla="*/ 9752 h 93208"/>
                  <a:gd name="csX20" fmla="*/ 34830 w 85962"/>
                  <a:gd name="csY20" fmla="*/ 4293 h 93208"/>
                  <a:gd name="csX21" fmla="*/ 47819 w 85962"/>
                  <a:gd name="csY21" fmla="*/ 4293 h 93208"/>
                  <a:gd name="csX22" fmla="*/ 71025 w 85962"/>
                  <a:gd name="csY22" fmla="*/ 25446 h 93208"/>
                  <a:gd name="csX23" fmla="*/ 47819 w 85962"/>
                  <a:gd name="csY23" fmla="*/ 46599 h 93208"/>
                  <a:gd name="csX24" fmla="*/ 27678 w 85962"/>
                  <a:gd name="csY24" fmla="*/ 46599 h 9320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85962" h="93208">
                    <a:moveTo>
                      <a:pt x="28116" y="50147"/>
                    </a:moveTo>
                    <a:lnTo>
                      <a:pt x="52781" y="50147"/>
                    </a:lnTo>
                    <a:cubicBezTo>
                      <a:pt x="70295" y="50147"/>
                      <a:pt x="86057" y="39093"/>
                      <a:pt x="86057" y="25446"/>
                    </a:cubicBezTo>
                    <a:cubicBezTo>
                      <a:pt x="86057" y="12072"/>
                      <a:pt x="71609" y="63"/>
                      <a:pt x="51614" y="63"/>
                    </a:cubicBezTo>
                    <a:lnTo>
                      <a:pt x="94" y="63"/>
                    </a:lnTo>
                    <a:lnTo>
                      <a:pt x="94" y="4293"/>
                    </a:lnTo>
                    <a:lnTo>
                      <a:pt x="3597" y="4293"/>
                    </a:lnTo>
                    <a:cubicBezTo>
                      <a:pt x="14835" y="4293"/>
                      <a:pt x="15127" y="5794"/>
                      <a:pt x="15127" y="10707"/>
                    </a:cubicBezTo>
                    <a:lnTo>
                      <a:pt x="15127" y="82627"/>
                    </a:lnTo>
                    <a:cubicBezTo>
                      <a:pt x="15127" y="87540"/>
                      <a:pt x="14835" y="89041"/>
                      <a:pt x="3597" y="89041"/>
                    </a:cubicBezTo>
                    <a:lnTo>
                      <a:pt x="94" y="89041"/>
                    </a:lnTo>
                    <a:lnTo>
                      <a:pt x="94" y="93272"/>
                    </a:lnTo>
                    <a:cubicBezTo>
                      <a:pt x="5203" y="92862"/>
                      <a:pt x="16003" y="92862"/>
                      <a:pt x="21549" y="92862"/>
                    </a:cubicBezTo>
                    <a:cubicBezTo>
                      <a:pt x="27095" y="92862"/>
                      <a:pt x="38041" y="92862"/>
                      <a:pt x="43149" y="93272"/>
                    </a:cubicBezTo>
                    <a:lnTo>
                      <a:pt x="43149" y="89041"/>
                    </a:lnTo>
                    <a:lnTo>
                      <a:pt x="39646" y="89041"/>
                    </a:lnTo>
                    <a:cubicBezTo>
                      <a:pt x="28408" y="89041"/>
                      <a:pt x="28116" y="87540"/>
                      <a:pt x="28116" y="82627"/>
                    </a:cubicBezTo>
                    <a:lnTo>
                      <a:pt x="28116" y="50147"/>
                    </a:lnTo>
                    <a:close/>
                    <a:moveTo>
                      <a:pt x="27678" y="46599"/>
                    </a:moveTo>
                    <a:lnTo>
                      <a:pt x="27678" y="9752"/>
                    </a:lnTo>
                    <a:cubicBezTo>
                      <a:pt x="27678" y="5249"/>
                      <a:pt x="27970" y="4293"/>
                      <a:pt x="34830" y="4293"/>
                    </a:cubicBezTo>
                    <a:lnTo>
                      <a:pt x="47819" y="4293"/>
                    </a:lnTo>
                    <a:cubicBezTo>
                      <a:pt x="71025" y="4293"/>
                      <a:pt x="71025" y="18759"/>
                      <a:pt x="71025" y="25446"/>
                    </a:cubicBezTo>
                    <a:cubicBezTo>
                      <a:pt x="71025" y="31860"/>
                      <a:pt x="71025" y="46599"/>
                      <a:pt x="47819" y="46599"/>
                    </a:cubicBezTo>
                    <a:lnTo>
                      <a:pt x="27678" y="46599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BF5CBB1-61CA-A701-FAA6-E6B48BFD2A62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6591068" y="534133"/>
            <a:ext cx="4348205" cy="32111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2E0778-1299-6BAA-2FAD-F6C3186DB1B8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172809" y="3978964"/>
            <a:ext cx="2689096" cy="2264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BFB6C5-4DAC-5903-CBE9-5C39EF234071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8949799" y="3945597"/>
            <a:ext cx="2704443" cy="24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818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55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26F5C-A56B-A95F-992A-6BB0FDD8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BAB0B-3A6F-5D64-AD09-2AEA21B2C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THz streaking – Experimental Setup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C4AE094-B9BB-EBA8-347C-A841BEC6BAD2}"/>
              </a:ext>
            </a:extLst>
          </p:cNvPr>
          <p:cNvSpPr txBox="1"/>
          <p:nvPr/>
        </p:nvSpPr>
        <p:spPr>
          <a:xfrm>
            <a:off x="676719" y="3074516"/>
            <a:ext cx="2042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RF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Photogun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0" name="Object 319">
            <a:extLst>
              <a:ext uri="{FF2B5EF4-FFF2-40B4-BE49-F238E27FC236}">
                <a16:creationId xmlns:a16="http://schemas.microsoft.com/office/drawing/2014/main" id="{8DE187D8-7E88-BAE1-209E-B52764D002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9377" y="1215581"/>
          <a:ext cx="1851664" cy="1396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93" imgW="2636313" imgH="1988820" progId="Acrobat.Document.DC">
                  <p:embed/>
                </p:oleObj>
              </mc:Choice>
              <mc:Fallback>
                <p:oleObj name="Acrobat Document" r:id="rId193" imgW="2636313" imgH="1988820" progId="Acrobat.Document.DC">
                  <p:embed/>
                  <p:pic>
                    <p:nvPicPr>
                      <p:cNvPr id="320" name="Object 319">
                        <a:extLst>
                          <a:ext uri="{FF2B5EF4-FFF2-40B4-BE49-F238E27FC236}">
                            <a16:creationId xmlns:a16="http://schemas.microsoft.com/office/drawing/2014/main" id="{8DE187D8-7E88-BAE1-209E-B52764D002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4"/>
                      <a:stretch>
                        <a:fillRect/>
                      </a:stretch>
                    </p:blipFill>
                    <p:spPr>
                      <a:xfrm>
                        <a:off x="6059377" y="1215581"/>
                        <a:ext cx="1851664" cy="13968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" name="TextBox 311">
            <a:extLst>
              <a:ext uri="{FF2B5EF4-FFF2-40B4-BE49-F238E27FC236}">
                <a16:creationId xmlns:a16="http://schemas.microsoft.com/office/drawing/2014/main" id="{BCF71457-019E-96B5-7418-437795F346D5}"/>
              </a:ext>
            </a:extLst>
          </p:cNvPr>
          <p:cNvSpPr txBox="1"/>
          <p:nvPr/>
        </p:nvSpPr>
        <p:spPr>
          <a:xfrm>
            <a:off x="7911041" y="1156335"/>
            <a:ext cx="1551182" cy="709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THz signal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8C0D6F13-1D5C-D616-EDB1-9CC345DA59C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83355" y="2061275"/>
            <a:ext cx="138894" cy="158941"/>
          </a:xfrm>
          <a:custGeom>
            <a:avLst/>
            <a:gdLst>
              <a:gd name="csX0" fmla="*/ 27387 w 83358"/>
              <a:gd name="csY0" fmla="*/ 51319 h 95389"/>
              <a:gd name="csX1" fmla="*/ 51305 w 83358"/>
              <a:gd name="csY1" fmla="*/ 51319 h 95389"/>
              <a:gd name="csX2" fmla="*/ 83572 w 83358"/>
              <a:gd name="csY2" fmla="*/ 26040 h 95389"/>
              <a:gd name="csX3" fmla="*/ 50173 w 83358"/>
              <a:gd name="csY3" fmla="*/ 63 h 95389"/>
              <a:gd name="csX4" fmla="*/ 214 w 83358"/>
              <a:gd name="csY4" fmla="*/ 63 h 95389"/>
              <a:gd name="csX5" fmla="*/ 214 w 83358"/>
              <a:gd name="csY5" fmla="*/ 4392 h 95389"/>
              <a:gd name="csX6" fmla="*/ 3611 w 83358"/>
              <a:gd name="csY6" fmla="*/ 4392 h 95389"/>
              <a:gd name="csX7" fmla="*/ 14791 w 83358"/>
              <a:gd name="csY7" fmla="*/ 10956 h 95389"/>
              <a:gd name="csX8" fmla="*/ 14791 w 83358"/>
              <a:gd name="csY8" fmla="*/ 84558 h 95389"/>
              <a:gd name="csX9" fmla="*/ 3611 w 83358"/>
              <a:gd name="csY9" fmla="*/ 91122 h 95389"/>
              <a:gd name="csX10" fmla="*/ 214 w 83358"/>
              <a:gd name="csY10" fmla="*/ 91122 h 95389"/>
              <a:gd name="csX11" fmla="*/ 214 w 83358"/>
              <a:gd name="csY11" fmla="*/ 95452 h 95389"/>
              <a:gd name="csX12" fmla="*/ 21018 w 83358"/>
              <a:gd name="csY12" fmla="*/ 95033 h 95389"/>
              <a:gd name="csX13" fmla="*/ 41964 w 83358"/>
              <a:gd name="csY13" fmla="*/ 95452 h 95389"/>
              <a:gd name="csX14" fmla="*/ 41964 w 83358"/>
              <a:gd name="csY14" fmla="*/ 91122 h 95389"/>
              <a:gd name="csX15" fmla="*/ 38567 w 83358"/>
              <a:gd name="csY15" fmla="*/ 91122 h 95389"/>
              <a:gd name="csX16" fmla="*/ 27387 w 83358"/>
              <a:gd name="csY16" fmla="*/ 84558 h 95389"/>
              <a:gd name="csX17" fmla="*/ 27387 w 83358"/>
              <a:gd name="csY17" fmla="*/ 51319 h 95389"/>
              <a:gd name="csX18" fmla="*/ 26962 w 83358"/>
              <a:gd name="csY18" fmla="*/ 47688 h 95389"/>
              <a:gd name="csX19" fmla="*/ 26962 w 83358"/>
              <a:gd name="csY19" fmla="*/ 9979 h 95389"/>
              <a:gd name="csX20" fmla="*/ 33897 w 83358"/>
              <a:gd name="csY20" fmla="*/ 4392 h 95389"/>
              <a:gd name="csX21" fmla="*/ 46493 w 83358"/>
              <a:gd name="csY21" fmla="*/ 4392 h 95389"/>
              <a:gd name="csX22" fmla="*/ 68995 w 83358"/>
              <a:gd name="csY22" fmla="*/ 26040 h 95389"/>
              <a:gd name="csX23" fmla="*/ 46493 w 83358"/>
              <a:gd name="csY23" fmla="*/ 47688 h 95389"/>
              <a:gd name="csX24" fmla="*/ 26962 w 83358"/>
              <a:gd name="csY24" fmla="*/ 47688 h 953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83358" h="95389">
                <a:moveTo>
                  <a:pt x="27387" y="51319"/>
                </a:moveTo>
                <a:lnTo>
                  <a:pt x="51305" y="51319"/>
                </a:lnTo>
                <a:cubicBezTo>
                  <a:pt x="68288" y="51319"/>
                  <a:pt x="83572" y="40006"/>
                  <a:pt x="83572" y="26040"/>
                </a:cubicBezTo>
                <a:cubicBezTo>
                  <a:pt x="83572" y="12353"/>
                  <a:pt x="69561" y="63"/>
                  <a:pt x="50173" y="63"/>
                </a:cubicBezTo>
                <a:lnTo>
                  <a:pt x="214" y="63"/>
                </a:lnTo>
                <a:lnTo>
                  <a:pt x="214" y="4392"/>
                </a:lnTo>
                <a:lnTo>
                  <a:pt x="3611" y="4392"/>
                </a:lnTo>
                <a:cubicBezTo>
                  <a:pt x="14508" y="4392"/>
                  <a:pt x="14791" y="5929"/>
                  <a:pt x="14791" y="10956"/>
                </a:cubicBezTo>
                <a:lnTo>
                  <a:pt x="14791" y="84558"/>
                </a:lnTo>
                <a:cubicBezTo>
                  <a:pt x="14791" y="89586"/>
                  <a:pt x="14508" y="91122"/>
                  <a:pt x="3611" y="91122"/>
                </a:cubicBezTo>
                <a:lnTo>
                  <a:pt x="214" y="91122"/>
                </a:lnTo>
                <a:lnTo>
                  <a:pt x="214" y="95452"/>
                </a:lnTo>
                <a:cubicBezTo>
                  <a:pt x="5168" y="95033"/>
                  <a:pt x="15640" y="95033"/>
                  <a:pt x="21018" y="95033"/>
                </a:cubicBezTo>
                <a:cubicBezTo>
                  <a:pt x="26396" y="95033"/>
                  <a:pt x="37011" y="95033"/>
                  <a:pt x="41964" y="95452"/>
                </a:cubicBezTo>
                <a:lnTo>
                  <a:pt x="41964" y="91122"/>
                </a:lnTo>
                <a:lnTo>
                  <a:pt x="38567" y="91122"/>
                </a:lnTo>
                <a:cubicBezTo>
                  <a:pt x="27670" y="91122"/>
                  <a:pt x="27387" y="89586"/>
                  <a:pt x="27387" y="84558"/>
                </a:cubicBezTo>
                <a:lnTo>
                  <a:pt x="27387" y="51319"/>
                </a:lnTo>
                <a:close/>
                <a:moveTo>
                  <a:pt x="26962" y="47688"/>
                </a:moveTo>
                <a:lnTo>
                  <a:pt x="26962" y="9979"/>
                </a:lnTo>
                <a:cubicBezTo>
                  <a:pt x="26962" y="5370"/>
                  <a:pt x="27246" y="4392"/>
                  <a:pt x="33897" y="4392"/>
                </a:cubicBezTo>
                <a:lnTo>
                  <a:pt x="46493" y="4392"/>
                </a:lnTo>
                <a:cubicBezTo>
                  <a:pt x="68995" y="4392"/>
                  <a:pt x="68995" y="19196"/>
                  <a:pt x="68995" y="26040"/>
                </a:cubicBezTo>
                <a:cubicBezTo>
                  <a:pt x="68995" y="32604"/>
                  <a:pt x="68995" y="47688"/>
                  <a:pt x="46493" y="47688"/>
                </a:cubicBezTo>
                <a:lnTo>
                  <a:pt x="26962" y="47688"/>
                </a:ln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1" name="Freeform: Shape 220">
            <a:extLst>
              <a:ext uri="{FF2B5EF4-FFF2-40B4-BE49-F238E27FC236}">
                <a16:creationId xmlns:a16="http://schemas.microsoft.com/office/drawing/2014/main" id="{91A9D6EE-3EE5-D280-45E6-640FCEB778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435637" y="2115963"/>
            <a:ext cx="104465" cy="106813"/>
          </a:xfrm>
          <a:custGeom>
            <a:avLst/>
            <a:gdLst>
              <a:gd name="csX0" fmla="*/ 62916 w 62695"/>
              <a:gd name="csY0" fmla="*/ 32744 h 64104"/>
              <a:gd name="csX1" fmla="*/ 31639 w 62695"/>
              <a:gd name="csY1" fmla="*/ 63 h 64104"/>
              <a:gd name="csX2" fmla="*/ 221 w 62695"/>
              <a:gd name="csY2" fmla="*/ 32744 h 64104"/>
              <a:gd name="csX3" fmla="*/ 31498 w 62695"/>
              <a:gd name="csY3" fmla="*/ 64168 h 64104"/>
              <a:gd name="csX4" fmla="*/ 62916 w 62695"/>
              <a:gd name="csY4" fmla="*/ 32744 h 64104"/>
              <a:gd name="csX5" fmla="*/ 31639 w 62695"/>
              <a:gd name="csY5" fmla="*/ 60676 h 64104"/>
              <a:gd name="csX6" fmla="*/ 15505 w 62695"/>
              <a:gd name="csY6" fmla="*/ 51319 h 64104"/>
              <a:gd name="csX7" fmla="*/ 11967 w 62695"/>
              <a:gd name="csY7" fmla="*/ 31626 h 64104"/>
              <a:gd name="csX8" fmla="*/ 15364 w 62695"/>
              <a:gd name="csY8" fmla="*/ 12493 h 64104"/>
              <a:gd name="csX9" fmla="*/ 31498 w 62695"/>
              <a:gd name="csY9" fmla="*/ 3135 h 64104"/>
              <a:gd name="csX10" fmla="*/ 47490 w 62695"/>
              <a:gd name="csY10" fmla="*/ 12213 h 64104"/>
              <a:gd name="csX11" fmla="*/ 51170 w 62695"/>
              <a:gd name="csY11" fmla="*/ 31626 h 64104"/>
              <a:gd name="csX12" fmla="*/ 48056 w 62695"/>
              <a:gd name="csY12" fmla="*/ 50341 h 64104"/>
              <a:gd name="csX13" fmla="*/ 31639 w 62695"/>
              <a:gd name="csY13" fmla="*/ 60676 h 64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62695" h="64104">
                <a:moveTo>
                  <a:pt x="62916" y="32744"/>
                </a:moveTo>
                <a:cubicBezTo>
                  <a:pt x="62916" y="14867"/>
                  <a:pt x="48764" y="63"/>
                  <a:pt x="31639" y="63"/>
                </a:cubicBezTo>
                <a:cubicBezTo>
                  <a:pt x="13949" y="63"/>
                  <a:pt x="221" y="15286"/>
                  <a:pt x="221" y="32744"/>
                </a:cubicBezTo>
                <a:cubicBezTo>
                  <a:pt x="221" y="50760"/>
                  <a:pt x="14939" y="64168"/>
                  <a:pt x="31498" y="64168"/>
                </a:cubicBezTo>
                <a:cubicBezTo>
                  <a:pt x="48622" y="64168"/>
                  <a:pt x="62916" y="50481"/>
                  <a:pt x="62916" y="32744"/>
                </a:cubicBezTo>
                <a:close/>
                <a:moveTo>
                  <a:pt x="31639" y="60676"/>
                </a:moveTo>
                <a:cubicBezTo>
                  <a:pt x="25554" y="60676"/>
                  <a:pt x="19327" y="57743"/>
                  <a:pt x="15505" y="51319"/>
                </a:cubicBezTo>
                <a:cubicBezTo>
                  <a:pt x="11967" y="45174"/>
                  <a:pt x="11967" y="36654"/>
                  <a:pt x="11967" y="31626"/>
                </a:cubicBezTo>
                <a:cubicBezTo>
                  <a:pt x="11967" y="26180"/>
                  <a:pt x="11967" y="18638"/>
                  <a:pt x="15364" y="12493"/>
                </a:cubicBezTo>
                <a:cubicBezTo>
                  <a:pt x="19185" y="6068"/>
                  <a:pt x="25837" y="3135"/>
                  <a:pt x="31498" y="3135"/>
                </a:cubicBezTo>
                <a:cubicBezTo>
                  <a:pt x="37725" y="3135"/>
                  <a:pt x="43810" y="6208"/>
                  <a:pt x="47490" y="12213"/>
                </a:cubicBezTo>
                <a:cubicBezTo>
                  <a:pt x="51170" y="18219"/>
                  <a:pt x="51170" y="26319"/>
                  <a:pt x="51170" y="31626"/>
                </a:cubicBezTo>
                <a:cubicBezTo>
                  <a:pt x="51170" y="36654"/>
                  <a:pt x="51170" y="44196"/>
                  <a:pt x="48056" y="50341"/>
                </a:cubicBezTo>
                <a:cubicBezTo>
                  <a:pt x="44943" y="56626"/>
                  <a:pt x="38716" y="60676"/>
                  <a:pt x="31639" y="60676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2" name="Freeform: Shape 221">
            <a:extLst>
              <a:ext uri="{FF2B5EF4-FFF2-40B4-BE49-F238E27FC236}">
                <a16:creationId xmlns:a16="http://schemas.microsoft.com/office/drawing/2014/main" id="{0CF1157A-806A-967D-9776-66EDB9A7A4B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554724" y="2058716"/>
            <a:ext cx="52350" cy="161499"/>
          </a:xfrm>
          <a:custGeom>
            <a:avLst/>
            <a:gdLst>
              <a:gd name="csX0" fmla="*/ 20605 w 31418"/>
              <a:gd name="csY0" fmla="*/ 63 h 96925"/>
              <a:gd name="csX1" fmla="*/ 226 w 31418"/>
              <a:gd name="csY1" fmla="*/ 1599 h 96925"/>
              <a:gd name="csX2" fmla="*/ 226 w 31418"/>
              <a:gd name="csY2" fmla="*/ 5929 h 96925"/>
              <a:gd name="csX3" fmla="*/ 11265 w 31418"/>
              <a:gd name="csY3" fmla="*/ 13750 h 96925"/>
              <a:gd name="csX4" fmla="*/ 11265 w 31418"/>
              <a:gd name="csY4" fmla="*/ 86374 h 96925"/>
              <a:gd name="csX5" fmla="*/ 226 w 31418"/>
              <a:gd name="csY5" fmla="*/ 92659 h 96925"/>
              <a:gd name="csX6" fmla="*/ 226 w 31418"/>
              <a:gd name="csY6" fmla="*/ 96988 h 96925"/>
              <a:gd name="csX7" fmla="*/ 15935 w 31418"/>
              <a:gd name="csY7" fmla="*/ 96569 h 96925"/>
              <a:gd name="csX8" fmla="*/ 31644 w 31418"/>
              <a:gd name="csY8" fmla="*/ 96988 h 96925"/>
              <a:gd name="csX9" fmla="*/ 31644 w 31418"/>
              <a:gd name="csY9" fmla="*/ 92659 h 96925"/>
              <a:gd name="csX10" fmla="*/ 20605 w 31418"/>
              <a:gd name="csY10" fmla="*/ 86374 h 96925"/>
              <a:gd name="csX11" fmla="*/ 20605 w 31418"/>
              <a:gd name="csY11" fmla="*/ 63 h 96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418" h="96925">
                <a:moveTo>
                  <a:pt x="20605" y="63"/>
                </a:moveTo>
                <a:lnTo>
                  <a:pt x="226" y="1599"/>
                </a:lnTo>
                <a:lnTo>
                  <a:pt x="226" y="5929"/>
                </a:lnTo>
                <a:cubicBezTo>
                  <a:pt x="10133" y="5929"/>
                  <a:pt x="11265" y="6906"/>
                  <a:pt x="11265" y="13750"/>
                </a:cubicBezTo>
                <a:lnTo>
                  <a:pt x="11265" y="86374"/>
                </a:lnTo>
                <a:cubicBezTo>
                  <a:pt x="11265" y="92659"/>
                  <a:pt x="9708" y="92659"/>
                  <a:pt x="226" y="92659"/>
                </a:cubicBezTo>
                <a:lnTo>
                  <a:pt x="226" y="96988"/>
                </a:lnTo>
                <a:cubicBezTo>
                  <a:pt x="4896" y="96849"/>
                  <a:pt x="12397" y="96569"/>
                  <a:pt x="15935" y="96569"/>
                </a:cubicBezTo>
                <a:cubicBezTo>
                  <a:pt x="19473" y="96569"/>
                  <a:pt x="26408" y="96849"/>
                  <a:pt x="31644" y="96988"/>
                </a:cubicBezTo>
                <a:lnTo>
                  <a:pt x="31644" y="92659"/>
                </a:lnTo>
                <a:cubicBezTo>
                  <a:pt x="22162" y="92659"/>
                  <a:pt x="20605" y="92659"/>
                  <a:pt x="20605" y="86374"/>
                </a:cubicBezTo>
                <a:lnTo>
                  <a:pt x="20605" y="63"/>
                </a:ln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213E73B4-6AD2-A672-E342-0107CD75D57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622351" y="2115963"/>
            <a:ext cx="106351" cy="106813"/>
          </a:xfrm>
          <a:custGeom>
            <a:avLst/>
            <a:gdLst>
              <a:gd name="csX0" fmla="*/ 41412 w 63827"/>
              <a:gd name="csY0" fmla="*/ 52017 h 64104"/>
              <a:gd name="csX1" fmla="*/ 52451 w 63827"/>
              <a:gd name="csY1" fmla="*/ 63469 h 64104"/>
              <a:gd name="csX2" fmla="*/ 64056 w 63827"/>
              <a:gd name="csY2" fmla="*/ 50201 h 64104"/>
              <a:gd name="csX3" fmla="*/ 64056 w 63827"/>
              <a:gd name="csY3" fmla="*/ 42380 h 64104"/>
              <a:gd name="csX4" fmla="*/ 60518 w 63827"/>
              <a:gd name="csY4" fmla="*/ 42380 h 64104"/>
              <a:gd name="csX5" fmla="*/ 60518 w 63827"/>
              <a:gd name="csY5" fmla="*/ 50201 h 64104"/>
              <a:gd name="csX6" fmla="*/ 55423 w 63827"/>
              <a:gd name="csY6" fmla="*/ 59140 h 64104"/>
              <a:gd name="csX7" fmla="*/ 50187 w 63827"/>
              <a:gd name="csY7" fmla="*/ 52157 h 64104"/>
              <a:gd name="csX8" fmla="*/ 50187 w 63827"/>
              <a:gd name="csY8" fmla="*/ 24224 h 64104"/>
              <a:gd name="csX9" fmla="*/ 45092 w 63827"/>
              <a:gd name="csY9" fmla="*/ 7744 h 64104"/>
              <a:gd name="csX10" fmla="*/ 25703 w 63827"/>
              <a:gd name="csY10" fmla="*/ 63 h 64104"/>
              <a:gd name="csX11" fmla="*/ 4333 w 63827"/>
              <a:gd name="csY11" fmla="*/ 15845 h 64104"/>
              <a:gd name="csX12" fmla="*/ 10843 w 63827"/>
              <a:gd name="csY12" fmla="*/ 22409 h 64104"/>
              <a:gd name="csX13" fmla="*/ 17353 w 63827"/>
              <a:gd name="csY13" fmla="*/ 15984 h 64104"/>
              <a:gd name="csX14" fmla="*/ 10135 w 63827"/>
              <a:gd name="csY14" fmla="*/ 9560 h 64104"/>
              <a:gd name="csX15" fmla="*/ 25420 w 63827"/>
              <a:gd name="csY15" fmla="*/ 3135 h 64104"/>
              <a:gd name="csX16" fmla="*/ 40422 w 63827"/>
              <a:gd name="csY16" fmla="*/ 21012 h 64104"/>
              <a:gd name="csX17" fmla="*/ 40422 w 63827"/>
              <a:gd name="csY17" fmla="*/ 26180 h 64104"/>
              <a:gd name="csX18" fmla="*/ 14381 w 63827"/>
              <a:gd name="csY18" fmla="*/ 31207 h 64104"/>
              <a:gd name="csX19" fmla="*/ 229 w 63827"/>
              <a:gd name="csY19" fmla="*/ 49363 h 64104"/>
              <a:gd name="csX20" fmla="*/ 22872 w 63827"/>
              <a:gd name="csY20" fmla="*/ 64168 h 64104"/>
              <a:gd name="csX21" fmla="*/ 41412 w 63827"/>
              <a:gd name="csY21" fmla="*/ 52017 h 64104"/>
              <a:gd name="csX22" fmla="*/ 40422 w 63827"/>
              <a:gd name="csY22" fmla="*/ 29112 h 64104"/>
              <a:gd name="csX23" fmla="*/ 40422 w 63827"/>
              <a:gd name="csY23" fmla="*/ 43079 h 64104"/>
              <a:gd name="csX24" fmla="*/ 23863 w 63827"/>
              <a:gd name="csY24" fmla="*/ 61095 h 64104"/>
              <a:gd name="csX25" fmla="*/ 11126 w 63827"/>
              <a:gd name="csY25" fmla="*/ 49224 h 64104"/>
              <a:gd name="csX26" fmla="*/ 40422 w 63827"/>
              <a:gd name="csY26" fmla="*/ 29112 h 64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3827" h="64104">
                <a:moveTo>
                  <a:pt x="41412" y="52017"/>
                </a:moveTo>
                <a:cubicBezTo>
                  <a:pt x="41978" y="57604"/>
                  <a:pt x="45799" y="63469"/>
                  <a:pt x="52451" y="63469"/>
                </a:cubicBezTo>
                <a:cubicBezTo>
                  <a:pt x="55423" y="63469"/>
                  <a:pt x="64056" y="61514"/>
                  <a:pt x="64056" y="50201"/>
                </a:cubicBezTo>
                <a:lnTo>
                  <a:pt x="64056" y="42380"/>
                </a:lnTo>
                <a:lnTo>
                  <a:pt x="60518" y="42380"/>
                </a:lnTo>
                <a:lnTo>
                  <a:pt x="60518" y="50201"/>
                </a:lnTo>
                <a:cubicBezTo>
                  <a:pt x="60518" y="58302"/>
                  <a:pt x="56980" y="59140"/>
                  <a:pt x="55423" y="59140"/>
                </a:cubicBezTo>
                <a:cubicBezTo>
                  <a:pt x="50753" y="59140"/>
                  <a:pt x="50187" y="52855"/>
                  <a:pt x="50187" y="52157"/>
                </a:cubicBezTo>
                <a:lnTo>
                  <a:pt x="50187" y="24224"/>
                </a:lnTo>
                <a:cubicBezTo>
                  <a:pt x="50187" y="18358"/>
                  <a:pt x="50187" y="12912"/>
                  <a:pt x="45092" y="7744"/>
                </a:cubicBezTo>
                <a:cubicBezTo>
                  <a:pt x="39572" y="2297"/>
                  <a:pt x="32496" y="63"/>
                  <a:pt x="25703" y="63"/>
                </a:cubicBezTo>
                <a:cubicBezTo>
                  <a:pt x="14098" y="63"/>
                  <a:pt x="4333" y="6627"/>
                  <a:pt x="4333" y="15845"/>
                </a:cubicBezTo>
                <a:cubicBezTo>
                  <a:pt x="4333" y="20034"/>
                  <a:pt x="7163" y="22409"/>
                  <a:pt x="10843" y="22409"/>
                </a:cubicBezTo>
                <a:cubicBezTo>
                  <a:pt x="14806" y="22409"/>
                  <a:pt x="17353" y="19615"/>
                  <a:pt x="17353" y="15984"/>
                </a:cubicBezTo>
                <a:cubicBezTo>
                  <a:pt x="17353" y="14308"/>
                  <a:pt x="16645" y="9699"/>
                  <a:pt x="10135" y="9560"/>
                </a:cubicBezTo>
                <a:cubicBezTo>
                  <a:pt x="13956" y="4672"/>
                  <a:pt x="20891" y="3135"/>
                  <a:pt x="25420" y="3135"/>
                </a:cubicBezTo>
                <a:cubicBezTo>
                  <a:pt x="32355" y="3135"/>
                  <a:pt x="40422" y="8582"/>
                  <a:pt x="40422" y="21012"/>
                </a:cubicBezTo>
                <a:lnTo>
                  <a:pt x="40422" y="26180"/>
                </a:lnTo>
                <a:cubicBezTo>
                  <a:pt x="33204" y="26599"/>
                  <a:pt x="23297" y="27018"/>
                  <a:pt x="14381" y="31207"/>
                </a:cubicBezTo>
                <a:cubicBezTo>
                  <a:pt x="3767" y="35956"/>
                  <a:pt x="229" y="43218"/>
                  <a:pt x="229" y="49363"/>
                </a:cubicBezTo>
                <a:cubicBezTo>
                  <a:pt x="229" y="60676"/>
                  <a:pt x="13956" y="64168"/>
                  <a:pt x="22872" y="64168"/>
                </a:cubicBezTo>
                <a:cubicBezTo>
                  <a:pt x="32213" y="64168"/>
                  <a:pt x="38723" y="58581"/>
                  <a:pt x="41412" y="52017"/>
                </a:cubicBezTo>
                <a:close/>
                <a:moveTo>
                  <a:pt x="40422" y="29112"/>
                </a:moveTo>
                <a:lnTo>
                  <a:pt x="40422" y="43079"/>
                </a:lnTo>
                <a:cubicBezTo>
                  <a:pt x="40422" y="56347"/>
                  <a:pt x="30232" y="61095"/>
                  <a:pt x="23863" y="61095"/>
                </a:cubicBezTo>
                <a:cubicBezTo>
                  <a:pt x="16928" y="61095"/>
                  <a:pt x="11126" y="56207"/>
                  <a:pt x="11126" y="49224"/>
                </a:cubicBezTo>
                <a:cubicBezTo>
                  <a:pt x="11126" y="41542"/>
                  <a:pt x="17070" y="29950"/>
                  <a:pt x="40422" y="29112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E20480A6-AC11-5BED-96C3-CB76CD458F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36957" y="2117359"/>
            <a:ext cx="79233" cy="102856"/>
          </a:xfrm>
          <a:custGeom>
            <a:avLst/>
            <a:gdLst>
              <a:gd name="csX0" fmla="*/ 19905 w 47552"/>
              <a:gd name="csY0" fmla="*/ 15426 h 61730"/>
              <a:gd name="csX1" fmla="*/ 19905 w 47552"/>
              <a:gd name="csY1" fmla="*/ 63 h 61730"/>
              <a:gd name="csX2" fmla="*/ 234 w 47552"/>
              <a:gd name="csY2" fmla="*/ 1599 h 61730"/>
              <a:gd name="csX3" fmla="*/ 234 w 47552"/>
              <a:gd name="csY3" fmla="*/ 5929 h 61730"/>
              <a:gd name="csX4" fmla="*/ 11272 w 47552"/>
              <a:gd name="csY4" fmla="*/ 13750 h 61730"/>
              <a:gd name="csX5" fmla="*/ 11272 w 47552"/>
              <a:gd name="csY5" fmla="*/ 51179 h 61730"/>
              <a:gd name="csX6" fmla="*/ 234 w 47552"/>
              <a:gd name="csY6" fmla="*/ 57464 h 61730"/>
              <a:gd name="csX7" fmla="*/ 234 w 47552"/>
              <a:gd name="csY7" fmla="*/ 61793 h 61730"/>
              <a:gd name="csX8" fmla="*/ 16367 w 47552"/>
              <a:gd name="csY8" fmla="*/ 61374 h 61730"/>
              <a:gd name="csX9" fmla="*/ 34341 w 47552"/>
              <a:gd name="csY9" fmla="*/ 61793 h 61730"/>
              <a:gd name="csX10" fmla="*/ 34341 w 47552"/>
              <a:gd name="csY10" fmla="*/ 57464 h 61730"/>
              <a:gd name="csX11" fmla="*/ 31369 w 47552"/>
              <a:gd name="csY11" fmla="*/ 57464 h 61730"/>
              <a:gd name="csX12" fmla="*/ 20613 w 47552"/>
              <a:gd name="csY12" fmla="*/ 50900 h 61730"/>
              <a:gd name="csX13" fmla="*/ 20613 w 47552"/>
              <a:gd name="csY13" fmla="*/ 29392 h 61730"/>
              <a:gd name="csX14" fmla="*/ 37313 w 47552"/>
              <a:gd name="csY14" fmla="*/ 3135 h 61730"/>
              <a:gd name="csX15" fmla="*/ 38870 w 47552"/>
              <a:gd name="csY15" fmla="*/ 3275 h 61730"/>
              <a:gd name="csX16" fmla="*/ 35615 w 47552"/>
              <a:gd name="csY16" fmla="*/ 8722 h 61730"/>
              <a:gd name="csX17" fmla="*/ 41700 w 47552"/>
              <a:gd name="csY17" fmla="*/ 14727 h 61730"/>
              <a:gd name="csX18" fmla="*/ 47786 w 47552"/>
              <a:gd name="csY18" fmla="*/ 8582 h 61730"/>
              <a:gd name="csX19" fmla="*/ 37313 w 47552"/>
              <a:gd name="csY19" fmla="*/ 63 h 61730"/>
              <a:gd name="csX20" fmla="*/ 19905 w 47552"/>
              <a:gd name="csY20" fmla="*/ 15426 h 617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7552" h="61730">
                <a:moveTo>
                  <a:pt x="19905" y="15426"/>
                </a:moveTo>
                <a:lnTo>
                  <a:pt x="19905" y="63"/>
                </a:lnTo>
                <a:lnTo>
                  <a:pt x="234" y="1599"/>
                </a:lnTo>
                <a:lnTo>
                  <a:pt x="234" y="5929"/>
                </a:lnTo>
                <a:cubicBezTo>
                  <a:pt x="10140" y="5929"/>
                  <a:pt x="11272" y="6906"/>
                  <a:pt x="11272" y="13750"/>
                </a:cubicBezTo>
                <a:lnTo>
                  <a:pt x="11272" y="51179"/>
                </a:lnTo>
                <a:cubicBezTo>
                  <a:pt x="11272" y="57464"/>
                  <a:pt x="9716" y="57464"/>
                  <a:pt x="234" y="57464"/>
                </a:cubicBezTo>
                <a:lnTo>
                  <a:pt x="234" y="61793"/>
                </a:lnTo>
                <a:cubicBezTo>
                  <a:pt x="5753" y="61654"/>
                  <a:pt x="12405" y="61374"/>
                  <a:pt x="16367" y="61374"/>
                </a:cubicBezTo>
                <a:cubicBezTo>
                  <a:pt x="22028" y="61374"/>
                  <a:pt x="28680" y="61374"/>
                  <a:pt x="34341" y="61793"/>
                </a:cubicBezTo>
                <a:lnTo>
                  <a:pt x="34341" y="57464"/>
                </a:lnTo>
                <a:lnTo>
                  <a:pt x="31369" y="57464"/>
                </a:lnTo>
                <a:cubicBezTo>
                  <a:pt x="20896" y="57464"/>
                  <a:pt x="20613" y="55928"/>
                  <a:pt x="20613" y="50900"/>
                </a:cubicBezTo>
                <a:lnTo>
                  <a:pt x="20613" y="29392"/>
                </a:lnTo>
                <a:cubicBezTo>
                  <a:pt x="20613" y="15565"/>
                  <a:pt x="26557" y="3135"/>
                  <a:pt x="37313" y="3135"/>
                </a:cubicBezTo>
                <a:cubicBezTo>
                  <a:pt x="38304" y="3135"/>
                  <a:pt x="38587" y="3135"/>
                  <a:pt x="38870" y="3275"/>
                </a:cubicBezTo>
                <a:cubicBezTo>
                  <a:pt x="38445" y="3415"/>
                  <a:pt x="35615" y="5091"/>
                  <a:pt x="35615" y="8722"/>
                </a:cubicBezTo>
                <a:cubicBezTo>
                  <a:pt x="35615" y="12632"/>
                  <a:pt x="38587" y="14727"/>
                  <a:pt x="41700" y="14727"/>
                </a:cubicBezTo>
                <a:cubicBezTo>
                  <a:pt x="44248" y="14727"/>
                  <a:pt x="47786" y="13051"/>
                  <a:pt x="47786" y="8582"/>
                </a:cubicBezTo>
                <a:cubicBezTo>
                  <a:pt x="47786" y="4113"/>
                  <a:pt x="43399" y="63"/>
                  <a:pt x="37313" y="63"/>
                </a:cubicBezTo>
                <a:cubicBezTo>
                  <a:pt x="26982" y="63"/>
                  <a:pt x="21887" y="9420"/>
                  <a:pt x="19905" y="15426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E614044B-32F3-2844-C2E1-5497E9529E6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30495" y="2064535"/>
            <a:ext cx="50463" cy="155681"/>
          </a:xfrm>
          <a:custGeom>
            <a:avLst/>
            <a:gdLst>
              <a:gd name="csX0" fmla="*/ 20617 w 30286"/>
              <a:gd name="csY0" fmla="*/ 31766 h 93433"/>
              <a:gd name="csX1" fmla="*/ 804 w 30286"/>
              <a:gd name="csY1" fmla="*/ 33302 h 93433"/>
              <a:gd name="csX2" fmla="*/ 804 w 30286"/>
              <a:gd name="csY2" fmla="*/ 37632 h 93433"/>
              <a:gd name="csX3" fmla="*/ 11276 w 30286"/>
              <a:gd name="csY3" fmla="*/ 45313 h 93433"/>
              <a:gd name="csX4" fmla="*/ 11276 w 30286"/>
              <a:gd name="csY4" fmla="*/ 82882 h 93433"/>
              <a:gd name="csX5" fmla="*/ 237 w 30286"/>
              <a:gd name="csY5" fmla="*/ 89167 h 93433"/>
              <a:gd name="csX6" fmla="*/ 237 w 30286"/>
              <a:gd name="csY6" fmla="*/ 93497 h 93433"/>
              <a:gd name="csX7" fmla="*/ 15805 w 30286"/>
              <a:gd name="csY7" fmla="*/ 93078 h 93433"/>
              <a:gd name="csX8" fmla="*/ 30524 w 30286"/>
              <a:gd name="csY8" fmla="*/ 93497 h 93433"/>
              <a:gd name="csX9" fmla="*/ 30524 w 30286"/>
              <a:gd name="csY9" fmla="*/ 89167 h 93433"/>
              <a:gd name="csX10" fmla="*/ 20617 w 30286"/>
              <a:gd name="csY10" fmla="*/ 83022 h 93433"/>
              <a:gd name="csX11" fmla="*/ 20617 w 30286"/>
              <a:gd name="csY11" fmla="*/ 31766 h 93433"/>
              <a:gd name="csX12" fmla="*/ 21183 w 30286"/>
              <a:gd name="csY12" fmla="*/ 7465 h 93433"/>
              <a:gd name="csX13" fmla="*/ 13682 w 30286"/>
              <a:gd name="csY13" fmla="*/ 63 h 93433"/>
              <a:gd name="csX14" fmla="*/ 6181 w 30286"/>
              <a:gd name="csY14" fmla="*/ 7465 h 93433"/>
              <a:gd name="csX15" fmla="*/ 13682 w 30286"/>
              <a:gd name="csY15" fmla="*/ 14867 h 93433"/>
              <a:gd name="csX16" fmla="*/ 21183 w 30286"/>
              <a:gd name="csY16" fmla="*/ 7465 h 934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0286" h="93433">
                <a:moveTo>
                  <a:pt x="20617" y="31766"/>
                </a:moveTo>
                <a:lnTo>
                  <a:pt x="804" y="33302"/>
                </a:lnTo>
                <a:lnTo>
                  <a:pt x="804" y="37632"/>
                </a:lnTo>
                <a:cubicBezTo>
                  <a:pt x="10003" y="37632"/>
                  <a:pt x="11276" y="38470"/>
                  <a:pt x="11276" y="45313"/>
                </a:cubicBezTo>
                <a:lnTo>
                  <a:pt x="11276" y="82882"/>
                </a:lnTo>
                <a:cubicBezTo>
                  <a:pt x="11276" y="89167"/>
                  <a:pt x="9720" y="89167"/>
                  <a:pt x="237" y="89167"/>
                </a:cubicBezTo>
                <a:lnTo>
                  <a:pt x="237" y="93497"/>
                </a:lnTo>
                <a:cubicBezTo>
                  <a:pt x="4766" y="93357"/>
                  <a:pt x="12409" y="93078"/>
                  <a:pt x="15805" y="93078"/>
                </a:cubicBezTo>
                <a:cubicBezTo>
                  <a:pt x="20759" y="93078"/>
                  <a:pt x="25712" y="93357"/>
                  <a:pt x="30524" y="93497"/>
                </a:cubicBezTo>
                <a:lnTo>
                  <a:pt x="30524" y="89167"/>
                </a:lnTo>
                <a:cubicBezTo>
                  <a:pt x="21183" y="89167"/>
                  <a:pt x="20617" y="88469"/>
                  <a:pt x="20617" y="83022"/>
                </a:cubicBezTo>
                <a:lnTo>
                  <a:pt x="20617" y="31766"/>
                </a:lnTo>
                <a:close/>
                <a:moveTo>
                  <a:pt x="21183" y="7465"/>
                </a:moveTo>
                <a:cubicBezTo>
                  <a:pt x="21183" y="2996"/>
                  <a:pt x="17645" y="63"/>
                  <a:pt x="13682" y="63"/>
                </a:cubicBezTo>
                <a:cubicBezTo>
                  <a:pt x="9295" y="63"/>
                  <a:pt x="6181" y="3834"/>
                  <a:pt x="6181" y="7465"/>
                </a:cubicBezTo>
                <a:cubicBezTo>
                  <a:pt x="6181" y="11236"/>
                  <a:pt x="9295" y="14867"/>
                  <a:pt x="13682" y="14867"/>
                </a:cubicBezTo>
                <a:cubicBezTo>
                  <a:pt x="17645" y="14867"/>
                  <a:pt x="21183" y="11934"/>
                  <a:pt x="21183" y="7465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4F659648-1956-BE77-C9A5-21416C3CC0D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94821" y="2119919"/>
            <a:ext cx="87957" cy="100297"/>
          </a:xfrm>
          <a:custGeom>
            <a:avLst/>
            <a:gdLst>
              <a:gd name="csX0" fmla="*/ 51472 w 52788"/>
              <a:gd name="csY0" fmla="*/ 4253 h 60194"/>
              <a:gd name="csX1" fmla="*/ 52746 w 52788"/>
              <a:gd name="csY1" fmla="*/ 1878 h 60194"/>
              <a:gd name="csX2" fmla="*/ 49066 w 52788"/>
              <a:gd name="csY2" fmla="*/ 63 h 60194"/>
              <a:gd name="csX3" fmla="*/ 3778 w 52788"/>
              <a:gd name="csY3" fmla="*/ 63 h 60194"/>
              <a:gd name="csX4" fmla="*/ 2222 w 52788"/>
              <a:gd name="csY4" fmla="*/ 22548 h 60194"/>
              <a:gd name="csX5" fmla="*/ 5760 w 52788"/>
              <a:gd name="csY5" fmla="*/ 22548 h 60194"/>
              <a:gd name="csX6" fmla="*/ 24865 w 52788"/>
              <a:gd name="csY6" fmla="*/ 3135 h 60194"/>
              <a:gd name="csX7" fmla="*/ 40999 w 52788"/>
              <a:gd name="csY7" fmla="*/ 3135 h 60194"/>
              <a:gd name="csX8" fmla="*/ 1514 w 52788"/>
              <a:gd name="csY8" fmla="*/ 55788 h 60194"/>
              <a:gd name="csX9" fmla="*/ 240 w 52788"/>
              <a:gd name="csY9" fmla="*/ 58302 h 60194"/>
              <a:gd name="csX10" fmla="*/ 3920 w 52788"/>
              <a:gd name="csY10" fmla="*/ 60257 h 60194"/>
              <a:gd name="csX11" fmla="*/ 50623 w 52788"/>
              <a:gd name="csY11" fmla="*/ 60257 h 60194"/>
              <a:gd name="csX12" fmla="*/ 53029 w 52788"/>
              <a:gd name="csY12" fmla="*/ 34140 h 60194"/>
              <a:gd name="csX13" fmla="*/ 49491 w 52788"/>
              <a:gd name="csY13" fmla="*/ 34140 h 60194"/>
              <a:gd name="csX14" fmla="*/ 28828 w 52788"/>
              <a:gd name="csY14" fmla="*/ 56766 h 60194"/>
              <a:gd name="csX15" fmla="*/ 12128 w 52788"/>
              <a:gd name="csY15" fmla="*/ 56766 h 60194"/>
              <a:gd name="csX16" fmla="*/ 51472 w 52788"/>
              <a:gd name="csY16" fmla="*/ 4253 h 601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52788" h="60194">
                <a:moveTo>
                  <a:pt x="51472" y="4253"/>
                </a:moveTo>
                <a:cubicBezTo>
                  <a:pt x="52746" y="2716"/>
                  <a:pt x="52746" y="2437"/>
                  <a:pt x="52746" y="1878"/>
                </a:cubicBezTo>
                <a:cubicBezTo>
                  <a:pt x="52746" y="63"/>
                  <a:pt x="51614" y="63"/>
                  <a:pt x="49066" y="63"/>
                </a:cubicBezTo>
                <a:lnTo>
                  <a:pt x="3778" y="63"/>
                </a:lnTo>
                <a:lnTo>
                  <a:pt x="2222" y="22548"/>
                </a:lnTo>
                <a:lnTo>
                  <a:pt x="5760" y="22548"/>
                </a:lnTo>
                <a:cubicBezTo>
                  <a:pt x="6609" y="8303"/>
                  <a:pt x="9298" y="3135"/>
                  <a:pt x="24865" y="3135"/>
                </a:cubicBezTo>
                <a:lnTo>
                  <a:pt x="40999" y="3135"/>
                </a:lnTo>
                <a:lnTo>
                  <a:pt x="1514" y="55788"/>
                </a:lnTo>
                <a:cubicBezTo>
                  <a:pt x="240" y="57324"/>
                  <a:pt x="240" y="57604"/>
                  <a:pt x="240" y="58302"/>
                </a:cubicBezTo>
                <a:cubicBezTo>
                  <a:pt x="240" y="60257"/>
                  <a:pt x="1231" y="60257"/>
                  <a:pt x="3920" y="60257"/>
                </a:cubicBezTo>
                <a:lnTo>
                  <a:pt x="50623" y="60257"/>
                </a:lnTo>
                <a:lnTo>
                  <a:pt x="53029" y="34140"/>
                </a:lnTo>
                <a:lnTo>
                  <a:pt x="49491" y="34140"/>
                </a:lnTo>
                <a:cubicBezTo>
                  <a:pt x="48217" y="50620"/>
                  <a:pt x="45245" y="56766"/>
                  <a:pt x="28828" y="56766"/>
                </a:cubicBezTo>
                <a:lnTo>
                  <a:pt x="12128" y="56766"/>
                </a:lnTo>
                <a:lnTo>
                  <a:pt x="51472" y="4253"/>
                </a:ln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9056E73B-11D2-8C96-D1DD-242D3CFAF24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999627" y="2115963"/>
            <a:ext cx="91260" cy="106813"/>
          </a:xfrm>
          <a:custGeom>
            <a:avLst/>
            <a:gdLst>
              <a:gd name="csX0" fmla="*/ 12133 w 54770"/>
              <a:gd name="csY0" fmla="*/ 27437 h 64104"/>
              <a:gd name="csX1" fmla="*/ 29682 w 54770"/>
              <a:gd name="csY1" fmla="*/ 3135 h 64104"/>
              <a:gd name="csX2" fmla="*/ 45674 w 54770"/>
              <a:gd name="csY2" fmla="*/ 27437 h 64104"/>
              <a:gd name="csX3" fmla="*/ 12133 w 54770"/>
              <a:gd name="csY3" fmla="*/ 27437 h 64104"/>
              <a:gd name="csX4" fmla="*/ 11991 w 54770"/>
              <a:gd name="csY4" fmla="*/ 30369 h 64104"/>
              <a:gd name="csX5" fmla="*/ 51477 w 54770"/>
              <a:gd name="csY5" fmla="*/ 30369 h 64104"/>
              <a:gd name="csX6" fmla="*/ 55015 w 54770"/>
              <a:gd name="csY6" fmla="*/ 27437 h 64104"/>
              <a:gd name="csX7" fmla="*/ 29682 w 54770"/>
              <a:gd name="csY7" fmla="*/ 63 h 64104"/>
              <a:gd name="csX8" fmla="*/ 245 w 54770"/>
              <a:gd name="csY8" fmla="*/ 31906 h 64104"/>
              <a:gd name="csX9" fmla="*/ 31380 w 54770"/>
              <a:gd name="csY9" fmla="*/ 64168 h 64104"/>
              <a:gd name="csX10" fmla="*/ 55015 w 54770"/>
              <a:gd name="csY10" fmla="*/ 46012 h 64104"/>
              <a:gd name="csX11" fmla="*/ 53175 w 54770"/>
              <a:gd name="csY11" fmla="*/ 44336 h 64104"/>
              <a:gd name="csX12" fmla="*/ 51335 w 54770"/>
              <a:gd name="csY12" fmla="*/ 46291 h 64104"/>
              <a:gd name="csX13" fmla="*/ 32229 w 54770"/>
              <a:gd name="csY13" fmla="*/ 60676 h 64104"/>
              <a:gd name="csX14" fmla="*/ 16237 w 54770"/>
              <a:gd name="csY14" fmla="*/ 51319 h 64104"/>
              <a:gd name="csX15" fmla="*/ 11991 w 54770"/>
              <a:gd name="csY15" fmla="*/ 30369 h 64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4770" h="64104">
                <a:moveTo>
                  <a:pt x="12133" y="27437"/>
                </a:moveTo>
                <a:cubicBezTo>
                  <a:pt x="12982" y="6627"/>
                  <a:pt x="24870" y="3135"/>
                  <a:pt x="29682" y="3135"/>
                </a:cubicBezTo>
                <a:cubicBezTo>
                  <a:pt x="44259" y="3135"/>
                  <a:pt x="45674" y="21990"/>
                  <a:pt x="45674" y="27437"/>
                </a:cubicBezTo>
                <a:lnTo>
                  <a:pt x="12133" y="27437"/>
                </a:lnTo>
                <a:close/>
                <a:moveTo>
                  <a:pt x="11991" y="30369"/>
                </a:moveTo>
                <a:lnTo>
                  <a:pt x="51477" y="30369"/>
                </a:lnTo>
                <a:cubicBezTo>
                  <a:pt x="54590" y="30369"/>
                  <a:pt x="55015" y="30369"/>
                  <a:pt x="55015" y="27437"/>
                </a:cubicBezTo>
                <a:cubicBezTo>
                  <a:pt x="55015" y="13610"/>
                  <a:pt x="47372" y="63"/>
                  <a:pt x="29682" y="63"/>
                </a:cubicBezTo>
                <a:cubicBezTo>
                  <a:pt x="13265" y="63"/>
                  <a:pt x="245" y="14448"/>
                  <a:pt x="245" y="31906"/>
                </a:cubicBezTo>
                <a:cubicBezTo>
                  <a:pt x="245" y="50620"/>
                  <a:pt x="15105" y="64168"/>
                  <a:pt x="31380" y="64168"/>
                </a:cubicBezTo>
                <a:cubicBezTo>
                  <a:pt x="48646" y="64168"/>
                  <a:pt x="55015" y="48665"/>
                  <a:pt x="55015" y="46012"/>
                </a:cubicBezTo>
                <a:cubicBezTo>
                  <a:pt x="55015" y="44615"/>
                  <a:pt x="53882" y="44336"/>
                  <a:pt x="53175" y="44336"/>
                </a:cubicBezTo>
                <a:cubicBezTo>
                  <a:pt x="51901" y="44336"/>
                  <a:pt x="51618" y="45174"/>
                  <a:pt x="51335" y="46291"/>
                </a:cubicBezTo>
                <a:cubicBezTo>
                  <a:pt x="46382" y="60676"/>
                  <a:pt x="33644" y="60676"/>
                  <a:pt x="32229" y="60676"/>
                </a:cubicBezTo>
                <a:cubicBezTo>
                  <a:pt x="25153" y="60676"/>
                  <a:pt x="19492" y="56486"/>
                  <a:pt x="16237" y="51319"/>
                </a:cubicBezTo>
                <a:cubicBezTo>
                  <a:pt x="11991" y="44615"/>
                  <a:pt x="11991" y="35397"/>
                  <a:pt x="11991" y="30369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FB5ED2B9-A6D3-956E-625C-CF02EDF4FB3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04433" y="2117359"/>
            <a:ext cx="79233" cy="102856"/>
          </a:xfrm>
          <a:custGeom>
            <a:avLst/>
            <a:gdLst>
              <a:gd name="csX0" fmla="*/ 19921 w 47552"/>
              <a:gd name="csY0" fmla="*/ 15426 h 61730"/>
              <a:gd name="csX1" fmla="*/ 19921 w 47552"/>
              <a:gd name="csY1" fmla="*/ 63 h 61730"/>
              <a:gd name="csX2" fmla="*/ 249 w 47552"/>
              <a:gd name="csY2" fmla="*/ 1599 h 61730"/>
              <a:gd name="csX3" fmla="*/ 249 w 47552"/>
              <a:gd name="csY3" fmla="*/ 5929 h 61730"/>
              <a:gd name="csX4" fmla="*/ 11288 w 47552"/>
              <a:gd name="csY4" fmla="*/ 13750 h 61730"/>
              <a:gd name="csX5" fmla="*/ 11288 w 47552"/>
              <a:gd name="csY5" fmla="*/ 51179 h 61730"/>
              <a:gd name="csX6" fmla="*/ 249 w 47552"/>
              <a:gd name="csY6" fmla="*/ 57464 h 61730"/>
              <a:gd name="csX7" fmla="*/ 249 w 47552"/>
              <a:gd name="csY7" fmla="*/ 61793 h 61730"/>
              <a:gd name="csX8" fmla="*/ 16383 w 47552"/>
              <a:gd name="csY8" fmla="*/ 61374 h 61730"/>
              <a:gd name="csX9" fmla="*/ 34356 w 47552"/>
              <a:gd name="csY9" fmla="*/ 61793 h 61730"/>
              <a:gd name="csX10" fmla="*/ 34356 w 47552"/>
              <a:gd name="csY10" fmla="*/ 57464 h 61730"/>
              <a:gd name="csX11" fmla="*/ 31384 w 47552"/>
              <a:gd name="csY11" fmla="*/ 57464 h 61730"/>
              <a:gd name="csX12" fmla="*/ 20629 w 47552"/>
              <a:gd name="csY12" fmla="*/ 50900 h 61730"/>
              <a:gd name="csX13" fmla="*/ 20629 w 47552"/>
              <a:gd name="csY13" fmla="*/ 29392 h 61730"/>
              <a:gd name="csX14" fmla="*/ 37329 w 47552"/>
              <a:gd name="csY14" fmla="*/ 3135 h 61730"/>
              <a:gd name="csX15" fmla="*/ 38885 w 47552"/>
              <a:gd name="csY15" fmla="*/ 3275 h 61730"/>
              <a:gd name="csX16" fmla="*/ 35630 w 47552"/>
              <a:gd name="csY16" fmla="*/ 8722 h 61730"/>
              <a:gd name="csX17" fmla="*/ 41716 w 47552"/>
              <a:gd name="csY17" fmla="*/ 14727 h 61730"/>
              <a:gd name="csX18" fmla="*/ 47801 w 47552"/>
              <a:gd name="csY18" fmla="*/ 8582 h 61730"/>
              <a:gd name="csX19" fmla="*/ 37329 w 47552"/>
              <a:gd name="csY19" fmla="*/ 63 h 61730"/>
              <a:gd name="csX20" fmla="*/ 19921 w 47552"/>
              <a:gd name="csY20" fmla="*/ 15426 h 617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7552" h="61730">
                <a:moveTo>
                  <a:pt x="19921" y="15426"/>
                </a:moveTo>
                <a:lnTo>
                  <a:pt x="19921" y="63"/>
                </a:lnTo>
                <a:lnTo>
                  <a:pt x="249" y="1599"/>
                </a:lnTo>
                <a:lnTo>
                  <a:pt x="249" y="5929"/>
                </a:lnTo>
                <a:cubicBezTo>
                  <a:pt x="10156" y="5929"/>
                  <a:pt x="11288" y="6906"/>
                  <a:pt x="11288" y="13750"/>
                </a:cubicBezTo>
                <a:lnTo>
                  <a:pt x="11288" y="51179"/>
                </a:lnTo>
                <a:cubicBezTo>
                  <a:pt x="11288" y="57464"/>
                  <a:pt x="9731" y="57464"/>
                  <a:pt x="249" y="57464"/>
                </a:cubicBezTo>
                <a:lnTo>
                  <a:pt x="249" y="61793"/>
                </a:lnTo>
                <a:cubicBezTo>
                  <a:pt x="5769" y="61654"/>
                  <a:pt x="12420" y="61374"/>
                  <a:pt x="16383" y="61374"/>
                </a:cubicBezTo>
                <a:cubicBezTo>
                  <a:pt x="22044" y="61374"/>
                  <a:pt x="28696" y="61374"/>
                  <a:pt x="34356" y="61793"/>
                </a:cubicBezTo>
                <a:lnTo>
                  <a:pt x="34356" y="57464"/>
                </a:lnTo>
                <a:lnTo>
                  <a:pt x="31384" y="57464"/>
                </a:lnTo>
                <a:cubicBezTo>
                  <a:pt x="20912" y="57464"/>
                  <a:pt x="20629" y="55928"/>
                  <a:pt x="20629" y="50900"/>
                </a:cubicBezTo>
                <a:lnTo>
                  <a:pt x="20629" y="29392"/>
                </a:lnTo>
                <a:cubicBezTo>
                  <a:pt x="20629" y="15565"/>
                  <a:pt x="26573" y="3135"/>
                  <a:pt x="37329" y="3135"/>
                </a:cubicBezTo>
                <a:cubicBezTo>
                  <a:pt x="38319" y="3135"/>
                  <a:pt x="38602" y="3135"/>
                  <a:pt x="38885" y="3275"/>
                </a:cubicBezTo>
                <a:cubicBezTo>
                  <a:pt x="38461" y="3415"/>
                  <a:pt x="35630" y="5091"/>
                  <a:pt x="35630" y="8722"/>
                </a:cubicBezTo>
                <a:cubicBezTo>
                  <a:pt x="35630" y="12632"/>
                  <a:pt x="38602" y="14727"/>
                  <a:pt x="41716" y="14727"/>
                </a:cubicBezTo>
                <a:cubicBezTo>
                  <a:pt x="44263" y="14727"/>
                  <a:pt x="47801" y="13051"/>
                  <a:pt x="47801" y="8582"/>
                </a:cubicBezTo>
                <a:cubicBezTo>
                  <a:pt x="47801" y="4113"/>
                  <a:pt x="43414" y="63"/>
                  <a:pt x="37329" y="63"/>
                </a:cubicBezTo>
                <a:cubicBezTo>
                  <a:pt x="26997" y="63"/>
                  <a:pt x="21902" y="9420"/>
                  <a:pt x="19921" y="15426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480C38C8-D499-E79A-D50E-FECC96A8D9B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351164" y="2332848"/>
            <a:ext cx="161532" cy="171739"/>
          </a:xfrm>
          <a:custGeom>
            <a:avLst/>
            <a:gdLst>
              <a:gd name="csX0" fmla="*/ 92774 w 96944"/>
              <a:gd name="csY0" fmla="*/ 83174 h 103070"/>
              <a:gd name="csX1" fmla="*/ 76923 w 96944"/>
              <a:gd name="csY1" fmla="*/ 98816 h 103070"/>
              <a:gd name="csX2" fmla="*/ 57393 w 96944"/>
              <a:gd name="csY2" fmla="*/ 86386 h 103070"/>
              <a:gd name="csX3" fmla="*/ 76074 w 96944"/>
              <a:gd name="csY3" fmla="*/ 58453 h 103070"/>
              <a:gd name="csX4" fmla="*/ 97161 w 96944"/>
              <a:gd name="csY4" fmla="*/ 44208 h 103070"/>
              <a:gd name="csX5" fmla="*/ 97161 w 96944"/>
              <a:gd name="csY5" fmla="*/ 39878 h 103070"/>
              <a:gd name="csX6" fmla="*/ 83434 w 96944"/>
              <a:gd name="csY6" fmla="*/ 40297 h 103070"/>
              <a:gd name="csX7" fmla="*/ 66168 w 96944"/>
              <a:gd name="csY7" fmla="*/ 39878 h 103070"/>
              <a:gd name="csX8" fmla="*/ 66168 w 96944"/>
              <a:gd name="csY8" fmla="*/ 44208 h 103070"/>
              <a:gd name="csX9" fmla="*/ 76216 w 96944"/>
              <a:gd name="csY9" fmla="*/ 50353 h 103070"/>
              <a:gd name="csX10" fmla="*/ 75367 w 96944"/>
              <a:gd name="csY10" fmla="*/ 53146 h 103070"/>
              <a:gd name="csX11" fmla="*/ 55129 w 96944"/>
              <a:gd name="csY11" fmla="*/ 83593 h 103070"/>
              <a:gd name="csX12" fmla="*/ 31636 w 96944"/>
              <a:gd name="csY12" fmla="*/ 46303 h 103070"/>
              <a:gd name="csX13" fmla="*/ 48902 w 96944"/>
              <a:gd name="csY13" fmla="*/ 18091 h 103070"/>
              <a:gd name="csX14" fmla="*/ 36589 w 96944"/>
              <a:gd name="csY14" fmla="*/ 75 h 103070"/>
              <a:gd name="csX15" fmla="*/ 17342 w 96944"/>
              <a:gd name="csY15" fmla="*/ 22560 h 103070"/>
              <a:gd name="csX16" fmla="*/ 23144 w 96944"/>
              <a:gd name="csY16" fmla="*/ 50912 h 103070"/>
              <a:gd name="csX17" fmla="*/ 10265 w 96944"/>
              <a:gd name="csY17" fmla="*/ 64459 h 103070"/>
              <a:gd name="csX18" fmla="*/ 217 w 96944"/>
              <a:gd name="csY18" fmla="*/ 82196 h 103070"/>
              <a:gd name="csX19" fmla="*/ 25833 w 96944"/>
              <a:gd name="csY19" fmla="*/ 103145 h 103070"/>
              <a:gd name="csX20" fmla="*/ 51449 w 96944"/>
              <a:gd name="csY20" fmla="*/ 92531 h 103070"/>
              <a:gd name="csX21" fmla="*/ 76357 w 96944"/>
              <a:gd name="csY21" fmla="*/ 103145 h 103070"/>
              <a:gd name="csX22" fmla="*/ 96312 w 96944"/>
              <a:gd name="csY22" fmla="*/ 83174 h 103070"/>
              <a:gd name="csX23" fmla="*/ 92774 w 96944"/>
              <a:gd name="csY23" fmla="*/ 83174 h 103070"/>
              <a:gd name="csX24" fmla="*/ 30503 w 96944"/>
              <a:gd name="csY24" fmla="*/ 42951 h 103070"/>
              <a:gd name="csX25" fmla="*/ 26258 w 96944"/>
              <a:gd name="csY25" fmla="*/ 19348 h 103070"/>
              <a:gd name="csX26" fmla="*/ 36872 w 96944"/>
              <a:gd name="csY26" fmla="*/ 3147 h 103070"/>
              <a:gd name="csX27" fmla="*/ 45363 w 96944"/>
              <a:gd name="csY27" fmla="*/ 17951 h 103070"/>
              <a:gd name="csX28" fmla="*/ 30503 w 96944"/>
              <a:gd name="csY28" fmla="*/ 42951 h 103070"/>
              <a:gd name="csX29" fmla="*/ 24418 w 96944"/>
              <a:gd name="csY29" fmla="*/ 54124 h 103070"/>
              <a:gd name="csX30" fmla="*/ 35740 w 96944"/>
              <a:gd name="csY30" fmla="*/ 73537 h 103070"/>
              <a:gd name="csX31" fmla="*/ 48760 w 96944"/>
              <a:gd name="csY31" fmla="*/ 89877 h 103070"/>
              <a:gd name="csX32" fmla="*/ 26965 w 96944"/>
              <a:gd name="csY32" fmla="*/ 98816 h 103070"/>
              <a:gd name="csX33" fmla="*/ 11964 w 96944"/>
              <a:gd name="csY33" fmla="*/ 77727 h 103070"/>
              <a:gd name="csX34" fmla="*/ 24418 w 96944"/>
              <a:gd name="csY34" fmla="*/ 54124 h 1030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96944" h="103070">
                <a:moveTo>
                  <a:pt x="92774" y="83174"/>
                </a:moveTo>
                <a:cubicBezTo>
                  <a:pt x="92350" y="94207"/>
                  <a:pt x="83292" y="98816"/>
                  <a:pt x="76923" y="98816"/>
                </a:cubicBezTo>
                <a:cubicBezTo>
                  <a:pt x="69281" y="98816"/>
                  <a:pt x="61922" y="91693"/>
                  <a:pt x="57393" y="86386"/>
                </a:cubicBezTo>
                <a:cubicBezTo>
                  <a:pt x="63903" y="78984"/>
                  <a:pt x="69564" y="69487"/>
                  <a:pt x="76074" y="58453"/>
                </a:cubicBezTo>
                <a:cubicBezTo>
                  <a:pt x="81594" y="49236"/>
                  <a:pt x="84566" y="44348"/>
                  <a:pt x="97161" y="44208"/>
                </a:cubicBezTo>
                <a:lnTo>
                  <a:pt x="97161" y="39878"/>
                </a:lnTo>
                <a:cubicBezTo>
                  <a:pt x="91925" y="40158"/>
                  <a:pt x="84283" y="40297"/>
                  <a:pt x="83434" y="40297"/>
                </a:cubicBezTo>
                <a:cubicBezTo>
                  <a:pt x="81877" y="40297"/>
                  <a:pt x="69989" y="40158"/>
                  <a:pt x="66168" y="39878"/>
                </a:cubicBezTo>
                <a:lnTo>
                  <a:pt x="66168" y="44208"/>
                </a:lnTo>
                <a:cubicBezTo>
                  <a:pt x="72678" y="44208"/>
                  <a:pt x="76216" y="46862"/>
                  <a:pt x="76216" y="50353"/>
                </a:cubicBezTo>
                <a:cubicBezTo>
                  <a:pt x="76216" y="51750"/>
                  <a:pt x="75508" y="52727"/>
                  <a:pt x="75367" y="53146"/>
                </a:cubicBezTo>
                <a:cubicBezTo>
                  <a:pt x="67583" y="66694"/>
                  <a:pt x="61214" y="76191"/>
                  <a:pt x="55129" y="83593"/>
                </a:cubicBezTo>
                <a:cubicBezTo>
                  <a:pt x="53289" y="81498"/>
                  <a:pt x="37863" y="62364"/>
                  <a:pt x="31636" y="46303"/>
                </a:cubicBezTo>
                <a:cubicBezTo>
                  <a:pt x="39278" y="37923"/>
                  <a:pt x="48902" y="27309"/>
                  <a:pt x="48902" y="18091"/>
                </a:cubicBezTo>
                <a:cubicBezTo>
                  <a:pt x="48902" y="11667"/>
                  <a:pt x="46637" y="75"/>
                  <a:pt x="36589" y="75"/>
                </a:cubicBezTo>
                <a:cubicBezTo>
                  <a:pt x="27814" y="75"/>
                  <a:pt x="17342" y="7756"/>
                  <a:pt x="17342" y="22560"/>
                </a:cubicBezTo>
                <a:cubicBezTo>
                  <a:pt x="17342" y="28426"/>
                  <a:pt x="18191" y="38482"/>
                  <a:pt x="23144" y="50912"/>
                </a:cubicBezTo>
                <a:lnTo>
                  <a:pt x="10265" y="64459"/>
                </a:lnTo>
                <a:cubicBezTo>
                  <a:pt x="3897" y="70883"/>
                  <a:pt x="217" y="74654"/>
                  <a:pt x="217" y="82196"/>
                </a:cubicBezTo>
                <a:cubicBezTo>
                  <a:pt x="217" y="94347"/>
                  <a:pt x="11822" y="103145"/>
                  <a:pt x="25833" y="103145"/>
                </a:cubicBezTo>
                <a:cubicBezTo>
                  <a:pt x="37863" y="103145"/>
                  <a:pt x="46213" y="97140"/>
                  <a:pt x="51449" y="92531"/>
                </a:cubicBezTo>
                <a:cubicBezTo>
                  <a:pt x="61214" y="100911"/>
                  <a:pt x="69564" y="103145"/>
                  <a:pt x="76357" y="103145"/>
                </a:cubicBezTo>
                <a:cubicBezTo>
                  <a:pt x="87113" y="103145"/>
                  <a:pt x="96029" y="95185"/>
                  <a:pt x="96312" y="83174"/>
                </a:cubicBezTo>
                <a:lnTo>
                  <a:pt x="92774" y="83174"/>
                </a:lnTo>
                <a:close/>
                <a:moveTo>
                  <a:pt x="30503" y="42951"/>
                </a:moveTo>
                <a:cubicBezTo>
                  <a:pt x="26682" y="31778"/>
                  <a:pt x="26258" y="23678"/>
                  <a:pt x="26258" y="19348"/>
                </a:cubicBezTo>
                <a:cubicBezTo>
                  <a:pt x="26258" y="7616"/>
                  <a:pt x="31919" y="3147"/>
                  <a:pt x="36872" y="3147"/>
                </a:cubicBezTo>
                <a:cubicBezTo>
                  <a:pt x="45363" y="3147"/>
                  <a:pt x="45363" y="17672"/>
                  <a:pt x="45363" y="17951"/>
                </a:cubicBezTo>
                <a:cubicBezTo>
                  <a:pt x="45363" y="27169"/>
                  <a:pt x="33900" y="39320"/>
                  <a:pt x="30503" y="42951"/>
                </a:cubicBezTo>
                <a:close/>
                <a:moveTo>
                  <a:pt x="24418" y="54124"/>
                </a:moveTo>
                <a:cubicBezTo>
                  <a:pt x="27531" y="60688"/>
                  <a:pt x="29654" y="64878"/>
                  <a:pt x="35740" y="73537"/>
                </a:cubicBezTo>
                <a:cubicBezTo>
                  <a:pt x="38429" y="77447"/>
                  <a:pt x="43524" y="84710"/>
                  <a:pt x="48760" y="89877"/>
                </a:cubicBezTo>
                <a:cubicBezTo>
                  <a:pt x="39702" y="97838"/>
                  <a:pt x="30928" y="98816"/>
                  <a:pt x="26965" y="98816"/>
                </a:cubicBezTo>
                <a:cubicBezTo>
                  <a:pt x="15219" y="98816"/>
                  <a:pt x="11964" y="85269"/>
                  <a:pt x="11964" y="77727"/>
                </a:cubicBezTo>
                <a:cubicBezTo>
                  <a:pt x="11964" y="66414"/>
                  <a:pt x="16775" y="61386"/>
                  <a:pt x="24418" y="54124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30" name="Freeform: Shape 229">
            <a:extLst>
              <a:ext uri="{FF2B5EF4-FFF2-40B4-BE49-F238E27FC236}">
                <a16:creationId xmlns:a16="http://schemas.microsoft.com/office/drawing/2014/main" id="{85C07D1D-54B5-D03A-7A60-ACD33321CC4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616481" y="2335407"/>
            <a:ext cx="143610" cy="169180"/>
          </a:xfrm>
          <a:custGeom>
            <a:avLst/>
            <a:gdLst>
              <a:gd name="csX0" fmla="*/ 228 w 86188"/>
              <a:gd name="csY0" fmla="*/ 50772 h 101534"/>
              <a:gd name="csX1" fmla="*/ 49479 w 86188"/>
              <a:gd name="csY1" fmla="*/ 101609 h 101534"/>
              <a:gd name="csX2" fmla="*/ 86417 w 86188"/>
              <a:gd name="csY2" fmla="*/ 65995 h 101534"/>
              <a:gd name="csX3" fmla="*/ 84577 w 86188"/>
              <a:gd name="csY3" fmla="*/ 63621 h 101534"/>
              <a:gd name="csX4" fmla="*/ 82879 w 86188"/>
              <a:gd name="csY4" fmla="*/ 65856 h 101534"/>
              <a:gd name="csX5" fmla="*/ 51177 w 86188"/>
              <a:gd name="csY5" fmla="*/ 97280 h 101534"/>
              <a:gd name="csX6" fmla="*/ 14805 w 86188"/>
              <a:gd name="csY6" fmla="*/ 50912 h 101534"/>
              <a:gd name="csX7" fmla="*/ 51036 w 86188"/>
              <a:gd name="csY7" fmla="*/ 4404 h 101534"/>
              <a:gd name="csX8" fmla="*/ 81888 w 86188"/>
              <a:gd name="csY8" fmla="*/ 37504 h 101534"/>
              <a:gd name="csX9" fmla="*/ 84152 w 86188"/>
              <a:gd name="csY9" fmla="*/ 39878 h 101534"/>
              <a:gd name="csX10" fmla="*/ 86417 w 86188"/>
              <a:gd name="csY10" fmla="*/ 36527 h 101534"/>
              <a:gd name="csX11" fmla="*/ 86417 w 86188"/>
              <a:gd name="csY11" fmla="*/ 3427 h 101534"/>
              <a:gd name="csX12" fmla="*/ 84860 w 86188"/>
              <a:gd name="csY12" fmla="*/ 75 h 101534"/>
              <a:gd name="csX13" fmla="*/ 82596 w 86188"/>
              <a:gd name="csY13" fmla="*/ 1751 h 101534"/>
              <a:gd name="csX14" fmla="*/ 75519 w 86188"/>
              <a:gd name="csY14" fmla="*/ 12086 h 101534"/>
              <a:gd name="csX15" fmla="*/ 49479 w 86188"/>
              <a:gd name="csY15" fmla="*/ 75 h 101534"/>
              <a:gd name="csX16" fmla="*/ 228 w 86188"/>
              <a:gd name="csY16" fmla="*/ 50772 h 1015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86188" h="101534">
                <a:moveTo>
                  <a:pt x="228" y="50772"/>
                </a:moveTo>
                <a:cubicBezTo>
                  <a:pt x="228" y="79682"/>
                  <a:pt x="23155" y="101609"/>
                  <a:pt x="49479" y="101609"/>
                </a:cubicBezTo>
                <a:cubicBezTo>
                  <a:pt x="72547" y="101609"/>
                  <a:pt x="86417" y="82196"/>
                  <a:pt x="86417" y="65995"/>
                </a:cubicBezTo>
                <a:cubicBezTo>
                  <a:pt x="86417" y="64599"/>
                  <a:pt x="86417" y="63621"/>
                  <a:pt x="84577" y="63621"/>
                </a:cubicBezTo>
                <a:cubicBezTo>
                  <a:pt x="83020" y="63621"/>
                  <a:pt x="83020" y="64459"/>
                  <a:pt x="82879" y="65856"/>
                </a:cubicBezTo>
                <a:cubicBezTo>
                  <a:pt x="81746" y="85827"/>
                  <a:pt x="66603" y="97280"/>
                  <a:pt x="51177" y="97280"/>
                </a:cubicBezTo>
                <a:cubicBezTo>
                  <a:pt x="42544" y="97280"/>
                  <a:pt x="14805" y="92531"/>
                  <a:pt x="14805" y="50912"/>
                </a:cubicBezTo>
                <a:cubicBezTo>
                  <a:pt x="14805" y="9153"/>
                  <a:pt x="42403" y="4404"/>
                  <a:pt x="51036" y="4404"/>
                </a:cubicBezTo>
                <a:cubicBezTo>
                  <a:pt x="66462" y="4404"/>
                  <a:pt x="79057" y="17113"/>
                  <a:pt x="81888" y="37504"/>
                </a:cubicBezTo>
                <a:cubicBezTo>
                  <a:pt x="82171" y="39459"/>
                  <a:pt x="82171" y="39878"/>
                  <a:pt x="84152" y="39878"/>
                </a:cubicBezTo>
                <a:cubicBezTo>
                  <a:pt x="86417" y="39878"/>
                  <a:pt x="86417" y="39459"/>
                  <a:pt x="86417" y="36527"/>
                </a:cubicBezTo>
                <a:lnTo>
                  <a:pt x="86417" y="3427"/>
                </a:lnTo>
                <a:cubicBezTo>
                  <a:pt x="86417" y="1052"/>
                  <a:pt x="86417" y="75"/>
                  <a:pt x="84860" y="75"/>
                </a:cubicBezTo>
                <a:cubicBezTo>
                  <a:pt x="84294" y="75"/>
                  <a:pt x="83728" y="75"/>
                  <a:pt x="82596" y="1751"/>
                </a:cubicBezTo>
                <a:lnTo>
                  <a:pt x="75519" y="12086"/>
                </a:lnTo>
                <a:cubicBezTo>
                  <a:pt x="70283" y="7058"/>
                  <a:pt x="63065" y="75"/>
                  <a:pt x="49479" y="75"/>
                </a:cubicBezTo>
                <a:cubicBezTo>
                  <a:pt x="23014" y="75"/>
                  <a:pt x="228" y="22281"/>
                  <a:pt x="228" y="50772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31" name="Freeform: Shape 230">
            <a:extLst>
              <a:ext uri="{FF2B5EF4-FFF2-40B4-BE49-F238E27FC236}">
                <a16:creationId xmlns:a16="http://schemas.microsoft.com/office/drawing/2014/main" id="{FA7246DF-4B3E-022A-8C60-7BBD60EB319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786792" y="2335407"/>
            <a:ext cx="143610" cy="169180"/>
          </a:xfrm>
          <a:custGeom>
            <a:avLst/>
            <a:gdLst>
              <a:gd name="csX0" fmla="*/ 235 w 86188"/>
              <a:gd name="csY0" fmla="*/ 50772 h 101534"/>
              <a:gd name="csX1" fmla="*/ 49486 w 86188"/>
              <a:gd name="csY1" fmla="*/ 101609 h 101534"/>
              <a:gd name="csX2" fmla="*/ 86424 w 86188"/>
              <a:gd name="csY2" fmla="*/ 65995 h 101534"/>
              <a:gd name="csX3" fmla="*/ 84584 w 86188"/>
              <a:gd name="csY3" fmla="*/ 63621 h 101534"/>
              <a:gd name="csX4" fmla="*/ 82886 w 86188"/>
              <a:gd name="csY4" fmla="*/ 65856 h 101534"/>
              <a:gd name="csX5" fmla="*/ 51184 w 86188"/>
              <a:gd name="csY5" fmla="*/ 97280 h 101534"/>
              <a:gd name="csX6" fmla="*/ 14812 w 86188"/>
              <a:gd name="csY6" fmla="*/ 50912 h 101534"/>
              <a:gd name="csX7" fmla="*/ 51043 w 86188"/>
              <a:gd name="csY7" fmla="*/ 4404 h 101534"/>
              <a:gd name="csX8" fmla="*/ 81895 w 86188"/>
              <a:gd name="csY8" fmla="*/ 37504 h 101534"/>
              <a:gd name="csX9" fmla="*/ 84159 w 86188"/>
              <a:gd name="csY9" fmla="*/ 39878 h 101534"/>
              <a:gd name="csX10" fmla="*/ 86424 w 86188"/>
              <a:gd name="csY10" fmla="*/ 36527 h 101534"/>
              <a:gd name="csX11" fmla="*/ 86424 w 86188"/>
              <a:gd name="csY11" fmla="*/ 3427 h 101534"/>
              <a:gd name="csX12" fmla="*/ 84867 w 86188"/>
              <a:gd name="csY12" fmla="*/ 75 h 101534"/>
              <a:gd name="csX13" fmla="*/ 82603 w 86188"/>
              <a:gd name="csY13" fmla="*/ 1751 h 101534"/>
              <a:gd name="csX14" fmla="*/ 75526 w 86188"/>
              <a:gd name="csY14" fmla="*/ 12086 h 101534"/>
              <a:gd name="csX15" fmla="*/ 49486 w 86188"/>
              <a:gd name="csY15" fmla="*/ 75 h 101534"/>
              <a:gd name="csX16" fmla="*/ 235 w 86188"/>
              <a:gd name="csY16" fmla="*/ 50772 h 1015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86188" h="101534">
                <a:moveTo>
                  <a:pt x="235" y="50772"/>
                </a:moveTo>
                <a:cubicBezTo>
                  <a:pt x="235" y="79682"/>
                  <a:pt x="23162" y="101609"/>
                  <a:pt x="49486" y="101609"/>
                </a:cubicBezTo>
                <a:cubicBezTo>
                  <a:pt x="72554" y="101609"/>
                  <a:pt x="86424" y="82196"/>
                  <a:pt x="86424" y="65995"/>
                </a:cubicBezTo>
                <a:cubicBezTo>
                  <a:pt x="86424" y="64599"/>
                  <a:pt x="86424" y="63621"/>
                  <a:pt x="84584" y="63621"/>
                </a:cubicBezTo>
                <a:cubicBezTo>
                  <a:pt x="83027" y="63621"/>
                  <a:pt x="83027" y="64459"/>
                  <a:pt x="82886" y="65856"/>
                </a:cubicBezTo>
                <a:cubicBezTo>
                  <a:pt x="81754" y="85827"/>
                  <a:pt x="66610" y="97280"/>
                  <a:pt x="51184" y="97280"/>
                </a:cubicBezTo>
                <a:cubicBezTo>
                  <a:pt x="42551" y="97280"/>
                  <a:pt x="14812" y="92531"/>
                  <a:pt x="14812" y="50912"/>
                </a:cubicBezTo>
                <a:cubicBezTo>
                  <a:pt x="14812" y="9153"/>
                  <a:pt x="42410" y="4404"/>
                  <a:pt x="51043" y="4404"/>
                </a:cubicBezTo>
                <a:cubicBezTo>
                  <a:pt x="66469" y="4404"/>
                  <a:pt x="79065" y="17113"/>
                  <a:pt x="81895" y="37504"/>
                </a:cubicBezTo>
                <a:cubicBezTo>
                  <a:pt x="82178" y="39459"/>
                  <a:pt x="82178" y="39878"/>
                  <a:pt x="84159" y="39878"/>
                </a:cubicBezTo>
                <a:cubicBezTo>
                  <a:pt x="86424" y="39878"/>
                  <a:pt x="86424" y="39459"/>
                  <a:pt x="86424" y="36527"/>
                </a:cubicBezTo>
                <a:lnTo>
                  <a:pt x="86424" y="3427"/>
                </a:lnTo>
                <a:cubicBezTo>
                  <a:pt x="86424" y="1052"/>
                  <a:pt x="86424" y="75"/>
                  <a:pt x="84867" y="75"/>
                </a:cubicBezTo>
                <a:cubicBezTo>
                  <a:pt x="84301" y="75"/>
                  <a:pt x="83735" y="75"/>
                  <a:pt x="82603" y="1751"/>
                </a:cubicBezTo>
                <a:lnTo>
                  <a:pt x="75526" y="12086"/>
                </a:lnTo>
                <a:cubicBezTo>
                  <a:pt x="70290" y="7058"/>
                  <a:pt x="63072" y="75"/>
                  <a:pt x="49486" y="75"/>
                </a:cubicBezTo>
                <a:cubicBezTo>
                  <a:pt x="23021" y="75"/>
                  <a:pt x="235" y="22281"/>
                  <a:pt x="235" y="50772"/>
                </a:cubicBez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83CFD5BD-258E-1761-CAA0-E02CF0F8203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952149" y="2340528"/>
            <a:ext cx="158466" cy="158941"/>
          </a:xfrm>
          <a:custGeom>
            <a:avLst/>
            <a:gdLst>
              <a:gd name="csX0" fmla="*/ 243 w 95104"/>
              <a:gd name="csY0" fmla="*/ 75 h 95389"/>
              <a:gd name="csX1" fmla="*/ 243 w 95104"/>
              <a:gd name="csY1" fmla="*/ 4404 h 95389"/>
              <a:gd name="csX2" fmla="*/ 3639 w 95104"/>
              <a:gd name="csY2" fmla="*/ 4404 h 95389"/>
              <a:gd name="csX3" fmla="*/ 14820 w 95104"/>
              <a:gd name="csY3" fmla="*/ 10968 h 95389"/>
              <a:gd name="csX4" fmla="*/ 14820 w 95104"/>
              <a:gd name="csY4" fmla="*/ 84570 h 95389"/>
              <a:gd name="csX5" fmla="*/ 3639 w 95104"/>
              <a:gd name="csY5" fmla="*/ 91134 h 95389"/>
              <a:gd name="csX6" fmla="*/ 243 w 95104"/>
              <a:gd name="csY6" fmla="*/ 91134 h 95389"/>
              <a:gd name="csX7" fmla="*/ 243 w 95104"/>
              <a:gd name="csY7" fmla="*/ 95464 h 95389"/>
              <a:gd name="csX8" fmla="*/ 52041 w 95104"/>
              <a:gd name="csY8" fmla="*/ 95464 h 95389"/>
              <a:gd name="csX9" fmla="*/ 95347 w 95104"/>
              <a:gd name="csY9" fmla="*/ 48537 h 95389"/>
              <a:gd name="csX10" fmla="*/ 52041 w 95104"/>
              <a:gd name="csY10" fmla="*/ 75 h 95389"/>
              <a:gd name="csX11" fmla="*/ 243 w 95104"/>
              <a:gd name="csY11" fmla="*/ 75 h 95389"/>
              <a:gd name="csX12" fmla="*/ 33925 w 95104"/>
              <a:gd name="csY12" fmla="*/ 91134 h 95389"/>
              <a:gd name="csX13" fmla="*/ 26991 w 95104"/>
              <a:gd name="csY13" fmla="*/ 85548 h 95389"/>
              <a:gd name="csX14" fmla="*/ 26991 w 95104"/>
              <a:gd name="csY14" fmla="*/ 9991 h 95389"/>
              <a:gd name="csX15" fmla="*/ 33925 w 95104"/>
              <a:gd name="csY15" fmla="*/ 4404 h 95389"/>
              <a:gd name="csX16" fmla="*/ 48078 w 95104"/>
              <a:gd name="csY16" fmla="*/ 4404 h 95389"/>
              <a:gd name="csX17" fmla="*/ 73835 w 95104"/>
              <a:gd name="csY17" fmla="*/ 17393 h 95389"/>
              <a:gd name="csX18" fmla="*/ 81195 w 95104"/>
              <a:gd name="csY18" fmla="*/ 48537 h 95389"/>
              <a:gd name="csX19" fmla="*/ 73411 w 95104"/>
              <a:gd name="csY19" fmla="*/ 79263 h 95389"/>
              <a:gd name="csX20" fmla="*/ 48219 w 95104"/>
              <a:gd name="csY20" fmla="*/ 91134 h 95389"/>
              <a:gd name="csX21" fmla="*/ 33925 w 95104"/>
              <a:gd name="csY21" fmla="*/ 91134 h 953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95104" h="95389">
                <a:moveTo>
                  <a:pt x="243" y="75"/>
                </a:moveTo>
                <a:lnTo>
                  <a:pt x="243" y="4404"/>
                </a:lnTo>
                <a:lnTo>
                  <a:pt x="3639" y="4404"/>
                </a:lnTo>
                <a:cubicBezTo>
                  <a:pt x="14537" y="4404"/>
                  <a:pt x="14820" y="5941"/>
                  <a:pt x="14820" y="10968"/>
                </a:cubicBezTo>
                <a:lnTo>
                  <a:pt x="14820" y="84570"/>
                </a:lnTo>
                <a:cubicBezTo>
                  <a:pt x="14820" y="89598"/>
                  <a:pt x="14537" y="91134"/>
                  <a:pt x="3639" y="91134"/>
                </a:cubicBezTo>
                <a:lnTo>
                  <a:pt x="243" y="91134"/>
                </a:lnTo>
                <a:lnTo>
                  <a:pt x="243" y="95464"/>
                </a:lnTo>
                <a:lnTo>
                  <a:pt x="52041" y="95464"/>
                </a:lnTo>
                <a:cubicBezTo>
                  <a:pt x="75817" y="95464"/>
                  <a:pt x="95347" y="74794"/>
                  <a:pt x="95347" y="48537"/>
                </a:cubicBezTo>
                <a:cubicBezTo>
                  <a:pt x="95347" y="22002"/>
                  <a:pt x="76241" y="75"/>
                  <a:pt x="52041" y="75"/>
                </a:cubicBezTo>
                <a:lnTo>
                  <a:pt x="243" y="75"/>
                </a:lnTo>
                <a:close/>
                <a:moveTo>
                  <a:pt x="33925" y="91134"/>
                </a:moveTo>
                <a:cubicBezTo>
                  <a:pt x="27274" y="91134"/>
                  <a:pt x="26991" y="90157"/>
                  <a:pt x="26991" y="85548"/>
                </a:cubicBezTo>
                <a:lnTo>
                  <a:pt x="26991" y="9991"/>
                </a:lnTo>
                <a:cubicBezTo>
                  <a:pt x="26991" y="5382"/>
                  <a:pt x="27274" y="4404"/>
                  <a:pt x="33925" y="4404"/>
                </a:cubicBezTo>
                <a:lnTo>
                  <a:pt x="48078" y="4404"/>
                </a:lnTo>
                <a:cubicBezTo>
                  <a:pt x="56852" y="4404"/>
                  <a:pt x="66618" y="7477"/>
                  <a:pt x="73835" y="17393"/>
                </a:cubicBezTo>
                <a:cubicBezTo>
                  <a:pt x="79921" y="25633"/>
                  <a:pt x="81195" y="37644"/>
                  <a:pt x="81195" y="48537"/>
                </a:cubicBezTo>
                <a:cubicBezTo>
                  <a:pt x="81195" y="64040"/>
                  <a:pt x="78506" y="72420"/>
                  <a:pt x="73411" y="79263"/>
                </a:cubicBezTo>
                <a:cubicBezTo>
                  <a:pt x="70580" y="83034"/>
                  <a:pt x="62513" y="91134"/>
                  <a:pt x="48219" y="91134"/>
                </a:cubicBezTo>
                <a:lnTo>
                  <a:pt x="33925" y="91134"/>
                </a:lnTo>
                <a:close/>
              </a:path>
            </a:pathLst>
          </a:custGeom>
          <a:solidFill>
            <a:srgbClr val="000000"/>
          </a:solidFill>
          <a:ln w="25977" cap="flat">
            <a:noFill/>
            <a:prstDash val="solid"/>
            <a:miter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A30F6FC9-29C4-873C-BEE8-E84C90219A30}"/>
              </a:ext>
            </a:extLst>
          </p:cNvPr>
          <p:cNvSpPr/>
          <p:nvPr/>
        </p:nvSpPr>
        <p:spPr>
          <a:xfrm>
            <a:off x="5969340" y="2684221"/>
            <a:ext cx="3130199" cy="13968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8F76D-5B89-1EDA-05F4-DFBAB133DD24}"/>
              </a:ext>
            </a:extLst>
          </p:cNvPr>
          <p:cNvSpPr txBox="1">
            <a:spLocks/>
          </p:cNvSpPr>
          <p:nvPr/>
        </p:nvSpPr>
        <p:spPr>
          <a:xfrm>
            <a:off x="1735023" y="4005390"/>
            <a:ext cx="1272196" cy="4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Pinhole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31E57D-3E5B-915E-3D84-A4D26C27D463}"/>
              </a:ext>
            </a:extLst>
          </p:cNvPr>
          <p:cNvCxnSpPr>
            <a:cxnSpLocks/>
          </p:cNvCxnSpPr>
          <p:nvPr/>
        </p:nvCxnSpPr>
        <p:spPr>
          <a:xfrm>
            <a:off x="2972700" y="4875568"/>
            <a:ext cx="0" cy="833492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D3F98F-59D5-EB3E-3DE5-7D92594E6883}"/>
              </a:ext>
            </a:extLst>
          </p:cNvPr>
          <p:cNvCxnSpPr>
            <a:cxnSpLocks/>
          </p:cNvCxnSpPr>
          <p:nvPr/>
        </p:nvCxnSpPr>
        <p:spPr>
          <a:xfrm flipH="1">
            <a:off x="4515246" y="5720314"/>
            <a:ext cx="4293056" cy="0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B84FA8-FE6B-A7D0-9834-93294F211B1E}"/>
              </a:ext>
            </a:extLst>
          </p:cNvPr>
          <p:cNvCxnSpPr>
            <a:cxnSpLocks/>
            <a:endCxn id="294" idx="1"/>
          </p:cNvCxnSpPr>
          <p:nvPr/>
        </p:nvCxnSpPr>
        <p:spPr>
          <a:xfrm flipH="1">
            <a:off x="2215079" y="3226073"/>
            <a:ext cx="757328" cy="106121"/>
          </a:xfrm>
          <a:prstGeom prst="line">
            <a:avLst/>
          </a:prstGeom>
          <a:noFill/>
          <a:ln w="127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24D81A-1994-4B7F-E5B6-05F286FC7879}"/>
              </a:ext>
            </a:extLst>
          </p:cNvPr>
          <p:cNvCxnSpPr>
            <a:cxnSpLocks/>
            <a:stCxn id="294" idx="3"/>
          </p:cNvCxnSpPr>
          <p:nvPr/>
        </p:nvCxnSpPr>
        <p:spPr>
          <a:xfrm flipV="1">
            <a:off x="2348061" y="3317297"/>
            <a:ext cx="6385449" cy="14895"/>
          </a:xfrm>
          <a:prstGeom prst="straightConnector1">
            <a:avLst/>
          </a:prstGeom>
          <a:noFill/>
          <a:ln w="19050" cap="flat" cmpd="sng" algn="ctr">
            <a:solidFill>
              <a:srgbClr val="919396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7C9516-E508-B7E0-E3B7-FBE7668FFC8B}"/>
              </a:ext>
            </a:extLst>
          </p:cNvPr>
          <p:cNvCxnSpPr>
            <a:cxnSpLocks/>
          </p:cNvCxnSpPr>
          <p:nvPr/>
        </p:nvCxnSpPr>
        <p:spPr>
          <a:xfrm flipH="1">
            <a:off x="5604545" y="3316548"/>
            <a:ext cx="2387235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CE15514-E599-3F2F-9456-9960911F0404}"/>
              </a:ext>
            </a:extLst>
          </p:cNvPr>
          <p:cNvCxnSpPr>
            <a:cxnSpLocks/>
          </p:cNvCxnSpPr>
          <p:nvPr/>
        </p:nvCxnSpPr>
        <p:spPr>
          <a:xfrm>
            <a:off x="5558922" y="3300081"/>
            <a:ext cx="0" cy="844823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7ED0016-E328-B81D-9529-67501A32FB96}"/>
              </a:ext>
            </a:extLst>
          </p:cNvPr>
          <p:cNvCxnSpPr>
            <a:cxnSpLocks/>
          </p:cNvCxnSpPr>
          <p:nvPr/>
        </p:nvCxnSpPr>
        <p:spPr>
          <a:xfrm flipH="1">
            <a:off x="1541992" y="5720314"/>
            <a:ext cx="2431842" cy="8795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CD2CD01-57A1-3F7F-9CC4-8317FA06439E}"/>
              </a:ext>
            </a:extLst>
          </p:cNvPr>
          <p:cNvCxnSpPr>
            <a:cxnSpLocks/>
            <a:stCxn id="24" idx="20"/>
          </p:cNvCxnSpPr>
          <p:nvPr/>
        </p:nvCxnSpPr>
        <p:spPr>
          <a:xfrm flipH="1" flipV="1">
            <a:off x="8790194" y="4283269"/>
            <a:ext cx="773564" cy="829292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BF509A6-A913-3AD5-21D2-F41D4FD5385B}"/>
              </a:ext>
            </a:extLst>
          </p:cNvPr>
          <p:cNvSpPr/>
          <p:nvPr/>
        </p:nvSpPr>
        <p:spPr>
          <a:xfrm rot="5400000">
            <a:off x="6904659" y="2929347"/>
            <a:ext cx="231773" cy="792944"/>
          </a:xfrm>
          <a:prstGeom prst="triangle">
            <a:avLst/>
          </a:pr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614602-EE7C-D348-7A60-85D63BC2E9A6}"/>
              </a:ext>
            </a:extLst>
          </p:cNvPr>
          <p:cNvSpPr/>
          <p:nvPr/>
        </p:nvSpPr>
        <p:spPr>
          <a:xfrm rot="20624807">
            <a:off x="6087390" y="4341055"/>
            <a:ext cx="570575" cy="227239"/>
          </a:xfrm>
          <a:prstGeom prst="rect">
            <a:avLst/>
          </a:pr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0B17673-580B-0FC6-450E-B5F706C388F4}"/>
              </a:ext>
            </a:extLst>
          </p:cNvPr>
          <p:cNvSpPr/>
          <p:nvPr/>
        </p:nvSpPr>
        <p:spPr>
          <a:xfrm rot="9286016">
            <a:off x="6124595" y="4394522"/>
            <a:ext cx="288452" cy="792945"/>
          </a:xfrm>
          <a:prstGeom prst="triangle">
            <a:avLst/>
          </a:pr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5DEF5FB-C58B-1ED1-91F6-4154FC455625}"/>
              </a:ext>
            </a:extLst>
          </p:cNvPr>
          <p:cNvGrpSpPr/>
          <p:nvPr/>
        </p:nvGrpSpPr>
        <p:grpSpPr>
          <a:xfrm rot="16200000">
            <a:off x="9117754" y="3180525"/>
            <a:ext cx="402714" cy="242689"/>
            <a:chOff x="4349272" y="3652586"/>
            <a:chExt cx="220693" cy="132997"/>
          </a:xfrm>
        </p:grpSpPr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5A60FC24-9578-BDC1-17E3-559F3328FF5F}"/>
                </a:ext>
              </a:extLst>
            </p:cNvPr>
            <p:cNvSpPr/>
            <p:nvPr/>
          </p:nvSpPr>
          <p:spPr>
            <a:xfrm>
              <a:off x="4349272" y="3739864"/>
              <a:ext cx="220693" cy="45719"/>
            </a:xfrm>
            <a:prstGeom prst="rect">
              <a:avLst/>
            </a:prstGeom>
            <a:solidFill>
              <a:sysClr val="windowText" lastClr="000000"/>
            </a:solidFill>
            <a:ln w="19050" cap="flat" cmpd="sng" algn="ctr">
              <a:solidFill>
                <a:srgbClr val="156082">
                  <a:shade val="1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0" name="Trapezoid 309">
              <a:extLst>
                <a:ext uri="{FF2B5EF4-FFF2-40B4-BE49-F238E27FC236}">
                  <a16:creationId xmlns:a16="http://schemas.microsoft.com/office/drawing/2014/main" id="{A5B9E06C-0C23-F68F-5FB5-A74E4CB2A772}"/>
                </a:ext>
              </a:extLst>
            </p:cNvPr>
            <p:cNvSpPr/>
            <p:nvPr/>
          </p:nvSpPr>
          <p:spPr>
            <a:xfrm rot="10800000">
              <a:off x="4376657" y="3652586"/>
              <a:ext cx="167866" cy="88383"/>
            </a:xfrm>
            <a:prstGeom prst="trapezoid">
              <a:avLst/>
            </a:prstGeom>
            <a:solidFill>
              <a:sysClr val="windowText" lastClr="00000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D40930-2F9E-D926-3923-54E382D9B21F}"/>
              </a:ext>
            </a:extLst>
          </p:cNvPr>
          <p:cNvSpPr/>
          <p:nvPr/>
        </p:nvSpPr>
        <p:spPr>
          <a:xfrm rot="20151750">
            <a:off x="5953028" y="4404665"/>
            <a:ext cx="377341" cy="335725"/>
          </a:xfrm>
          <a:custGeom>
            <a:avLst/>
            <a:gdLst>
              <a:gd name="connsiteX0" fmla="*/ 0 w 401452"/>
              <a:gd name="connsiteY0" fmla="*/ 0 h 294429"/>
              <a:gd name="connsiteX1" fmla="*/ 401452 w 401452"/>
              <a:gd name="connsiteY1" fmla="*/ 0 h 294429"/>
              <a:gd name="connsiteX2" fmla="*/ 401452 w 401452"/>
              <a:gd name="connsiteY2" fmla="*/ 2192 h 294429"/>
              <a:gd name="connsiteX3" fmla="*/ 346513 w 401452"/>
              <a:gd name="connsiteY3" fmla="*/ 16943 h 294429"/>
              <a:gd name="connsiteX4" fmla="*/ 144542 w 401452"/>
              <a:gd name="connsiteY4" fmla="*/ 280497 h 294429"/>
              <a:gd name="connsiteX5" fmla="*/ 146166 w 401452"/>
              <a:gd name="connsiteY5" fmla="*/ 294429 h 294429"/>
              <a:gd name="connsiteX6" fmla="*/ 0 w 401452"/>
              <a:gd name="connsiteY6" fmla="*/ 294429 h 29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1452" h="294429">
                <a:moveTo>
                  <a:pt x="0" y="0"/>
                </a:moveTo>
                <a:lnTo>
                  <a:pt x="401452" y="0"/>
                </a:lnTo>
                <a:lnTo>
                  <a:pt x="401452" y="2192"/>
                </a:lnTo>
                <a:lnTo>
                  <a:pt x="346513" y="16943"/>
                </a:lnTo>
                <a:cubicBezTo>
                  <a:pt x="227823" y="60365"/>
                  <a:pt x="144542" y="162019"/>
                  <a:pt x="144542" y="280497"/>
                </a:cubicBezTo>
                <a:lnTo>
                  <a:pt x="146166" y="294429"/>
                </a:lnTo>
                <a:lnTo>
                  <a:pt x="0" y="294429"/>
                </a:lnTo>
                <a:close/>
              </a:path>
            </a:pathLst>
          </a:custGeom>
          <a:solidFill>
            <a:srgbClr val="8C8C8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67F5F4-52EE-2FCD-2250-B7972826AB91}"/>
              </a:ext>
            </a:extLst>
          </p:cNvPr>
          <p:cNvCxnSpPr>
            <a:cxnSpLocks/>
          </p:cNvCxnSpPr>
          <p:nvPr/>
        </p:nvCxnSpPr>
        <p:spPr>
          <a:xfrm flipH="1">
            <a:off x="6511438" y="5110789"/>
            <a:ext cx="3072602" cy="0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F115D29-5E22-9024-8E04-FBC5AE807929}"/>
              </a:ext>
            </a:extLst>
          </p:cNvPr>
          <p:cNvSpPr/>
          <p:nvPr/>
        </p:nvSpPr>
        <p:spPr>
          <a:xfrm>
            <a:off x="9563759" y="4871988"/>
            <a:ext cx="45984" cy="453852"/>
          </a:xfrm>
          <a:custGeom>
            <a:avLst/>
            <a:gdLst>
              <a:gd name="connsiteX0" fmla="*/ 0 w 57227"/>
              <a:gd name="connsiteY0" fmla="*/ 0 h 248716"/>
              <a:gd name="connsiteX1" fmla="*/ 11508 w 57227"/>
              <a:gd name="connsiteY1" fmla="*/ 0 h 248716"/>
              <a:gd name="connsiteX2" fmla="*/ 36000 w 57227"/>
              <a:gd name="connsiteY2" fmla="*/ 0 h 248716"/>
              <a:gd name="connsiteX3" fmla="*/ 57227 w 57227"/>
              <a:gd name="connsiteY3" fmla="*/ 0 h 248716"/>
              <a:gd name="connsiteX4" fmla="*/ 57227 w 57227"/>
              <a:gd name="connsiteY4" fmla="*/ 248716 h 248716"/>
              <a:gd name="connsiteX5" fmla="*/ 11508 w 57227"/>
              <a:gd name="connsiteY5" fmla="*/ 248716 h 248716"/>
              <a:gd name="connsiteX6" fmla="*/ 11508 w 57227"/>
              <a:gd name="connsiteY6" fmla="*/ 248715 h 248716"/>
              <a:gd name="connsiteX7" fmla="*/ 0 w 57227"/>
              <a:gd name="connsiteY7" fmla="*/ 248715 h 248716"/>
              <a:gd name="connsiteX8" fmla="*/ 0 w 57227"/>
              <a:gd name="connsiteY8" fmla="*/ 230715 h 248716"/>
              <a:gd name="connsiteX9" fmla="*/ 11508 w 57227"/>
              <a:gd name="connsiteY9" fmla="*/ 230715 h 248716"/>
              <a:gd name="connsiteX10" fmla="*/ 11508 w 57227"/>
              <a:gd name="connsiteY10" fmla="*/ 215754 h 248716"/>
              <a:gd name="connsiteX11" fmla="*/ 0 w 57227"/>
              <a:gd name="connsiteY11" fmla="*/ 215754 h 248716"/>
              <a:gd name="connsiteX12" fmla="*/ 0 w 57227"/>
              <a:gd name="connsiteY12" fmla="*/ 197754 h 248716"/>
              <a:gd name="connsiteX13" fmla="*/ 11508 w 57227"/>
              <a:gd name="connsiteY13" fmla="*/ 197754 h 248716"/>
              <a:gd name="connsiteX14" fmla="*/ 11508 w 57227"/>
              <a:gd name="connsiteY14" fmla="*/ 182795 h 248716"/>
              <a:gd name="connsiteX15" fmla="*/ 0 w 57227"/>
              <a:gd name="connsiteY15" fmla="*/ 182795 h 248716"/>
              <a:gd name="connsiteX16" fmla="*/ 0 w 57227"/>
              <a:gd name="connsiteY16" fmla="*/ 164795 h 248716"/>
              <a:gd name="connsiteX17" fmla="*/ 11508 w 57227"/>
              <a:gd name="connsiteY17" fmla="*/ 164795 h 248716"/>
              <a:gd name="connsiteX18" fmla="*/ 11508 w 57227"/>
              <a:gd name="connsiteY18" fmla="*/ 149836 h 248716"/>
              <a:gd name="connsiteX19" fmla="*/ 0 w 57227"/>
              <a:gd name="connsiteY19" fmla="*/ 149836 h 248716"/>
              <a:gd name="connsiteX20" fmla="*/ 0 w 57227"/>
              <a:gd name="connsiteY20" fmla="*/ 131836 h 248716"/>
              <a:gd name="connsiteX21" fmla="*/ 11508 w 57227"/>
              <a:gd name="connsiteY21" fmla="*/ 131836 h 248716"/>
              <a:gd name="connsiteX22" fmla="*/ 11508 w 57227"/>
              <a:gd name="connsiteY22" fmla="*/ 116877 h 248716"/>
              <a:gd name="connsiteX23" fmla="*/ 0 w 57227"/>
              <a:gd name="connsiteY23" fmla="*/ 116877 h 248716"/>
              <a:gd name="connsiteX24" fmla="*/ 0 w 57227"/>
              <a:gd name="connsiteY24" fmla="*/ 98877 h 248716"/>
              <a:gd name="connsiteX25" fmla="*/ 11508 w 57227"/>
              <a:gd name="connsiteY25" fmla="*/ 98877 h 248716"/>
              <a:gd name="connsiteX26" fmla="*/ 11508 w 57227"/>
              <a:gd name="connsiteY26" fmla="*/ 83918 h 248716"/>
              <a:gd name="connsiteX27" fmla="*/ 0 w 57227"/>
              <a:gd name="connsiteY27" fmla="*/ 83918 h 248716"/>
              <a:gd name="connsiteX28" fmla="*/ 0 w 57227"/>
              <a:gd name="connsiteY28" fmla="*/ 65918 h 248716"/>
              <a:gd name="connsiteX29" fmla="*/ 11508 w 57227"/>
              <a:gd name="connsiteY29" fmla="*/ 65918 h 248716"/>
              <a:gd name="connsiteX30" fmla="*/ 11508 w 57227"/>
              <a:gd name="connsiteY30" fmla="*/ 50959 h 248716"/>
              <a:gd name="connsiteX31" fmla="*/ 0 w 57227"/>
              <a:gd name="connsiteY31" fmla="*/ 50959 h 248716"/>
              <a:gd name="connsiteX32" fmla="*/ 0 w 57227"/>
              <a:gd name="connsiteY32" fmla="*/ 32959 h 248716"/>
              <a:gd name="connsiteX33" fmla="*/ 11508 w 57227"/>
              <a:gd name="connsiteY33" fmla="*/ 32959 h 248716"/>
              <a:gd name="connsiteX34" fmla="*/ 11508 w 57227"/>
              <a:gd name="connsiteY34" fmla="*/ 18000 h 248716"/>
              <a:gd name="connsiteX35" fmla="*/ 0 w 57227"/>
              <a:gd name="connsiteY35" fmla="*/ 18000 h 24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227" h="248716">
                <a:moveTo>
                  <a:pt x="0" y="0"/>
                </a:moveTo>
                <a:lnTo>
                  <a:pt x="11508" y="0"/>
                </a:lnTo>
                <a:lnTo>
                  <a:pt x="36000" y="0"/>
                </a:lnTo>
                <a:lnTo>
                  <a:pt x="57227" y="0"/>
                </a:lnTo>
                <a:lnTo>
                  <a:pt x="57227" y="248716"/>
                </a:lnTo>
                <a:lnTo>
                  <a:pt x="11508" y="248716"/>
                </a:lnTo>
                <a:lnTo>
                  <a:pt x="11508" y="248715"/>
                </a:lnTo>
                <a:lnTo>
                  <a:pt x="0" y="248715"/>
                </a:lnTo>
                <a:lnTo>
                  <a:pt x="0" y="230715"/>
                </a:lnTo>
                <a:lnTo>
                  <a:pt x="11508" y="230715"/>
                </a:lnTo>
                <a:lnTo>
                  <a:pt x="11508" y="215754"/>
                </a:lnTo>
                <a:lnTo>
                  <a:pt x="0" y="215754"/>
                </a:lnTo>
                <a:lnTo>
                  <a:pt x="0" y="197754"/>
                </a:lnTo>
                <a:lnTo>
                  <a:pt x="11508" y="197754"/>
                </a:lnTo>
                <a:lnTo>
                  <a:pt x="11508" y="182795"/>
                </a:lnTo>
                <a:lnTo>
                  <a:pt x="0" y="182795"/>
                </a:lnTo>
                <a:lnTo>
                  <a:pt x="0" y="164795"/>
                </a:lnTo>
                <a:lnTo>
                  <a:pt x="11508" y="164795"/>
                </a:lnTo>
                <a:lnTo>
                  <a:pt x="11508" y="149836"/>
                </a:lnTo>
                <a:lnTo>
                  <a:pt x="0" y="149836"/>
                </a:lnTo>
                <a:lnTo>
                  <a:pt x="0" y="131836"/>
                </a:lnTo>
                <a:lnTo>
                  <a:pt x="11508" y="131836"/>
                </a:lnTo>
                <a:lnTo>
                  <a:pt x="11508" y="116877"/>
                </a:lnTo>
                <a:lnTo>
                  <a:pt x="0" y="116877"/>
                </a:lnTo>
                <a:lnTo>
                  <a:pt x="0" y="98877"/>
                </a:lnTo>
                <a:lnTo>
                  <a:pt x="11508" y="98877"/>
                </a:lnTo>
                <a:lnTo>
                  <a:pt x="11508" y="83918"/>
                </a:lnTo>
                <a:lnTo>
                  <a:pt x="0" y="83918"/>
                </a:lnTo>
                <a:lnTo>
                  <a:pt x="0" y="65918"/>
                </a:lnTo>
                <a:lnTo>
                  <a:pt x="11508" y="65918"/>
                </a:lnTo>
                <a:lnTo>
                  <a:pt x="11508" y="50959"/>
                </a:lnTo>
                <a:lnTo>
                  <a:pt x="0" y="50959"/>
                </a:lnTo>
                <a:lnTo>
                  <a:pt x="0" y="32959"/>
                </a:lnTo>
                <a:lnTo>
                  <a:pt x="11508" y="32959"/>
                </a:lnTo>
                <a:lnTo>
                  <a:pt x="11508" y="18000"/>
                </a:lnTo>
                <a:lnTo>
                  <a:pt x="0" y="18000"/>
                </a:lnTo>
                <a:close/>
              </a:path>
            </a:pathLst>
          </a:custGeom>
          <a:solidFill>
            <a:srgbClr val="8C8C8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15C5994-674C-EE54-393E-D698B955422A}"/>
              </a:ext>
            </a:extLst>
          </p:cNvPr>
          <p:cNvSpPr/>
          <p:nvPr/>
        </p:nvSpPr>
        <p:spPr>
          <a:xfrm rot="5400000">
            <a:off x="6054467" y="3757256"/>
            <a:ext cx="1042332" cy="227239"/>
          </a:xfrm>
          <a:prstGeom prst="rect">
            <a:avLst/>
          </a:pr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E23AB4-C6CB-440D-EBEC-47DED1E38F79}"/>
              </a:ext>
            </a:extLst>
          </p:cNvPr>
          <p:cNvSpPr/>
          <p:nvPr/>
        </p:nvSpPr>
        <p:spPr>
          <a:xfrm rot="1278411">
            <a:off x="6635003" y="4203571"/>
            <a:ext cx="65692" cy="455874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2D29784-57E3-3A0D-9B81-94D58B0A0583}"/>
              </a:ext>
            </a:extLst>
          </p:cNvPr>
          <p:cNvSpPr/>
          <p:nvPr/>
        </p:nvSpPr>
        <p:spPr>
          <a:xfrm>
            <a:off x="8479126" y="4882124"/>
            <a:ext cx="98539" cy="453852"/>
          </a:xfrm>
          <a:prstGeom prst="ellipse">
            <a:avLst/>
          </a:prstGeom>
          <a:solidFill>
            <a:sysClr val="window" lastClr="FFFFFF">
              <a:lumMod val="65000"/>
              <a:alpha val="60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8146DCE-C0F5-F995-6DC5-49D1B32EA38C}"/>
              </a:ext>
            </a:extLst>
          </p:cNvPr>
          <p:cNvSpPr/>
          <p:nvPr/>
        </p:nvSpPr>
        <p:spPr>
          <a:xfrm>
            <a:off x="7146940" y="4880482"/>
            <a:ext cx="98539" cy="453852"/>
          </a:xfrm>
          <a:prstGeom prst="ellipse">
            <a:avLst/>
          </a:prstGeom>
          <a:solidFill>
            <a:sysClr val="window" lastClr="FFFFFF">
              <a:lumMod val="65000"/>
              <a:alpha val="60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C176BD8-6FA8-5CF1-CA7F-6D7F1AD9C000}"/>
              </a:ext>
            </a:extLst>
          </p:cNvPr>
          <p:cNvSpPr/>
          <p:nvPr/>
        </p:nvSpPr>
        <p:spPr>
          <a:xfrm rot="19835045">
            <a:off x="6311106" y="5014166"/>
            <a:ext cx="301262" cy="256447"/>
          </a:xfrm>
          <a:custGeom>
            <a:avLst/>
            <a:gdLst>
              <a:gd name="connsiteX0" fmla="*/ 0 w 363322"/>
              <a:gd name="connsiteY0" fmla="*/ 0 h 261612"/>
              <a:gd name="connsiteX1" fmla="*/ 363322 w 363322"/>
              <a:gd name="connsiteY1" fmla="*/ 0 h 261612"/>
              <a:gd name="connsiteX2" fmla="*/ 363322 w 363322"/>
              <a:gd name="connsiteY2" fmla="*/ 11436 h 261612"/>
              <a:gd name="connsiteX3" fmla="*/ 355921 w 363322"/>
              <a:gd name="connsiteY3" fmla="*/ 1 h 261612"/>
              <a:gd name="connsiteX4" fmla="*/ 186602 w 363322"/>
              <a:gd name="connsiteY4" fmla="*/ 261611 h 261612"/>
              <a:gd name="connsiteX5" fmla="*/ 363322 w 363322"/>
              <a:gd name="connsiteY5" fmla="*/ 261611 h 261612"/>
              <a:gd name="connsiteX6" fmla="*/ 363322 w 363322"/>
              <a:gd name="connsiteY6" fmla="*/ 261612 h 261612"/>
              <a:gd name="connsiteX7" fmla="*/ 0 w 363322"/>
              <a:gd name="connsiteY7" fmla="*/ 261612 h 26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3322" h="261612">
                <a:moveTo>
                  <a:pt x="0" y="0"/>
                </a:moveTo>
                <a:lnTo>
                  <a:pt x="363322" y="0"/>
                </a:lnTo>
                <a:lnTo>
                  <a:pt x="363322" y="11436"/>
                </a:lnTo>
                <a:lnTo>
                  <a:pt x="355921" y="1"/>
                </a:lnTo>
                <a:lnTo>
                  <a:pt x="186602" y="261611"/>
                </a:lnTo>
                <a:lnTo>
                  <a:pt x="363322" y="261611"/>
                </a:lnTo>
                <a:lnTo>
                  <a:pt x="363322" y="261612"/>
                </a:lnTo>
                <a:lnTo>
                  <a:pt x="0" y="261612"/>
                </a:lnTo>
                <a:close/>
              </a:path>
            </a:pathLst>
          </a:custGeom>
          <a:solidFill>
            <a:srgbClr val="156082">
              <a:lumMod val="20000"/>
              <a:lumOff val="8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79EDCB9-9F0D-7525-9961-DF2370A507C2}"/>
              </a:ext>
            </a:extLst>
          </p:cNvPr>
          <p:cNvCxnSpPr>
            <a:cxnSpLocks/>
          </p:cNvCxnSpPr>
          <p:nvPr/>
        </p:nvCxnSpPr>
        <p:spPr>
          <a:xfrm rot="16200000" flipV="1">
            <a:off x="8976779" y="5097322"/>
            <a:ext cx="394153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0847D2A-3149-EF09-2706-D9574E0031C4}"/>
              </a:ext>
            </a:extLst>
          </p:cNvPr>
          <p:cNvCxnSpPr>
            <a:cxnSpLocks/>
          </p:cNvCxnSpPr>
          <p:nvPr/>
        </p:nvCxnSpPr>
        <p:spPr>
          <a:xfrm flipH="1" flipV="1">
            <a:off x="8795513" y="4296097"/>
            <a:ext cx="0" cy="1433012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DD4BB55-1DA4-A882-07FE-689A4666AD2D}"/>
              </a:ext>
            </a:extLst>
          </p:cNvPr>
          <p:cNvCxnSpPr>
            <a:cxnSpLocks/>
          </p:cNvCxnSpPr>
          <p:nvPr/>
        </p:nvCxnSpPr>
        <p:spPr>
          <a:xfrm>
            <a:off x="5537857" y="4670922"/>
            <a:ext cx="0" cy="1085361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291D9EC-3EC8-F059-A4E7-3016F0DF536A}"/>
              </a:ext>
            </a:extLst>
          </p:cNvPr>
          <p:cNvCxnSpPr>
            <a:cxnSpLocks/>
          </p:cNvCxnSpPr>
          <p:nvPr/>
        </p:nvCxnSpPr>
        <p:spPr>
          <a:xfrm rot="2700000" flipV="1">
            <a:off x="5556813" y="3123002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4B1A44-E9D5-EC3D-F70C-6C32CFD40C81}"/>
              </a:ext>
            </a:extLst>
          </p:cNvPr>
          <p:cNvCxnSpPr>
            <a:cxnSpLocks/>
          </p:cNvCxnSpPr>
          <p:nvPr/>
        </p:nvCxnSpPr>
        <p:spPr>
          <a:xfrm flipV="1">
            <a:off x="7878895" y="3187924"/>
            <a:ext cx="262857" cy="27364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95D2355-06F0-8B2F-9AE8-32DCBA2B68D1}"/>
              </a:ext>
            </a:extLst>
          </p:cNvPr>
          <p:cNvCxnSpPr>
            <a:cxnSpLocks/>
          </p:cNvCxnSpPr>
          <p:nvPr/>
        </p:nvCxnSpPr>
        <p:spPr>
          <a:xfrm flipH="1">
            <a:off x="5026731" y="4133270"/>
            <a:ext cx="0" cy="525537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17B3DF-2936-3668-5640-A2FCE20DA4F2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75236" y="4408159"/>
            <a:ext cx="0" cy="525537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84FC207-341B-FAFB-63CA-ABC68C4E6F87}"/>
              </a:ext>
            </a:extLst>
          </p:cNvPr>
          <p:cNvCxnSpPr>
            <a:cxnSpLocks/>
          </p:cNvCxnSpPr>
          <p:nvPr/>
        </p:nvCxnSpPr>
        <p:spPr>
          <a:xfrm>
            <a:off x="5012470" y="4144903"/>
            <a:ext cx="546452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A844854-57E7-3B7C-89C6-3B033EE88B34}"/>
              </a:ext>
            </a:extLst>
          </p:cNvPr>
          <p:cNvCxnSpPr>
            <a:cxnSpLocks/>
          </p:cNvCxnSpPr>
          <p:nvPr/>
        </p:nvCxnSpPr>
        <p:spPr>
          <a:xfrm rot="2700000" flipV="1">
            <a:off x="5556813" y="3954847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4B5210F-6006-ED53-5CAA-8E5ED5239147}"/>
              </a:ext>
            </a:extLst>
          </p:cNvPr>
          <p:cNvCxnSpPr>
            <a:cxnSpLocks/>
          </p:cNvCxnSpPr>
          <p:nvPr/>
        </p:nvCxnSpPr>
        <p:spPr>
          <a:xfrm rot="18900000" flipH="1" flipV="1">
            <a:off x="5556813" y="4501917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CC35699-8522-83B5-3901-CF8123CFC26E}"/>
              </a:ext>
            </a:extLst>
          </p:cNvPr>
          <p:cNvCxnSpPr>
            <a:cxnSpLocks/>
          </p:cNvCxnSpPr>
          <p:nvPr/>
        </p:nvCxnSpPr>
        <p:spPr>
          <a:xfrm rot="2700000" flipV="1">
            <a:off x="5015626" y="3954847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508813-8CAD-6D69-8A31-F9F6BB8F98FB}"/>
              </a:ext>
            </a:extLst>
          </p:cNvPr>
          <p:cNvCxnSpPr>
            <a:cxnSpLocks/>
          </p:cNvCxnSpPr>
          <p:nvPr/>
        </p:nvCxnSpPr>
        <p:spPr>
          <a:xfrm rot="18900000" flipH="1" flipV="1">
            <a:off x="5033006" y="4484536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CA6B079-1D20-5C14-4F33-7B99FC2B5219}"/>
              </a:ext>
            </a:extLst>
          </p:cNvPr>
          <p:cNvCxnSpPr>
            <a:cxnSpLocks/>
          </p:cNvCxnSpPr>
          <p:nvPr/>
        </p:nvCxnSpPr>
        <p:spPr>
          <a:xfrm rot="3840000" flipV="1">
            <a:off x="8792472" y="4074406"/>
            <a:ext cx="0" cy="394152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E9397B5-00D3-E6A2-AE95-65CE2C0A8699}"/>
              </a:ext>
            </a:extLst>
          </p:cNvPr>
          <p:cNvCxnSpPr>
            <a:cxnSpLocks/>
          </p:cNvCxnSpPr>
          <p:nvPr/>
        </p:nvCxnSpPr>
        <p:spPr>
          <a:xfrm flipV="1">
            <a:off x="5359737" y="3818488"/>
            <a:ext cx="394152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A261E4-FB5B-7F35-0B7C-DD4F96D266AF}"/>
              </a:ext>
            </a:extLst>
          </p:cNvPr>
          <p:cNvGrpSpPr/>
          <p:nvPr/>
        </p:nvGrpSpPr>
        <p:grpSpPr>
          <a:xfrm>
            <a:off x="3215626" y="3108051"/>
            <a:ext cx="1449547" cy="382764"/>
            <a:chOff x="5401262" y="2561448"/>
            <a:chExt cx="794370" cy="209760"/>
          </a:xfrm>
        </p:grpSpPr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6B7E5FF8-91C7-3CBF-C62F-0E91D199BF41}"/>
                </a:ext>
              </a:extLst>
            </p:cNvPr>
            <p:cNvSpPr/>
            <p:nvPr/>
          </p:nvSpPr>
          <p:spPr>
            <a:xfrm>
              <a:off x="6050608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C7361D40-E0BE-3A43-0CEA-85811A8655F4}"/>
                </a:ext>
              </a:extLst>
            </p:cNvPr>
            <p:cNvSpPr/>
            <p:nvPr/>
          </p:nvSpPr>
          <p:spPr>
            <a:xfrm>
              <a:off x="5978459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BCC9F9A5-73C7-5C79-0C20-C4AE5CA0A48B}"/>
                </a:ext>
              </a:extLst>
            </p:cNvPr>
            <p:cNvSpPr/>
            <p:nvPr/>
          </p:nvSpPr>
          <p:spPr>
            <a:xfrm>
              <a:off x="5906309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6AA7B949-ECF9-74B5-65CB-43CE709CA4D9}"/>
                </a:ext>
              </a:extLst>
            </p:cNvPr>
            <p:cNvSpPr/>
            <p:nvPr/>
          </p:nvSpPr>
          <p:spPr>
            <a:xfrm>
              <a:off x="5834159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3D070D78-D6FC-F8C2-BF34-F1EB12D3E738}"/>
                </a:ext>
              </a:extLst>
            </p:cNvPr>
            <p:cNvSpPr/>
            <p:nvPr/>
          </p:nvSpPr>
          <p:spPr>
            <a:xfrm>
              <a:off x="5762010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FE11C8B0-F666-2B64-6379-11D5138EFE2B}"/>
                </a:ext>
              </a:extLst>
            </p:cNvPr>
            <p:cNvSpPr/>
            <p:nvPr/>
          </p:nvSpPr>
          <p:spPr>
            <a:xfrm>
              <a:off x="5689860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B6D6940D-61A6-075A-D03B-2E8A75DD8995}"/>
                </a:ext>
              </a:extLst>
            </p:cNvPr>
            <p:cNvSpPr/>
            <p:nvPr/>
          </p:nvSpPr>
          <p:spPr>
            <a:xfrm>
              <a:off x="5617711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AB6FA734-AC3F-99D7-B744-771FCDE9C125}"/>
                </a:ext>
              </a:extLst>
            </p:cNvPr>
            <p:cNvSpPr/>
            <p:nvPr/>
          </p:nvSpPr>
          <p:spPr>
            <a:xfrm>
              <a:off x="5545561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EE83F08F-0172-E8CE-FBB4-4BF0EE2947F3}"/>
                </a:ext>
              </a:extLst>
            </p:cNvPr>
            <p:cNvSpPr/>
            <p:nvPr/>
          </p:nvSpPr>
          <p:spPr>
            <a:xfrm>
              <a:off x="5473412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04523A0E-CD04-F434-624A-1CE5A81211D3}"/>
                </a:ext>
              </a:extLst>
            </p:cNvPr>
            <p:cNvSpPr/>
            <p:nvPr/>
          </p:nvSpPr>
          <p:spPr>
            <a:xfrm>
              <a:off x="5401262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3E398C31-A0E3-2580-C8A0-1C2D702E46ED}"/>
                </a:ext>
              </a:extLst>
            </p:cNvPr>
            <p:cNvSpPr/>
            <p:nvPr/>
          </p:nvSpPr>
          <p:spPr>
            <a:xfrm>
              <a:off x="6122756" y="2561448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232366B-C207-6736-A720-E2836B0C2588}"/>
              </a:ext>
            </a:extLst>
          </p:cNvPr>
          <p:cNvGrpSpPr/>
          <p:nvPr/>
        </p:nvGrpSpPr>
        <p:grpSpPr>
          <a:xfrm>
            <a:off x="2151699" y="3140811"/>
            <a:ext cx="196363" cy="382764"/>
            <a:chOff x="5037347" y="2567700"/>
            <a:chExt cx="107609" cy="209760"/>
          </a:xfrm>
        </p:grpSpPr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48BEC22D-EA9A-46D4-9C58-A9FA995EF421}"/>
                </a:ext>
              </a:extLst>
            </p:cNvPr>
            <p:cNvSpPr/>
            <p:nvPr/>
          </p:nvSpPr>
          <p:spPr>
            <a:xfrm>
              <a:off x="5072080" y="2567700"/>
              <a:ext cx="72876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FB921F34-4B01-C1D4-96FB-F8EA88CD073F}"/>
                </a:ext>
              </a:extLst>
            </p:cNvPr>
            <p:cNvSpPr/>
            <p:nvPr/>
          </p:nvSpPr>
          <p:spPr>
            <a:xfrm>
              <a:off x="5037347" y="2567700"/>
              <a:ext cx="36000" cy="209760"/>
            </a:xfrm>
            <a:prstGeom prst="rect">
              <a:avLst/>
            </a:prstGeom>
            <a:gradFill flip="none" rotWithShape="1">
              <a:gsLst>
                <a:gs pos="0">
                  <a:srgbClr val="E97132">
                    <a:lumMod val="40000"/>
                    <a:lumOff val="60000"/>
                    <a:shade val="30000"/>
                    <a:satMod val="115000"/>
                  </a:srgbClr>
                </a:gs>
                <a:gs pos="50000">
                  <a:srgbClr val="E97132">
                    <a:lumMod val="40000"/>
                    <a:lumOff val="60000"/>
                    <a:shade val="67500"/>
                    <a:satMod val="115000"/>
                  </a:srgbClr>
                </a:gs>
                <a:gs pos="100000">
                  <a:srgbClr val="E97132">
                    <a:lumMod val="40000"/>
                    <a:lumOff val="60000"/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8936962-B219-1A50-311E-BAD406F33076}"/>
              </a:ext>
            </a:extLst>
          </p:cNvPr>
          <p:cNvCxnSpPr>
            <a:cxnSpLocks/>
          </p:cNvCxnSpPr>
          <p:nvPr/>
        </p:nvCxnSpPr>
        <p:spPr>
          <a:xfrm>
            <a:off x="2972508" y="3203225"/>
            <a:ext cx="0" cy="2167163"/>
          </a:xfrm>
          <a:prstGeom prst="line">
            <a:avLst/>
          </a:prstGeom>
          <a:noFill/>
          <a:ln w="12700" cap="flat" cmpd="sng" algn="ctr">
            <a:solidFill>
              <a:srgbClr val="A02B93"/>
            </a:solidFill>
            <a:prstDash val="solid"/>
            <a:miter lim="800000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1434EDB-CA02-9C83-BEE5-209AEB56638B}"/>
              </a:ext>
            </a:extLst>
          </p:cNvPr>
          <p:cNvCxnSpPr>
            <a:cxnSpLocks/>
          </p:cNvCxnSpPr>
          <p:nvPr/>
        </p:nvCxnSpPr>
        <p:spPr>
          <a:xfrm rot="18900000" flipH="1" flipV="1">
            <a:off x="2983889" y="3127535"/>
            <a:ext cx="0" cy="197076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0642696-8726-B56C-0D17-BA8EE07B4A7F}"/>
              </a:ext>
            </a:extLst>
          </p:cNvPr>
          <p:cNvCxnSpPr>
            <a:cxnSpLocks/>
          </p:cNvCxnSpPr>
          <p:nvPr/>
        </p:nvCxnSpPr>
        <p:spPr>
          <a:xfrm rot="16200000">
            <a:off x="1879128" y="5363595"/>
            <a:ext cx="0" cy="328461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  <a:tailEnd type="stealth"/>
          </a:ln>
          <a:effectLst/>
        </p:spPr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6625EC8-D51B-97BE-6430-0A1C03E4132F}"/>
              </a:ext>
            </a:extLst>
          </p:cNvPr>
          <p:cNvGrpSpPr/>
          <p:nvPr/>
        </p:nvGrpSpPr>
        <p:grpSpPr>
          <a:xfrm>
            <a:off x="2138006" y="5305517"/>
            <a:ext cx="1026716" cy="165311"/>
            <a:chOff x="435487" y="1459020"/>
            <a:chExt cx="438806" cy="70652"/>
          </a:xfrm>
        </p:grpSpPr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998487B5-6DD3-2AF2-D08C-E68C759725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837" y="1476548"/>
              <a:ext cx="16845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F0B6B891-55F6-7CC2-2DE6-4A8D2A0B8E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837" y="1501629"/>
              <a:ext cx="16845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grpSp>
          <p:nvGrpSpPr>
            <p:cNvPr id="290" name="Group 289" descr="\documentclass{article}&#10;\usepackage{amsmath}&#10;\pagestyle{empty}&#10;\begin{document}&#10;&#10;THG&#10;&#10;&#10;\end{document}" title="IguanaTex Vector Display">
              <a:extLst>
                <a:ext uri="{FF2B5EF4-FFF2-40B4-BE49-F238E27FC236}">
                  <a16:creationId xmlns:a16="http://schemas.microsoft.com/office/drawing/2014/main" id="{CE3D71D5-05C9-3552-9C30-5E22C953E3B1}"/>
                </a:ext>
              </a:extLst>
            </p:cNvPr>
            <p:cNvGrpSpPr>
              <a:grpSpLocks noChangeAspect="1"/>
            </p:cNvGrpSpPr>
            <p:nvPr>
              <p:custDataLst>
                <p:tags r:id="rId187"/>
              </p:custDataLst>
            </p:nvPr>
          </p:nvGrpSpPr>
          <p:grpSpPr>
            <a:xfrm>
              <a:off x="435487" y="1459020"/>
              <a:ext cx="223797" cy="70652"/>
              <a:chOff x="4542093" y="3905254"/>
              <a:chExt cx="561918" cy="177397"/>
            </a:xfrm>
          </p:grpSpPr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EAFD40EB-01B8-8F24-0AD2-9361371D7B51}"/>
                  </a:ext>
                </a:extLst>
              </p:cNvPr>
              <p:cNvSpPr/>
              <p:nvPr>
                <p:custDataLst>
                  <p:tags r:id="rId188"/>
                </p:custDataLst>
              </p:nvPr>
            </p:nvSpPr>
            <p:spPr>
              <a:xfrm>
                <a:off x="4542093" y="3912087"/>
                <a:ext cx="167962" cy="165197"/>
              </a:xfrm>
              <a:custGeom>
                <a:avLst/>
                <a:gdLst>
                  <a:gd name="csX0" fmla="*/ 163122 w 167962"/>
                  <a:gd name="csY0" fmla="*/ 63 h 165197"/>
                  <a:gd name="csX1" fmla="*/ 4994 w 167962"/>
                  <a:gd name="csY1" fmla="*/ 63 h 165197"/>
                  <a:gd name="csX2" fmla="*/ 77 w 167962"/>
                  <a:gd name="csY2" fmla="*/ 54966 h 165197"/>
                  <a:gd name="csX3" fmla="*/ 6547 w 167962"/>
                  <a:gd name="csY3" fmla="*/ 54966 h 165197"/>
                  <a:gd name="csX4" fmla="*/ 53131 w 167962"/>
                  <a:gd name="csY4" fmla="*/ 7627 h 165197"/>
                  <a:gd name="csX5" fmla="*/ 67106 w 167962"/>
                  <a:gd name="csY5" fmla="*/ 8115 h 165197"/>
                  <a:gd name="csX6" fmla="*/ 72541 w 167962"/>
                  <a:gd name="csY6" fmla="*/ 17388 h 165197"/>
                  <a:gd name="csX7" fmla="*/ 72541 w 167962"/>
                  <a:gd name="csY7" fmla="*/ 145983 h 165197"/>
                  <a:gd name="csX8" fmla="*/ 45367 w 167962"/>
                  <a:gd name="csY8" fmla="*/ 157695 h 165197"/>
                  <a:gd name="csX9" fmla="*/ 35015 w 167962"/>
                  <a:gd name="csY9" fmla="*/ 157695 h 165197"/>
                  <a:gd name="csX10" fmla="*/ 35015 w 167962"/>
                  <a:gd name="csY10" fmla="*/ 165260 h 165197"/>
                  <a:gd name="csX11" fmla="*/ 83929 w 167962"/>
                  <a:gd name="csY11" fmla="*/ 164528 h 165197"/>
                  <a:gd name="csX12" fmla="*/ 133101 w 167962"/>
                  <a:gd name="csY12" fmla="*/ 165260 h 165197"/>
                  <a:gd name="csX13" fmla="*/ 133101 w 167962"/>
                  <a:gd name="csY13" fmla="*/ 157695 h 165197"/>
                  <a:gd name="csX14" fmla="*/ 122749 w 167962"/>
                  <a:gd name="csY14" fmla="*/ 157695 h 165197"/>
                  <a:gd name="csX15" fmla="*/ 95575 w 167962"/>
                  <a:gd name="csY15" fmla="*/ 145983 h 165197"/>
                  <a:gd name="csX16" fmla="*/ 95575 w 167962"/>
                  <a:gd name="csY16" fmla="*/ 17388 h 165197"/>
                  <a:gd name="csX17" fmla="*/ 100233 w 167962"/>
                  <a:gd name="csY17" fmla="*/ 8115 h 165197"/>
                  <a:gd name="csX18" fmla="*/ 114985 w 167962"/>
                  <a:gd name="csY18" fmla="*/ 7627 h 165197"/>
                  <a:gd name="csX19" fmla="*/ 161569 w 167962"/>
                  <a:gd name="csY19" fmla="*/ 54966 h 165197"/>
                  <a:gd name="csX20" fmla="*/ 168039 w 167962"/>
                  <a:gd name="csY20" fmla="*/ 54966 h 165197"/>
                  <a:gd name="csX21" fmla="*/ 163122 w 167962"/>
                  <a:gd name="csY21" fmla="*/ 63 h 1651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</a:cxnLst>
                <a:rect l="l" t="t" r="r" b="b"/>
                <a:pathLst>
                  <a:path w="167962" h="165197">
                    <a:moveTo>
                      <a:pt x="163122" y="63"/>
                    </a:moveTo>
                    <a:lnTo>
                      <a:pt x="4994" y="63"/>
                    </a:lnTo>
                    <a:lnTo>
                      <a:pt x="77" y="54966"/>
                    </a:lnTo>
                    <a:lnTo>
                      <a:pt x="6547" y="54966"/>
                    </a:lnTo>
                    <a:cubicBezTo>
                      <a:pt x="10170" y="15680"/>
                      <a:pt x="14052" y="7627"/>
                      <a:pt x="53131" y="7627"/>
                    </a:cubicBezTo>
                    <a:cubicBezTo>
                      <a:pt x="57790" y="7627"/>
                      <a:pt x="64518" y="7627"/>
                      <a:pt x="67106" y="8115"/>
                    </a:cubicBezTo>
                    <a:cubicBezTo>
                      <a:pt x="72541" y="9091"/>
                      <a:pt x="72541" y="11775"/>
                      <a:pt x="72541" y="17388"/>
                    </a:cubicBezTo>
                    <a:lnTo>
                      <a:pt x="72541" y="145983"/>
                    </a:lnTo>
                    <a:cubicBezTo>
                      <a:pt x="72541" y="154279"/>
                      <a:pt x="72541" y="157695"/>
                      <a:pt x="45367" y="157695"/>
                    </a:cubicBezTo>
                    <a:lnTo>
                      <a:pt x="35015" y="157695"/>
                    </a:lnTo>
                    <a:lnTo>
                      <a:pt x="35015" y="165260"/>
                    </a:lnTo>
                    <a:cubicBezTo>
                      <a:pt x="45626" y="164528"/>
                      <a:pt x="72024" y="164528"/>
                      <a:pt x="83929" y="164528"/>
                    </a:cubicBezTo>
                    <a:cubicBezTo>
                      <a:pt x="95834" y="164528"/>
                      <a:pt x="122490" y="164528"/>
                      <a:pt x="133101" y="165260"/>
                    </a:cubicBezTo>
                    <a:lnTo>
                      <a:pt x="133101" y="157695"/>
                    </a:lnTo>
                    <a:lnTo>
                      <a:pt x="122749" y="157695"/>
                    </a:lnTo>
                    <a:cubicBezTo>
                      <a:pt x="95575" y="157695"/>
                      <a:pt x="95575" y="154279"/>
                      <a:pt x="95575" y="145983"/>
                    </a:cubicBezTo>
                    <a:lnTo>
                      <a:pt x="95575" y="17388"/>
                    </a:lnTo>
                    <a:cubicBezTo>
                      <a:pt x="95575" y="12507"/>
                      <a:pt x="95575" y="9091"/>
                      <a:pt x="100233" y="8115"/>
                    </a:cubicBezTo>
                    <a:cubicBezTo>
                      <a:pt x="103080" y="7627"/>
                      <a:pt x="110068" y="7627"/>
                      <a:pt x="114985" y="7627"/>
                    </a:cubicBezTo>
                    <a:cubicBezTo>
                      <a:pt x="154064" y="7627"/>
                      <a:pt x="157946" y="15680"/>
                      <a:pt x="161569" y="54966"/>
                    </a:cubicBezTo>
                    <a:lnTo>
                      <a:pt x="168039" y="54966"/>
                    </a:lnTo>
                    <a:lnTo>
                      <a:pt x="163122" y="63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A6A8789D-B61A-8FB9-F2E9-C73C04823797}"/>
                  </a:ext>
                </a:extLst>
              </p:cNvPr>
              <p:cNvSpPr/>
              <p:nvPr>
                <p:custDataLst>
                  <p:tags r:id="rId189"/>
                </p:custDataLst>
              </p:nvPr>
            </p:nvSpPr>
            <p:spPr>
              <a:xfrm>
                <a:off x="4728230" y="3910622"/>
                <a:ext cx="176761" cy="166661"/>
              </a:xfrm>
              <a:custGeom>
                <a:avLst/>
                <a:gdLst>
                  <a:gd name="csX0" fmla="*/ 150189 w 176761"/>
                  <a:gd name="csY0" fmla="*/ 19096 h 166661"/>
                  <a:gd name="csX1" fmla="*/ 170635 w 176761"/>
                  <a:gd name="csY1" fmla="*/ 7627 h 166661"/>
                  <a:gd name="csX2" fmla="*/ 176846 w 176761"/>
                  <a:gd name="csY2" fmla="*/ 7627 h 166661"/>
                  <a:gd name="csX3" fmla="*/ 176846 w 176761"/>
                  <a:gd name="csY3" fmla="*/ 63 h 166661"/>
                  <a:gd name="csX4" fmla="*/ 138802 w 176761"/>
                  <a:gd name="csY4" fmla="*/ 795 h 166661"/>
                  <a:gd name="csX5" fmla="*/ 100499 w 176761"/>
                  <a:gd name="csY5" fmla="*/ 63 h 166661"/>
                  <a:gd name="csX6" fmla="*/ 100499 w 176761"/>
                  <a:gd name="csY6" fmla="*/ 7627 h 166661"/>
                  <a:gd name="csX7" fmla="*/ 106710 w 176761"/>
                  <a:gd name="csY7" fmla="*/ 7627 h 166661"/>
                  <a:gd name="csX8" fmla="*/ 127156 w 176761"/>
                  <a:gd name="csY8" fmla="*/ 19096 h 166661"/>
                  <a:gd name="csX9" fmla="*/ 127156 w 176761"/>
                  <a:gd name="csY9" fmla="*/ 76195 h 166661"/>
                  <a:gd name="csX10" fmla="*/ 49774 w 176761"/>
                  <a:gd name="csY10" fmla="*/ 76195 h 166661"/>
                  <a:gd name="csX11" fmla="*/ 49774 w 176761"/>
                  <a:gd name="csY11" fmla="*/ 19096 h 166661"/>
                  <a:gd name="csX12" fmla="*/ 70219 w 176761"/>
                  <a:gd name="csY12" fmla="*/ 7627 h 166661"/>
                  <a:gd name="csX13" fmla="*/ 76431 w 176761"/>
                  <a:gd name="csY13" fmla="*/ 7627 h 166661"/>
                  <a:gd name="csX14" fmla="*/ 76431 w 176761"/>
                  <a:gd name="csY14" fmla="*/ 63 h 166661"/>
                  <a:gd name="csX15" fmla="*/ 38387 w 176761"/>
                  <a:gd name="csY15" fmla="*/ 795 h 166661"/>
                  <a:gd name="csX16" fmla="*/ 84 w 176761"/>
                  <a:gd name="csY16" fmla="*/ 63 h 166661"/>
                  <a:gd name="csX17" fmla="*/ 84 w 176761"/>
                  <a:gd name="csY17" fmla="*/ 7627 h 166661"/>
                  <a:gd name="csX18" fmla="*/ 6295 w 176761"/>
                  <a:gd name="csY18" fmla="*/ 7627 h 166661"/>
                  <a:gd name="csX19" fmla="*/ 26741 w 176761"/>
                  <a:gd name="csY19" fmla="*/ 19096 h 166661"/>
                  <a:gd name="csX20" fmla="*/ 26741 w 176761"/>
                  <a:gd name="csY20" fmla="*/ 147691 h 166661"/>
                  <a:gd name="csX21" fmla="*/ 6295 w 176761"/>
                  <a:gd name="csY21" fmla="*/ 159160 h 166661"/>
                  <a:gd name="csX22" fmla="*/ 84 w 176761"/>
                  <a:gd name="csY22" fmla="*/ 159160 h 166661"/>
                  <a:gd name="csX23" fmla="*/ 84 w 176761"/>
                  <a:gd name="csY23" fmla="*/ 166724 h 166661"/>
                  <a:gd name="csX24" fmla="*/ 38128 w 176761"/>
                  <a:gd name="csY24" fmla="*/ 165992 h 166661"/>
                  <a:gd name="csX25" fmla="*/ 76431 w 176761"/>
                  <a:gd name="csY25" fmla="*/ 166724 h 166661"/>
                  <a:gd name="csX26" fmla="*/ 76431 w 176761"/>
                  <a:gd name="csY26" fmla="*/ 159160 h 166661"/>
                  <a:gd name="csX27" fmla="*/ 70219 w 176761"/>
                  <a:gd name="csY27" fmla="*/ 159160 h 166661"/>
                  <a:gd name="csX28" fmla="*/ 49774 w 176761"/>
                  <a:gd name="csY28" fmla="*/ 147691 h 166661"/>
                  <a:gd name="csX29" fmla="*/ 49774 w 176761"/>
                  <a:gd name="csY29" fmla="*/ 83759 h 166661"/>
                  <a:gd name="csX30" fmla="*/ 127156 w 176761"/>
                  <a:gd name="csY30" fmla="*/ 83759 h 166661"/>
                  <a:gd name="csX31" fmla="*/ 127156 w 176761"/>
                  <a:gd name="csY31" fmla="*/ 147691 h 166661"/>
                  <a:gd name="csX32" fmla="*/ 106710 w 176761"/>
                  <a:gd name="csY32" fmla="*/ 159160 h 166661"/>
                  <a:gd name="csX33" fmla="*/ 100499 w 176761"/>
                  <a:gd name="csY33" fmla="*/ 159160 h 166661"/>
                  <a:gd name="csX34" fmla="*/ 100499 w 176761"/>
                  <a:gd name="csY34" fmla="*/ 166724 h 166661"/>
                  <a:gd name="csX35" fmla="*/ 138543 w 176761"/>
                  <a:gd name="csY35" fmla="*/ 165992 h 166661"/>
                  <a:gd name="csX36" fmla="*/ 176846 w 176761"/>
                  <a:gd name="csY36" fmla="*/ 166724 h 166661"/>
                  <a:gd name="csX37" fmla="*/ 176846 w 176761"/>
                  <a:gd name="csY37" fmla="*/ 159160 h 166661"/>
                  <a:gd name="csX38" fmla="*/ 170635 w 176761"/>
                  <a:gd name="csY38" fmla="*/ 159160 h 166661"/>
                  <a:gd name="csX39" fmla="*/ 150189 w 176761"/>
                  <a:gd name="csY39" fmla="*/ 147691 h 166661"/>
                  <a:gd name="csX40" fmla="*/ 150189 w 176761"/>
                  <a:gd name="csY40" fmla="*/ 19096 h 1666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</a:cxnLst>
                <a:rect l="l" t="t" r="r" b="b"/>
                <a:pathLst>
                  <a:path w="176761" h="166661">
                    <a:moveTo>
                      <a:pt x="150189" y="19096"/>
                    </a:moveTo>
                    <a:cubicBezTo>
                      <a:pt x="150189" y="10311"/>
                      <a:pt x="150707" y="7627"/>
                      <a:pt x="170635" y="7627"/>
                    </a:cubicBezTo>
                    <a:lnTo>
                      <a:pt x="176846" y="7627"/>
                    </a:lnTo>
                    <a:lnTo>
                      <a:pt x="176846" y="63"/>
                    </a:lnTo>
                    <a:cubicBezTo>
                      <a:pt x="167788" y="795"/>
                      <a:pt x="148636" y="795"/>
                      <a:pt x="138802" y="795"/>
                    </a:cubicBezTo>
                    <a:cubicBezTo>
                      <a:pt x="128967" y="795"/>
                      <a:pt x="109557" y="795"/>
                      <a:pt x="100499" y="63"/>
                    </a:cubicBezTo>
                    <a:lnTo>
                      <a:pt x="100499" y="7627"/>
                    </a:lnTo>
                    <a:lnTo>
                      <a:pt x="106710" y="7627"/>
                    </a:lnTo>
                    <a:cubicBezTo>
                      <a:pt x="126638" y="7627"/>
                      <a:pt x="127156" y="10311"/>
                      <a:pt x="127156" y="19096"/>
                    </a:cubicBezTo>
                    <a:lnTo>
                      <a:pt x="127156" y="76195"/>
                    </a:lnTo>
                    <a:lnTo>
                      <a:pt x="49774" y="76195"/>
                    </a:lnTo>
                    <a:lnTo>
                      <a:pt x="49774" y="19096"/>
                    </a:lnTo>
                    <a:cubicBezTo>
                      <a:pt x="49774" y="10311"/>
                      <a:pt x="50292" y="7627"/>
                      <a:pt x="70219" y="7627"/>
                    </a:cubicBezTo>
                    <a:lnTo>
                      <a:pt x="76431" y="7627"/>
                    </a:lnTo>
                    <a:lnTo>
                      <a:pt x="76431" y="63"/>
                    </a:lnTo>
                    <a:cubicBezTo>
                      <a:pt x="67373" y="795"/>
                      <a:pt x="48221" y="795"/>
                      <a:pt x="38387" y="795"/>
                    </a:cubicBezTo>
                    <a:cubicBezTo>
                      <a:pt x="28552" y="795"/>
                      <a:pt x="9142" y="795"/>
                      <a:pt x="84" y="63"/>
                    </a:cubicBezTo>
                    <a:lnTo>
                      <a:pt x="84" y="7627"/>
                    </a:lnTo>
                    <a:lnTo>
                      <a:pt x="6295" y="7627"/>
                    </a:lnTo>
                    <a:cubicBezTo>
                      <a:pt x="26223" y="7627"/>
                      <a:pt x="26741" y="10311"/>
                      <a:pt x="26741" y="19096"/>
                    </a:cubicBezTo>
                    <a:lnTo>
                      <a:pt x="26741" y="147691"/>
                    </a:lnTo>
                    <a:cubicBezTo>
                      <a:pt x="26741" y="156475"/>
                      <a:pt x="26223" y="159160"/>
                      <a:pt x="6295" y="159160"/>
                    </a:cubicBezTo>
                    <a:lnTo>
                      <a:pt x="84" y="159160"/>
                    </a:lnTo>
                    <a:lnTo>
                      <a:pt x="84" y="166724"/>
                    </a:lnTo>
                    <a:cubicBezTo>
                      <a:pt x="9142" y="165992"/>
                      <a:pt x="28293" y="165992"/>
                      <a:pt x="38128" y="165992"/>
                    </a:cubicBezTo>
                    <a:cubicBezTo>
                      <a:pt x="47962" y="165992"/>
                      <a:pt x="67373" y="165992"/>
                      <a:pt x="76431" y="166724"/>
                    </a:cubicBezTo>
                    <a:lnTo>
                      <a:pt x="76431" y="159160"/>
                    </a:lnTo>
                    <a:lnTo>
                      <a:pt x="70219" y="159160"/>
                    </a:lnTo>
                    <a:cubicBezTo>
                      <a:pt x="50292" y="159160"/>
                      <a:pt x="49774" y="156475"/>
                      <a:pt x="49774" y="147691"/>
                    </a:cubicBezTo>
                    <a:lnTo>
                      <a:pt x="49774" y="83759"/>
                    </a:lnTo>
                    <a:lnTo>
                      <a:pt x="127156" y="83759"/>
                    </a:lnTo>
                    <a:lnTo>
                      <a:pt x="127156" y="147691"/>
                    </a:lnTo>
                    <a:cubicBezTo>
                      <a:pt x="127156" y="156475"/>
                      <a:pt x="126638" y="159160"/>
                      <a:pt x="106710" y="159160"/>
                    </a:cubicBezTo>
                    <a:lnTo>
                      <a:pt x="100499" y="159160"/>
                    </a:lnTo>
                    <a:lnTo>
                      <a:pt x="100499" y="166724"/>
                    </a:lnTo>
                    <a:cubicBezTo>
                      <a:pt x="109557" y="165992"/>
                      <a:pt x="128709" y="165992"/>
                      <a:pt x="138543" y="165992"/>
                    </a:cubicBezTo>
                    <a:cubicBezTo>
                      <a:pt x="148378" y="165992"/>
                      <a:pt x="167788" y="165992"/>
                      <a:pt x="176846" y="166724"/>
                    </a:cubicBezTo>
                    <a:lnTo>
                      <a:pt x="176846" y="159160"/>
                    </a:lnTo>
                    <a:lnTo>
                      <a:pt x="170635" y="159160"/>
                    </a:lnTo>
                    <a:cubicBezTo>
                      <a:pt x="150707" y="159160"/>
                      <a:pt x="150189" y="156475"/>
                      <a:pt x="150189" y="147691"/>
                    </a:cubicBezTo>
                    <a:lnTo>
                      <a:pt x="150189" y="19096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E2AD4502-6D84-D6A6-1A7E-EF35A7A0F139}"/>
                  </a:ext>
                </a:extLst>
              </p:cNvPr>
              <p:cNvSpPr/>
              <p:nvPr>
                <p:custDataLst>
                  <p:tags r:id="rId190"/>
                </p:custDataLst>
              </p:nvPr>
            </p:nvSpPr>
            <p:spPr>
              <a:xfrm>
                <a:off x="4928285" y="3905254"/>
                <a:ext cx="175726" cy="177397"/>
              </a:xfrm>
              <a:custGeom>
                <a:avLst/>
                <a:gdLst>
                  <a:gd name="csX0" fmla="*/ 139068 w 175726"/>
                  <a:gd name="csY0" fmla="*/ 156719 h 177397"/>
                  <a:gd name="csX1" fmla="*/ 155632 w 175726"/>
                  <a:gd name="csY1" fmla="*/ 171848 h 177397"/>
                  <a:gd name="csX2" fmla="*/ 157961 w 175726"/>
                  <a:gd name="csY2" fmla="*/ 166236 h 177397"/>
                  <a:gd name="csX3" fmla="*/ 157961 w 175726"/>
                  <a:gd name="csY3" fmla="*/ 123778 h 177397"/>
                  <a:gd name="csX4" fmla="*/ 175818 w 175726"/>
                  <a:gd name="csY4" fmla="*/ 113041 h 177397"/>
                  <a:gd name="csX5" fmla="*/ 175818 w 175726"/>
                  <a:gd name="csY5" fmla="*/ 105477 h 177397"/>
                  <a:gd name="csX6" fmla="*/ 144244 w 175726"/>
                  <a:gd name="csY6" fmla="*/ 106209 h 177397"/>
                  <a:gd name="csX7" fmla="*/ 102577 w 175726"/>
                  <a:gd name="csY7" fmla="*/ 105477 h 177397"/>
                  <a:gd name="csX8" fmla="*/ 102577 w 175726"/>
                  <a:gd name="csY8" fmla="*/ 113041 h 177397"/>
                  <a:gd name="csX9" fmla="*/ 110859 w 175726"/>
                  <a:gd name="csY9" fmla="*/ 113041 h 177397"/>
                  <a:gd name="csX10" fmla="*/ 134927 w 175726"/>
                  <a:gd name="csY10" fmla="*/ 124754 h 177397"/>
                  <a:gd name="csX11" fmla="*/ 134927 w 175726"/>
                  <a:gd name="csY11" fmla="*/ 140371 h 177397"/>
                  <a:gd name="csX12" fmla="*/ 94813 w 175726"/>
                  <a:gd name="csY12" fmla="*/ 169896 h 177397"/>
                  <a:gd name="csX13" fmla="*/ 26748 w 175726"/>
                  <a:gd name="csY13" fmla="*/ 88640 h 177397"/>
                  <a:gd name="csX14" fmla="*/ 93260 w 175726"/>
                  <a:gd name="csY14" fmla="*/ 7627 h 177397"/>
                  <a:gd name="csX15" fmla="*/ 149679 w 175726"/>
                  <a:gd name="csY15" fmla="*/ 65458 h 177397"/>
                  <a:gd name="csX16" fmla="*/ 153820 w 175726"/>
                  <a:gd name="csY16" fmla="*/ 69607 h 177397"/>
                  <a:gd name="csX17" fmla="*/ 157961 w 175726"/>
                  <a:gd name="csY17" fmla="*/ 63750 h 177397"/>
                  <a:gd name="csX18" fmla="*/ 157961 w 175726"/>
                  <a:gd name="csY18" fmla="*/ 5919 h 177397"/>
                  <a:gd name="csX19" fmla="*/ 155114 w 175726"/>
                  <a:gd name="csY19" fmla="*/ 63 h 177397"/>
                  <a:gd name="csX20" fmla="*/ 150973 w 175726"/>
                  <a:gd name="csY20" fmla="*/ 2991 h 177397"/>
                  <a:gd name="csX21" fmla="*/ 138033 w 175726"/>
                  <a:gd name="csY21" fmla="*/ 21048 h 177397"/>
                  <a:gd name="csX22" fmla="*/ 90155 w 175726"/>
                  <a:gd name="csY22" fmla="*/ 63 h 177397"/>
                  <a:gd name="csX23" fmla="*/ 91 w 175726"/>
                  <a:gd name="csY23" fmla="*/ 88640 h 177397"/>
                  <a:gd name="csX24" fmla="*/ 90672 w 175726"/>
                  <a:gd name="csY24" fmla="*/ 177461 h 177397"/>
                  <a:gd name="csX25" fmla="*/ 139068 w 175726"/>
                  <a:gd name="csY25" fmla="*/ 156719 h 17739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175726" h="177397">
                    <a:moveTo>
                      <a:pt x="139068" y="156719"/>
                    </a:moveTo>
                    <a:cubicBezTo>
                      <a:pt x="142433" y="162088"/>
                      <a:pt x="152785" y="171848"/>
                      <a:pt x="155632" y="171848"/>
                    </a:cubicBezTo>
                    <a:cubicBezTo>
                      <a:pt x="157961" y="171848"/>
                      <a:pt x="157961" y="169896"/>
                      <a:pt x="157961" y="166236"/>
                    </a:cubicBezTo>
                    <a:lnTo>
                      <a:pt x="157961" y="123778"/>
                    </a:lnTo>
                    <a:cubicBezTo>
                      <a:pt x="157961" y="114261"/>
                      <a:pt x="158996" y="113041"/>
                      <a:pt x="175818" y="113041"/>
                    </a:cubicBezTo>
                    <a:lnTo>
                      <a:pt x="175818" y="105477"/>
                    </a:lnTo>
                    <a:cubicBezTo>
                      <a:pt x="166242" y="105721"/>
                      <a:pt x="152008" y="106209"/>
                      <a:pt x="144244" y="106209"/>
                    </a:cubicBezTo>
                    <a:cubicBezTo>
                      <a:pt x="133892" y="106209"/>
                      <a:pt x="111894" y="106209"/>
                      <a:pt x="102577" y="105477"/>
                    </a:cubicBezTo>
                    <a:lnTo>
                      <a:pt x="102577" y="113041"/>
                    </a:lnTo>
                    <a:lnTo>
                      <a:pt x="110859" y="113041"/>
                    </a:lnTo>
                    <a:cubicBezTo>
                      <a:pt x="134151" y="113041"/>
                      <a:pt x="134927" y="115725"/>
                      <a:pt x="134927" y="124754"/>
                    </a:cubicBezTo>
                    <a:lnTo>
                      <a:pt x="134927" y="140371"/>
                    </a:lnTo>
                    <a:cubicBezTo>
                      <a:pt x="134927" y="167700"/>
                      <a:pt x="102059" y="169896"/>
                      <a:pt x="94813" y="169896"/>
                    </a:cubicBezTo>
                    <a:cubicBezTo>
                      <a:pt x="77991" y="169896"/>
                      <a:pt x="26748" y="161356"/>
                      <a:pt x="26748" y="88640"/>
                    </a:cubicBezTo>
                    <a:cubicBezTo>
                      <a:pt x="26748" y="15680"/>
                      <a:pt x="77732" y="7627"/>
                      <a:pt x="93260" y="7627"/>
                    </a:cubicBezTo>
                    <a:cubicBezTo>
                      <a:pt x="120952" y="7627"/>
                      <a:pt x="144503" y="29588"/>
                      <a:pt x="149679" y="65458"/>
                    </a:cubicBezTo>
                    <a:cubicBezTo>
                      <a:pt x="150197" y="68875"/>
                      <a:pt x="150197" y="69607"/>
                      <a:pt x="153820" y="69607"/>
                    </a:cubicBezTo>
                    <a:cubicBezTo>
                      <a:pt x="157961" y="69607"/>
                      <a:pt x="157961" y="68875"/>
                      <a:pt x="157961" y="63750"/>
                    </a:cubicBezTo>
                    <a:lnTo>
                      <a:pt x="157961" y="5919"/>
                    </a:lnTo>
                    <a:cubicBezTo>
                      <a:pt x="157961" y="1771"/>
                      <a:pt x="157961" y="63"/>
                      <a:pt x="155114" y="63"/>
                    </a:cubicBezTo>
                    <a:cubicBezTo>
                      <a:pt x="154079" y="63"/>
                      <a:pt x="153043" y="63"/>
                      <a:pt x="150973" y="2991"/>
                    </a:cubicBezTo>
                    <a:lnTo>
                      <a:pt x="138033" y="21048"/>
                    </a:lnTo>
                    <a:cubicBezTo>
                      <a:pt x="129751" y="13239"/>
                      <a:pt x="115776" y="63"/>
                      <a:pt x="90155" y="63"/>
                    </a:cubicBezTo>
                    <a:cubicBezTo>
                      <a:pt x="42017" y="63"/>
                      <a:pt x="91" y="38617"/>
                      <a:pt x="91" y="88640"/>
                    </a:cubicBezTo>
                    <a:cubicBezTo>
                      <a:pt x="91" y="138662"/>
                      <a:pt x="41500" y="177461"/>
                      <a:pt x="90672" y="177461"/>
                    </a:cubicBezTo>
                    <a:cubicBezTo>
                      <a:pt x="109565" y="177461"/>
                      <a:pt x="130269" y="171116"/>
                      <a:pt x="139068" y="1567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</p:grpSp>
      <p:grpSp>
        <p:nvGrpSpPr>
          <p:cNvPr id="52" name="Group 51" descr="\documentclass{article}&#10;\usepackage{amsmath}&#10;\pagestyle{empty}&#10;\begin{document}&#10;&#10;Ti:Sapph, 780 nm, 100 fs &#10;&#10;&#10;\end{document}" title="IguanaTex Vector Display">
            <a:extLst>
              <a:ext uri="{FF2B5EF4-FFF2-40B4-BE49-F238E27FC236}">
                <a16:creationId xmlns:a16="http://schemas.microsoft.com/office/drawing/2014/main" id="{7E1A9D35-EED2-1B29-C318-AE151EDAC834}"/>
              </a:ext>
            </a:extLst>
          </p:cNvPr>
          <p:cNvGrpSpPr>
            <a:grpSpLocks noChangeAspect="1"/>
          </p:cNvGrpSpPr>
          <p:nvPr>
            <p:custDataLst>
              <p:tags r:id="rId14"/>
            </p:custDataLst>
          </p:nvPr>
        </p:nvGrpSpPr>
        <p:grpSpPr>
          <a:xfrm>
            <a:off x="1361128" y="5999026"/>
            <a:ext cx="2583901" cy="211994"/>
            <a:chOff x="6131554" y="4902696"/>
            <a:chExt cx="1550742" cy="127230"/>
          </a:xfrm>
          <a:solidFill>
            <a:srgbClr val="FF0000"/>
          </a:solidFill>
        </p:grpSpPr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11DFA66C-A4C8-49C1-9162-FC1E3EEF9E40}"/>
                </a:ext>
              </a:extLst>
            </p:cNvPr>
            <p:cNvSpPr/>
            <p:nvPr>
              <p:custDataLst>
                <p:tags r:id="rId167"/>
              </p:custDataLst>
            </p:nvPr>
          </p:nvSpPr>
          <p:spPr>
            <a:xfrm>
              <a:off x="6131554" y="4906658"/>
              <a:ext cx="92270" cy="95811"/>
            </a:xfrm>
            <a:custGeom>
              <a:avLst/>
              <a:gdLst>
                <a:gd name="csX0" fmla="*/ 89646 w 92270"/>
                <a:gd name="csY0" fmla="*/ 63 h 95811"/>
                <a:gd name="csX1" fmla="*/ 2778 w 92270"/>
                <a:gd name="csY1" fmla="*/ 63 h 95811"/>
                <a:gd name="csX2" fmla="*/ 77 w 92270"/>
                <a:gd name="csY2" fmla="*/ 31906 h 95811"/>
                <a:gd name="csX3" fmla="*/ 3631 w 92270"/>
                <a:gd name="csY3" fmla="*/ 31906 h 95811"/>
                <a:gd name="csX4" fmla="*/ 29222 w 92270"/>
                <a:gd name="csY4" fmla="*/ 4450 h 95811"/>
                <a:gd name="csX5" fmla="*/ 36900 w 92270"/>
                <a:gd name="csY5" fmla="*/ 4733 h 95811"/>
                <a:gd name="csX6" fmla="*/ 39885 w 92270"/>
                <a:gd name="csY6" fmla="*/ 10111 h 95811"/>
                <a:gd name="csX7" fmla="*/ 39885 w 92270"/>
                <a:gd name="csY7" fmla="*/ 84694 h 95811"/>
                <a:gd name="csX8" fmla="*/ 24957 w 92270"/>
                <a:gd name="csY8" fmla="*/ 91487 h 95811"/>
                <a:gd name="csX9" fmla="*/ 19270 w 92270"/>
                <a:gd name="csY9" fmla="*/ 91487 h 95811"/>
                <a:gd name="csX10" fmla="*/ 19270 w 92270"/>
                <a:gd name="csY10" fmla="*/ 95874 h 95811"/>
                <a:gd name="csX11" fmla="*/ 46141 w 92270"/>
                <a:gd name="csY11" fmla="*/ 95450 h 95811"/>
                <a:gd name="csX12" fmla="*/ 73154 w 92270"/>
                <a:gd name="csY12" fmla="*/ 95874 h 95811"/>
                <a:gd name="csX13" fmla="*/ 73154 w 92270"/>
                <a:gd name="csY13" fmla="*/ 91487 h 95811"/>
                <a:gd name="csX14" fmla="*/ 67467 w 92270"/>
                <a:gd name="csY14" fmla="*/ 91487 h 95811"/>
                <a:gd name="csX15" fmla="*/ 52539 w 92270"/>
                <a:gd name="csY15" fmla="*/ 84694 h 95811"/>
                <a:gd name="csX16" fmla="*/ 52539 w 92270"/>
                <a:gd name="csY16" fmla="*/ 10111 h 95811"/>
                <a:gd name="csX17" fmla="*/ 55098 w 92270"/>
                <a:gd name="csY17" fmla="*/ 4733 h 95811"/>
                <a:gd name="csX18" fmla="*/ 63202 w 92270"/>
                <a:gd name="csY18" fmla="*/ 4450 h 95811"/>
                <a:gd name="csX19" fmla="*/ 88793 w 92270"/>
                <a:gd name="csY19" fmla="*/ 31906 h 95811"/>
                <a:gd name="csX20" fmla="*/ 92348 w 92270"/>
                <a:gd name="csY20" fmla="*/ 31906 h 95811"/>
                <a:gd name="csX21" fmla="*/ 89646 w 92270"/>
                <a:gd name="csY21" fmla="*/ 63 h 958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2270" h="95811">
                  <a:moveTo>
                    <a:pt x="89646" y="63"/>
                  </a:moveTo>
                  <a:lnTo>
                    <a:pt x="2778" y="63"/>
                  </a:lnTo>
                  <a:lnTo>
                    <a:pt x="77" y="31906"/>
                  </a:lnTo>
                  <a:lnTo>
                    <a:pt x="3631" y="31906"/>
                  </a:lnTo>
                  <a:cubicBezTo>
                    <a:pt x="5621" y="9120"/>
                    <a:pt x="7754" y="4450"/>
                    <a:pt x="29222" y="4450"/>
                  </a:cubicBezTo>
                  <a:cubicBezTo>
                    <a:pt x="31782" y="4450"/>
                    <a:pt x="35478" y="4450"/>
                    <a:pt x="36900" y="4733"/>
                  </a:cubicBezTo>
                  <a:cubicBezTo>
                    <a:pt x="39885" y="5299"/>
                    <a:pt x="39885" y="6856"/>
                    <a:pt x="39885" y="10111"/>
                  </a:cubicBezTo>
                  <a:lnTo>
                    <a:pt x="39885" y="84694"/>
                  </a:lnTo>
                  <a:cubicBezTo>
                    <a:pt x="39885" y="89506"/>
                    <a:pt x="39885" y="91487"/>
                    <a:pt x="24957" y="91487"/>
                  </a:cubicBezTo>
                  <a:lnTo>
                    <a:pt x="19270" y="91487"/>
                  </a:lnTo>
                  <a:lnTo>
                    <a:pt x="19270" y="95874"/>
                  </a:lnTo>
                  <a:cubicBezTo>
                    <a:pt x="25099" y="95450"/>
                    <a:pt x="39601" y="95450"/>
                    <a:pt x="46141" y="95450"/>
                  </a:cubicBezTo>
                  <a:cubicBezTo>
                    <a:pt x="52681" y="95450"/>
                    <a:pt x="67325" y="95450"/>
                    <a:pt x="73154" y="95874"/>
                  </a:cubicBezTo>
                  <a:lnTo>
                    <a:pt x="73154" y="91487"/>
                  </a:lnTo>
                  <a:lnTo>
                    <a:pt x="67467" y="91487"/>
                  </a:lnTo>
                  <a:cubicBezTo>
                    <a:pt x="52539" y="91487"/>
                    <a:pt x="52539" y="89506"/>
                    <a:pt x="52539" y="84694"/>
                  </a:cubicBezTo>
                  <a:lnTo>
                    <a:pt x="52539" y="10111"/>
                  </a:lnTo>
                  <a:cubicBezTo>
                    <a:pt x="52539" y="7280"/>
                    <a:pt x="52539" y="5299"/>
                    <a:pt x="55098" y="4733"/>
                  </a:cubicBezTo>
                  <a:cubicBezTo>
                    <a:pt x="56662" y="4450"/>
                    <a:pt x="60501" y="4450"/>
                    <a:pt x="63202" y="4450"/>
                  </a:cubicBezTo>
                  <a:cubicBezTo>
                    <a:pt x="84670" y="4450"/>
                    <a:pt x="86803" y="9120"/>
                    <a:pt x="88793" y="31906"/>
                  </a:cubicBezTo>
                  <a:lnTo>
                    <a:pt x="92348" y="31906"/>
                  </a:lnTo>
                  <a:lnTo>
                    <a:pt x="89646" y="63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74D0F97-6CE0-713F-684A-759BBF64416E}"/>
                </a:ext>
              </a:extLst>
            </p:cNvPr>
            <p:cNvSpPr/>
            <p:nvPr>
              <p:custDataLst>
                <p:tags r:id="rId168"/>
              </p:custDataLst>
            </p:nvPr>
          </p:nvSpPr>
          <p:spPr>
            <a:xfrm>
              <a:off x="6233809" y="4907791"/>
              <a:ext cx="30425" cy="94679"/>
            </a:xfrm>
            <a:custGeom>
              <a:avLst/>
              <a:gdLst>
                <a:gd name="csX0" fmla="*/ 20557 w 30425"/>
                <a:gd name="csY0" fmla="*/ 32189 h 94679"/>
                <a:gd name="csX1" fmla="*/ 653 w 30425"/>
                <a:gd name="csY1" fmla="*/ 33745 h 94679"/>
                <a:gd name="csX2" fmla="*/ 653 w 30425"/>
                <a:gd name="csY2" fmla="*/ 38133 h 94679"/>
                <a:gd name="csX3" fmla="*/ 11173 w 30425"/>
                <a:gd name="csY3" fmla="*/ 45916 h 94679"/>
                <a:gd name="csX4" fmla="*/ 11173 w 30425"/>
                <a:gd name="csY4" fmla="*/ 83986 h 94679"/>
                <a:gd name="csX5" fmla="*/ 84 w 30425"/>
                <a:gd name="csY5" fmla="*/ 90355 h 94679"/>
                <a:gd name="csX6" fmla="*/ 84 w 30425"/>
                <a:gd name="csY6" fmla="*/ 94742 h 94679"/>
                <a:gd name="csX7" fmla="*/ 15723 w 30425"/>
                <a:gd name="csY7" fmla="*/ 94318 h 94679"/>
                <a:gd name="csX8" fmla="*/ 30509 w 30425"/>
                <a:gd name="csY8" fmla="*/ 94742 h 94679"/>
                <a:gd name="csX9" fmla="*/ 30509 w 30425"/>
                <a:gd name="csY9" fmla="*/ 90355 h 94679"/>
                <a:gd name="csX10" fmla="*/ 20557 w 30425"/>
                <a:gd name="csY10" fmla="*/ 84128 h 94679"/>
                <a:gd name="csX11" fmla="*/ 20557 w 30425"/>
                <a:gd name="csY11" fmla="*/ 32189 h 94679"/>
                <a:gd name="csX12" fmla="*/ 21126 w 30425"/>
                <a:gd name="csY12" fmla="*/ 7564 h 94679"/>
                <a:gd name="csX13" fmla="*/ 13590 w 30425"/>
                <a:gd name="csY13" fmla="*/ 63 h 94679"/>
                <a:gd name="csX14" fmla="*/ 6055 w 30425"/>
                <a:gd name="csY14" fmla="*/ 7564 h 94679"/>
                <a:gd name="csX15" fmla="*/ 13590 w 30425"/>
                <a:gd name="csY15" fmla="*/ 15064 h 94679"/>
                <a:gd name="csX16" fmla="*/ 21126 w 30425"/>
                <a:gd name="csY16" fmla="*/ 7564 h 946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0425" h="94679">
                  <a:moveTo>
                    <a:pt x="20557" y="32189"/>
                  </a:moveTo>
                  <a:lnTo>
                    <a:pt x="653" y="33745"/>
                  </a:lnTo>
                  <a:lnTo>
                    <a:pt x="653" y="38133"/>
                  </a:lnTo>
                  <a:cubicBezTo>
                    <a:pt x="9894" y="38133"/>
                    <a:pt x="11173" y="38982"/>
                    <a:pt x="11173" y="45916"/>
                  </a:cubicBezTo>
                  <a:lnTo>
                    <a:pt x="11173" y="83986"/>
                  </a:lnTo>
                  <a:cubicBezTo>
                    <a:pt x="11173" y="90355"/>
                    <a:pt x="9610" y="90355"/>
                    <a:pt x="84" y="90355"/>
                  </a:cubicBezTo>
                  <a:lnTo>
                    <a:pt x="84" y="94742"/>
                  </a:lnTo>
                  <a:cubicBezTo>
                    <a:pt x="4633" y="94601"/>
                    <a:pt x="12311" y="94318"/>
                    <a:pt x="15723" y="94318"/>
                  </a:cubicBezTo>
                  <a:cubicBezTo>
                    <a:pt x="20699" y="94318"/>
                    <a:pt x="25675" y="94601"/>
                    <a:pt x="30509" y="94742"/>
                  </a:cubicBezTo>
                  <a:lnTo>
                    <a:pt x="30509" y="90355"/>
                  </a:lnTo>
                  <a:cubicBezTo>
                    <a:pt x="21126" y="90355"/>
                    <a:pt x="20557" y="89647"/>
                    <a:pt x="20557" y="84128"/>
                  </a:cubicBezTo>
                  <a:lnTo>
                    <a:pt x="20557" y="32189"/>
                  </a:lnTo>
                  <a:close/>
                  <a:moveTo>
                    <a:pt x="21126" y="7564"/>
                  </a:moveTo>
                  <a:cubicBezTo>
                    <a:pt x="21126" y="3035"/>
                    <a:pt x="17571" y="63"/>
                    <a:pt x="13590" y="63"/>
                  </a:cubicBezTo>
                  <a:cubicBezTo>
                    <a:pt x="9183" y="63"/>
                    <a:pt x="6055" y="3884"/>
                    <a:pt x="6055" y="7564"/>
                  </a:cubicBezTo>
                  <a:cubicBezTo>
                    <a:pt x="6055" y="11385"/>
                    <a:pt x="9183" y="15064"/>
                    <a:pt x="13590" y="15064"/>
                  </a:cubicBezTo>
                  <a:cubicBezTo>
                    <a:pt x="17571" y="15064"/>
                    <a:pt x="21126" y="12092"/>
                    <a:pt x="21126" y="7564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C7505E11-8354-0FCE-9282-7E1C126CAA6B}"/>
                </a:ext>
              </a:extLst>
            </p:cNvPr>
            <p:cNvSpPr/>
            <p:nvPr>
              <p:custDataLst>
                <p:tags r:id="rId169"/>
              </p:custDataLst>
            </p:nvPr>
          </p:nvSpPr>
          <p:spPr>
            <a:xfrm>
              <a:off x="6280837" y="4941473"/>
              <a:ext cx="15070" cy="60996"/>
            </a:xfrm>
            <a:custGeom>
              <a:avLst/>
              <a:gdLst>
                <a:gd name="csX0" fmla="*/ 15157 w 15070"/>
                <a:gd name="csY0" fmla="*/ 7564 h 60996"/>
                <a:gd name="csX1" fmla="*/ 7622 w 15070"/>
                <a:gd name="csY1" fmla="*/ 63 h 60996"/>
                <a:gd name="csX2" fmla="*/ 87 w 15070"/>
                <a:gd name="csY2" fmla="*/ 7564 h 60996"/>
                <a:gd name="csX3" fmla="*/ 7622 w 15070"/>
                <a:gd name="csY3" fmla="*/ 15064 h 60996"/>
                <a:gd name="csX4" fmla="*/ 15157 w 15070"/>
                <a:gd name="csY4" fmla="*/ 7564 h 60996"/>
                <a:gd name="csX5" fmla="*/ 15157 w 15070"/>
                <a:gd name="csY5" fmla="*/ 53559 h 60996"/>
                <a:gd name="csX6" fmla="*/ 7622 w 15070"/>
                <a:gd name="csY6" fmla="*/ 46058 h 60996"/>
                <a:gd name="csX7" fmla="*/ 87 w 15070"/>
                <a:gd name="csY7" fmla="*/ 53559 h 60996"/>
                <a:gd name="csX8" fmla="*/ 7622 w 15070"/>
                <a:gd name="csY8" fmla="*/ 61059 h 60996"/>
                <a:gd name="csX9" fmla="*/ 15157 w 15070"/>
                <a:gd name="csY9" fmla="*/ 53559 h 60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5070" h="60996">
                  <a:moveTo>
                    <a:pt x="15157" y="7564"/>
                  </a:moveTo>
                  <a:cubicBezTo>
                    <a:pt x="15157" y="3459"/>
                    <a:pt x="11745" y="63"/>
                    <a:pt x="7622" y="63"/>
                  </a:cubicBezTo>
                  <a:cubicBezTo>
                    <a:pt x="3499" y="63"/>
                    <a:pt x="87" y="3459"/>
                    <a:pt x="87" y="7564"/>
                  </a:cubicBezTo>
                  <a:cubicBezTo>
                    <a:pt x="87" y="11668"/>
                    <a:pt x="3499" y="15064"/>
                    <a:pt x="7622" y="15064"/>
                  </a:cubicBezTo>
                  <a:cubicBezTo>
                    <a:pt x="11745" y="15064"/>
                    <a:pt x="15157" y="11668"/>
                    <a:pt x="15157" y="7564"/>
                  </a:cubicBezTo>
                  <a:close/>
                  <a:moveTo>
                    <a:pt x="15157" y="53559"/>
                  </a:moveTo>
                  <a:cubicBezTo>
                    <a:pt x="15157" y="49455"/>
                    <a:pt x="11745" y="46058"/>
                    <a:pt x="7622" y="46058"/>
                  </a:cubicBezTo>
                  <a:cubicBezTo>
                    <a:pt x="3499" y="46058"/>
                    <a:pt x="87" y="49455"/>
                    <a:pt x="87" y="53559"/>
                  </a:cubicBezTo>
                  <a:cubicBezTo>
                    <a:pt x="87" y="57663"/>
                    <a:pt x="3499" y="61059"/>
                    <a:pt x="7622" y="61059"/>
                  </a:cubicBezTo>
                  <a:cubicBezTo>
                    <a:pt x="11745" y="61059"/>
                    <a:pt x="15157" y="57663"/>
                    <a:pt x="15157" y="53559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42B6124D-D1A4-49EB-B437-C31254524CA1}"/>
                </a:ext>
              </a:extLst>
            </p:cNvPr>
            <p:cNvSpPr/>
            <p:nvPr>
              <p:custDataLst>
                <p:tags r:id="rId170"/>
              </p:custDataLst>
            </p:nvPr>
          </p:nvSpPr>
          <p:spPr>
            <a:xfrm>
              <a:off x="6316064" y="4902696"/>
              <a:ext cx="62983" cy="102887"/>
            </a:xfrm>
            <a:custGeom>
              <a:avLst/>
              <a:gdLst>
                <a:gd name="csX0" fmla="*/ 41746 w 62983"/>
                <a:gd name="csY0" fmla="*/ 44926 h 102887"/>
                <a:gd name="csX1" fmla="*/ 23548 w 62983"/>
                <a:gd name="csY1" fmla="*/ 40539 h 102887"/>
                <a:gd name="csX2" fmla="*/ 9189 w 62983"/>
                <a:gd name="csY2" fmla="*/ 22565 h 102887"/>
                <a:gd name="csX3" fmla="*/ 27956 w 62983"/>
                <a:gd name="csY3" fmla="*/ 4025 h 102887"/>
                <a:gd name="csX4" fmla="*/ 55679 w 62983"/>
                <a:gd name="csY4" fmla="*/ 33604 h 102887"/>
                <a:gd name="csX5" fmla="*/ 57386 w 62983"/>
                <a:gd name="csY5" fmla="*/ 35302 h 102887"/>
                <a:gd name="csX6" fmla="*/ 59234 w 62983"/>
                <a:gd name="csY6" fmla="*/ 31906 h 102887"/>
                <a:gd name="csX7" fmla="*/ 59234 w 62983"/>
                <a:gd name="csY7" fmla="*/ 3459 h 102887"/>
                <a:gd name="csX8" fmla="*/ 57670 w 62983"/>
                <a:gd name="csY8" fmla="*/ 63 h 102887"/>
                <a:gd name="csX9" fmla="*/ 55537 w 62983"/>
                <a:gd name="csY9" fmla="*/ 1903 h 102887"/>
                <a:gd name="csX10" fmla="*/ 50561 w 62983"/>
                <a:gd name="csY10" fmla="*/ 9969 h 102887"/>
                <a:gd name="csX11" fmla="*/ 27813 w 62983"/>
                <a:gd name="csY11" fmla="*/ 63 h 102887"/>
                <a:gd name="csX12" fmla="*/ 89 w 62983"/>
                <a:gd name="csY12" fmla="*/ 27518 h 102887"/>
                <a:gd name="csX13" fmla="*/ 18714 w 62983"/>
                <a:gd name="csY13" fmla="*/ 53417 h 102887"/>
                <a:gd name="csX14" fmla="*/ 37481 w 62983"/>
                <a:gd name="csY14" fmla="*/ 58087 h 102887"/>
                <a:gd name="csX15" fmla="*/ 49566 w 62983"/>
                <a:gd name="csY15" fmla="*/ 65305 h 102887"/>
                <a:gd name="csX16" fmla="*/ 53973 w 62983"/>
                <a:gd name="csY16" fmla="*/ 78325 h 102887"/>
                <a:gd name="csX17" fmla="*/ 34922 w 62983"/>
                <a:gd name="csY17" fmla="*/ 98563 h 102887"/>
                <a:gd name="csX18" fmla="*/ 12459 w 62983"/>
                <a:gd name="csY18" fmla="*/ 90921 h 102887"/>
                <a:gd name="csX19" fmla="*/ 3644 w 62983"/>
                <a:gd name="csY19" fmla="*/ 69126 h 102887"/>
                <a:gd name="csX20" fmla="*/ 1938 w 62983"/>
                <a:gd name="csY20" fmla="*/ 67711 h 102887"/>
                <a:gd name="csX21" fmla="*/ 89 w 62983"/>
                <a:gd name="csY21" fmla="*/ 71249 h 102887"/>
                <a:gd name="csX22" fmla="*/ 89 w 62983"/>
                <a:gd name="csY22" fmla="*/ 99554 h 102887"/>
                <a:gd name="csX23" fmla="*/ 1653 w 62983"/>
                <a:gd name="csY23" fmla="*/ 102951 h 102887"/>
                <a:gd name="csX24" fmla="*/ 3786 w 62983"/>
                <a:gd name="csY24" fmla="*/ 101111 h 102887"/>
                <a:gd name="csX25" fmla="*/ 8904 w 62983"/>
                <a:gd name="csY25" fmla="*/ 93044 h 102887"/>
                <a:gd name="csX26" fmla="*/ 35064 w 62983"/>
                <a:gd name="csY26" fmla="*/ 102951 h 102887"/>
                <a:gd name="csX27" fmla="*/ 63073 w 62983"/>
                <a:gd name="csY27" fmla="*/ 73514 h 102887"/>
                <a:gd name="csX28" fmla="*/ 41746 w 62983"/>
                <a:gd name="csY28" fmla="*/ 44926 h 1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62983" h="102887">
                  <a:moveTo>
                    <a:pt x="41746" y="44926"/>
                  </a:moveTo>
                  <a:lnTo>
                    <a:pt x="23548" y="40539"/>
                  </a:lnTo>
                  <a:cubicBezTo>
                    <a:pt x="14733" y="38416"/>
                    <a:pt x="9189" y="30773"/>
                    <a:pt x="9189" y="22565"/>
                  </a:cubicBezTo>
                  <a:cubicBezTo>
                    <a:pt x="9189" y="12658"/>
                    <a:pt x="16866" y="4025"/>
                    <a:pt x="27956" y="4025"/>
                  </a:cubicBezTo>
                  <a:cubicBezTo>
                    <a:pt x="51699" y="4025"/>
                    <a:pt x="54826" y="27235"/>
                    <a:pt x="55679" y="33604"/>
                  </a:cubicBezTo>
                  <a:cubicBezTo>
                    <a:pt x="55822" y="34453"/>
                    <a:pt x="55822" y="35302"/>
                    <a:pt x="57386" y="35302"/>
                  </a:cubicBezTo>
                  <a:cubicBezTo>
                    <a:pt x="59234" y="35302"/>
                    <a:pt x="59234" y="34595"/>
                    <a:pt x="59234" y="31906"/>
                  </a:cubicBezTo>
                  <a:lnTo>
                    <a:pt x="59234" y="3459"/>
                  </a:lnTo>
                  <a:cubicBezTo>
                    <a:pt x="59234" y="1053"/>
                    <a:pt x="59234" y="63"/>
                    <a:pt x="57670" y="63"/>
                  </a:cubicBezTo>
                  <a:cubicBezTo>
                    <a:pt x="56675" y="63"/>
                    <a:pt x="56533" y="204"/>
                    <a:pt x="55537" y="1903"/>
                  </a:cubicBezTo>
                  <a:lnTo>
                    <a:pt x="50561" y="9969"/>
                  </a:lnTo>
                  <a:cubicBezTo>
                    <a:pt x="46296" y="5865"/>
                    <a:pt x="40467" y="63"/>
                    <a:pt x="27813" y="63"/>
                  </a:cubicBezTo>
                  <a:cubicBezTo>
                    <a:pt x="12032" y="63"/>
                    <a:pt x="89" y="12517"/>
                    <a:pt x="89" y="27518"/>
                  </a:cubicBezTo>
                  <a:cubicBezTo>
                    <a:pt x="89" y="39265"/>
                    <a:pt x="7625" y="49596"/>
                    <a:pt x="18714" y="53417"/>
                  </a:cubicBezTo>
                  <a:cubicBezTo>
                    <a:pt x="20278" y="53983"/>
                    <a:pt x="27529" y="55682"/>
                    <a:pt x="37481" y="58087"/>
                  </a:cubicBezTo>
                  <a:cubicBezTo>
                    <a:pt x="41320" y="59078"/>
                    <a:pt x="45585" y="60069"/>
                    <a:pt x="49566" y="65305"/>
                  </a:cubicBezTo>
                  <a:cubicBezTo>
                    <a:pt x="52552" y="68985"/>
                    <a:pt x="53973" y="73655"/>
                    <a:pt x="53973" y="78325"/>
                  </a:cubicBezTo>
                  <a:cubicBezTo>
                    <a:pt x="53973" y="88374"/>
                    <a:pt x="46865" y="98563"/>
                    <a:pt x="34922" y="98563"/>
                  </a:cubicBezTo>
                  <a:cubicBezTo>
                    <a:pt x="30799" y="98563"/>
                    <a:pt x="19994" y="97856"/>
                    <a:pt x="12459" y="90921"/>
                  </a:cubicBezTo>
                  <a:cubicBezTo>
                    <a:pt x="4212" y="83279"/>
                    <a:pt x="3786" y="74221"/>
                    <a:pt x="3644" y="69126"/>
                  </a:cubicBezTo>
                  <a:cubicBezTo>
                    <a:pt x="3502" y="67711"/>
                    <a:pt x="2364" y="67711"/>
                    <a:pt x="1938" y="67711"/>
                  </a:cubicBezTo>
                  <a:cubicBezTo>
                    <a:pt x="89" y="67711"/>
                    <a:pt x="89" y="68702"/>
                    <a:pt x="89" y="71249"/>
                  </a:cubicBezTo>
                  <a:lnTo>
                    <a:pt x="89" y="99554"/>
                  </a:lnTo>
                  <a:cubicBezTo>
                    <a:pt x="89" y="101960"/>
                    <a:pt x="89" y="102951"/>
                    <a:pt x="1653" y="102951"/>
                  </a:cubicBezTo>
                  <a:cubicBezTo>
                    <a:pt x="2649" y="102951"/>
                    <a:pt x="2791" y="102667"/>
                    <a:pt x="3786" y="101111"/>
                  </a:cubicBezTo>
                  <a:cubicBezTo>
                    <a:pt x="3786" y="100969"/>
                    <a:pt x="4212" y="100545"/>
                    <a:pt x="8904" y="93044"/>
                  </a:cubicBezTo>
                  <a:cubicBezTo>
                    <a:pt x="13312" y="97856"/>
                    <a:pt x="22411" y="102951"/>
                    <a:pt x="35064" y="102951"/>
                  </a:cubicBezTo>
                  <a:cubicBezTo>
                    <a:pt x="51699" y="102951"/>
                    <a:pt x="63073" y="89081"/>
                    <a:pt x="63073" y="73514"/>
                  </a:cubicBezTo>
                  <a:cubicBezTo>
                    <a:pt x="63073" y="59361"/>
                    <a:pt x="53689" y="47756"/>
                    <a:pt x="41746" y="44926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FBF82335-7664-AA19-EA0D-67D89D357A2A}"/>
                </a:ext>
              </a:extLst>
            </p:cNvPr>
            <p:cNvSpPr/>
            <p:nvPr>
              <p:custDataLst>
                <p:tags r:id="rId171"/>
              </p:custDataLst>
            </p:nvPr>
          </p:nvSpPr>
          <p:spPr>
            <a:xfrm>
              <a:off x="6393060" y="4939067"/>
              <a:ext cx="64120" cy="64959"/>
            </a:xfrm>
            <a:custGeom>
              <a:avLst/>
              <a:gdLst>
                <a:gd name="csX0" fmla="*/ 41468 w 64120"/>
                <a:gd name="csY0" fmla="*/ 52710 h 64959"/>
                <a:gd name="csX1" fmla="*/ 52557 w 64120"/>
                <a:gd name="csY1" fmla="*/ 64315 h 64959"/>
                <a:gd name="csX2" fmla="*/ 64215 w 64120"/>
                <a:gd name="csY2" fmla="*/ 50870 h 64959"/>
                <a:gd name="csX3" fmla="*/ 64215 w 64120"/>
                <a:gd name="csY3" fmla="*/ 42944 h 64959"/>
                <a:gd name="csX4" fmla="*/ 60661 w 64120"/>
                <a:gd name="csY4" fmla="*/ 42944 h 64959"/>
                <a:gd name="csX5" fmla="*/ 60661 w 64120"/>
                <a:gd name="csY5" fmla="*/ 50870 h 64959"/>
                <a:gd name="csX6" fmla="*/ 55543 w 64120"/>
                <a:gd name="csY6" fmla="*/ 59927 h 64959"/>
                <a:gd name="csX7" fmla="*/ 50282 w 64120"/>
                <a:gd name="csY7" fmla="*/ 52851 h 64959"/>
                <a:gd name="csX8" fmla="*/ 50282 w 64120"/>
                <a:gd name="csY8" fmla="*/ 24546 h 64959"/>
                <a:gd name="csX9" fmla="*/ 45164 w 64120"/>
                <a:gd name="csY9" fmla="*/ 7847 h 64959"/>
                <a:gd name="csX10" fmla="*/ 25686 w 64120"/>
                <a:gd name="csY10" fmla="*/ 63 h 64959"/>
                <a:gd name="csX11" fmla="*/ 4218 w 64120"/>
                <a:gd name="csY11" fmla="*/ 16055 h 64959"/>
                <a:gd name="csX12" fmla="*/ 10758 w 64120"/>
                <a:gd name="csY12" fmla="*/ 22707 h 64959"/>
                <a:gd name="csX13" fmla="*/ 17298 w 64120"/>
                <a:gd name="csY13" fmla="*/ 16196 h 64959"/>
                <a:gd name="csX14" fmla="*/ 10047 w 64120"/>
                <a:gd name="csY14" fmla="*/ 9686 h 64959"/>
                <a:gd name="csX15" fmla="*/ 25402 w 64120"/>
                <a:gd name="csY15" fmla="*/ 3176 h 64959"/>
                <a:gd name="csX16" fmla="*/ 40472 w 64120"/>
                <a:gd name="csY16" fmla="*/ 21291 h 64959"/>
                <a:gd name="csX17" fmla="*/ 40472 w 64120"/>
                <a:gd name="csY17" fmla="*/ 26528 h 64959"/>
                <a:gd name="csX18" fmla="*/ 14312 w 64120"/>
                <a:gd name="csY18" fmla="*/ 31623 h 64959"/>
                <a:gd name="csX19" fmla="*/ 95 w 64120"/>
                <a:gd name="csY19" fmla="*/ 50021 h 64959"/>
                <a:gd name="csX20" fmla="*/ 22843 w 64120"/>
                <a:gd name="csY20" fmla="*/ 65022 h 64959"/>
                <a:gd name="csX21" fmla="*/ 41468 w 64120"/>
                <a:gd name="csY21" fmla="*/ 52710 h 64959"/>
                <a:gd name="csX22" fmla="*/ 40472 w 64120"/>
                <a:gd name="csY22" fmla="*/ 29500 h 64959"/>
                <a:gd name="csX23" fmla="*/ 40472 w 64120"/>
                <a:gd name="csY23" fmla="*/ 43652 h 64959"/>
                <a:gd name="csX24" fmla="*/ 23838 w 64120"/>
                <a:gd name="csY24" fmla="*/ 61909 h 64959"/>
                <a:gd name="csX25" fmla="*/ 11042 w 64120"/>
                <a:gd name="csY25" fmla="*/ 49879 h 64959"/>
                <a:gd name="csX26" fmla="*/ 40472 w 64120"/>
                <a:gd name="csY26" fmla="*/ 29500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4120" h="64959">
                  <a:moveTo>
                    <a:pt x="41468" y="52710"/>
                  </a:moveTo>
                  <a:cubicBezTo>
                    <a:pt x="42036" y="58371"/>
                    <a:pt x="45875" y="64315"/>
                    <a:pt x="52557" y="64315"/>
                  </a:cubicBezTo>
                  <a:cubicBezTo>
                    <a:pt x="55543" y="64315"/>
                    <a:pt x="64215" y="62333"/>
                    <a:pt x="64215" y="50870"/>
                  </a:cubicBezTo>
                  <a:lnTo>
                    <a:pt x="64215" y="42944"/>
                  </a:lnTo>
                  <a:lnTo>
                    <a:pt x="60661" y="42944"/>
                  </a:lnTo>
                  <a:lnTo>
                    <a:pt x="60661" y="50870"/>
                  </a:lnTo>
                  <a:cubicBezTo>
                    <a:pt x="60661" y="59078"/>
                    <a:pt x="57107" y="59927"/>
                    <a:pt x="55543" y="59927"/>
                  </a:cubicBezTo>
                  <a:cubicBezTo>
                    <a:pt x="50851" y="59927"/>
                    <a:pt x="50282" y="53559"/>
                    <a:pt x="50282" y="52851"/>
                  </a:cubicBezTo>
                  <a:lnTo>
                    <a:pt x="50282" y="24546"/>
                  </a:lnTo>
                  <a:cubicBezTo>
                    <a:pt x="50282" y="18602"/>
                    <a:pt x="50282" y="13083"/>
                    <a:pt x="45164" y="7847"/>
                  </a:cubicBezTo>
                  <a:cubicBezTo>
                    <a:pt x="39619" y="2327"/>
                    <a:pt x="32511" y="63"/>
                    <a:pt x="25686" y="63"/>
                  </a:cubicBezTo>
                  <a:cubicBezTo>
                    <a:pt x="14028" y="63"/>
                    <a:pt x="4218" y="6714"/>
                    <a:pt x="4218" y="16055"/>
                  </a:cubicBezTo>
                  <a:cubicBezTo>
                    <a:pt x="4218" y="20301"/>
                    <a:pt x="7061" y="22707"/>
                    <a:pt x="10758" y="22707"/>
                  </a:cubicBezTo>
                  <a:cubicBezTo>
                    <a:pt x="14739" y="22707"/>
                    <a:pt x="17298" y="19876"/>
                    <a:pt x="17298" y="16196"/>
                  </a:cubicBezTo>
                  <a:cubicBezTo>
                    <a:pt x="17298" y="14498"/>
                    <a:pt x="16587" y="9828"/>
                    <a:pt x="10047" y="9686"/>
                  </a:cubicBezTo>
                  <a:cubicBezTo>
                    <a:pt x="13886" y="4733"/>
                    <a:pt x="20852" y="3176"/>
                    <a:pt x="25402" y="3176"/>
                  </a:cubicBezTo>
                  <a:cubicBezTo>
                    <a:pt x="32368" y="3176"/>
                    <a:pt x="40472" y="8696"/>
                    <a:pt x="40472" y="21291"/>
                  </a:cubicBezTo>
                  <a:lnTo>
                    <a:pt x="40472" y="26528"/>
                  </a:lnTo>
                  <a:cubicBezTo>
                    <a:pt x="33222" y="26952"/>
                    <a:pt x="23269" y="27377"/>
                    <a:pt x="14312" y="31623"/>
                  </a:cubicBezTo>
                  <a:cubicBezTo>
                    <a:pt x="3649" y="36434"/>
                    <a:pt x="95" y="43794"/>
                    <a:pt x="95" y="50021"/>
                  </a:cubicBezTo>
                  <a:cubicBezTo>
                    <a:pt x="95" y="61484"/>
                    <a:pt x="13886" y="65022"/>
                    <a:pt x="22843" y="65022"/>
                  </a:cubicBezTo>
                  <a:cubicBezTo>
                    <a:pt x="32226" y="65022"/>
                    <a:pt x="38766" y="59361"/>
                    <a:pt x="41468" y="52710"/>
                  </a:cubicBezTo>
                  <a:close/>
                  <a:moveTo>
                    <a:pt x="40472" y="29500"/>
                  </a:moveTo>
                  <a:lnTo>
                    <a:pt x="40472" y="43652"/>
                  </a:lnTo>
                  <a:cubicBezTo>
                    <a:pt x="40472" y="57097"/>
                    <a:pt x="30236" y="61909"/>
                    <a:pt x="23838" y="61909"/>
                  </a:cubicBezTo>
                  <a:cubicBezTo>
                    <a:pt x="16872" y="61909"/>
                    <a:pt x="11042" y="56955"/>
                    <a:pt x="11042" y="49879"/>
                  </a:cubicBezTo>
                  <a:cubicBezTo>
                    <a:pt x="11042" y="42095"/>
                    <a:pt x="17014" y="30349"/>
                    <a:pt x="40472" y="29500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008E352-20FC-4248-B74A-F8FA5C5678C8}"/>
                </a:ext>
              </a:extLst>
            </p:cNvPr>
            <p:cNvSpPr/>
            <p:nvPr>
              <p:custDataLst>
                <p:tags r:id="rId172"/>
              </p:custDataLst>
            </p:nvPr>
          </p:nvSpPr>
          <p:spPr>
            <a:xfrm>
              <a:off x="6462157" y="4939917"/>
              <a:ext cx="70091" cy="90009"/>
            </a:xfrm>
            <a:custGeom>
              <a:avLst/>
              <a:gdLst>
                <a:gd name="csX0" fmla="*/ 20573 w 70091"/>
                <a:gd name="csY0" fmla="*/ 9403 h 90009"/>
                <a:gd name="csX1" fmla="*/ 20573 w 70091"/>
                <a:gd name="csY1" fmla="*/ 63 h 90009"/>
                <a:gd name="csX2" fmla="*/ 100 w 70091"/>
                <a:gd name="csY2" fmla="*/ 1620 h 90009"/>
                <a:gd name="csX3" fmla="*/ 100 w 70091"/>
                <a:gd name="csY3" fmla="*/ 6007 h 90009"/>
                <a:gd name="csX4" fmla="*/ 11190 w 70091"/>
                <a:gd name="csY4" fmla="*/ 13083 h 90009"/>
                <a:gd name="csX5" fmla="*/ 11190 w 70091"/>
                <a:gd name="csY5" fmla="*/ 79316 h 90009"/>
                <a:gd name="csX6" fmla="*/ 100 w 70091"/>
                <a:gd name="csY6" fmla="*/ 85685 h 90009"/>
                <a:gd name="csX7" fmla="*/ 100 w 70091"/>
                <a:gd name="csY7" fmla="*/ 90072 h 90009"/>
                <a:gd name="csX8" fmla="*/ 16023 w 70091"/>
                <a:gd name="csY8" fmla="*/ 89647 h 90009"/>
                <a:gd name="csX9" fmla="*/ 32089 w 70091"/>
                <a:gd name="csY9" fmla="*/ 90072 h 90009"/>
                <a:gd name="csX10" fmla="*/ 32089 w 70091"/>
                <a:gd name="csY10" fmla="*/ 85685 h 90009"/>
                <a:gd name="csX11" fmla="*/ 21000 w 70091"/>
                <a:gd name="csY11" fmla="*/ 79316 h 90009"/>
                <a:gd name="csX12" fmla="*/ 21000 w 70091"/>
                <a:gd name="csY12" fmla="*/ 55540 h 90009"/>
                <a:gd name="csX13" fmla="*/ 21000 w 70091"/>
                <a:gd name="csY13" fmla="*/ 54266 h 90009"/>
                <a:gd name="csX14" fmla="*/ 38487 w 70091"/>
                <a:gd name="csY14" fmla="*/ 64173 h 90009"/>
                <a:gd name="csX15" fmla="*/ 70192 w 70091"/>
                <a:gd name="csY15" fmla="*/ 32047 h 90009"/>
                <a:gd name="csX16" fmla="*/ 40477 w 70091"/>
                <a:gd name="csY16" fmla="*/ 63 h 90009"/>
                <a:gd name="csX17" fmla="*/ 20573 w 70091"/>
                <a:gd name="csY17" fmla="*/ 9403 h 90009"/>
                <a:gd name="csX18" fmla="*/ 21000 w 70091"/>
                <a:gd name="csY18" fmla="*/ 46483 h 90009"/>
                <a:gd name="csX19" fmla="*/ 21000 w 70091"/>
                <a:gd name="csY19" fmla="*/ 14923 h 90009"/>
                <a:gd name="csX20" fmla="*/ 39340 w 70091"/>
                <a:gd name="csY20" fmla="*/ 3601 h 90009"/>
                <a:gd name="csX21" fmla="*/ 58391 w 70091"/>
                <a:gd name="csY21" fmla="*/ 32047 h 90009"/>
                <a:gd name="csX22" fmla="*/ 37918 w 70091"/>
                <a:gd name="csY22" fmla="*/ 61059 h 90009"/>
                <a:gd name="csX23" fmla="*/ 22990 w 70091"/>
                <a:gd name="csY23" fmla="*/ 52427 h 90009"/>
                <a:gd name="csX24" fmla="*/ 21000 w 70091"/>
                <a:gd name="csY24" fmla="*/ 46483 h 90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70091" h="90009">
                  <a:moveTo>
                    <a:pt x="20573" y="9403"/>
                  </a:moveTo>
                  <a:lnTo>
                    <a:pt x="20573" y="63"/>
                  </a:lnTo>
                  <a:lnTo>
                    <a:pt x="100" y="1620"/>
                  </a:lnTo>
                  <a:lnTo>
                    <a:pt x="100" y="6007"/>
                  </a:lnTo>
                  <a:cubicBezTo>
                    <a:pt x="10194" y="6007"/>
                    <a:pt x="11190" y="6856"/>
                    <a:pt x="11190" y="13083"/>
                  </a:cubicBezTo>
                  <a:lnTo>
                    <a:pt x="11190" y="79316"/>
                  </a:lnTo>
                  <a:cubicBezTo>
                    <a:pt x="11190" y="85685"/>
                    <a:pt x="9626" y="85685"/>
                    <a:pt x="100" y="85685"/>
                  </a:cubicBezTo>
                  <a:lnTo>
                    <a:pt x="100" y="90072"/>
                  </a:lnTo>
                  <a:cubicBezTo>
                    <a:pt x="4934" y="89930"/>
                    <a:pt x="12327" y="89647"/>
                    <a:pt x="16023" y="89647"/>
                  </a:cubicBezTo>
                  <a:cubicBezTo>
                    <a:pt x="19862" y="89647"/>
                    <a:pt x="27113" y="89930"/>
                    <a:pt x="32089" y="90072"/>
                  </a:cubicBezTo>
                  <a:lnTo>
                    <a:pt x="32089" y="85685"/>
                  </a:lnTo>
                  <a:cubicBezTo>
                    <a:pt x="22563" y="85685"/>
                    <a:pt x="21000" y="85685"/>
                    <a:pt x="21000" y="79316"/>
                  </a:cubicBezTo>
                  <a:lnTo>
                    <a:pt x="21000" y="55540"/>
                  </a:lnTo>
                  <a:lnTo>
                    <a:pt x="21000" y="54266"/>
                  </a:lnTo>
                  <a:cubicBezTo>
                    <a:pt x="21710" y="56531"/>
                    <a:pt x="27682" y="64173"/>
                    <a:pt x="38487" y="64173"/>
                  </a:cubicBezTo>
                  <a:cubicBezTo>
                    <a:pt x="55406" y="64173"/>
                    <a:pt x="70192" y="50304"/>
                    <a:pt x="70192" y="32047"/>
                  </a:cubicBezTo>
                  <a:cubicBezTo>
                    <a:pt x="70192" y="14074"/>
                    <a:pt x="56401" y="63"/>
                    <a:pt x="40477" y="63"/>
                  </a:cubicBezTo>
                  <a:cubicBezTo>
                    <a:pt x="29388" y="63"/>
                    <a:pt x="23416" y="6290"/>
                    <a:pt x="20573" y="9403"/>
                  </a:cubicBezTo>
                  <a:close/>
                  <a:moveTo>
                    <a:pt x="21000" y="46483"/>
                  </a:moveTo>
                  <a:lnTo>
                    <a:pt x="21000" y="14923"/>
                  </a:lnTo>
                  <a:cubicBezTo>
                    <a:pt x="25123" y="7705"/>
                    <a:pt x="32089" y="3601"/>
                    <a:pt x="39340" y="3601"/>
                  </a:cubicBezTo>
                  <a:cubicBezTo>
                    <a:pt x="49719" y="3601"/>
                    <a:pt x="58391" y="16055"/>
                    <a:pt x="58391" y="32047"/>
                  </a:cubicBezTo>
                  <a:cubicBezTo>
                    <a:pt x="58391" y="49172"/>
                    <a:pt x="48439" y="61059"/>
                    <a:pt x="37918" y="61059"/>
                  </a:cubicBezTo>
                  <a:cubicBezTo>
                    <a:pt x="32231" y="61059"/>
                    <a:pt x="26829" y="58229"/>
                    <a:pt x="22990" y="52427"/>
                  </a:cubicBezTo>
                  <a:cubicBezTo>
                    <a:pt x="21000" y="49455"/>
                    <a:pt x="21000" y="49313"/>
                    <a:pt x="21000" y="46483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757C52A1-67E5-6039-BD4A-261C2AADCAEE}"/>
                </a:ext>
              </a:extLst>
            </p:cNvPr>
            <p:cNvSpPr/>
            <p:nvPr>
              <p:custDataLst>
                <p:tags r:id="rId173"/>
              </p:custDataLst>
            </p:nvPr>
          </p:nvSpPr>
          <p:spPr>
            <a:xfrm>
              <a:off x="6541142" y="4939917"/>
              <a:ext cx="70091" cy="90009"/>
            </a:xfrm>
            <a:custGeom>
              <a:avLst/>
              <a:gdLst>
                <a:gd name="csX0" fmla="*/ 20579 w 70091"/>
                <a:gd name="csY0" fmla="*/ 9403 h 90009"/>
                <a:gd name="csX1" fmla="*/ 20579 w 70091"/>
                <a:gd name="csY1" fmla="*/ 63 h 90009"/>
                <a:gd name="csX2" fmla="*/ 105 w 70091"/>
                <a:gd name="csY2" fmla="*/ 1620 h 90009"/>
                <a:gd name="csX3" fmla="*/ 105 w 70091"/>
                <a:gd name="csY3" fmla="*/ 6007 h 90009"/>
                <a:gd name="csX4" fmla="*/ 11195 w 70091"/>
                <a:gd name="csY4" fmla="*/ 13083 h 90009"/>
                <a:gd name="csX5" fmla="*/ 11195 w 70091"/>
                <a:gd name="csY5" fmla="*/ 79316 h 90009"/>
                <a:gd name="csX6" fmla="*/ 105 w 70091"/>
                <a:gd name="csY6" fmla="*/ 85685 h 90009"/>
                <a:gd name="csX7" fmla="*/ 105 w 70091"/>
                <a:gd name="csY7" fmla="*/ 90072 h 90009"/>
                <a:gd name="csX8" fmla="*/ 16029 w 70091"/>
                <a:gd name="csY8" fmla="*/ 89647 h 90009"/>
                <a:gd name="csX9" fmla="*/ 32095 w 70091"/>
                <a:gd name="csY9" fmla="*/ 90072 h 90009"/>
                <a:gd name="csX10" fmla="*/ 32095 w 70091"/>
                <a:gd name="csY10" fmla="*/ 85685 h 90009"/>
                <a:gd name="csX11" fmla="*/ 21005 w 70091"/>
                <a:gd name="csY11" fmla="*/ 79316 h 90009"/>
                <a:gd name="csX12" fmla="*/ 21005 w 70091"/>
                <a:gd name="csY12" fmla="*/ 55540 h 90009"/>
                <a:gd name="csX13" fmla="*/ 21005 w 70091"/>
                <a:gd name="csY13" fmla="*/ 54266 h 90009"/>
                <a:gd name="csX14" fmla="*/ 38492 w 70091"/>
                <a:gd name="csY14" fmla="*/ 64173 h 90009"/>
                <a:gd name="csX15" fmla="*/ 70197 w 70091"/>
                <a:gd name="csY15" fmla="*/ 32047 h 90009"/>
                <a:gd name="csX16" fmla="*/ 40483 w 70091"/>
                <a:gd name="csY16" fmla="*/ 63 h 90009"/>
                <a:gd name="csX17" fmla="*/ 20579 w 70091"/>
                <a:gd name="csY17" fmla="*/ 9403 h 90009"/>
                <a:gd name="csX18" fmla="*/ 21005 w 70091"/>
                <a:gd name="csY18" fmla="*/ 46483 h 90009"/>
                <a:gd name="csX19" fmla="*/ 21005 w 70091"/>
                <a:gd name="csY19" fmla="*/ 14923 h 90009"/>
                <a:gd name="csX20" fmla="*/ 39346 w 70091"/>
                <a:gd name="csY20" fmla="*/ 3601 h 90009"/>
                <a:gd name="csX21" fmla="*/ 58397 w 70091"/>
                <a:gd name="csY21" fmla="*/ 32047 h 90009"/>
                <a:gd name="csX22" fmla="*/ 37924 w 70091"/>
                <a:gd name="csY22" fmla="*/ 61059 h 90009"/>
                <a:gd name="csX23" fmla="*/ 22996 w 70091"/>
                <a:gd name="csY23" fmla="*/ 52427 h 90009"/>
                <a:gd name="csX24" fmla="*/ 21005 w 70091"/>
                <a:gd name="csY24" fmla="*/ 46483 h 90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70091" h="90009">
                  <a:moveTo>
                    <a:pt x="20579" y="9403"/>
                  </a:moveTo>
                  <a:lnTo>
                    <a:pt x="20579" y="63"/>
                  </a:lnTo>
                  <a:lnTo>
                    <a:pt x="105" y="1620"/>
                  </a:lnTo>
                  <a:lnTo>
                    <a:pt x="105" y="6007"/>
                  </a:lnTo>
                  <a:cubicBezTo>
                    <a:pt x="10200" y="6007"/>
                    <a:pt x="11195" y="6856"/>
                    <a:pt x="11195" y="13083"/>
                  </a:cubicBezTo>
                  <a:lnTo>
                    <a:pt x="11195" y="79316"/>
                  </a:lnTo>
                  <a:cubicBezTo>
                    <a:pt x="11195" y="85685"/>
                    <a:pt x="9631" y="85685"/>
                    <a:pt x="105" y="85685"/>
                  </a:cubicBezTo>
                  <a:lnTo>
                    <a:pt x="105" y="90072"/>
                  </a:lnTo>
                  <a:cubicBezTo>
                    <a:pt x="4939" y="89930"/>
                    <a:pt x="12332" y="89647"/>
                    <a:pt x="16029" y="89647"/>
                  </a:cubicBezTo>
                  <a:cubicBezTo>
                    <a:pt x="19868" y="89647"/>
                    <a:pt x="27119" y="89930"/>
                    <a:pt x="32095" y="90072"/>
                  </a:cubicBezTo>
                  <a:lnTo>
                    <a:pt x="32095" y="85685"/>
                  </a:lnTo>
                  <a:cubicBezTo>
                    <a:pt x="22569" y="85685"/>
                    <a:pt x="21005" y="85685"/>
                    <a:pt x="21005" y="79316"/>
                  </a:cubicBezTo>
                  <a:lnTo>
                    <a:pt x="21005" y="55540"/>
                  </a:lnTo>
                  <a:lnTo>
                    <a:pt x="21005" y="54266"/>
                  </a:lnTo>
                  <a:cubicBezTo>
                    <a:pt x="21716" y="56531"/>
                    <a:pt x="27687" y="64173"/>
                    <a:pt x="38492" y="64173"/>
                  </a:cubicBezTo>
                  <a:cubicBezTo>
                    <a:pt x="55411" y="64173"/>
                    <a:pt x="70197" y="50304"/>
                    <a:pt x="70197" y="32047"/>
                  </a:cubicBezTo>
                  <a:cubicBezTo>
                    <a:pt x="70197" y="14074"/>
                    <a:pt x="56406" y="63"/>
                    <a:pt x="40483" y="63"/>
                  </a:cubicBezTo>
                  <a:cubicBezTo>
                    <a:pt x="29393" y="63"/>
                    <a:pt x="23422" y="6290"/>
                    <a:pt x="20579" y="9403"/>
                  </a:cubicBezTo>
                  <a:close/>
                  <a:moveTo>
                    <a:pt x="21005" y="46483"/>
                  </a:moveTo>
                  <a:lnTo>
                    <a:pt x="21005" y="14923"/>
                  </a:lnTo>
                  <a:cubicBezTo>
                    <a:pt x="25128" y="7705"/>
                    <a:pt x="32095" y="3601"/>
                    <a:pt x="39346" y="3601"/>
                  </a:cubicBezTo>
                  <a:cubicBezTo>
                    <a:pt x="49724" y="3601"/>
                    <a:pt x="58397" y="16055"/>
                    <a:pt x="58397" y="32047"/>
                  </a:cubicBezTo>
                  <a:cubicBezTo>
                    <a:pt x="58397" y="49172"/>
                    <a:pt x="48445" y="61059"/>
                    <a:pt x="37924" y="61059"/>
                  </a:cubicBezTo>
                  <a:cubicBezTo>
                    <a:pt x="32237" y="61059"/>
                    <a:pt x="26834" y="58229"/>
                    <a:pt x="22996" y="52427"/>
                  </a:cubicBezTo>
                  <a:cubicBezTo>
                    <a:pt x="21005" y="49455"/>
                    <a:pt x="21005" y="49313"/>
                    <a:pt x="21005" y="46483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459682E-4B4B-9597-0A8A-CB3642572F0F}"/>
                </a:ext>
              </a:extLst>
            </p:cNvPr>
            <p:cNvSpPr/>
            <p:nvPr>
              <p:custDataLst>
                <p:tags r:id="rId174"/>
              </p:custDataLst>
            </p:nvPr>
          </p:nvSpPr>
          <p:spPr>
            <a:xfrm>
              <a:off x="6620697" y="4904253"/>
              <a:ext cx="71513" cy="98217"/>
            </a:xfrm>
            <a:custGeom>
              <a:avLst/>
              <a:gdLst>
                <a:gd name="csX0" fmla="*/ 11201 w 71513"/>
                <a:gd name="csY0" fmla="*/ 87524 h 98217"/>
                <a:gd name="csX1" fmla="*/ 111 w 71513"/>
                <a:gd name="csY1" fmla="*/ 93893 h 98217"/>
                <a:gd name="csX2" fmla="*/ 111 w 71513"/>
                <a:gd name="csY2" fmla="*/ 98280 h 98217"/>
                <a:gd name="csX3" fmla="*/ 16177 w 71513"/>
                <a:gd name="csY3" fmla="*/ 97856 h 98217"/>
                <a:gd name="csX4" fmla="*/ 32100 w 71513"/>
                <a:gd name="csY4" fmla="*/ 98280 h 98217"/>
                <a:gd name="csX5" fmla="*/ 32100 w 71513"/>
                <a:gd name="csY5" fmla="*/ 93893 h 98217"/>
                <a:gd name="csX6" fmla="*/ 21011 w 71513"/>
                <a:gd name="csY6" fmla="*/ 87524 h 98217"/>
                <a:gd name="csX7" fmla="*/ 21011 w 71513"/>
                <a:gd name="csY7" fmla="*/ 61484 h 98217"/>
                <a:gd name="csX8" fmla="*/ 40204 w 71513"/>
                <a:gd name="csY8" fmla="*/ 38840 h 98217"/>
                <a:gd name="csX9" fmla="*/ 50725 w 71513"/>
                <a:gd name="csY9" fmla="*/ 54549 h 98217"/>
                <a:gd name="csX10" fmla="*/ 50725 w 71513"/>
                <a:gd name="csY10" fmla="*/ 87524 h 98217"/>
                <a:gd name="csX11" fmla="*/ 39635 w 71513"/>
                <a:gd name="csY11" fmla="*/ 93893 h 98217"/>
                <a:gd name="csX12" fmla="*/ 39635 w 71513"/>
                <a:gd name="csY12" fmla="*/ 98280 h 98217"/>
                <a:gd name="csX13" fmla="*/ 55701 w 71513"/>
                <a:gd name="csY13" fmla="*/ 97856 h 98217"/>
                <a:gd name="csX14" fmla="*/ 71625 w 71513"/>
                <a:gd name="csY14" fmla="*/ 98280 h 98217"/>
                <a:gd name="csX15" fmla="*/ 71625 w 71513"/>
                <a:gd name="csY15" fmla="*/ 93893 h 98217"/>
                <a:gd name="csX16" fmla="*/ 60535 w 71513"/>
                <a:gd name="csY16" fmla="*/ 89647 h 98217"/>
                <a:gd name="csX17" fmla="*/ 60535 w 71513"/>
                <a:gd name="csY17" fmla="*/ 62616 h 98217"/>
                <a:gd name="csX18" fmla="*/ 56128 w 71513"/>
                <a:gd name="csY18" fmla="*/ 40963 h 98217"/>
                <a:gd name="csX19" fmla="*/ 41199 w 71513"/>
                <a:gd name="csY19" fmla="*/ 35727 h 98217"/>
                <a:gd name="csX20" fmla="*/ 20584 w 71513"/>
                <a:gd name="csY20" fmla="*/ 49596 h 98217"/>
                <a:gd name="csX21" fmla="*/ 20584 w 71513"/>
                <a:gd name="csY21" fmla="*/ 63 h 98217"/>
                <a:gd name="csX22" fmla="*/ 111 w 71513"/>
                <a:gd name="csY22" fmla="*/ 1620 h 98217"/>
                <a:gd name="csX23" fmla="*/ 111 w 71513"/>
                <a:gd name="csY23" fmla="*/ 6007 h 98217"/>
                <a:gd name="csX24" fmla="*/ 11201 w 71513"/>
                <a:gd name="csY24" fmla="*/ 13932 h 98217"/>
                <a:gd name="csX25" fmla="*/ 11201 w 71513"/>
                <a:gd name="csY25" fmla="*/ 87524 h 982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513" h="98217">
                  <a:moveTo>
                    <a:pt x="11201" y="87524"/>
                  </a:moveTo>
                  <a:cubicBezTo>
                    <a:pt x="11201" y="93893"/>
                    <a:pt x="9637" y="93893"/>
                    <a:pt x="111" y="93893"/>
                  </a:cubicBezTo>
                  <a:lnTo>
                    <a:pt x="111" y="98280"/>
                  </a:lnTo>
                  <a:cubicBezTo>
                    <a:pt x="5087" y="98139"/>
                    <a:pt x="12338" y="97856"/>
                    <a:pt x="16177" y="97856"/>
                  </a:cubicBezTo>
                  <a:cubicBezTo>
                    <a:pt x="19873" y="97856"/>
                    <a:pt x="27266" y="98139"/>
                    <a:pt x="32100" y="98280"/>
                  </a:cubicBezTo>
                  <a:lnTo>
                    <a:pt x="32100" y="93893"/>
                  </a:lnTo>
                  <a:cubicBezTo>
                    <a:pt x="22575" y="93893"/>
                    <a:pt x="21011" y="93893"/>
                    <a:pt x="21011" y="87524"/>
                  </a:cubicBezTo>
                  <a:lnTo>
                    <a:pt x="21011" y="61484"/>
                  </a:lnTo>
                  <a:cubicBezTo>
                    <a:pt x="21011" y="46766"/>
                    <a:pt x="31105" y="38840"/>
                    <a:pt x="40204" y="38840"/>
                  </a:cubicBezTo>
                  <a:cubicBezTo>
                    <a:pt x="49161" y="38840"/>
                    <a:pt x="50725" y="46483"/>
                    <a:pt x="50725" y="54549"/>
                  </a:cubicBezTo>
                  <a:lnTo>
                    <a:pt x="50725" y="87524"/>
                  </a:lnTo>
                  <a:cubicBezTo>
                    <a:pt x="50725" y="93893"/>
                    <a:pt x="49161" y="93893"/>
                    <a:pt x="39635" y="93893"/>
                  </a:cubicBezTo>
                  <a:lnTo>
                    <a:pt x="39635" y="98280"/>
                  </a:lnTo>
                  <a:cubicBezTo>
                    <a:pt x="44612" y="98139"/>
                    <a:pt x="51862" y="97856"/>
                    <a:pt x="55701" y="97856"/>
                  </a:cubicBezTo>
                  <a:cubicBezTo>
                    <a:pt x="59398" y="97856"/>
                    <a:pt x="66791" y="98139"/>
                    <a:pt x="71625" y="98280"/>
                  </a:cubicBezTo>
                  <a:lnTo>
                    <a:pt x="71625" y="93893"/>
                  </a:lnTo>
                  <a:cubicBezTo>
                    <a:pt x="64232" y="93893"/>
                    <a:pt x="60677" y="93893"/>
                    <a:pt x="60535" y="89647"/>
                  </a:cubicBezTo>
                  <a:lnTo>
                    <a:pt x="60535" y="62616"/>
                  </a:lnTo>
                  <a:cubicBezTo>
                    <a:pt x="60535" y="50445"/>
                    <a:pt x="60535" y="46058"/>
                    <a:pt x="56128" y="40963"/>
                  </a:cubicBezTo>
                  <a:cubicBezTo>
                    <a:pt x="54137" y="38557"/>
                    <a:pt x="49445" y="35727"/>
                    <a:pt x="41199" y="35727"/>
                  </a:cubicBezTo>
                  <a:cubicBezTo>
                    <a:pt x="29257" y="35727"/>
                    <a:pt x="23001" y="44218"/>
                    <a:pt x="20584" y="49596"/>
                  </a:cubicBezTo>
                  <a:lnTo>
                    <a:pt x="20584" y="63"/>
                  </a:lnTo>
                  <a:lnTo>
                    <a:pt x="111" y="1620"/>
                  </a:lnTo>
                  <a:lnTo>
                    <a:pt x="111" y="6007"/>
                  </a:lnTo>
                  <a:cubicBezTo>
                    <a:pt x="10063" y="6007"/>
                    <a:pt x="11201" y="6997"/>
                    <a:pt x="11201" y="13932"/>
                  </a:cubicBezTo>
                  <a:lnTo>
                    <a:pt x="11201" y="87524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C0E1402-DAF1-27A2-721F-33FB955710A9}"/>
                </a:ext>
              </a:extLst>
            </p:cNvPr>
            <p:cNvSpPr/>
            <p:nvPr>
              <p:custDataLst>
                <p:tags r:id="rId175"/>
              </p:custDataLst>
            </p:nvPr>
          </p:nvSpPr>
          <p:spPr>
            <a:xfrm>
              <a:off x="6707360" y="4987468"/>
              <a:ext cx="16634" cy="42315"/>
            </a:xfrm>
            <a:custGeom>
              <a:avLst/>
              <a:gdLst>
                <a:gd name="csX0" fmla="*/ 16751 w 16634"/>
                <a:gd name="csY0" fmla="*/ 14923 h 42315"/>
                <a:gd name="csX1" fmla="*/ 7652 w 16634"/>
                <a:gd name="csY1" fmla="*/ 63 h 42315"/>
                <a:gd name="csX2" fmla="*/ 117 w 16634"/>
                <a:gd name="csY2" fmla="*/ 7564 h 42315"/>
                <a:gd name="csX3" fmla="*/ 7652 w 16634"/>
                <a:gd name="csY3" fmla="*/ 15064 h 42315"/>
                <a:gd name="csX4" fmla="*/ 13054 w 16634"/>
                <a:gd name="csY4" fmla="*/ 13083 h 42315"/>
                <a:gd name="csX5" fmla="*/ 13339 w 16634"/>
                <a:gd name="csY5" fmla="*/ 12800 h 42315"/>
                <a:gd name="csX6" fmla="*/ 13623 w 16634"/>
                <a:gd name="csY6" fmla="*/ 14923 h 42315"/>
                <a:gd name="csX7" fmla="*/ 3387 w 16634"/>
                <a:gd name="csY7" fmla="*/ 39265 h 42315"/>
                <a:gd name="csX8" fmla="*/ 2391 w 16634"/>
                <a:gd name="csY8" fmla="*/ 40822 h 42315"/>
                <a:gd name="csX9" fmla="*/ 3813 w 16634"/>
                <a:gd name="csY9" fmla="*/ 42378 h 42315"/>
                <a:gd name="csX10" fmla="*/ 16751 w 16634"/>
                <a:gd name="csY10" fmla="*/ 14923 h 42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6634" h="42315">
                  <a:moveTo>
                    <a:pt x="16751" y="14923"/>
                  </a:moveTo>
                  <a:cubicBezTo>
                    <a:pt x="16751" y="5865"/>
                    <a:pt x="13339" y="63"/>
                    <a:pt x="7652" y="63"/>
                  </a:cubicBezTo>
                  <a:cubicBezTo>
                    <a:pt x="2676" y="63"/>
                    <a:pt x="117" y="3884"/>
                    <a:pt x="117" y="7564"/>
                  </a:cubicBezTo>
                  <a:cubicBezTo>
                    <a:pt x="117" y="11243"/>
                    <a:pt x="2534" y="15064"/>
                    <a:pt x="7652" y="15064"/>
                  </a:cubicBezTo>
                  <a:cubicBezTo>
                    <a:pt x="9927" y="15064"/>
                    <a:pt x="11633" y="14215"/>
                    <a:pt x="13054" y="13083"/>
                  </a:cubicBezTo>
                  <a:lnTo>
                    <a:pt x="13339" y="12800"/>
                  </a:lnTo>
                  <a:cubicBezTo>
                    <a:pt x="13481" y="12800"/>
                    <a:pt x="13623" y="12941"/>
                    <a:pt x="13623" y="14923"/>
                  </a:cubicBezTo>
                  <a:cubicBezTo>
                    <a:pt x="13623" y="23980"/>
                    <a:pt x="9642" y="32613"/>
                    <a:pt x="3387" y="39265"/>
                  </a:cubicBezTo>
                  <a:cubicBezTo>
                    <a:pt x="2534" y="40114"/>
                    <a:pt x="2391" y="40256"/>
                    <a:pt x="2391" y="40822"/>
                  </a:cubicBezTo>
                  <a:cubicBezTo>
                    <a:pt x="2391" y="41812"/>
                    <a:pt x="3102" y="42378"/>
                    <a:pt x="3813" y="42378"/>
                  </a:cubicBezTo>
                  <a:cubicBezTo>
                    <a:pt x="5519" y="42378"/>
                    <a:pt x="16751" y="31198"/>
                    <a:pt x="16751" y="14923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FF2F6A3-8BD3-BF6F-20EB-7D6CC786B5E8}"/>
                </a:ext>
              </a:extLst>
            </p:cNvPr>
            <p:cNvSpPr/>
            <p:nvPr>
              <p:custDataLst>
                <p:tags r:id="rId176"/>
              </p:custDataLst>
            </p:nvPr>
          </p:nvSpPr>
          <p:spPr>
            <a:xfrm>
              <a:off x="6789979" y="4906800"/>
              <a:ext cx="60992" cy="98783"/>
            </a:xfrm>
            <a:custGeom>
              <a:avLst/>
              <a:gdLst>
                <a:gd name="csX0" fmla="*/ 59836 w 60992"/>
                <a:gd name="csY0" fmla="*/ 9545 h 98783"/>
                <a:gd name="csX1" fmla="*/ 61115 w 60992"/>
                <a:gd name="csY1" fmla="*/ 4592 h 98783"/>
                <a:gd name="csX2" fmla="*/ 26567 w 60992"/>
                <a:gd name="csY2" fmla="*/ 4592 h 98783"/>
                <a:gd name="csX3" fmla="*/ 8369 w 60992"/>
                <a:gd name="csY3" fmla="*/ 63 h 98783"/>
                <a:gd name="csX4" fmla="*/ 4814 w 60992"/>
                <a:gd name="csY4" fmla="*/ 63 h 98783"/>
                <a:gd name="csX5" fmla="*/ 123 w 60992"/>
                <a:gd name="csY5" fmla="*/ 29217 h 98783"/>
                <a:gd name="csX6" fmla="*/ 3677 w 60992"/>
                <a:gd name="csY6" fmla="*/ 29217 h 98783"/>
                <a:gd name="csX7" fmla="*/ 7231 w 60992"/>
                <a:gd name="csY7" fmla="*/ 16338 h 98783"/>
                <a:gd name="csX8" fmla="*/ 21164 w 60992"/>
                <a:gd name="csY8" fmla="*/ 15489 h 98783"/>
                <a:gd name="csX9" fmla="*/ 50594 w 60992"/>
                <a:gd name="csY9" fmla="*/ 15489 h 98783"/>
                <a:gd name="csX10" fmla="*/ 34671 w 60992"/>
                <a:gd name="csY10" fmla="*/ 37850 h 98783"/>
                <a:gd name="csX11" fmla="*/ 17184 w 60992"/>
                <a:gd name="csY11" fmla="*/ 91063 h 98783"/>
                <a:gd name="csX12" fmla="*/ 23724 w 60992"/>
                <a:gd name="csY12" fmla="*/ 98846 h 98783"/>
                <a:gd name="csX13" fmla="*/ 30264 w 60992"/>
                <a:gd name="csY13" fmla="*/ 91063 h 98783"/>
                <a:gd name="csX14" fmla="*/ 30264 w 60992"/>
                <a:gd name="csY14" fmla="*/ 83845 h 98783"/>
                <a:gd name="csX15" fmla="*/ 31827 w 60992"/>
                <a:gd name="csY15" fmla="*/ 60635 h 98783"/>
                <a:gd name="csX16" fmla="*/ 40642 w 60992"/>
                <a:gd name="csY16" fmla="*/ 36434 h 98783"/>
                <a:gd name="csX17" fmla="*/ 59836 w 60992"/>
                <a:gd name="csY17" fmla="*/ 9545 h 987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60992" h="98783">
                  <a:moveTo>
                    <a:pt x="59836" y="9545"/>
                  </a:moveTo>
                  <a:cubicBezTo>
                    <a:pt x="61115" y="7847"/>
                    <a:pt x="61115" y="7564"/>
                    <a:pt x="61115" y="4592"/>
                  </a:cubicBezTo>
                  <a:lnTo>
                    <a:pt x="26567" y="4592"/>
                  </a:lnTo>
                  <a:cubicBezTo>
                    <a:pt x="9222" y="4592"/>
                    <a:pt x="8937" y="2752"/>
                    <a:pt x="8369" y="63"/>
                  </a:cubicBezTo>
                  <a:lnTo>
                    <a:pt x="4814" y="63"/>
                  </a:lnTo>
                  <a:lnTo>
                    <a:pt x="123" y="29217"/>
                  </a:lnTo>
                  <a:lnTo>
                    <a:pt x="3677" y="29217"/>
                  </a:lnTo>
                  <a:cubicBezTo>
                    <a:pt x="4104" y="26952"/>
                    <a:pt x="5383" y="18036"/>
                    <a:pt x="7231" y="16338"/>
                  </a:cubicBezTo>
                  <a:cubicBezTo>
                    <a:pt x="8227" y="15489"/>
                    <a:pt x="19316" y="15489"/>
                    <a:pt x="21164" y="15489"/>
                  </a:cubicBezTo>
                  <a:lnTo>
                    <a:pt x="50594" y="15489"/>
                  </a:lnTo>
                  <a:cubicBezTo>
                    <a:pt x="49031" y="17753"/>
                    <a:pt x="37799" y="33179"/>
                    <a:pt x="34671" y="37850"/>
                  </a:cubicBezTo>
                  <a:cubicBezTo>
                    <a:pt x="21875" y="56955"/>
                    <a:pt x="17184" y="76627"/>
                    <a:pt x="17184" y="91063"/>
                  </a:cubicBezTo>
                  <a:cubicBezTo>
                    <a:pt x="17184" y="92478"/>
                    <a:pt x="17184" y="98846"/>
                    <a:pt x="23724" y="98846"/>
                  </a:cubicBezTo>
                  <a:cubicBezTo>
                    <a:pt x="30264" y="98846"/>
                    <a:pt x="30264" y="92478"/>
                    <a:pt x="30264" y="91063"/>
                  </a:cubicBezTo>
                  <a:lnTo>
                    <a:pt x="30264" y="83845"/>
                  </a:lnTo>
                  <a:cubicBezTo>
                    <a:pt x="30264" y="76061"/>
                    <a:pt x="30690" y="68277"/>
                    <a:pt x="31827" y="60635"/>
                  </a:cubicBezTo>
                  <a:cubicBezTo>
                    <a:pt x="32396" y="57380"/>
                    <a:pt x="34387" y="45209"/>
                    <a:pt x="40642" y="36434"/>
                  </a:cubicBezTo>
                  <a:lnTo>
                    <a:pt x="59836" y="9545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D2188659-1D37-8818-0DC7-11774419D50B}"/>
                </a:ext>
              </a:extLst>
            </p:cNvPr>
            <p:cNvSpPr/>
            <p:nvPr>
              <p:custDataLst>
                <p:tags r:id="rId177"/>
              </p:custDataLst>
            </p:nvPr>
          </p:nvSpPr>
          <p:spPr>
            <a:xfrm>
              <a:off x="6859076" y="4908215"/>
              <a:ext cx="59002" cy="97368"/>
            </a:xfrm>
            <a:custGeom>
              <a:avLst/>
              <a:gdLst>
                <a:gd name="csX0" fmla="*/ 17331 w 59002"/>
                <a:gd name="csY0" fmla="*/ 29641 h 97368"/>
                <a:gd name="csX1" fmla="*/ 10222 w 59002"/>
                <a:gd name="csY1" fmla="*/ 18178 h 97368"/>
                <a:gd name="csX2" fmla="*/ 29558 w 59002"/>
                <a:gd name="csY2" fmla="*/ 3601 h 97368"/>
                <a:gd name="csX3" fmla="*/ 49035 w 59002"/>
                <a:gd name="csY3" fmla="*/ 21150 h 97368"/>
                <a:gd name="csX4" fmla="*/ 34960 w 59002"/>
                <a:gd name="csY4" fmla="*/ 40963 h 97368"/>
                <a:gd name="csX5" fmla="*/ 17331 w 59002"/>
                <a:gd name="csY5" fmla="*/ 29641 h 97368"/>
                <a:gd name="csX6" fmla="*/ 38088 w 59002"/>
                <a:gd name="csY6" fmla="*/ 43086 h 97368"/>
                <a:gd name="csX7" fmla="*/ 55291 w 59002"/>
                <a:gd name="csY7" fmla="*/ 21150 h 97368"/>
                <a:gd name="csX8" fmla="*/ 29700 w 59002"/>
                <a:gd name="csY8" fmla="*/ 63 h 97368"/>
                <a:gd name="csX9" fmla="*/ 3966 w 59002"/>
                <a:gd name="csY9" fmla="*/ 23697 h 97368"/>
                <a:gd name="csX10" fmla="*/ 10222 w 59002"/>
                <a:gd name="csY10" fmla="*/ 39265 h 97368"/>
                <a:gd name="csX11" fmla="*/ 20601 w 59002"/>
                <a:gd name="csY11" fmla="*/ 46907 h 97368"/>
                <a:gd name="csX12" fmla="*/ 128 w 59002"/>
                <a:gd name="csY12" fmla="*/ 72947 h 97368"/>
                <a:gd name="csX13" fmla="*/ 29558 w 59002"/>
                <a:gd name="csY13" fmla="*/ 97431 h 97368"/>
                <a:gd name="csX14" fmla="*/ 59130 w 59002"/>
                <a:gd name="csY14" fmla="*/ 70542 h 97368"/>
                <a:gd name="csX15" fmla="*/ 52163 w 59002"/>
                <a:gd name="csY15" fmla="*/ 53134 h 97368"/>
                <a:gd name="csX16" fmla="*/ 38088 w 59002"/>
                <a:gd name="csY16" fmla="*/ 43086 h 97368"/>
                <a:gd name="csX17" fmla="*/ 23871 w 59002"/>
                <a:gd name="csY17" fmla="*/ 49030 h 97368"/>
                <a:gd name="csX18" fmla="*/ 41358 w 59002"/>
                <a:gd name="csY18" fmla="*/ 60069 h 97368"/>
                <a:gd name="csX19" fmla="*/ 52021 w 59002"/>
                <a:gd name="csY19" fmla="*/ 75636 h 97368"/>
                <a:gd name="csX20" fmla="*/ 29700 w 59002"/>
                <a:gd name="csY20" fmla="*/ 93468 h 97368"/>
                <a:gd name="csX21" fmla="*/ 7236 w 59002"/>
                <a:gd name="csY21" fmla="*/ 72947 h 97368"/>
                <a:gd name="csX22" fmla="*/ 23871 w 59002"/>
                <a:gd name="csY22" fmla="*/ 49030 h 973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9002" h="97368">
                  <a:moveTo>
                    <a:pt x="17331" y="29641"/>
                  </a:moveTo>
                  <a:cubicBezTo>
                    <a:pt x="10791" y="25396"/>
                    <a:pt x="10222" y="20584"/>
                    <a:pt x="10222" y="18178"/>
                  </a:cubicBezTo>
                  <a:cubicBezTo>
                    <a:pt x="10222" y="9545"/>
                    <a:pt x="19463" y="3601"/>
                    <a:pt x="29558" y="3601"/>
                  </a:cubicBezTo>
                  <a:cubicBezTo>
                    <a:pt x="39936" y="3601"/>
                    <a:pt x="49035" y="10960"/>
                    <a:pt x="49035" y="21150"/>
                  </a:cubicBezTo>
                  <a:cubicBezTo>
                    <a:pt x="49035" y="29217"/>
                    <a:pt x="43491" y="36010"/>
                    <a:pt x="34960" y="40963"/>
                  </a:cubicBezTo>
                  <a:lnTo>
                    <a:pt x="17331" y="29641"/>
                  </a:lnTo>
                  <a:close/>
                  <a:moveTo>
                    <a:pt x="38088" y="43086"/>
                  </a:moveTo>
                  <a:cubicBezTo>
                    <a:pt x="48325" y="37850"/>
                    <a:pt x="55291" y="30490"/>
                    <a:pt x="55291" y="21150"/>
                  </a:cubicBezTo>
                  <a:cubicBezTo>
                    <a:pt x="55291" y="8130"/>
                    <a:pt x="42638" y="63"/>
                    <a:pt x="29700" y="63"/>
                  </a:cubicBezTo>
                  <a:cubicBezTo>
                    <a:pt x="15482" y="63"/>
                    <a:pt x="3966" y="10536"/>
                    <a:pt x="3966" y="23697"/>
                  </a:cubicBezTo>
                  <a:cubicBezTo>
                    <a:pt x="3966" y="26245"/>
                    <a:pt x="4251" y="32613"/>
                    <a:pt x="10222" y="39265"/>
                  </a:cubicBezTo>
                  <a:cubicBezTo>
                    <a:pt x="11786" y="40963"/>
                    <a:pt x="17046" y="44501"/>
                    <a:pt x="20601" y="46907"/>
                  </a:cubicBezTo>
                  <a:cubicBezTo>
                    <a:pt x="12355" y="51011"/>
                    <a:pt x="128" y="58937"/>
                    <a:pt x="128" y="72947"/>
                  </a:cubicBezTo>
                  <a:cubicBezTo>
                    <a:pt x="128" y="87949"/>
                    <a:pt x="14629" y="97431"/>
                    <a:pt x="29558" y="97431"/>
                  </a:cubicBezTo>
                  <a:cubicBezTo>
                    <a:pt x="45623" y="97431"/>
                    <a:pt x="59130" y="85685"/>
                    <a:pt x="59130" y="70542"/>
                  </a:cubicBezTo>
                  <a:cubicBezTo>
                    <a:pt x="59130" y="65447"/>
                    <a:pt x="57566" y="59078"/>
                    <a:pt x="52163" y="53134"/>
                  </a:cubicBezTo>
                  <a:cubicBezTo>
                    <a:pt x="49462" y="50162"/>
                    <a:pt x="47187" y="48747"/>
                    <a:pt x="38088" y="43086"/>
                  </a:cubicBezTo>
                  <a:close/>
                  <a:moveTo>
                    <a:pt x="23871" y="49030"/>
                  </a:moveTo>
                  <a:lnTo>
                    <a:pt x="41358" y="60069"/>
                  </a:lnTo>
                  <a:cubicBezTo>
                    <a:pt x="45339" y="62758"/>
                    <a:pt x="52021" y="67003"/>
                    <a:pt x="52021" y="75636"/>
                  </a:cubicBezTo>
                  <a:cubicBezTo>
                    <a:pt x="52021" y="86109"/>
                    <a:pt x="41358" y="93468"/>
                    <a:pt x="29700" y="93468"/>
                  </a:cubicBezTo>
                  <a:cubicBezTo>
                    <a:pt x="17473" y="93468"/>
                    <a:pt x="7236" y="84694"/>
                    <a:pt x="7236" y="72947"/>
                  </a:cubicBezTo>
                  <a:cubicBezTo>
                    <a:pt x="7236" y="64739"/>
                    <a:pt x="11786" y="55682"/>
                    <a:pt x="23871" y="49030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2AD077B8-E985-454A-83DD-16066D5F9A88}"/>
                </a:ext>
              </a:extLst>
            </p:cNvPr>
            <p:cNvSpPr/>
            <p:nvPr>
              <p:custDataLst>
                <p:tags r:id="rId178"/>
              </p:custDataLst>
            </p:nvPr>
          </p:nvSpPr>
          <p:spPr>
            <a:xfrm>
              <a:off x="6929737" y="4908215"/>
              <a:ext cx="59855" cy="97368"/>
            </a:xfrm>
            <a:custGeom>
              <a:avLst/>
              <a:gdLst>
                <a:gd name="csX0" fmla="*/ 59988 w 59855"/>
                <a:gd name="csY0" fmla="*/ 49030 h 97368"/>
                <a:gd name="csX1" fmla="*/ 54301 w 59855"/>
                <a:gd name="csY1" fmla="*/ 15913 h 97368"/>
                <a:gd name="csX2" fmla="*/ 30131 w 59855"/>
                <a:gd name="csY2" fmla="*/ 63 h 97368"/>
                <a:gd name="csX3" fmla="*/ 5393 w 59855"/>
                <a:gd name="csY3" fmla="*/ 16904 h 97368"/>
                <a:gd name="csX4" fmla="*/ 133 w 59855"/>
                <a:gd name="csY4" fmla="*/ 49030 h 97368"/>
                <a:gd name="csX5" fmla="*/ 6530 w 59855"/>
                <a:gd name="csY5" fmla="*/ 83137 h 97368"/>
                <a:gd name="csX6" fmla="*/ 29989 w 59855"/>
                <a:gd name="csY6" fmla="*/ 97431 h 97368"/>
                <a:gd name="csX7" fmla="*/ 54727 w 59855"/>
                <a:gd name="csY7" fmla="*/ 81014 h 97368"/>
                <a:gd name="csX8" fmla="*/ 59988 w 59855"/>
                <a:gd name="csY8" fmla="*/ 49030 h 97368"/>
                <a:gd name="csX9" fmla="*/ 29989 w 59855"/>
                <a:gd name="csY9" fmla="*/ 94318 h 97368"/>
                <a:gd name="csX10" fmla="*/ 13497 w 59855"/>
                <a:gd name="csY10" fmla="*/ 77193 h 97368"/>
                <a:gd name="csX11" fmla="*/ 11933 w 59855"/>
                <a:gd name="csY11" fmla="*/ 47332 h 97368"/>
                <a:gd name="csX12" fmla="*/ 13070 w 59855"/>
                <a:gd name="csY12" fmla="*/ 21291 h 97368"/>
                <a:gd name="csX13" fmla="*/ 29989 w 59855"/>
                <a:gd name="csY13" fmla="*/ 3176 h 97368"/>
                <a:gd name="csX14" fmla="*/ 46766 w 59855"/>
                <a:gd name="csY14" fmla="*/ 19735 h 97368"/>
                <a:gd name="csX15" fmla="*/ 48187 w 59855"/>
                <a:gd name="csY15" fmla="*/ 47332 h 97368"/>
                <a:gd name="csX16" fmla="*/ 46624 w 59855"/>
                <a:gd name="csY16" fmla="*/ 76627 h 97368"/>
                <a:gd name="csX17" fmla="*/ 29989 w 59855"/>
                <a:gd name="csY17" fmla="*/ 94318 h 973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9855" h="97368">
                  <a:moveTo>
                    <a:pt x="59988" y="49030"/>
                  </a:moveTo>
                  <a:cubicBezTo>
                    <a:pt x="59988" y="37708"/>
                    <a:pt x="59277" y="26386"/>
                    <a:pt x="54301" y="15913"/>
                  </a:cubicBezTo>
                  <a:cubicBezTo>
                    <a:pt x="47761" y="2327"/>
                    <a:pt x="36103" y="63"/>
                    <a:pt x="30131" y="63"/>
                  </a:cubicBezTo>
                  <a:cubicBezTo>
                    <a:pt x="21601" y="63"/>
                    <a:pt x="11222" y="3742"/>
                    <a:pt x="5393" y="16904"/>
                  </a:cubicBezTo>
                  <a:cubicBezTo>
                    <a:pt x="843" y="26669"/>
                    <a:pt x="133" y="37708"/>
                    <a:pt x="133" y="49030"/>
                  </a:cubicBezTo>
                  <a:cubicBezTo>
                    <a:pt x="133" y="59644"/>
                    <a:pt x="701" y="72381"/>
                    <a:pt x="6530" y="83137"/>
                  </a:cubicBezTo>
                  <a:cubicBezTo>
                    <a:pt x="12644" y="94601"/>
                    <a:pt x="23023" y="97431"/>
                    <a:pt x="29989" y="97431"/>
                  </a:cubicBezTo>
                  <a:cubicBezTo>
                    <a:pt x="37667" y="97431"/>
                    <a:pt x="48472" y="94459"/>
                    <a:pt x="54727" y="81014"/>
                  </a:cubicBezTo>
                  <a:cubicBezTo>
                    <a:pt x="59277" y="71249"/>
                    <a:pt x="59988" y="60210"/>
                    <a:pt x="59988" y="49030"/>
                  </a:cubicBezTo>
                  <a:close/>
                  <a:moveTo>
                    <a:pt x="29989" y="94318"/>
                  </a:moveTo>
                  <a:cubicBezTo>
                    <a:pt x="24444" y="94318"/>
                    <a:pt x="16056" y="90779"/>
                    <a:pt x="13497" y="77193"/>
                  </a:cubicBezTo>
                  <a:cubicBezTo>
                    <a:pt x="11933" y="68702"/>
                    <a:pt x="11933" y="55682"/>
                    <a:pt x="11933" y="47332"/>
                  </a:cubicBezTo>
                  <a:cubicBezTo>
                    <a:pt x="11933" y="38274"/>
                    <a:pt x="11933" y="28934"/>
                    <a:pt x="13070" y="21291"/>
                  </a:cubicBezTo>
                  <a:cubicBezTo>
                    <a:pt x="15772" y="4450"/>
                    <a:pt x="26435" y="3176"/>
                    <a:pt x="29989" y="3176"/>
                  </a:cubicBezTo>
                  <a:cubicBezTo>
                    <a:pt x="34681" y="3176"/>
                    <a:pt x="44064" y="5724"/>
                    <a:pt x="46766" y="19735"/>
                  </a:cubicBezTo>
                  <a:cubicBezTo>
                    <a:pt x="48187" y="27660"/>
                    <a:pt x="48187" y="38416"/>
                    <a:pt x="48187" y="47332"/>
                  </a:cubicBezTo>
                  <a:cubicBezTo>
                    <a:pt x="48187" y="57946"/>
                    <a:pt x="48187" y="67570"/>
                    <a:pt x="46624" y="76627"/>
                  </a:cubicBezTo>
                  <a:cubicBezTo>
                    <a:pt x="44491" y="90072"/>
                    <a:pt x="36387" y="94318"/>
                    <a:pt x="29989" y="94318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C968785-36EE-D1CE-2C22-1A1069057E58}"/>
                </a:ext>
              </a:extLst>
            </p:cNvPr>
            <p:cNvSpPr/>
            <p:nvPr>
              <p:custDataLst>
                <p:tags r:id="rId179"/>
              </p:custDataLst>
            </p:nvPr>
          </p:nvSpPr>
          <p:spPr>
            <a:xfrm>
              <a:off x="7047220" y="4939917"/>
              <a:ext cx="71513" cy="62553"/>
            </a:xfrm>
            <a:custGeom>
              <a:avLst/>
              <a:gdLst>
                <a:gd name="csX0" fmla="*/ 11230 w 71513"/>
                <a:gd name="csY0" fmla="*/ 13932 h 62553"/>
                <a:gd name="csX1" fmla="*/ 11230 w 71513"/>
                <a:gd name="csY1" fmla="*/ 51860 h 62553"/>
                <a:gd name="csX2" fmla="*/ 141 w 71513"/>
                <a:gd name="csY2" fmla="*/ 58229 h 62553"/>
                <a:gd name="csX3" fmla="*/ 141 w 71513"/>
                <a:gd name="csY3" fmla="*/ 62616 h 62553"/>
                <a:gd name="csX4" fmla="*/ 16207 w 71513"/>
                <a:gd name="csY4" fmla="*/ 62192 h 62553"/>
                <a:gd name="csX5" fmla="*/ 32130 w 71513"/>
                <a:gd name="csY5" fmla="*/ 62616 h 62553"/>
                <a:gd name="csX6" fmla="*/ 32130 w 71513"/>
                <a:gd name="csY6" fmla="*/ 58229 h 62553"/>
                <a:gd name="csX7" fmla="*/ 21041 w 71513"/>
                <a:gd name="csY7" fmla="*/ 51860 h 62553"/>
                <a:gd name="csX8" fmla="*/ 21041 w 71513"/>
                <a:gd name="csY8" fmla="*/ 25820 h 62553"/>
                <a:gd name="csX9" fmla="*/ 40234 w 71513"/>
                <a:gd name="csY9" fmla="*/ 3176 h 62553"/>
                <a:gd name="csX10" fmla="*/ 50755 w 71513"/>
                <a:gd name="csY10" fmla="*/ 18885 h 62553"/>
                <a:gd name="csX11" fmla="*/ 50755 w 71513"/>
                <a:gd name="csY11" fmla="*/ 51860 h 62553"/>
                <a:gd name="csX12" fmla="*/ 39665 w 71513"/>
                <a:gd name="csY12" fmla="*/ 58229 h 62553"/>
                <a:gd name="csX13" fmla="*/ 39665 w 71513"/>
                <a:gd name="csY13" fmla="*/ 62616 h 62553"/>
                <a:gd name="csX14" fmla="*/ 55731 w 71513"/>
                <a:gd name="csY14" fmla="*/ 62192 h 62553"/>
                <a:gd name="csX15" fmla="*/ 71654 w 71513"/>
                <a:gd name="csY15" fmla="*/ 62616 h 62553"/>
                <a:gd name="csX16" fmla="*/ 71654 w 71513"/>
                <a:gd name="csY16" fmla="*/ 58229 h 62553"/>
                <a:gd name="csX17" fmla="*/ 60565 w 71513"/>
                <a:gd name="csY17" fmla="*/ 53983 h 62553"/>
                <a:gd name="csX18" fmla="*/ 60565 w 71513"/>
                <a:gd name="csY18" fmla="*/ 26952 h 62553"/>
                <a:gd name="csX19" fmla="*/ 56157 w 71513"/>
                <a:gd name="csY19" fmla="*/ 5299 h 62553"/>
                <a:gd name="csX20" fmla="*/ 41229 w 71513"/>
                <a:gd name="csY20" fmla="*/ 63 h 62553"/>
                <a:gd name="csX21" fmla="*/ 20187 w 71513"/>
                <a:gd name="csY21" fmla="*/ 14923 h 62553"/>
                <a:gd name="csX22" fmla="*/ 20187 w 71513"/>
                <a:gd name="csY22" fmla="*/ 63 h 62553"/>
                <a:gd name="csX23" fmla="*/ 141 w 71513"/>
                <a:gd name="csY23" fmla="*/ 1620 h 62553"/>
                <a:gd name="csX24" fmla="*/ 141 w 71513"/>
                <a:gd name="csY24" fmla="*/ 6007 h 62553"/>
                <a:gd name="csX25" fmla="*/ 11230 w 71513"/>
                <a:gd name="csY25" fmla="*/ 13932 h 625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513" h="62553">
                  <a:moveTo>
                    <a:pt x="11230" y="13932"/>
                  </a:moveTo>
                  <a:lnTo>
                    <a:pt x="11230" y="51860"/>
                  </a:lnTo>
                  <a:cubicBezTo>
                    <a:pt x="11230" y="58229"/>
                    <a:pt x="9667" y="58229"/>
                    <a:pt x="141" y="58229"/>
                  </a:cubicBezTo>
                  <a:lnTo>
                    <a:pt x="141" y="62616"/>
                  </a:lnTo>
                  <a:cubicBezTo>
                    <a:pt x="5117" y="62475"/>
                    <a:pt x="12368" y="62192"/>
                    <a:pt x="16207" y="62192"/>
                  </a:cubicBezTo>
                  <a:cubicBezTo>
                    <a:pt x="19903" y="62192"/>
                    <a:pt x="27296" y="62475"/>
                    <a:pt x="32130" y="62616"/>
                  </a:cubicBezTo>
                  <a:lnTo>
                    <a:pt x="32130" y="58229"/>
                  </a:lnTo>
                  <a:cubicBezTo>
                    <a:pt x="22604" y="58229"/>
                    <a:pt x="21041" y="58229"/>
                    <a:pt x="21041" y="51860"/>
                  </a:cubicBezTo>
                  <a:lnTo>
                    <a:pt x="21041" y="25820"/>
                  </a:lnTo>
                  <a:cubicBezTo>
                    <a:pt x="21041" y="11102"/>
                    <a:pt x="31135" y="3176"/>
                    <a:pt x="40234" y="3176"/>
                  </a:cubicBezTo>
                  <a:cubicBezTo>
                    <a:pt x="49191" y="3176"/>
                    <a:pt x="50755" y="10819"/>
                    <a:pt x="50755" y="18885"/>
                  </a:cubicBezTo>
                  <a:lnTo>
                    <a:pt x="50755" y="51860"/>
                  </a:lnTo>
                  <a:cubicBezTo>
                    <a:pt x="50755" y="58229"/>
                    <a:pt x="49191" y="58229"/>
                    <a:pt x="39665" y="58229"/>
                  </a:cubicBezTo>
                  <a:lnTo>
                    <a:pt x="39665" y="62616"/>
                  </a:lnTo>
                  <a:cubicBezTo>
                    <a:pt x="44641" y="62475"/>
                    <a:pt x="51892" y="62192"/>
                    <a:pt x="55731" y="62192"/>
                  </a:cubicBezTo>
                  <a:cubicBezTo>
                    <a:pt x="59427" y="62192"/>
                    <a:pt x="66821" y="62475"/>
                    <a:pt x="71654" y="62616"/>
                  </a:cubicBezTo>
                  <a:lnTo>
                    <a:pt x="71654" y="58229"/>
                  </a:lnTo>
                  <a:cubicBezTo>
                    <a:pt x="64261" y="58229"/>
                    <a:pt x="60707" y="58229"/>
                    <a:pt x="60565" y="53983"/>
                  </a:cubicBezTo>
                  <a:lnTo>
                    <a:pt x="60565" y="26952"/>
                  </a:lnTo>
                  <a:cubicBezTo>
                    <a:pt x="60565" y="14781"/>
                    <a:pt x="60565" y="10394"/>
                    <a:pt x="56157" y="5299"/>
                  </a:cubicBezTo>
                  <a:cubicBezTo>
                    <a:pt x="54167" y="2893"/>
                    <a:pt x="49475" y="63"/>
                    <a:pt x="41229" y="63"/>
                  </a:cubicBezTo>
                  <a:cubicBezTo>
                    <a:pt x="30851" y="63"/>
                    <a:pt x="24168" y="6148"/>
                    <a:pt x="20187" y="14923"/>
                  </a:cubicBezTo>
                  <a:lnTo>
                    <a:pt x="20187" y="63"/>
                  </a:lnTo>
                  <a:lnTo>
                    <a:pt x="141" y="1620"/>
                  </a:lnTo>
                  <a:lnTo>
                    <a:pt x="141" y="6007"/>
                  </a:lnTo>
                  <a:cubicBezTo>
                    <a:pt x="10093" y="6007"/>
                    <a:pt x="11230" y="6997"/>
                    <a:pt x="11230" y="13932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89FA8B6-C31F-110E-A6D2-9D85644E47AA}"/>
                </a:ext>
              </a:extLst>
            </p:cNvPr>
            <p:cNvSpPr/>
            <p:nvPr>
              <p:custDataLst>
                <p:tags r:id="rId180"/>
              </p:custDataLst>
            </p:nvPr>
          </p:nvSpPr>
          <p:spPr>
            <a:xfrm>
              <a:off x="7126206" y="4939917"/>
              <a:ext cx="111037" cy="62553"/>
            </a:xfrm>
            <a:custGeom>
              <a:avLst/>
              <a:gdLst>
                <a:gd name="csX0" fmla="*/ 11236 w 111037"/>
                <a:gd name="csY0" fmla="*/ 13932 h 62553"/>
                <a:gd name="csX1" fmla="*/ 11236 w 111037"/>
                <a:gd name="csY1" fmla="*/ 51860 h 62553"/>
                <a:gd name="csX2" fmla="*/ 146 w 111037"/>
                <a:gd name="csY2" fmla="*/ 58229 h 62553"/>
                <a:gd name="csX3" fmla="*/ 146 w 111037"/>
                <a:gd name="csY3" fmla="*/ 62616 h 62553"/>
                <a:gd name="csX4" fmla="*/ 16212 w 111037"/>
                <a:gd name="csY4" fmla="*/ 62192 h 62553"/>
                <a:gd name="csX5" fmla="*/ 32136 w 111037"/>
                <a:gd name="csY5" fmla="*/ 62616 h 62553"/>
                <a:gd name="csX6" fmla="*/ 32136 w 111037"/>
                <a:gd name="csY6" fmla="*/ 58229 h 62553"/>
                <a:gd name="csX7" fmla="*/ 21046 w 111037"/>
                <a:gd name="csY7" fmla="*/ 51860 h 62553"/>
                <a:gd name="csX8" fmla="*/ 21046 w 111037"/>
                <a:gd name="csY8" fmla="*/ 25820 h 62553"/>
                <a:gd name="csX9" fmla="*/ 40240 w 111037"/>
                <a:gd name="csY9" fmla="*/ 3176 h 62553"/>
                <a:gd name="csX10" fmla="*/ 50760 w 111037"/>
                <a:gd name="csY10" fmla="*/ 18885 h 62553"/>
                <a:gd name="csX11" fmla="*/ 50760 w 111037"/>
                <a:gd name="csY11" fmla="*/ 51860 h 62553"/>
                <a:gd name="csX12" fmla="*/ 39671 w 111037"/>
                <a:gd name="csY12" fmla="*/ 58229 h 62553"/>
                <a:gd name="csX13" fmla="*/ 39671 w 111037"/>
                <a:gd name="csY13" fmla="*/ 62616 h 62553"/>
                <a:gd name="csX14" fmla="*/ 55737 w 111037"/>
                <a:gd name="csY14" fmla="*/ 62192 h 62553"/>
                <a:gd name="csX15" fmla="*/ 71660 w 111037"/>
                <a:gd name="csY15" fmla="*/ 62616 h 62553"/>
                <a:gd name="csX16" fmla="*/ 71660 w 111037"/>
                <a:gd name="csY16" fmla="*/ 58229 h 62553"/>
                <a:gd name="csX17" fmla="*/ 60570 w 111037"/>
                <a:gd name="csY17" fmla="*/ 51860 h 62553"/>
                <a:gd name="csX18" fmla="*/ 60570 w 111037"/>
                <a:gd name="csY18" fmla="*/ 25820 h 62553"/>
                <a:gd name="csX19" fmla="*/ 79764 w 111037"/>
                <a:gd name="csY19" fmla="*/ 3176 h 62553"/>
                <a:gd name="csX20" fmla="*/ 90285 w 111037"/>
                <a:gd name="csY20" fmla="*/ 18885 h 62553"/>
                <a:gd name="csX21" fmla="*/ 90285 w 111037"/>
                <a:gd name="csY21" fmla="*/ 51860 h 62553"/>
                <a:gd name="csX22" fmla="*/ 79195 w 111037"/>
                <a:gd name="csY22" fmla="*/ 58229 h 62553"/>
                <a:gd name="csX23" fmla="*/ 79195 w 111037"/>
                <a:gd name="csY23" fmla="*/ 62616 h 62553"/>
                <a:gd name="csX24" fmla="*/ 95261 w 111037"/>
                <a:gd name="csY24" fmla="*/ 62192 h 62553"/>
                <a:gd name="csX25" fmla="*/ 111184 w 111037"/>
                <a:gd name="csY25" fmla="*/ 62616 h 62553"/>
                <a:gd name="csX26" fmla="*/ 111184 w 111037"/>
                <a:gd name="csY26" fmla="*/ 58229 h 62553"/>
                <a:gd name="csX27" fmla="*/ 100095 w 111037"/>
                <a:gd name="csY27" fmla="*/ 53983 h 62553"/>
                <a:gd name="csX28" fmla="*/ 100095 w 111037"/>
                <a:gd name="csY28" fmla="*/ 26952 h 62553"/>
                <a:gd name="csX29" fmla="*/ 95687 w 111037"/>
                <a:gd name="csY29" fmla="*/ 5299 h 62553"/>
                <a:gd name="csX30" fmla="*/ 80759 w 111037"/>
                <a:gd name="csY30" fmla="*/ 63 h 62553"/>
                <a:gd name="csX31" fmla="*/ 60144 w 111037"/>
                <a:gd name="csY31" fmla="*/ 13932 h 62553"/>
                <a:gd name="csX32" fmla="*/ 41235 w 111037"/>
                <a:gd name="csY32" fmla="*/ 63 h 62553"/>
                <a:gd name="csX33" fmla="*/ 20193 w 111037"/>
                <a:gd name="csY33" fmla="*/ 14923 h 62553"/>
                <a:gd name="csX34" fmla="*/ 20193 w 111037"/>
                <a:gd name="csY34" fmla="*/ 63 h 62553"/>
                <a:gd name="csX35" fmla="*/ 146 w 111037"/>
                <a:gd name="csY35" fmla="*/ 1620 h 62553"/>
                <a:gd name="csX36" fmla="*/ 146 w 111037"/>
                <a:gd name="csY36" fmla="*/ 6007 h 62553"/>
                <a:gd name="csX37" fmla="*/ 11236 w 111037"/>
                <a:gd name="csY37" fmla="*/ 13932 h 625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111037" h="62553">
                  <a:moveTo>
                    <a:pt x="11236" y="13932"/>
                  </a:moveTo>
                  <a:lnTo>
                    <a:pt x="11236" y="51860"/>
                  </a:lnTo>
                  <a:cubicBezTo>
                    <a:pt x="11236" y="58229"/>
                    <a:pt x="9672" y="58229"/>
                    <a:pt x="146" y="58229"/>
                  </a:cubicBezTo>
                  <a:lnTo>
                    <a:pt x="146" y="62616"/>
                  </a:lnTo>
                  <a:cubicBezTo>
                    <a:pt x="5123" y="62475"/>
                    <a:pt x="12373" y="62192"/>
                    <a:pt x="16212" y="62192"/>
                  </a:cubicBezTo>
                  <a:cubicBezTo>
                    <a:pt x="19909" y="62192"/>
                    <a:pt x="27302" y="62475"/>
                    <a:pt x="32136" y="62616"/>
                  </a:cubicBezTo>
                  <a:lnTo>
                    <a:pt x="32136" y="58229"/>
                  </a:lnTo>
                  <a:cubicBezTo>
                    <a:pt x="22610" y="58229"/>
                    <a:pt x="21046" y="58229"/>
                    <a:pt x="21046" y="51860"/>
                  </a:cubicBezTo>
                  <a:lnTo>
                    <a:pt x="21046" y="25820"/>
                  </a:lnTo>
                  <a:cubicBezTo>
                    <a:pt x="21046" y="11102"/>
                    <a:pt x="31140" y="3176"/>
                    <a:pt x="40240" y="3176"/>
                  </a:cubicBezTo>
                  <a:cubicBezTo>
                    <a:pt x="49196" y="3176"/>
                    <a:pt x="50760" y="10819"/>
                    <a:pt x="50760" y="18885"/>
                  </a:cubicBezTo>
                  <a:lnTo>
                    <a:pt x="50760" y="51860"/>
                  </a:lnTo>
                  <a:cubicBezTo>
                    <a:pt x="50760" y="58229"/>
                    <a:pt x="49196" y="58229"/>
                    <a:pt x="39671" y="58229"/>
                  </a:cubicBezTo>
                  <a:lnTo>
                    <a:pt x="39671" y="62616"/>
                  </a:lnTo>
                  <a:cubicBezTo>
                    <a:pt x="44647" y="62475"/>
                    <a:pt x="51898" y="62192"/>
                    <a:pt x="55737" y="62192"/>
                  </a:cubicBezTo>
                  <a:cubicBezTo>
                    <a:pt x="59433" y="62192"/>
                    <a:pt x="66826" y="62475"/>
                    <a:pt x="71660" y="62616"/>
                  </a:cubicBezTo>
                  <a:lnTo>
                    <a:pt x="71660" y="58229"/>
                  </a:lnTo>
                  <a:cubicBezTo>
                    <a:pt x="62134" y="58229"/>
                    <a:pt x="60570" y="58229"/>
                    <a:pt x="60570" y="51860"/>
                  </a:cubicBezTo>
                  <a:lnTo>
                    <a:pt x="60570" y="25820"/>
                  </a:lnTo>
                  <a:cubicBezTo>
                    <a:pt x="60570" y="11102"/>
                    <a:pt x="70665" y="3176"/>
                    <a:pt x="79764" y="3176"/>
                  </a:cubicBezTo>
                  <a:cubicBezTo>
                    <a:pt x="88721" y="3176"/>
                    <a:pt x="90285" y="10819"/>
                    <a:pt x="90285" y="18885"/>
                  </a:cubicBezTo>
                  <a:lnTo>
                    <a:pt x="90285" y="51860"/>
                  </a:lnTo>
                  <a:cubicBezTo>
                    <a:pt x="90285" y="58229"/>
                    <a:pt x="88721" y="58229"/>
                    <a:pt x="79195" y="58229"/>
                  </a:cubicBezTo>
                  <a:lnTo>
                    <a:pt x="79195" y="62616"/>
                  </a:lnTo>
                  <a:cubicBezTo>
                    <a:pt x="84171" y="62475"/>
                    <a:pt x="91422" y="62192"/>
                    <a:pt x="95261" y="62192"/>
                  </a:cubicBezTo>
                  <a:cubicBezTo>
                    <a:pt x="98957" y="62192"/>
                    <a:pt x="106350" y="62475"/>
                    <a:pt x="111184" y="62616"/>
                  </a:cubicBezTo>
                  <a:lnTo>
                    <a:pt x="111184" y="58229"/>
                  </a:lnTo>
                  <a:cubicBezTo>
                    <a:pt x="103791" y="58229"/>
                    <a:pt x="100237" y="58229"/>
                    <a:pt x="100095" y="53983"/>
                  </a:cubicBezTo>
                  <a:lnTo>
                    <a:pt x="100095" y="26952"/>
                  </a:lnTo>
                  <a:cubicBezTo>
                    <a:pt x="100095" y="14781"/>
                    <a:pt x="100095" y="10394"/>
                    <a:pt x="95687" y="5299"/>
                  </a:cubicBezTo>
                  <a:cubicBezTo>
                    <a:pt x="93697" y="2893"/>
                    <a:pt x="89005" y="63"/>
                    <a:pt x="80759" y="63"/>
                  </a:cubicBezTo>
                  <a:cubicBezTo>
                    <a:pt x="68817" y="63"/>
                    <a:pt x="62561" y="8554"/>
                    <a:pt x="60144" y="13932"/>
                  </a:cubicBezTo>
                  <a:cubicBezTo>
                    <a:pt x="58153" y="1620"/>
                    <a:pt x="47633" y="63"/>
                    <a:pt x="41235" y="63"/>
                  </a:cubicBezTo>
                  <a:cubicBezTo>
                    <a:pt x="30856" y="63"/>
                    <a:pt x="24174" y="6148"/>
                    <a:pt x="20193" y="14923"/>
                  </a:cubicBezTo>
                  <a:lnTo>
                    <a:pt x="20193" y="63"/>
                  </a:lnTo>
                  <a:lnTo>
                    <a:pt x="146" y="1620"/>
                  </a:lnTo>
                  <a:lnTo>
                    <a:pt x="146" y="6007"/>
                  </a:lnTo>
                  <a:cubicBezTo>
                    <a:pt x="10099" y="6007"/>
                    <a:pt x="11236" y="6997"/>
                    <a:pt x="11236" y="13932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67E900F8-A0C9-8712-A54A-E8DC9AD9F63E}"/>
                </a:ext>
              </a:extLst>
            </p:cNvPr>
            <p:cNvSpPr/>
            <p:nvPr>
              <p:custDataLst>
                <p:tags r:id="rId181"/>
              </p:custDataLst>
            </p:nvPr>
          </p:nvSpPr>
          <p:spPr>
            <a:xfrm>
              <a:off x="7252362" y="4987468"/>
              <a:ext cx="16634" cy="42315"/>
            </a:xfrm>
            <a:custGeom>
              <a:avLst/>
              <a:gdLst>
                <a:gd name="csX0" fmla="*/ 16789 w 16634"/>
                <a:gd name="csY0" fmla="*/ 14923 h 42315"/>
                <a:gd name="csX1" fmla="*/ 7690 w 16634"/>
                <a:gd name="csY1" fmla="*/ 63 h 42315"/>
                <a:gd name="csX2" fmla="*/ 155 w 16634"/>
                <a:gd name="csY2" fmla="*/ 7564 h 42315"/>
                <a:gd name="csX3" fmla="*/ 7690 w 16634"/>
                <a:gd name="csY3" fmla="*/ 15064 h 42315"/>
                <a:gd name="csX4" fmla="*/ 13093 w 16634"/>
                <a:gd name="csY4" fmla="*/ 13083 h 42315"/>
                <a:gd name="csX5" fmla="*/ 13377 w 16634"/>
                <a:gd name="csY5" fmla="*/ 12800 h 42315"/>
                <a:gd name="csX6" fmla="*/ 13661 w 16634"/>
                <a:gd name="csY6" fmla="*/ 14923 h 42315"/>
                <a:gd name="csX7" fmla="*/ 3425 w 16634"/>
                <a:gd name="csY7" fmla="*/ 39265 h 42315"/>
                <a:gd name="csX8" fmla="*/ 2430 w 16634"/>
                <a:gd name="csY8" fmla="*/ 40822 h 42315"/>
                <a:gd name="csX9" fmla="*/ 3851 w 16634"/>
                <a:gd name="csY9" fmla="*/ 42378 h 42315"/>
                <a:gd name="csX10" fmla="*/ 16789 w 16634"/>
                <a:gd name="csY10" fmla="*/ 14923 h 42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6634" h="42315">
                  <a:moveTo>
                    <a:pt x="16789" y="14923"/>
                  </a:moveTo>
                  <a:cubicBezTo>
                    <a:pt x="16789" y="5865"/>
                    <a:pt x="13377" y="63"/>
                    <a:pt x="7690" y="63"/>
                  </a:cubicBezTo>
                  <a:cubicBezTo>
                    <a:pt x="2714" y="63"/>
                    <a:pt x="155" y="3884"/>
                    <a:pt x="155" y="7564"/>
                  </a:cubicBezTo>
                  <a:cubicBezTo>
                    <a:pt x="155" y="11243"/>
                    <a:pt x="2572" y="15064"/>
                    <a:pt x="7690" y="15064"/>
                  </a:cubicBezTo>
                  <a:cubicBezTo>
                    <a:pt x="9965" y="15064"/>
                    <a:pt x="11671" y="14215"/>
                    <a:pt x="13093" y="13083"/>
                  </a:cubicBezTo>
                  <a:lnTo>
                    <a:pt x="13377" y="12800"/>
                  </a:lnTo>
                  <a:cubicBezTo>
                    <a:pt x="13519" y="12800"/>
                    <a:pt x="13661" y="12941"/>
                    <a:pt x="13661" y="14923"/>
                  </a:cubicBezTo>
                  <a:cubicBezTo>
                    <a:pt x="13661" y="23980"/>
                    <a:pt x="9680" y="32613"/>
                    <a:pt x="3425" y="39265"/>
                  </a:cubicBezTo>
                  <a:cubicBezTo>
                    <a:pt x="2572" y="40114"/>
                    <a:pt x="2430" y="40256"/>
                    <a:pt x="2430" y="40822"/>
                  </a:cubicBezTo>
                  <a:cubicBezTo>
                    <a:pt x="2430" y="41812"/>
                    <a:pt x="3140" y="42378"/>
                    <a:pt x="3851" y="42378"/>
                  </a:cubicBezTo>
                  <a:cubicBezTo>
                    <a:pt x="5557" y="42378"/>
                    <a:pt x="16789" y="31198"/>
                    <a:pt x="16789" y="14923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875AF9BE-B9E8-ED88-0F8C-CB5A308BB29F}"/>
                </a:ext>
              </a:extLst>
            </p:cNvPr>
            <p:cNvSpPr/>
            <p:nvPr>
              <p:custDataLst>
                <p:tags r:id="rId182"/>
              </p:custDataLst>
            </p:nvPr>
          </p:nvSpPr>
          <p:spPr>
            <a:xfrm>
              <a:off x="7339672" y="4908215"/>
              <a:ext cx="46917" cy="94254"/>
            </a:xfrm>
            <a:custGeom>
              <a:avLst/>
              <a:gdLst>
                <a:gd name="csX0" fmla="*/ 29307 w 46917"/>
                <a:gd name="csY0" fmla="*/ 3742 h 94254"/>
                <a:gd name="csX1" fmla="*/ 26037 w 46917"/>
                <a:gd name="csY1" fmla="*/ 63 h 94254"/>
                <a:gd name="csX2" fmla="*/ 161 w 46917"/>
                <a:gd name="csY2" fmla="*/ 9120 h 94254"/>
                <a:gd name="csX3" fmla="*/ 161 w 46917"/>
                <a:gd name="csY3" fmla="*/ 13508 h 94254"/>
                <a:gd name="csX4" fmla="*/ 18786 w 46917"/>
                <a:gd name="csY4" fmla="*/ 9828 h 94254"/>
                <a:gd name="csX5" fmla="*/ 18786 w 46917"/>
                <a:gd name="csY5" fmla="*/ 83137 h 94254"/>
                <a:gd name="csX6" fmla="*/ 5563 w 46917"/>
                <a:gd name="csY6" fmla="*/ 89930 h 94254"/>
                <a:gd name="csX7" fmla="*/ 1014 w 46917"/>
                <a:gd name="csY7" fmla="*/ 89930 h 94254"/>
                <a:gd name="csX8" fmla="*/ 1014 w 46917"/>
                <a:gd name="csY8" fmla="*/ 94318 h 94254"/>
                <a:gd name="csX9" fmla="*/ 24046 w 46917"/>
                <a:gd name="csY9" fmla="*/ 93893 h 94254"/>
                <a:gd name="csX10" fmla="*/ 47078 w 46917"/>
                <a:gd name="csY10" fmla="*/ 94318 h 94254"/>
                <a:gd name="csX11" fmla="*/ 47078 w 46917"/>
                <a:gd name="csY11" fmla="*/ 89930 h 94254"/>
                <a:gd name="csX12" fmla="*/ 42529 w 46917"/>
                <a:gd name="csY12" fmla="*/ 89930 h 94254"/>
                <a:gd name="csX13" fmla="*/ 29307 w 46917"/>
                <a:gd name="csY13" fmla="*/ 83137 h 94254"/>
                <a:gd name="csX14" fmla="*/ 29307 w 46917"/>
                <a:gd name="csY14" fmla="*/ 3742 h 942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6917" h="94254">
                  <a:moveTo>
                    <a:pt x="29307" y="3742"/>
                  </a:moveTo>
                  <a:cubicBezTo>
                    <a:pt x="29307" y="346"/>
                    <a:pt x="29307" y="63"/>
                    <a:pt x="26037" y="63"/>
                  </a:cubicBezTo>
                  <a:cubicBezTo>
                    <a:pt x="17222" y="9120"/>
                    <a:pt x="4710" y="9120"/>
                    <a:pt x="161" y="9120"/>
                  </a:cubicBezTo>
                  <a:lnTo>
                    <a:pt x="161" y="13508"/>
                  </a:lnTo>
                  <a:cubicBezTo>
                    <a:pt x="3004" y="13508"/>
                    <a:pt x="11393" y="13508"/>
                    <a:pt x="18786" y="9828"/>
                  </a:cubicBezTo>
                  <a:lnTo>
                    <a:pt x="18786" y="83137"/>
                  </a:lnTo>
                  <a:cubicBezTo>
                    <a:pt x="18786" y="88232"/>
                    <a:pt x="18359" y="89930"/>
                    <a:pt x="5563" y="89930"/>
                  </a:cubicBezTo>
                  <a:lnTo>
                    <a:pt x="1014" y="89930"/>
                  </a:lnTo>
                  <a:lnTo>
                    <a:pt x="1014" y="94318"/>
                  </a:lnTo>
                  <a:cubicBezTo>
                    <a:pt x="5990" y="93893"/>
                    <a:pt x="18359" y="93893"/>
                    <a:pt x="24046" y="93893"/>
                  </a:cubicBezTo>
                  <a:cubicBezTo>
                    <a:pt x="29733" y="93893"/>
                    <a:pt x="42102" y="93893"/>
                    <a:pt x="47078" y="94318"/>
                  </a:cubicBezTo>
                  <a:lnTo>
                    <a:pt x="47078" y="89930"/>
                  </a:lnTo>
                  <a:lnTo>
                    <a:pt x="42529" y="89930"/>
                  </a:lnTo>
                  <a:cubicBezTo>
                    <a:pt x="29733" y="89930"/>
                    <a:pt x="29307" y="88374"/>
                    <a:pt x="29307" y="83137"/>
                  </a:cubicBezTo>
                  <a:lnTo>
                    <a:pt x="29307" y="3742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6D237834-D05B-8190-F01B-E4ADD09E7A29}"/>
                </a:ext>
              </a:extLst>
            </p:cNvPr>
            <p:cNvSpPr/>
            <p:nvPr>
              <p:custDataLst>
                <p:tags r:id="rId183"/>
              </p:custDataLst>
            </p:nvPr>
          </p:nvSpPr>
          <p:spPr>
            <a:xfrm>
              <a:off x="7403651" y="4908215"/>
              <a:ext cx="59855" cy="97368"/>
            </a:xfrm>
            <a:custGeom>
              <a:avLst/>
              <a:gdLst>
                <a:gd name="csX0" fmla="*/ 60021 w 59855"/>
                <a:gd name="csY0" fmla="*/ 49030 h 97368"/>
                <a:gd name="csX1" fmla="*/ 54334 w 59855"/>
                <a:gd name="csY1" fmla="*/ 15913 h 97368"/>
                <a:gd name="csX2" fmla="*/ 30165 w 59855"/>
                <a:gd name="csY2" fmla="*/ 63 h 97368"/>
                <a:gd name="csX3" fmla="*/ 5426 w 59855"/>
                <a:gd name="csY3" fmla="*/ 16904 h 97368"/>
                <a:gd name="csX4" fmla="*/ 166 w 59855"/>
                <a:gd name="csY4" fmla="*/ 49030 h 97368"/>
                <a:gd name="csX5" fmla="*/ 6564 w 59855"/>
                <a:gd name="csY5" fmla="*/ 83137 h 97368"/>
                <a:gd name="csX6" fmla="*/ 30022 w 59855"/>
                <a:gd name="csY6" fmla="*/ 97431 h 97368"/>
                <a:gd name="csX7" fmla="*/ 54761 w 59855"/>
                <a:gd name="csY7" fmla="*/ 81014 h 97368"/>
                <a:gd name="csX8" fmla="*/ 60021 w 59855"/>
                <a:gd name="csY8" fmla="*/ 49030 h 97368"/>
                <a:gd name="csX9" fmla="*/ 30022 w 59855"/>
                <a:gd name="csY9" fmla="*/ 94318 h 97368"/>
                <a:gd name="csX10" fmla="*/ 13530 w 59855"/>
                <a:gd name="csY10" fmla="*/ 77193 h 97368"/>
                <a:gd name="csX11" fmla="*/ 11966 w 59855"/>
                <a:gd name="csY11" fmla="*/ 47332 h 97368"/>
                <a:gd name="csX12" fmla="*/ 13104 w 59855"/>
                <a:gd name="csY12" fmla="*/ 21291 h 97368"/>
                <a:gd name="csX13" fmla="*/ 30022 w 59855"/>
                <a:gd name="csY13" fmla="*/ 3176 h 97368"/>
                <a:gd name="csX14" fmla="*/ 46799 w 59855"/>
                <a:gd name="csY14" fmla="*/ 19735 h 97368"/>
                <a:gd name="csX15" fmla="*/ 48221 w 59855"/>
                <a:gd name="csY15" fmla="*/ 47332 h 97368"/>
                <a:gd name="csX16" fmla="*/ 46657 w 59855"/>
                <a:gd name="csY16" fmla="*/ 76627 h 97368"/>
                <a:gd name="csX17" fmla="*/ 30022 w 59855"/>
                <a:gd name="csY17" fmla="*/ 94318 h 973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9855" h="97368">
                  <a:moveTo>
                    <a:pt x="60021" y="49030"/>
                  </a:moveTo>
                  <a:cubicBezTo>
                    <a:pt x="60021" y="37708"/>
                    <a:pt x="59310" y="26386"/>
                    <a:pt x="54334" y="15913"/>
                  </a:cubicBezTo>
                  <a:cubicBezTo>
                    <a:pt x="47794" y="2327"/>
                    <a:pt x="36136" y="63"/>
                    <a:pt x="30165" y="63"/>
                  </a:cubicBezTo>
                  <a:cubicBezTo>
                    <a:pt x="21634" y="63"/>
                    <a:pt x="11255" y="3742"/>
                    <a:pt x="5426" y="16904"/>
                  </a:cubicBezTo>
                  <a:cubicBezTo>
                    <a:pt x="877" y="26669"/>
                    <a:pt x="166" y="37708"/>
                    <a:pt x="166" y="49030"/>
                  </a:cubicBezTo>
                  <a:cubicBezTo>
                    <a:pt x="166" y="59644"/>
                    <a:pt x="735" y="72381"/>
                    <a:pt x="6564" y="83137"/>
                  </a:cubicBezTo>
                  <a:cubicBezTo>
                    <a:pt x="12677" y="94601"/>
                    <a:pt x="23056" y="97431"/>
                    <a:pt x="30022" y="97431"/>
                  </a:cubicBezTo>
                  <a:cubicBezTo>
                    <a:pt x="37700" y="97431"/>
                    <a:pt x="48505" y="94459"/>
                    <a:pt x="54761" y="81014"/>
                  </a:cubicBezTo>
                  <a:cubicBezTo>
                    <a:pt x="59310" y="71249"/>
                    <a:pt x="60021" y="60210"/>
                    <a:pt x="60021" y="49030"/>
                  </a:cubicBezTo>
                  <a:close/>
                  <a:moveTo>
                    <a:pt x="30022" y="94318"/>
                  </a:moveTo>
                  <a:cubicBezTo>
                    <a:pt x="24478" y="94318"/>
                    <a:pt x="16089" y="90779"/>
                    <a:pt x="13530" y="77193"/>
                  </a:cubicBezTo>
                  <a:cubicBezTo>
                    <a:pt x="11966" y="68702"/>
                    <a:pt x="11966" y="55682"/>
                    <a:pt x="11966" y="47332"/>
                  </a:cubicBezTo>
                  <a:cubicBezTo>
                    <a:pt x="11966" y="38274"/>
                    <a:pt x="11966" y="28934"/>
                    <a:pt x="13104" y="21291"/>
                  </a:cubicBezTo>
                  <a:cubicBezTo>
                    <a:pt x="15805" y="4450"/>
                    <a:pt x="26468" y="3176"/>
                    <a:pt x="30022" y="3176"/>
                  </a:cubicBezTo>
                  <a:cubicBezTo>
                    <a:pt x="34714" y="3176"/>
                    <a:pt x="44098" y="5724"/>
                    <a:pt x="46799" y="19735"/>
                  </a:cubicBezTo>
                  <a:cubicBezTo>
                    <a:pt x="48221" y="27660"/>
                    <a:pt x="48221" y="38416"/>
                    <a:pt x="48221" y="47332"/>
                  </a:cubicBezTo>
                  <a:cubicBezTo>
                    <a:pt x="48221" y="57946"/>
                    <a:pt x="48221" y="67570"/>
                    <a:pt x="46657" y="76627"/>
                  </a:cubicBezTo>
                  <a:cubicBezTo>
                    <a:pt x="44524" y="90072"/>
                    <a:pt x="36420" y="94318"/>
                    <a:pt x="30022" y="94318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6829A1BB-9DB4-C3E7-592C-83744465598B}"/>
                </a:ext>
              </a:extLst>
            </p:cNvPr>
            <p:cNvSpPr/>
            <p:nvPr>
              <p:custDataLst>
                <p:tags r:id="rId184"/>
              </p:custDataLst>
            </p:nvPr>
          </p:nvSpPr>
          <p:spPr>
            <a:xfrm>
              <a:off x="7474738" y="4908215"/>
              <a:ext cx="59855" cy="97368"/>
            </a:xfrm>
            <a:custGeom>
              <a:avLst/>
              <a:gdLst>
                <a:gd name="csX0" fmla="*/ 60026 w 59855"/>
                <a:gd name="csY0" fmla="*/ 49030 h 97368"/>
                <a:gd name="csX1" fmla="*/ 54339 w 59855"/>
                <a:gd name="csY1" fmla="*/ 15913 h 97368"/>
                <a:gd name="csX2" fmla="*/ 30170 w 59855"/>
                <a:gd name="csY2" fmla="*/ 63 h 97368"/>
                <a:gd name="csX3" fmla="*/ 5431 w 59855"/>
                <a:gd name="csY3" fmla="*/ 16904 h 97368"/>
                <a:gd name="csX4" fmla="*/ 171 w 59855"/>
                <a:gd name="csY4" fmla="*/ 49030 h 97368"/>
                <a:gd name="csX5" fmla="*/ 6569 w 59855"/>
                <a:gd name="csY5" fmla="*/ 83137 h 97368"/>
                <a:gd name="csX6" fmla="*/ 30027 w 59855"/>
                <a:gd name="csY6" fmla="*/ 97431 h 97368"/>
                <a:gd name="csX7" fmla="*/ 54766 w 59855"/>
                <a:gd name="csY7" fmla="*/ 81014 h 97368"/>
                <a:gd name="csX8" fmla="*/ 60026 w 59855"/>
                <a:gd name="csY8" fmla="*/ 49030 h 97368"/>
                <a:gd name="csX9" fmla="*/ 30027 w 59855"/>
                <a:gd name="csY9" fmla="*/ 94318 h 97368"/>
                <a:gd name="csX10" fmla="*/ 13535 w 59855"/>
                <a:gd name="csY10" fmla="*/ 77193 h 97368"/>
                <a:gd name="csX11" fmla="*/ 11971 w 59855"/>
                <a:gd name="csY11" fmla="*/ 47332 h 97368"/>
                <a:gd name="csX12" fmla="*/ 13109 w 59855"/>
                <a:gd name="csY12" fmla="*/ 21291 h 97368"/>
                <a:gd name="csX13" fmla="*/ 30027 w 59855"/>
                <a:gd name="csY13" fmla="*/ 3176 h 97368"/>
                <a:gd name="csX14" fmla="*/ 46804 w 59855"/>
                <a:gd name="csY14" fmla="*/ 19735 h 97368"/>
                <a:gd name="csX15" fmla="*/ 48226 w 59855"/>
                <a:gd name="csY15" fmla="*/ 47332 h 97368"/>
                <a:gd name="csX16" fmla="*/ 46662 w 59855"/>
                <a:gd name="csY16" fmla="*/ 76627 h 97368"/>
                <a:gd name="csX17" fmla="*/ 30027 w 59855"/>
                <a:gd name="csY17" fmla="*/ 94318 h 973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9855" h="97368">
                  <a:moveTo>
                    <a:pt x="60026" y="49030"/>
                  </a:moveTo>
                  <a:cubicBezTo>
                    <a:pt x="60026" y="37708"/>
                    <a:pt x="59315" y="26386"/>
                    <a:pt x="54339" y="15913"/>
                  </a:cubicBezTo>
                  <a:cubicBezTo>
                    <a:pt x="47799" y="2327"/>
                    <a:pt x="36141" y="63"/>
                    <a:pt x="30170" y="63"/>
                  </a:cubicBezTo>
                  <a:cubicBezTo>
                    <a:pt x="21639" y="63"/>
                    <a:pt x="11260" y="3742"/>
                    <a:pt x="5431" y="16904"/>
                  </a:cubicBezTo>
                  <a:cubicBezTo>
                    <a:pt x="882" y="26669"/>
                    <a:pt x="171" y="37708"/>
                    <a:pt x="171" y="49030"/>
                  </a:cubicBezTo>
                  <a:cubicBezTo>
                    <a:pt x="171" y="59644"/>
                    <a:pt x="740" y="72381"/>
                    <a:pt x="6569" y="83137"/>
                  </a:cubicBezTo>
                  <a:cubicBezTo>
                    <a:pt x="12682" y="94601"/>
                    <a:pt x="23061" y="97431"/>
                    <a:pt x="30027" y="97431"/>
                  </a:cubicBezTo>
                  <a:cubicBezTo>
                    <a:pt x="37705" y="97431"/>
                    <a:pt x="48510" y="94459"/>
                    <a:pt x="54766" y="81014"/>
                  </a:cubicBezTo>
                  <a:cubicBezTo>
                    <a:pt x="59315" y="71249"/>
                    <a:pt x="60026" y="60210"/>
                    <a:pt x="60026" y="49030"/>
                  </a:cubicBezTo>
                  <a:close/>
                  <a:moveTo>
                    <a:pt x="30027" y="94318"/>
                  </a:moveTo>
                  <a:cubicBezTo>
                    <a:pt x="24483" y="94318"/>
                    <a:pt x="16094" y="90779"/>
                    <a:pt x="13535" y="77193"/>
                  </a:cubicBezTo>
                  <a:cubicBezTo>
                    <a:pt x="11971" y="68702"/>
                    <a:pt x="11971" y="55682"/>
                    <a:pt x="11971" y="47332"/>
                  </a:cubicBezTo>
                  <a:cubicBezTo>
                    <a:pt x="11971" y="38274"/>
                    <a:pt x="11971" y="28934"/>
                    <a:pt x="13109" y="21291"/>
                  </a:cubicBezTo>
                  <a:cubicBezTo>
                    <a:pt x="15810" y="4450"/>
                    <a:pt x="26473" y="3176"/>
                    <a:pt x="30027" y="3176"/>
                  </a:cubicBezTo>
                  <a:cubicBezTo>
                    <a:pt x="34719" y="3176"/>
                    <a:pt x="44103" y="5724"/>
                    <a:pt x="46804" y="19735"/>
                  </a:cubicBezTo>
                  <a:cubicBezTo>
                    <a:pt x="48226" y="27660"/>
                    <a:pt x="48226" y="38416"/>
                    <a:pt x="48226" y="47332"/>
                  </a:cubicBezTo>
                  <a:cubicBezTo>
                    <a:pt x="48226" y="57946"/>
                    <a:pt x="48226" y="67570"/>
                    <a:pt x="46662" y="76627"/>
                  </a:cubicBezTo>
                  <a:cubicBezTo>
                    <a:pt x="44529" y="90072"/>
                    <a:pt x="36425" y="94318"/>
                    <a:pt x="30027" y="94318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9279F30E-2AB4-6DB4-DB78-B9931B090B84}"/>
                </a:ext>
              </a:extLst>
            </p:cNvPr>
            <p:cNvSpPr/>
            <p:nvPr>
              <p:custDataLst>
                <p:tags r:id="rId185"/>
              </p:custDataLst>
            </p:nvPr>
          </p:nvSpPr>
          <p:spPr>
            <a:xfrm>
              <a:off x="7592364" y="4902696"/>
              <a:ext cx="46064" cy="99774"/>
            </a:xfrm>
            <a:custGeom>
              <a:avLst/>
              <a:gdLst>
                <a:gd name="csX0" fmla="*/ 20368 w 46064"/>
                <a:gd name="csY0" fmla="*/ 38840 h 99774"/>
                <a:gd name="csX1" fmla="*/ 20368 w 46064"/>
                <a:gd name="csY1" fmla="*/ 22424 h 99774"/>
                <a:gd name="csX2" fmla="*/ 33448 w 46064"/>
                <a:gd name="csY2" fmla="*/ 3176 h 99774"/>
                <a:gd name="csX3" fmla="*/ 38140 w 46064"/>
                <a:gd name="csY3" fmla="*/ 4167 h 99774"/>
                <a:gd name="csX4" fmla="*/ 33874 w 46064"/>
                <a:gd name="csY4" fmla="*/ 10111 h 99774"/>
                <a:gd name="csX5" fmla="*/ 39988 w 46064"/>
                <a:gd name="csY5" fmla="*/ 16196 h 99774"/>
                <a:gd name="csX6" fmla="*/ 46243 w 46064"/>
                <a:gd name="csY6" fmla="*/ 9969 h 99774"/>
                <a:gd name="csX7" fmla="*/ 33448 w 46064"/>
                <a:gd name="csY7" fmla="*/ 63 h 99774"/>
                <a:gd name="csX8" fmla="*/ 11411 w 46064"/>
                <a:gd name="csY8" fmla="*/ 22565 h 99774"/>
                <a:gd name="csX9" fmla="*/ 11411 w 46064"/>
                <a:gd name="csY9" fmla="*/ 38840 h 99774"/>
                <a:gd name="csX10" fmla="*/ 179 w 46064"/>
                <a:gd name="csY10" fmla="*/ 38840 h 99774"/>
                <a:gd name="csX11" fmla="*/ 179 w 46064"/>
                <a:gd name="csY11" fmla="*/ 43228 h 99774"/>
                <a:gd name="csX12" fmla="*/ 11411 w 46064"/>
                <a:gd name="csY12" fmla="*/ 43228 h 99774"/>
                <a:gd name="csX13" fmla="*/ 11411 w 46064"/>
                <a:gd name="csY13" fmla="*/ 89081 h 99774"/>
                <a:gd name="csX14" fmla="*/ 321 w 46064"/>
                <a:gd name="csY14" fmla="*/ 95450 h 99774"/>
                <a:gd name="csX15" fmla="*/ 321 w 46064"/>
                <a:gd name="csY15" fmla="*/ 99837 h 99774"/>
                <a:gd name="csX16" fmla="*/ 16529 w 46064"/>
                <a:gd name="csY16" fmla="*/ 99412 h 99774"/>
                <a:gd name="csX17" fmla="*/ 34585 w 46064"/>
                <a:gd name="csY17" fmla="*/ 99837 h 99774"/>
                <a:gd name="csX18" fmla="*/ 34585 w 46064"/>
                <a:gd name="csY18" fmla="*/ 95450 h 99774"/>
                <a:gd name="csX19" fmla="*/ 31600 w 46064"/>
                <a:gd name="csY19" fmla="*/ 95450 h 99774"/>
                <a:gd name="csX20" fmla="*/ 20794 w 46064"/>
                <a:gd name="csY20" fmla="*/ 88798 h 99774"/>
                <a:gd name="csX21" fmla="*/ 20794 w 46064"/>
                <a:gd name="csY21" fmla="*/ 43228 h 99774"/>
                <a:gd name="csX22" fmla="*/ 37002 w 46064"/>
                <a:gd name="csY22" fmla="*/ 43228 h 99774"/>
                <a:gd name="csX23" fmla="*/ 37002 w 46064"/>
                <a:gd name="csY23" fmla="*/ 38840 h 99774"/>
                <a:gd name="csX24" fmla="*/ 20368 w 46064"/>
                <a:gd name="csY24" fmla="*/ 38840 h 997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46064" h="99774">
                  <a:moveTo>
                    <a:pt x="20368" y="38840"/>
                  </a:moveTo>
                  <a:lnTo>
                    <a:pt x="20368" y="22424"/>
                  </a:lnTo>
                  <a:cubicBezTo>
                    <a:pt x="20368" y="9969"/>
                    <a:pt x="27192" y="3176"/>
                    <a:pt x="33448" y="3176"/>
                  </a:cubicBezTo>
                  <a:cubicBezTo>
                    <a:pt x="33874" y="3176"/>
                    <a:pt x="36007" y="3176"/>
                    <a:pt x="38140" y="4167"/>
                  </a:cubicBezTo>
                  <a:cubicBezTo>
                    <a:pt x="36433" y="4733"/>
                    <a:pt x="33874" y="6573"/>
                    <a:pt x="33874" y="10111"/>
                  </a:cubicBezTo>
                  <a:cubicBezTo>
                    <a:pt x="33874" y="13366"/>
                    <a:pt x="36149" y="16196"/>
                    <a:pt x="39988" y="16196"/>
                  </a:cubicBezTo>
                  <a:cubicBezTo>
                    <a:pt x="44111" y="16196"/>
                    <a:pt x="46243" y="13366"/>
                    <a:pt x="46243" y="9969"/>
                  </a:cubicBezTo>
                  <a:cubicBezTo>
                    <a:pt x="46243" y="4733"/>
                    <a:pt x="40983" y="63"/>
                    <a:pt x="33448" y="63"/>
                  </a:cubicBezTo>
                  <a:cubicBezTo>
                    <a:pt x="23496" y="63"/>
                    <a:pt x="11411" y="7564"/>
                    <a:pt x="11411" y="22565"/>
                  </a:cubicBezTo>
                  <a:lnTo>
                    <a:pt x="11411" y="38840"/>
                  </a:lnTo>
                  <a:lnTo>
                    <a:pt x="179" y="38840"/>
                  </a:lnTo>
                  <a:lnTo>
                    <a:pt x="179" y="43228"/>
                  </a:lnTo>
                  <a:lnTo>
                    <a:pt x="11411" y="43228"/>
                  </a:lnTo>
                  <a:lnTo>
                    <a:pt x="11411" y="89081"/>
                  </a:lnTo>
                  <a:cubicBezTo>
                    <a:pt x="11411" y="95450"/>
                    <a:pt x="9847" y="95450"/>
                    <a:pt x="321" y="95450"/>
                  </a:cubicBezTo>
                  <a:lnTo>
                    <a:pt x="321" y="99837"/>
                  </a:lnTo>
                  <a:cubicBezTo>
                    <a:pt x="5866" y="99695"/>
                    <a:pt x="12548" y="99412"/>
                    <a:pt x="16529" y="99412"/>
                  </a:cubicBezTo>
                  <a:cubicBezTo>
                    <a:pt x="22216" y="99412"/>
                    <a:pt x="28898" y="99412"/>
                    <a:pt x="34585" y="99837"/>
                  </a:cubicBezTo>
                  <a:lnTo>
                    <a:pt x="34585" y="95450"/>
                  </a:lnTo>
                  <a:lnTo>
                    <a:pt x="31600" y="95450"/>
                  </a:lnTo>
                  <a:cubicBezTo>
                    <a:pt x="21079" y="95450"/>
                    <a:pt x="20794" y="93893"/>
                    <a:pt x="20794" y="88798"/>
                  </a:cubicBezTo>
                  <a:lnTo>
                    <a:pt x="20794" y="43228"/>
                  </a:lnTo>
                  <a:lnTo>
                    <a:pt x="37002" y="43228"/>
                  </a:lnTo>
                  <a:lnTo>
                    <a:pt x="37002" y="38840"/>
                  </a:lnTo>
                  <a:lnTo>
                    <a:pt x="20368" y="38840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F464F30-DCC1-6213-83E0-66D53279DFC7}"/>
                </a:ext>
              </a:extLst>
            </p:cNvPr>
            <p:cNvSpPr/>
            <p:nvPr>
              <p:custDataLst>
                <p:tags r:id="rId186"/>
              </p:custDataLst>
            </p:nvPr>
          </p:nvSpPr>
          <p:spPr>
            <a:xfrm>
              <a:off x="7635806" y="4939067"/>
              <a:ext cx="46490" cy="64959"/>
            </a:xfrm>
            <a:custGeom>
              <a:avLst/>
              <a:gdLst>
                <a:gd name="csX0" fmla="*/ 25063 w 46490"/>
                <a:gd name="csY0" fmla="*/ 36010 h 64959"/>
                <a:gd name="csX1" fmla="*/ 39849 w 46490"/>
                <a:gd name="csY1" fmla="*/ 49030 h 64959"/>
                <a:gd name="csX2" fmla="*/ 23783 w 46490"/>
                <a:gd name="csY2" fmla="*/ 61909 h 64959"/>
                <a:gd name="csX3" fmla="*/ 4021 w 46490"/>
                <a:gd name="csY3" fmla="*/ 41812 h 64959"/>
                <a:gd name="csX4" fmla="*/ 2030 w 46490"/>
                <a:gd name="csY4" fmla="*/ 39406 h 64959"/>
                <a:gd name="csX5" fmla="*/ 182 w 46490"/>
                <a:gd name="csY5" fmla="*/ 42944 h 64959"/>
                <a:gd name="csX6" fmla="*/ 182 w 46490"/>
                <a:gd name="csY6" fmla="*/ 61626 h 64959"/>
                <a:gd name="csX7" fmla="*/ 1746 w 46490"/>
                <a:gd name="csY7" fmla="*/ 65022 h 64959"/>
                <a:gd name="csX8" fmla="*/ 5300 w 46490"/>
                <a:gd name="csY8" fmla="*/ 62192 h 64959"/>
                <a:gd name="csX9" fmla="*/ 8144 w 46490"/>
                <a:gd name="csY9" fmla="*/ 58937 h 64959"/>
                <a:gd name="csX10" fmla="*/ 23783 w 46490"/>
                <a:gd name="csY10" fmla="*/ 65022 h 64959"/>
                <a:gd name="csX11" fmla="*/ 46673 w 46490"/>
                <a:gd name="csY11" fmla="*/ 45350 h 64959"/>
                <a:gd name="csX12" fmla="*/ 40702 w 46490"/>
                <a:gd name="csY12" fmla="*/ 31906 h 64959"/>
                <a:gd name="csX13" fmla="*/ 24494 w 46490"/>
                <a:gd name="csY13" fmla="*/ 25112 h 64959"/>
                <a:gd name="csX14" fmla="*/ 7007 w 46490"/>
                <a:gd name="csY14" fmla="*/ 13508 h 64959"/>
                <a:gd name="csX15" fmla="*/ 22930 w 46490"/>
                <a:gd name="csY15" fmla="*/ 2752 h 64959"/>
                <a:gd name="csX16" fmla="*/ 39564 w 46490"/>
                <a:gd name="csY16" fmla="*/ 19876 h 64959"/>
                <a:gd name="csX17" fmla="*/ 41270 w 46490"/>
                <a:gd name="csY17" fmla="*/ 21150 h 64959"/>
                <a:gd name="csX18" fmla="*/ 43119 w 46490"/>
                <a:gd name="csY18" fmla="*/ 17753 h 64959"/>
                <a:gd name="csX19" fmla="*/ 43119 w 46490"/>
                <a:gd name="csY19" fmla="*/ 3459 h 64959"/>
                <a:gd name="csX20" fmla="*/ 41555 w 46490"/>
                <a:gd name="csY20" fmla="*/ 63 h 64959"/>
                <a:gd name="csX21" fmla="*/ 38711 w 46490"/>
                <a:gd name="csY21" fmla="*/ 1761 h 64959"/>
                <a:gd name="csX22" fmla="*/ 36294 w 46490"/>
                <a:gd name="csY22" fmla="*/ 4025 h 64959"/>
                <a:gd name="csX23" fmla="*/ 22930 w 46490"/>
                <a:gd name="csY23" fmla="*/ 63 h 64959"/>
                <a:gd name="csX24" fmla="*/ 182 w 46490"/>
                <a:gd name="csY24" fmla="*/ 17470 h 64959"/>
                <a:gd name="csX25" fmla="*/ 6296 w 46490"/>
                <a:gd name="csY25" fmla="*/ 29500 h 64959"/>
                <a:gd name="csX26" fmla="*/ 25063 w 46490"/>
                <a:gd name="csY26" fmla="*/ 36010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46490" h="64959">
                  <a:moveTo>
                    <a:pt x="25063" y="36010"/>
                  </a:moveTo>
                  <a:cubicBezTo>
                    <a:pt x="28190" y="36576"/>
                    <a:pt x="39849" y="38840"/>
                    <a:pt x="39849" y="49030"/>
                  </a:cubicBezTo>
                  <a:cubicBezTo>
                    <a:pt x="39849" y="56248"/>
                    <a:pt x="34873" y="61909"/>
                    <a:pt x="23783" y="61909"/>
                  </a:cubicBezTo>
                  <a:cubicBezTo>
                    <a:pt x="11840" y="61909"/>
                    <a:pt x="6722" y="53842"/>
                    <a:pt x="4021" y="41812"/>
                  </a:cubicBezTo>
                  <a:cubicBezTo>
                    <a:pt x="3594" y="39972"/>
                    <a:pt x="3452" y="39406"/>
                    <a:pt x="2030" y="39406"/>
                  </a:cubicBezTo>
                  <a:cubicBezTo>
                    <a:pt x="182" y="39406"/>
                    <a:pt x="182" y="40397"/>
                    <a:pt x="182" y="42944"/>
                  </a:cubicBezTo>
                  <a:lnTo>
                    <a:pt x="182" y="61626"/>
                  </a:lnTo>
                  <a:cubicBezTo>
                    <a:pt x="182" y="64032"/>
                    <a:pt x="182" y="65022"/>
                    <a:pt x="1746" y="65022"/>
                  </a:cubicBezTo>
                  <a:cubicBezTo>
                    <a:pt x="2457" y="65022"/>
                    <a:pt x="2599" y="64881"/>
                    <a:pt x="5300" y="62192"/>
                  </a:cubicBezTo>
                  <a:cubicBezTo>
                    <a:pt x="5585" y="61909"/>
                    <a:pt x="5585" y="61626"/>
                    <a:pt x="8144" y="58937"/>
                  </a:cubicBezTo>
                  <a:cubicBezTo>
                    <a:pt x="14400" y="64881"/>
                    <a:pt x="20797" y="65022"/>
                    <a:pt x="23783" y="65022"/>
                  </a:cubicBezTo>
                  <a:cubicBezTo>
                    <a:pt x="40133" y="65022"/>
                    <a:pt x="46673" y="55540"/>
                    <a:pt x="46673" y="45350"/>
                  </a:cubicBezTo>
                  <a:cubicBezTo>
                    <a:pt x="46673" y="37850"/>
                    <a:pt x="42408" y="33604"/>
                    <a:pt x="40702" y="31906"/>
                  </a:cubicBezTo>
                  <a:cubicBezTo>
                    <a:pt x="36010" y="27377"/>
                    <a:pt x="30465" y="26245"/>
                    <a:pt x="24494" y="25112"/>
                  </a:cubicBezTo>
                  <a:cubicBezTo>
                    <a:pt x="16532" y="23556"/>
                    <a:pt x="7007" y="21716"/>
                    <a:pt x="7007" y="13508"/>
                  </a:cubicBezTo>
                  <a:cubicBezTo>
                    <a:pt x="7007" y="8554"/>
                    <a:pt x="10703" y="2752"/>
                    <a:pt x="22930" y="2752"/>
                  </a:cubicBezTo>
                  <a:cubicBezTo>
                    <a:pt x="38569" y="2752"/>
                    <a:pt x="39280" y="15489"/>
                    <a:pt x="39564" y="19876"/>
                  </a:cubicBezTo>
                  <a:cubicBezTo>
                    <a:pt x="39707" y="21150"/>
                    <a:pt x="40986" y="21150"/>
                    <a:pt x="41270" y="21150"/>
                  </a:cubicBezTo>
                  <a:cubicBezTo>
                    <a:pt x="43119" y="21150"/>
                    <a:pt x="43119" y="20442"/>
                    <a:pt x="43119" y="17753"/>
                  </a:cubicBezTo>
                  <a:lnTo>
                    <a:pt x="43119" y="3459"/>
                  </a:lnTo>
                  <a:cubicBezTo>
                    <a:pt x="43119" y="1053"/>
                    <a:pt x="43119" y="63"/>
                    <a:pt x="41555" y="63"/>
                  </a:cubicBezTo>
                  <a:cubicBezTo>
                    <a:pt x="40844" y="63"/>
                    <a:pt x="40560" y="63"/>
                    <a:pt x="38711" y="1761"/>
                  </a:cubicBezTo>
                  <a:cubicBezTo>
                    <a:pt x="38285" y="2327"/>
                    <a:pt x="36863" y="3601"/>
                    <a:pt x="36294" y="4025"/>
                  </a:cubicBezTo>
                  <a:cubicBezTo>
                    <a:pt x="30892" y="63"/>
                    <a:pt x="25063" y="63"/>
                    <a:pt x="22930" y="63"/>
                  </a:cubicBezTo>
                  <a:cubicBezTo>
                    <a:pt x="5585" y="63"/>
                    <a:pt x="182" y="9545"/>
                    <a:pt x="182" y="17470"/>
                  </a:cubicBezTo>
                  <a:cubicBezTo>
                    <a:pt x="182" y="22424"/>
                    <a:pt x="2457" y="26386"/>
                    <a:pt x="6296" y="29500"/>
                  </a:cubicBezTo>
                  <a:cubicBezTo>
                    <a:pt x="10845" y="33179"/>
                    <a:pt x="14826" y="34028"/>
                    <a:pt x="25063" y="36010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3" name="Group 52" descr="\documentclass{article}&#10;\usepackage{amsmath}&#10;\pagestyle{empty}&#10;\begin{document}&#10;&#10;Mg:LiNbO$_3$&#10;&#10;&#10;\end{document}" title="IguanaTex Vector Display">
            <a:extLst>
              <a:ext uri="{FF2B5EF4-FFF2-40B4-BE49-F238E27FC236}">
                <a16:creationId xmlns:a16="http://schemas.microsoft.com/office/drawing/2014/main" id="{7606E8FB-9131-DC25-5452-3E1842521EF7}"/>
              </a:ext>
            </a:extLst>
          </p:cNvPr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5870718" y="5392713"/>
            <a:ext cx="1162506" cy="214824"/>
            <a:chOff x="6273238" y="5035797"/>
            <a:chExt cx="697687" cy="128928"/>
          </a:xfrm>
        </p:grpSpPr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9601D420-68D0-373F-C035-EAB6DF73FEEE}"/>
                </a:ext>
              </a:extLst>
            </p:cNvPr>
            <p:cNvSpPr/>
            <p:nvPr>
              <p:custDataLst>
                <p:tags r:id="rId158"/>
              </p:custDataLst>
            </p:nvPr>
          </p:nvSpPr>
          <p:spPr>
            <a:xfrm>
              <a:off x="6273238" y="5038910"/>
              <a:ext cx="117411" cy="96660"/>
            </a:xfrm>
            <a:custGeom>
              <a:avLst/>
              <a:gdLst>
                <a:gd name="csX0" fmla="*/ 28523 w 117411"/>
                <a:gd name="csY0" fmla="*/ 3176 h 96660"/>
                <a:gd name="csX1" fmla="*/ 23643 w 117411"/>
                <a:gd name="csY1" fmla="*/ 63 h 96660"/>
                <a:gd name="csX2" fmla="*/ 77 w 117411"/>
                <a:gd name="csY2" fmla="*/ 63 h 96660"/>
                <a:gd name="csX3" fmla="*/ 77 w 117411"/>
                <a:gd name="csY3" fmla="*/ 4450 h 96660"/>
                <a:gd name="csX4" fmla="*/ 3423 w 117411"/>
                <a:gd name="csY4" fmla="*/ 4450 h 96660"/>
                <a:gd name="csX5" fmla="*/ 14439 w 117411"/>
                <a:gd name="csY5" fmla="*/ 11102 h 96660"/>
                <a:gd name="csX6" fmla="*/ 14439 w 117411"/>
                <a:gd name="csY6" fmla="*/ 81863 h 96660"/>
                <a:gd name="csX7" fmla="*/ 77 w 117411"/>
                <a:gd name="csY7" fmla="*/ 92336 h 96660"/>
                <a:gd name="csX8" fmla="*/ 77 w 117411"/>
                <a:gd name="csY8" fmla="*/ 96723 h 96660"/>
                <a:gd name="csX9" fmla="*/ 16392 w 117411"/>
                <a:gd name="csY9" fmla="*/ 96299 h 96660"/>
                <a:gd name="csX10" fmla="*/ 32706 w 117411"/>
                <a:gd name="csY10" fmla="*/ 96723 h 96660"/>
                <a:gd name="csX11" fmla="*/ 32706 w 117411"/>
                <a:gd name="csY11" fmla="*/ 92336 h 96660"/>
                <a:gd name="csX12" fmla="*/ 18344 w 117411"/>
                <a:gd name="csY12" fmla="*/ 81863 h 96660"/>
                <a:gd name="csX13" fmla="*/ 18344 w 117411"/>
                <a:gd name="csY13" fmla="*/ 5582 h 96660"/>
                <a:gd name="csX14" fmla="*/ 18483 w 117411"/>
                <a:gd name="csY14" fmla="*/ 5582 h 96660"/>
                <a:gd name="csX15" fmla="*/ 52089 w 117411"/>
                <a:gd name="csY15" fmla="*/ 93610 h 96660"/>
                <a:gd name="csX16" fmla="*/ 54878 w 117411"/>
                <a:gd name="csY16" fmla="*/ 96723 h 96660"/>
                <a:gd name="csX17" fmla="*/ 57388 w 117411"/>
                <a:gd name="csY17" fmla="*/ 94035 h 96660"/>
                <a:gd name="csX18" fmla="*/ 91691 w 117411"/>
                <a:gd name="csY18" fmla="*/ 4450 h 96660"/>
                <a:gd name="csX19" fmla="*/ 91831 w 117411"/>
                <a:gd name="csY19" fmla="*/ 4450 h 96660"/>
                <a:gd name="csX20" fmla="*/ 91831 w 117411"/>
                <a:gd name="csY20" fmla="*/ 85685 h 96660"/>
                <a:gd name="csX21" fmla="*/ 80815 w 117411"/>
                <a:gd name="csY21" fmla="*/ 92336 h 96660"/>
                <a:gd name="csX22" fmla="*/ 77468 w 117411"/>
                <a:gd name="csY22" fmla="*/ 92336 h 96660"/>
                <a:gd name="csX23" fmla="*/ 77468 w 117411"/>
                <a:gd name="csY23" fmla="*/ 96723 h 96660"/>
                <a:gd name="csX24" fmla="*/ 97548 w 117411"/>
                <a:gd name="csY24" fmla="*/ 96299 h 96660"/>
                <a:gd name="csX25" fmla="*/ 117488 w 117411"/>
                <a:gd name="csY25" fmla="*/ 96723 h 96660"/>
                <a:gd name="csX26" fmla="*/ 117488 w 117411"/>
                <a:gd name="csY26" fmla="*/ 92336 h 96660"/>
                <a:gd name="csX27" fmla="*/ 114142 w 117411"/>
                <a:gd name="csY27" fmla="*/ 92336 h 96660"/>
                <a:gd name="csX28" fmla="*/ 103126 w 117411"/>
                <a:gd name="csY28" fmla="*/ 85685 h 96660"/>
                <a:gd name="csX29" fmla="*/ 103126 w 117411"/>
                <a:gd name="csY29" fmla="*/ 11102 h 96660"/>
                <a:gd name="csX30" fmla="*/ 114142 w 117411"/>
                <a:gd name="csY30" fmla="*/ 4450 h 96660"/>
                <a:gd name="csX31" fmla="*/ 117488 w 117411"/>
                <a:gd name="csY31" fmla="*/ 4450 h 96660"/>
                <a:gd name="csX32" fmla="*/ 117488 w 117411"/>
                <a:gd name="csY32" fmla="*/ 63 h 96660"/>
                <a:gd name="csX33" fmla="*/ 93922 w 117411"/>
                <a:gd name="csY33" fmla="*/ 63 h 96660"/>
                <a:gd name="csX34" fmla="*/ 89321 w 117411"/>
                <a:gd name="csY34" fmla="*/ 2752 h 96660"/>
                <a:gd name="csX35" fmla="*/ 58782 w 117411"/>
                <a:gd name="csY35" fmla="*/ 82430 h 96660"/>
                <a:gd name="csX36" fmla="*/ 28523 w 117411"/>
                <a:gd name="csY36" fmla="*/ 3176 h 966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117411" h="96660">
                  <a:moveTo>
                    <a:pt x="28523" y="3176"/>
                  </a:moveTo>
                  <a:cubicBezTo>
                    <a:pt x="27268" y="63"/>
                    <a:pt x="26850" y="63"/>
                    <a:pt x="23643" y="63"/>
                  </a:cubicBezTo>
                  <a:lnTo>
                    <a:pt x="77" y="63"/>
                  </a:lnTo>
                  <a:lnTo>
                    <a:pt x="77" y="4450"/>
                  </a:lnTo>
                  <a:lnTo>
                    <a:pt x="3423" y="4450"/>
                  </a:lnTo>
                  <a:cubicBezTo>
                    <a:pt x="14161" y="4450"/>
                    <a:pt x="14439" y="6007"/>
                    <a:pt x="14439" y="11102"/>
                  </a:cubicBezTo>
                  <a:lnTo>
                    <a:pt x="14439" y="81863"/>
                  </a:lnTo>
                  <a:cubicBezTo>
                    <a:pt x="14439" y="85685"/>
                    <a:pt x="14439" y="92336"/>
                    <a:pt x="77" y="92336"/>
                  </a:cubicBezTo>
                  <a:lnTo>
                    <a:pt x="77" y="96723"/>
                  </a:lnTo>
                  <a:cubicBezTo>
                    <a:pt x="4957" y="96582"/>
                    <a:pt x="11790" y="96299"/>
                    <a:pt x="16392" y="96299"/>
                  </a:cubicBezTo>
                  <a:cubicBezTo>
                    <a:pt x="20993" y="96299"/>
                    <a:pt x="27826" y="96582"/>
                    <a:pt x="32706" y="96723"/>
                  </a:cubicBezTo>
                  <a:lnTo>
                    <a:pt x="32706" y="92336"/>
                  </a:lnTo>
                  <a:cubicBezTo>
                    <a:pt x="18344" y="92336"/>
                    <a:pt x="18344" y="85685"/>
                    <a:pt x="18344" y="81863"/>
                  </a:cubicBezTo>
                  <a:lnTo>
                    <a:pt x="18344" y="5582"/>
                  </a:lnTo>
                  <a:lnTo>
                    <a:pt x="18483" y="5582"/>
                  </a:lnTo>
                  <a:lnTo>
                    <a:pt x="52089" y="93610"/>
                  </a:lnTo>
                  <a:cubicBezTo>
                    <a:pt x="52786" y="95450"/>
                    <a:pt x="53484" y="96723"/>
                    <a:pt x="54878" y="96723"/>
                  </a:cubicBezTo>
                  <a:cubicBezTo>
                    <a:pt x="56412" y="96723"/>
                    <a:pt x="56830" y="95591"/>
                    <a:pt x="57388" y="94035"/>
                  </a:cubicBezTo>
                  <a:lnTo>
                    <a:pt x="91691" y="4450"/>
                  </a:lnTo>
                  <a:lnTo>
                    <a:pt x="91831" y="4450"/>
                  </a:lnTo>
                  <a:lnTo>
                    <a:pt x="91831" y="85685"/>
                  </a:lnTo>
                  <a:cubicBezTo>
                    <a:pt x="91831" y="90779"/>
                    <a:pt x="91552" y="92336"/>
                    <a:pt x="80815" y="92336"/>
                  </a:cubicBezTo>
                  <a:lnTo>
                    <a:pt x="77468" y="92336"/>
                  </a:lnTo>
                  <a:lnTo>
                    <a:pt x="77468" y="96723"/>
                  </a:lnTo>
                  <a:cubicBezTo>
                    <a:pt x="82627" y="96299"/>
                    <a:pt x="92109" y="96299"/>
                    <a:pt x="97548" y="96299"/>
                  </a:cubicBezTo>
                  <a:cubicBezTo>
                    <a:pt x="102986" y="96299"/>
                    <a:pt x="112329" y="96299"/>
                    <a:pt x="117488" y="96723"/>
                  </a:cubicBezTo>
                  <a:lnTo>
                    <a:pt x="117488" y="92336"/>
                  </a:lnTo>
                  <a:lnTo>
                    <a:pt x="114142" y="92336"/>
                  </a:lnTo>
                  <a:cubicBezTo>
                    <a:pt x="103404" y="92336"/>
                    <a:pt x="103126" y="90779"/>
                    <a:pt x="103126" y="85685"/>
                  </a:cubicBezTo>
                  <a:lnTo>
                    <a:pt x="103126" y="11102"/>
                  </a:lnTo>
                  <a:cubicBezTo>
                    <a:pt x="103126" y="6007"/>
                    <a:pt x="103404" y="4450"/>
                    <a:pt x="114142" y="4450"/>
                  </a:cubicBezTo>
                  <a:lnTo>
                    <a:pt x="117488" y="4450"/>
                  </a:lnTo>
                  <a:lnTo>
                    <a:pt x="117488" y="63"/>
                  </a:lnTo>
                  <a:lnTo>
                    <a:pt x="93922" y="63"/>
                  </a:lnTo>
                  <a:cubicBezTo>
                    <a:pt x="90297" y="63"/>
                    <a:pt x="90297" y="204"/>
                    <a:pt x="89321" y="2752"/>
                  </a:cubicBezTo>
                  <a:lnTo>
                    <a:pt x="58782" y="82430"/>
                  </a:lnTo>
                  <a:lnTo>
                    <a:pt x="28523" y="3176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83E6F63-ADF1-9924-7D47-8748AAF5B3CA}"/>
                </a:ext>
              </a:extLst>
            </p:cNvPr>
            <p:cNvSpPr/>
            <p:nvPr>
              <p:custDataLst>
                <p:tags r:id="rId159"/>
              </p:custDataLst>
            </p:nvPr>
          </p:nvSpPr>
          <p:spPr>
            <a:xfrm>
              <a:off x="6399807" y="5071461"/>
              <a:ext cx="63725" cy="93264"/>
            </a:xfrm>
            <a:custGeom>
              <a:avLst/>
              <a:gdLst>
                <a:gd name="csX0" fmla="*/ 27138 w 63725"/>
                <a:gd name="csY0" fmla="*/ 39831 h 93264"/>
                <a:gd name="csX1" fmla="*/ 15006 w 63725"/>
                <a:gd name="csY1" fmla="*/ 22424 h 93264"/>
                <a:gd name="csX2" fmla="*/ 17237 w 63725"/>
                <a:gd name="csY2" fmla="*/ 10536 h 93264"/>
                <a:gd name="csX3" fmla="*/ 27138 w 63725"/>
                <a:gd name="csY3" fmla="*/ 4875 h 93264"/>
                <a:gd name="csX4" fmla="*/ 39269 w 63725"/>
                <a:gd name="csY4" fmla="*/ 22282 h 93264"/>
                <a:gd name="csX5" fmla="*/ 37038 w 63725"/>
                <a:gd name="csY5" fmla="*/ 34170 h 93264"/>
                <a:gd name="csX6" fmla="*/ 27138 w 63725"/>
                <a:gd name="csY6" fmla="*/ 39831 h 93264"/>
                <a:gd name="csX7" fmla="*/ 10962 w 63725"/>
                <a:gd name="csY7" fmla="*/ 45350 h 93264"/>
                <a:gd name="csX8" fmla="*/ 13333 w 63725"/>
                <a:gd name="csY8" fmla="*/ 38699 h 93264"/>
                <a:gd name="csX9" fmla="*/ 27138 w 63725"/>
                <a:gd name="csY9" fmla="*/ 43086 h 93264"/>
                <a:gd name="csX10" fmla="*/ 49728 w 63725"/>
                <a:gd name="csY10" fmla="*/ 22424 h 93264"/>
                <a:gd name="csX11" fmla="*/ 44011 w 63725"/>
                <a:gd name="csY11" fmla="*/ 8696 h 93264"/>
                <a:gd name="csX12" fmla="*/ 56560 w 63725"/>
                <a:gd name="csY12" fmla="*/ 3176 h 93264"/>
                <a:gd name="csX13" fmla="*/ 57955 w 63725"/>
                <a:gd name="csY13" fmla="*/ 3318 h 93264"/>
                <a:gd name="csX14" fmla="*/ 55724 w 63725"/>
                <a:gd name="csY14" fmla="*/ 7139 h 93264"/>
                <a:gd name="csX15" fmla="*/ 59768 w 63725"/>
                <a:gd name="csY15" fmla="*/ 11243 h 93264"/>
                <a:gd name="csX16" fmla="*/ 63812 w 63725"/>
                <a:gd name="csY16" fmla="*/ 6997 h 93264"/>
                <a:gd name="csX17" fmla="*/ 56700 w 63725"/>
                <a:gd name="csY17" fmla="*/ 63 h 93264"/>
                <a:gd name="csX18" fmla="*/ 41919 w 63725"/>
                <a:gd name="csY18" fmla="*/ 6714 h 93264"/>
                <a:gd name="csX19" fmla="*/ 27138 w 63725"/>
                <a:gd name="csY19" fmla="*/ 1620 h 93264"/>
                <a:gd name="csX20" fmla="*/ 4548 w 63725"/>
                <a:gd name="csY20" fmla="*/ 22282 h 93264"/>
                <a:gd name="csX21" fmla="*/ 11102 w 63725"/>
                <a:gd name="csY21" fmla="*/ 36859 h 93264"/>
                <a:gd name="csX22" fmla="*/ 6779 w 63725"/>
                <a:gd name="csY22" fmla="*/ 48605 h 93264"/>
                <a:gd name="csX23" fmla="*/ 12915 w 63725"/>
                <a:gd name="csY23" fmla="*/ 61201 h 93264"/>
                <a:gd name="csX24" fmla="*/ 86 w 63725"/>
                <a:gd name="csY24" fmla="*/ 75353 h 93264"/>
                <a:gd name="csX25" fmla="*/ 30903 w 63725"/>
                <a:gd name="csY25" fmla="*/ 93327 h 93264"/>
                <a:gd name="csX26" fmla="*/ 61859 w 63725"/>
                <a:gd name="csY26" fmla="*/ 75070 h 93264"/>
                <a:gd name="csX27" fmla="*/ 52796 w 63725"/>
                <a:gd name="csY27" fmla="*/ 58937 h 93264"/>
                <a:gd name="csX28" fmla="*/ 28811 w 63725"/>
                <a:gd name="csY28" fmla="*/ 54974 h 93264"/>
                <a:gd name="csX29" fmla="*/ 18353 w 63725"/>
                <a:gd name="csY29" fmla="*/ 54832 h 93264"/>
                <a:gd name="csX30" fmla="*/ 10962 w 63725"/>
                <a:gd name="csY30" fmla="*/ 45350 h 93264"/>
                <a:gd name="csX31" fmla="*/ 31042 w 63725"/>
                <a:gd name="csY31" fmla="*/ 90072 h 93264"/>
                <a:gd name="csX32" fmla="*/ 7337 w 63725"/>
                <a:gd name="csY32" fmla="*/ 75353 h 93264"/>
                <a:gd name="csX33" fmla="*/ 18771 w 63725"/>
                <a:gd name="csY33" fmla="*/ 63182 h 93264"/>
                <a:gd name="csX34" fmla="*/ 26998 w 63725"/>
                <a:gd name="csY34" fmla="*/ 63182 h 93264"/>
                <a:gd name="csX35" fmla="*/ 54608 w 63725"/>
                <a:gd name="csY35" fmla="*/ 75353 h 93264"/>
                <a:gd name="csX36" fmla="*/ 31042 w 63725"/>
                <a:gd name="csY36" fmla="*/ 90072 h 932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63725" h="93264">
                  <a:moveTo>
                    <a:pt x="27138" y="39831"/>
                  </a:moveTo>
                  <a:cubicBezTo>
                    <a:pt x="15006" y="39831"/>
                    <a:pt x="15006" y="25679"/>
                    <a:pt x="15006" y="22424"/>
                  </a:cubicBezTo>
                  <a:cubicBezTo>
                    <a:pt x="15006" y="18602"/>
                    <a:pt x="15146" y="14074"/>
                    <a:pt x="17237" y="10536"/>
                  </a:cubicBezTo>
                  <a:cubicBezTo>
                    <a:pt x="18353" y="8837"/>
                    <a:pt x="21560" y="4875"/>
                    <a:pt x="27138" y="4875"/>
                  </a:cubicBezTo>
                  <a:cubicBezTo>
                    <a:pt x="39269" y="4875"/>
                    <a:pt x="39269" y="19027"/>
                    <a:pt x="39269" y="22282"/>
                  </a:cubicBezTo>
                  <a:cubicBezTo>
                    <a:pt x="39269" y="26103"/>
                    <a:pt x="39130" y="30632"/>
                    <a:pt x="37038" y="34170"/>
                  </a:cubicBezTo>
                  <a:cubicBezTo>
                    <a:pt x="35923" y="35868"/>
                    <a:pt x="32716" y="39831"/>
                    <a:pt x="27138" y="39831"/>
                  </a:cubicBezTo>
                  <a:close/>
                  <a:moveTo>
                    <a:pt x="10962" y="45350"/>
                  </a:moveTo>
                  <a:cubicBezTo>
                    <a:pt x="10962" y="44784"/>
                    <a:pt x="10962" y="41529"/>
                    <a:pt x="13333" y="38699"/>
                  </a:cubicBezTo>
                  <a:cubicBezTo>
                    <a:pt x="18771" y="42661"/>
                    <a:pt x="24488" y="43086"/>
                    <a:pt x="27138" y="43086"/>
                  </a:cubicBezTo>
                  <a:cubicBezTo>
                    <a:pt x="40106" y="43086"/>
                    <a:pt x="49728" y="33321"/>
                    <a:pt x="49728" y="22424"/>
                  </a:cubicBezTo>
                  <a:cubicBezTo>
                    <a:pt x="49728" y="17187"/>
                    <a:pt x="47497" y="11951"/>
                    <a:pt x="44011" y="8696"/>
                  </a:cubicBezTo>
                  <a:cubicBezTo>
                    <a:pt x="49031" y="3884"/>
                    <a:pt x="54051" y="3176"/>
                    <a:pt x="56560" y="3176"/>
                  </a:cubicBezTo>
                  <a:cubicBezTo>
                    <a:pt x="56839" y="3176"/>
                    <a:pt x="57537" y="3176"/>
                    <a:pt x="57955" y="3318"/>
                  </a:cubicBezTo>
                  <a:cubicBezTo>
                    <a:pt x="56421" y="3884"/>
                    <a:pt x="55724" y="5441"/>
                    <a:pt x="55724" y="7139"/>
                  </a:cubicBezTo>
                  <a:cubicBezTo>
                    <a:pt x="55724" y="9545"/>
                    <a:pt x="57537" y="11243"/>
                    <a:pt x="59768" y="11243"/>
                  </a:cubicBezTo>
                  <a:cubicBezTo>
                    <a:pt x="61162" y="11243"/>
                    <a:pt x="63812" y="10252"/>
                    <a:pt x="63812" y="6997"/>
                  </a:cubicBezTo>
                  <a:cubicBezTo>
                    <a:pt x="63812" y="4592"/>
                    <a:pt x="62138" y="63"/>
                    <a:pt x="56700" y="63"/>
                  </a:cubicBezTo>
                  <a:cubicBezTo>
                    <a:pt x="53911" y="63"/>
                    <a:pt x="47776" y="912"/>
                    <a:pt x="41919" y="6714"/>
                  </a:cubicBezTo>
                  <a:cubicBezTo>
                    <a:pt x="36062" y="2044"/>
                    <a:pt x="30206" y="1620"/>
                    <a:pt x="27138" y="1620"/>
                  </a:cubicBezTo>
                  <a:cubicBezTo>
                    <a:pt x="14170" y="1620"/>
                    <a:pt x="4548" y="11385"/>
                    <a:pt x="4548" y="22282"/>
                  </a:cubicBezTo>
                  <a:cubicBezTo>
                    <a:pt x="4548" y="28509"/>
                    <a:pt x="7616" y="33887"/>
                    <a:pt x="11102" y="36859"/>
                  </a:cubicBezTo>
                  <a:cubicBezTo>
                    <a:pt x="9289" y="38982"/>
                    <a:pt x="6779" y="43652"/>
                    <a:pt x="6779" y="48605"/>
                  </a:cubicBezTo>
                  <a:cubicBezTo>
                    <a:pt x="6779" y="52993"/>
                    <a:pt x="8592" y="58371"/>
                    <a:pt x="12915" y="61201"/>
                  </a:cubicBezTo>
                  <a:cubicBezTo>
                    <a:pt x="4548" y="63607"/>
                    <a:pt x="86" y="69692"/>
                    <a:pt x="86" y="75353"/>
                  </a:cubicBezTo>
                  <a:cubicBezTo>
                    <a:pt x="86" y="85543"/>
                    <a:pt x="13891" y="93327"/>
                    <a:pt x="30903" y="93327"/>
                  </a:cubicBezTo>
                  <a:cubicBezTo>
                    <a:pt x="47357" y="93327"/>
                    <a:pt x="61859" y="86109"/>
                    <a:pt x="61859" y="75070"/>
                  </a:cubicBezTo>
                  <a:cubicBezTo>
                    <a:pt x="61859" y="70117"/>
                    <a:pt x="59907" y="62899"/>
                    <a:pt x="52796" y="58937"/>
                  </a:cubicBezTo>
                  <a:cubicBezTo>
                    <a:pt x="45405" y="54974"/>
                    <a:pt x="37317" y="54974"/>
                    <a:pt x="28811" y="54974"/>
                  </a:cubicBezTo>
                  <a:cubicBezTo>
                    <a:pt x="25325" y="54974"/>
                    <a:pt x="19329" y="54974"/>
                    <a:pt x="18353" y="54832"/>
                  </a:cubicBezTo>
                  <a:cubicBezTo>
                    <a:pt x="13891" y="54266"/>
                    <a:pt x="10962" y="49879"/>
                    <a:pt x="10962" y="45350"/>
                  </a:cubicBezTo>
                  <a:close/>
                  <a:moveTo>
                    <a:pt x="31042" y="90072"/>
                  </a:moveTo>
                  <a:cubicBezTo>
                    <a:pt x="16959" y="90072"/>
                    <a:pt x="7337" y="82854"/>
                    <a:pt x="7337" y="75353"/>
                  </a:cubicBezTo>
                  <a:cubicBezTo>
                    <a:pt x="7337" y="68843"/>
                    <a:pt x="12636" y="63607"/>
                    <a:pt x="18771" y="63182"/>
                  </a:cubicBezTo>
                  <a:lnTo>
                    <a:pt x="26998" y="63182"/>
                  </a:lnTo>
                  <a:cubicBezTo>
                    <a:pt x="38991" y="63182"/>
                    <a:pt x="54608" y="63182"/>
                    <a:pt x="54608" y="75353"/>
                  </a:cubicBezTo>
                  <a:cubicBezTo>
                    <a:pt x="54608" y="82996"/>
                    <a:pt x="44708" y="90072"/>
                    <a:pt x="31042" y="9007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8E9F693D-6440-275A-7F94-302F1A7481C1}"/>
                </a:ext>
              </a:extLst>
            </p:cNvPr>
            <p:cNvSpPr/>
            <p:nvPr>
              <p:custDataLst>
                <p:tags r:id="rId160"/>
              </p:custDataLst>
            </p:nvPr>
          </p:nvSpPr>
          <p:spPr>
            <a:xfrm>
              <a:off x="6477617" y="5074574"/>
              <a:ext cx="14781" cy="60996"/>
            </a:xfrm>
            <a:custGeom>
              <a:avLst/>
              <a:gdLst>
                <a:gd name="csX0" fmla="*/ 14872 w 14781"/>
                <a:gd name="csY0" fmla="*/ 7564 h 60996"/>
                <a:gd name="csX1" fmla="*/ 7481 w 14781"/>
                <a:gd name="csY1" fmla="*/ 63 h 60996"/>
                <a:gd name="csX2" fmla="*/ 91 w 14781"/>
                <a:gd name="csY2" fmla="*/ 7564 h 60996"/>
                <a:gd name="csX3" fmla="*/ 7481 w 14781"/>
                <a:gd name="csY3" fmla="*/ 15064 h 60996"/>
                <a:gd name="csX4" fmla="*/ 14872 w 14781"/>
                <a:gd name="csY4" fmla="*/ 7564 h 60996"/>
                <a:gd name="csX5" fmla="*/ 14872 w 14781"/>
                <a:gd name="csY5" fmla="*/ 53559 h 60996"/>
                <a:gd name="csX6" fmla="*/ 7481 w 14781"/>
                <a:gd name="csY6" fmla="*/ 46058 h 60996"/>
                <a:gd name="csX7" fmla="*/ 91 w 14781"/>
                <a:gd name="csY7" fmla="*/ 53559 h 60996"/>
                <a:gd name="csX8" fmla="*/ 7481 w 14781"/>
                <a:gd name="csY8" fmla="*/ 61059 h 60996"/>
                <a:gd name="csX9" fmla="*/ 14872 w 14781"/>
                <a:gd name="csY9" fmla="*/ 53559 h 60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4781" h="60996">
                  <a:moveTo>
                    <a:pt x="14872" y="7564"/>
                  </a:moveTo>
                  <a:cubicBezTo>
                    <a:pt x="14872" y="3459"/>
                    <a:pt x="11525" y="63"/>
                    <a:pt x="7481" y="63"/>
                  </a:cubicBezTo>
                  <a:cubicBezTo>
                    <a:pt x="3437" y="63"/>
                    <a:pt x="91" y="3459"/>
                    <a:pt x="91" y="7564"/>
                  </a:cubicBezTo>
                  <a:cubicBezTo>
                    <a:pt x="91" y="11668"/>
                    <a:pt x="3437" y="15064"/>
                    <a:pt x="7481" y="15064"/>
                  </a:cubicBezTo>
                  <a:cubicBezTo>
                    <a:pt x="11525" y="15064"/>
                    <a:pt x="14872" y="11668"/>
                    <a:pt x="14872" y="7564"/>
                  </a:cubicBezTo>
                  <a:close/>
                  <a:moveTo>
                    <a:pt x="14872" y="53559"/>
                  </a:moveTo>
                  <a:cubicBezTo>
                    <a:pt x="14872" y="49455"/>
                    <a:pt x="11525" y="46058"/>
                    <a:pt x="7481" y="46058"/>
                  </a:cubicBezTo>
                  <a:cubicBezTo>
                    <a:pt x="3437" y="46058"/>
                    <a:pt x="91" y="49455"/>
                    <a:pt x="91" y="53559"/>
                  </a:cubicBezTo>
                  <a:cubicBezTo>
                    <a:pt x="91" y="57663"/>
                    <a:pt x="3437" y="61059"/>
                    <a:pt x="7481" y="61059"/>
                  </a:cubicBezTo>
                  <a:cubicBezTo>
                    <a:pt x="11525" y="61059"/>
                    <a:pt x="14872" y="57663"/>
                    <a:pt x="14872" y="53559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03B8F5A3-F99D-6413-A4F4-B3A21429AEBE}"/>
                </a:ext>
              </a:extLst>
            </p:cNvPr>
            <p:cNvSpPr/>
            <p:nvPr>
              <p:custDataLst>
                <p:tags r:id="rId161"/>
              </p:custDataLst>
            </p:nvPr>
          </p:nvSpPr>
          <p:spPr>
            <a:xfrm>
              <a:off x="6508961" y="5038910"/>
              <a:ext cx="76554" cy="96660"/>
            </a:xfrm>
            <a:custGeom>
              <a:avLst/>
              <a:gdLst>
                <a:gd name="csX0" fmla="*/ 76648 w 76554"/>
                <a:gd name="csY0" fmla="*/ 60210 h 96660"/>
                <a:gd name="csX1" fmla="*/ 73162 w 76554"/>
                <a:gd name="csY1" fmla="*/ 60210 h 96660"/>
                <a:gd name="csX2" fmla="*/ 45134 w 76554"/>
                <a:gd name="csY2" fmla="*/ 92336 h 96660"/>
                <a:gd name="csX3" fmla="*/ 33699 w 76554"/>
                <a:gd name="csY3" fmla="*/ 92336 h 96660"/>
                <a:gd name="csX4" fmla="*/ 26867 w 76554"/>
                <a:gd name="csY4" fmla="*/ 86675 h 96660"/>
                <a:gd name="csX5" fmla="*/ 26867 w 76554"/>
                <a:gd name="csY5" fmla="*/ 11243 h 96660"/>
                <a:gd name="csX6" fmla="*/ 40114 w 76554"/>
                <a:gd name="csY6" fmla="*/ 4450 h 96660"/>
                <a:gd name="csX7" fmla="*/ 44716 w 76554"/>
                <a:gd name="csY7" fmla="*/ 4450 h 96660"/>
                <a:gd name="csX8" fmla="*/ 44716 w 76554"/>
                <a:gd name="csY8" fmla="*/ 63 h 96660"/>
                <a:gd name="csX9" fmla="*/ 21289 w 76554"/>
                <a:gd name="csY9" fmla="*/ 487 h 96660"/>
                <a:gd name="csX10" fmla="*/ 94 w 76554"/>
                <a:gd name="csY10" fmla="*/ 63 h 96660"/>
                <a:gd name="csX11" fmla="*/ 94 w 76554"/>
                <a:gd name="csY11" fmla="*/ 4450 h 96660"/>
                <a:gd name="csX12" fmla="*/ 3440 w 76554"/>
                <a:gd name="csY12" fmla="*/ 4450 h 96660"/>
                <a:gd name="csX13" fmla="*/ 14456 w 76554"/>
                <a:gd name="csY13" fmla="*/ 11102 h 96660"/>
                <a:gd name="csX14" fmla="*/ 14456 w 76554"/>
                <a:gd name="csY14" fmla="*/ 85685 h 96660"/>
                <a:gd name="csX15" fmla="*/ 3440 w 76554"/>
                <a:gd name="csY15" fmla="*/ 92336 h 96660"/>
                <a:gd name="csX16" fmla="*/ 94 w 76554"/>
                <a:gd name="csY16" fmla="*/ 92336 h 96660"/>
                <a:gd name="csX17" fmla="*/ 94 w 76554"/>
                <a:gd name="csY17" fmla="*/ 96723 h 96660"/>
                <a:gd name="csX18" fmla="*/ 72744 w 76554"/>
                <a:gd name="csY18" fmla="*/ 96723 h 96660"/>
                <a:gd name="csX19" fmla="*/ 76648 w 76554"/>
                <a:gd name="csY19" fmla="*/ 60210 h 966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76554" h="96660">
                  <a:moveTo>
                    <a:pt x="76648" y="60210"/>
                  </a:moveTo>
                  <a:lnTo>
                    <a:pt x="73162" y="60210"/>
                  </a:lnTo>
                  <a:cubicBezTo>
                    <a:pt x="71628" y="74646"/>
                    <a:pt x="69676" y="92336"/>
                    <a:pt x="45134" y="92336"/>
                  </a:cubicBezTo>
                  <a:lnTo>
                    <a:pt x="33699" y="92336"/>
                  </a:lnTo>
                  <a:cubicBezTo>
                    <a:pt x="27146" y="92336"/>
                    <a:pt x="26867" y="91346"/>
                    <a:pt x="26867" y="86675"/>
                  </a:cubicBezTo>
                  <a:lnTo>
                    <a:pt x="26867" y="11243"/>
                  </a:lnTo>
                  <a:cubicBezTo>
                    <a:pt x="26867" y="6431"/>
                    <a:pt x="26867" y="4450"/>
                    <a:pt x="40114" y="4450"/>
                  </a:cubicBezTo>
                  <a:lnTo>
                    <a:pt x="44716" y="4450"/>
                  </a:lnTo>
                  <a:lnTo>
                    <a:pt x="44716" y="63"/>
                  </a:lnTo>
                  <a:cubicBezTo>
                    <a:pt x="39696" y="487"/>
                    <a:pt x="27006" y="487"/>
                    <a:pt x="21289" y="487"/>
                  </a:cubicBezTo>
                  <a:cubicBezTo>
                    <a:pt x="15851" y="487"/>
                    <a:pt x="4974" y="487"/>
                    <a:pt x="94" y="63"/>
                  </a:cubicBezTo>
                  <a:lnTo>
                    <a:pt x="94" y="4450"/>
                  </a:lnTo>
                  <a:lnTo>
                    <a:pt x="3440" y="4450"/>
                  </a:lnTo>
                  <a:cubicBezTo>
                    <a:pt x="14177" y="4450"/>
                    <a:pt x="14456" y="6007"/>
                    <a:pt x="14456" y="11102"/>
                  </a:cubicBezTo>
                  <a:lnTo>
                    <a:pt x="14456" y="85685"/>
                  </a:lnTo>
                  <a:cubicBezTo>
                    <a:pt x="14456" y="90779"/>
                    <a:pt x="14177" y="92336"/>
                    <a:pt x="3440" y="92336"/>
                  </a:cubicBezTo>
                  <a:lnTo>
                    <a:pt x="94" y="92336"/>
                  </a:lnTo>
                  <a:lnTo>
                    <a:pt x="94" y="96723"/>
                  </a:lnTo>
                  <a:lnTo>
                    <a:pt x="72744" y="96723"/>
                  </a:lnTo>
                  <a:lnTo>
                    <a:pt x="76648" y="60210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8755A1E2-5DCC-E2DF-4470-1E014627CA41}"/>
                </a:ext>
              </a:extLst>
            </p:cNvPr>
            <p:cNvSpPr/>
            <p:nvPr>
              <p:custDataLst>
                <p:tags r:id="rId162"/>
              </p:custDataLst>
            </p:nvPr>
          </p:nvSpPr>
          <p:spPr>
            <a:xfrm>
              <a:off x="6596113" y="5040892"/>
              <a:ext cx="29840" cy="94679"/>
            </a:xfrm>
            <a:custGeom>
              <a:avLst/>
              <a:gdLst>
                <a:gd name="csX0" fmla="*/ 20180 w 29840"/>
                <a:gd name="csY0" fmla="*/ 32189 h 94679"/>
                <a:gd name="csX1" fmla="*/ 658 w 29840"/>
                <a:gd name="csY1" fmla="*/ 33745 h 94679"/>
                <a:gd name="csX2" fmla="*/ 658 w 29840"/>
                <a:gd name="csY2" fmla="*/ 38133 h 94679"/>
                <a:gd name="csX3" fmla="*/ 10976 w 29840"/>
                <a:gd name="csY3" fmla="*/ 45916 h 94679"/>
                <a:gd name="csX4" fmla="*/ 10976 w 29840"/>
                <a:gd name="csY4" fmla="*/ 83986 h 94679"/>
                <a:gd name="csX5" fmla="*/ 100 w 29840"/>
                <a:gd name="csY5" fmla="*/ 90355 h 94679"/>
                <a:gd name="csX6" fmla="*/ 100 w 29840"/>
                <a:gd name="csY6" fmla="*/ 94742 h 94679"/>
                <a:gd name="csX7" fmla="*/ 15439 w 29840"/>
                <a:gd name="csY7" fmla="*/ 94318 h 94679"/>
                <a:gd name="csX8" fmla="*/ 29941 w 29840"/>
                <a:gd name="csY8" fmla="*/ 94742 h 94679"/>
                <a:gd name="csX9" fmla="*/ 29941 w 29840"/>
                <a:gd name="csY9" fmla="*/ 90355 h 94679"/>
                <a:gd name="csX10" fmla="*/ 20180 w 29840"/>
                <a:gd name="csY10" fmla="*/ 84128 h 94679"/>
                <a:gd name="csX11" fmla="*/ 20180 w 29840"/>
                <a:gd name="csY11" fmla="*/ 32189 h 94679"/>
                <a:gd name="csX12" fmla="*/ 20737 w 29840"/>
                <a:gd name="csY12" fmla="*/ 7564 h 94679"/>
                <a:gd name="csX13" fmla="*/ 13347 w 29840"/>
                <a:gd name="csY13" fmla="*/ 63 h 94679"/>
                <a:gd name="csX14" fmla="*/ 5956 w 29840"/>
                <a:gd name="csY14" fmla="*/ 7564 h 94679"/>
                <a:gd name="csX15" fmla="*/ 13347 w 29840"/>
                <a:gd name="csY15" fmla="*/ 15064 h 94679"/>
                <a:gd name="csX16" fmla="*/ 20737 w 29840"/>
                <a:gd name="csY16" fmla="*/ 7564 h 946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9840" h="94679">
                  <a:moveTo>
                    <a:pt x="20180" y="32189"/>
                  </a:moveTo>
                  <a:lnTo>
                    <a:pt x="658" y="33745"/>
                  </a:lnTo>
                  <a:lnTo>
                    <a:pt x="658" y="38133"/>
                  </a:lnTo>
                  <a:cubicBezTo>
                    <a:pt x="9721" y="38133"/>
                    <a:pt x="10976" y="38982"/>
                    <a:pt x="10976" y="45916"/>
                  </a:cubicBezTo>
                  <a:lnTo>
                    <a:pt x="10976" y="83986"/>
                  </a:lnTo>
                  <a:cubicBezTo>
                    <a:pt x="10976" y="90355"/>
                    <a:pt x="9443" y="90355"/>
                    <a:pt x="100" y="90355"/>
                  </a:cubicBezTo>
                  <a:lnTo>
                    <a:pt x="100" y="94742"/>
                  </a:lnTo>
                  <a:cubicBezTo>
                    <a:pt x="4562" y="94601"/>
                    <a:pt x="12092" y="94318"/>
                    <a:pt x="15439" y="94318"/>
                  </a:cubicBezTo>
                  <a:cubicBezTo>
                    <a:pt x="20319" y="94318"/>
                    <a:pt x="25200" y="94601"/>
                    <a:pt x="29941" y="94742"/>
                  </a:cubicBezTo>
                  <a:lnTo>
                    <a:pt x="29941" y="90355"/>
                  </a:lnTo>
                  <a:cubicBezTo>
                    <a:pt x="20737" y="90355"/>
                    <a:pt x="20180" y="89647"/>
                    <a:pt x="20180" y="84128"/>
                  </a:cubicBezTo>
                  <a:lnTo>
                    <a:pt x="20180" y="32189"/>
                  </a:lnTo>
                  <a:close/>
                  <a:moveTo>
                    <a:pt x="20737" y="7564"/>
                  </a:moveTo>
                  <a:cubicBezTo>
                    <a:pt x="20737" y="3035"/>
                    <a:pt x="17251" y="63"/>
                    <a:pt x="13347" y="63"/>
                  </a:cubicBezTo>
                  <a:cubicBezTo>
                    <a:pt x="9024" y="63"/>
                    <a:pt x="5956" y="3884"/>
                    <a:pt x="5956" y="7564"/>
                  </a:cubicBezTo>
                  <a:cubicBezTo>
                    <a:pt x="5956" y="11385"/>
                    <a:pt x="9024" y="15064"/>
                    <a:pt x="13347" y="15064"/>
                  </a:cubicBezTo>
                  <a:cubicBezTo>
                    <a:pt x="17251" y="15064"/>
                    <a:pt x="20737" y="12092"/>
                    <a:pt x="20737" y="756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927DD0D-6281-A027-7E77-1E5A22B3205E}"/>
                </a:ext>
              </a:extLst>
            </p:cNvPr>
            <p:cNvSpPr/>
            <p:nvPr>
              <p:custDataLst>
                <p:tags r:id="rId163"/>
              </p:custDataLst>
            </p:nvPr>
          </p:nvSpPr>
          <p:spPr>
            <a:xfrm>
              <a:off x="6634848" y="5038910"/>
              <a:ext cx="95239" cy="96660"/>
            </a:xfrm>
            <a:custGeom>
              <a:avLst/>
              <a:gdLst>
                <a:gd name="csX0" fmla="*/ 27852 w 95239"/>
                <a:gd name="csY0" fmla="*/ 1903 h 96660"/>
                <a:gd name="csX1" fmla="*/ 23808 w 95239"/>
                <a:gd name="csY1" fmla="*/ 63 h 96660"/>
                <a:gd name="csX2" fmla="*/ 103 w 95239"/>
                <a:gd name="csY2" fmla="*/ 63 h 96660"/>
                <a:gd name="csX3" fmla="*/ 103 w 95239"/>
                <a:gd name="csY3" fmla="*/ 4450 h 96660"/>
                <a:gd name="csX4" fmla="*/ 4146 w 95239"/>
                <a:gd name="csY4" fmla="*/ 4450 h 96660"/>
                <a:gd name="csX5" fmla="*/ 11119 w 95239"/>
                <a:gd name="csY5" fmla="*/ 4733 h 96660"/>
                <a:gd name="csX6" fmla="*/ 14465 w 95239"/>
                <a:gd name="csY6" fmla="*/ 7988 h 96660"/>
                <a:gd name="csX7" fmla="*/ 14465 w 95239"/>
                <a:gd name="csY7" fmla="*/ 81863 h 96660"/>
                <a:gd name="csX8" fmla="*/ 103 w 95239"/>
                <a:gd name="csY8" fmla="*/ 92336 h 96660"/>
                <a:gd name="csX9" fmla="*/ 103 w 95239"/>
                <a:gd name="csY9" fmla="*/ 96723 h 96660"/>
                <a:gd name="csX10" fmla="*/ 16417 w 95239"/>
                <a:gd name="csY10" fmla="*/ 96299 h 96660"/>
                <a:gd name="csX11" fmla="*/ 32732 w 95239"/>
                <a:gd name="csY11" fmla="*/ 96723 h 96660"/>
                <a:gd name="csX12" fmla="*/ 32732 w 95239"/>
                <a:gd name="csY12" fmla="*/ 92336 h 96660"/>
                <a:gd name="csX13" fmla="*/ 18370 w 95239"/>
                <a:gd name="csY13" fmla="*/ 81863 h 96660"/>
                <a:gd name="csX14" fmla="*/ 18370 w 95239"/>
                <a:gd name="csY14" fmla="*/ 8271 h 96660"/>
                <a:gd name="csX15" fmla="*/ 19764 w 95239"/>
                <a:gd name="csY15" fmla="*/ 9969 h 96660"/>
                <a:gd name="csX16" fmla="*/ 76657 w 95239"/>
                <a:gd name="csY16" fmla="*/ 94884 h 96660"/>
                <a:gd name="csX17" fmla="*/ 79028 w 95239"/>
                <a:gd name="csY17" fmla="*/ 96723 h 96660"/>
                <a:gd name="csX18" fmla="*/ 80980 w 95239"/>
                <a:gd name="csY18" fmla="*/ 93044 h 96660"/>
                <a:gd name="csX19" fmla="*/ 80980 w 95239"/>
                <a:gd name="csY19" fmla="*/ 14923 h 96660"/>
                <a:gd name="csX20" fmla="*/ 95343 w 95239"/>
                <a:gd name="csY20" fmla="*/ 4450 h 96660"/>
                <a:gd name="csX21" fmla="*/ 95343 w 95239"/>
                <a:gd name="csY21" fmla="*/ 63 h 96660"/>
                <a:gd name="csX22" fmla="*/ 79028 w 95239"/>
                <a:gd name="csY22" fmla="*/ 487 h 96660"/>
                <a:gd name="csX23" fmla="*/ 62713 w 95239"/>
                <a:gd name="csY23" fmla="*/ 63 h 96660"/>
                <a:gd name="csX24" fmla="*/ 62713 w 95239"/>
                <a:gd name="csY24" fmla="*/ 4450 h 96660"/>
                <a:gd name="csX25" fmla="*/ 77075 w 95239"/>
                <a:gd name="csY25" fmla="*/ 14923 h 96660"/>
                <a:gd name="csX26" fmla="*/ 77075 w 95239"/>
                <a:gd name="csY26" fmla="*/ 75353 h 96660"/>
                <a:gd name="csX27" fmla="*/ 27852 w 95239"/>
                <a:gd name="csY27" fmla="*/ 1903 h 966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95239" h="96660">
                  <a:moveTo>
                    <a:pt x="27852" y="1903"/>
                  </a:moveTo>
                  <a:cubicBezTo>
                    <a:pt x="26597" y="204"/>
                    <a:pt x="26457" y="63"/>
                    <a:pt x="23808" y="63"/>
                  </a:cubicBezTo>
                  <a:lnTo>
                    <a:pt x="103" y="63"/>
                  </a:lnTo>
                  <a:lnTo>
                    <a:pt x="103" y="4450"/>
                  </a:lnTo>
                  <a:lnTo>
                    <a:pt x="4146" y="4450"/>
                  </a:lnTo>
                  <a:cubicBezTo>
                    <a:pt x="6238" y="4450"/>
                    <a:pt x="9027" y="4592"/>
                    <a:pt x="11119" y="4733"/>
                  </a:cubicBezTo>
                  <a:cubicBezTo>
                    <a:pt x="14326" y="5158"/>
                    <a:pt x="14465" y="5299"/>
                    <a:pt x="14465" y="7988"/>
                  </a:cubicBezTo>
                  <a:lnTo>
                    <a:pt x="14465" y="81863"/>
                  </a:lnTo>
                  <a:cubicBezTo>
                    <a:pt x="14465" y="85685"/>
                    <a:pt x="14465" y="92336"/>
                    <a:pt x="103" y="92336"/>
                  </a:cubicBezTo>
                  <a:lnTo>
                    <a:pt x="103" y="96723"/>
                  </a:lnTo>
                  <a:cubicBezTo>
                    <a:pt x="4983" y="96582"/>
                    <a:pt x="11816" y="96299"/>
                    <a:pt x="16417" y="96299"/>
                  </a:cubicBezTo>
                  <a:cubicBezTo>
                    <a:pt x="21019" y="96299"/>
                    <a:pt x="27852" y="96582"/>
                    <a:pt x="32732" y="96723"/>
                  </a:cubicBezTo>
                  <a:lnTo>
                    <a:pt x="32732" y="92336"/>
                  </a:lnTo>
                  <a:cubicBezTo>
                    <a:pt x="18370" y="92336"/>
                    <a:pt x="18370" y="85685"/>
                    <a:pt x="18370" y="81863"/>
                  </a:cubicBezTo>
                  <a:lnTo>
                    <a:pt x="18370" y="8271"/>
                  </a:lnTo>
                  <a:cubicBezTo>
                    <a:pt x="19067" y="8979"/>
                    <a:pt x="19206" y="9120"/>
                    <a:pt x="19764" y="9969"/>
                  </a:cubicBezTo>
                  <a:lnTo>
                    <a:pt x="76657" y="94884"/>
                  </a:lnTo>
                  <a:cubicBezTo>
                    <a:pt x="77912" y="96582"/>
                    <a:pt x="78052" y="96723"/>
                    <a:pt x="79028" y="96723"/>
                  </a:cubicBezTo>
                  <a:cubicBezTo>
                    <a:pt x="80980" y="96723"/>
                    <a:pt x="80980" y="95733"/>
                    <a:pt x="80980" y="93044"/>
                  </a:cubicBezTo>
                  <a:lnTo>
                    <a:pt x="80980" y="14923"/>
                  </a:lnTo>
                  <a:cubicBezTo>
                    <a:pt x="80980" y="11102"/>
                    <a:pt x="80980" y="4450"/>
                    <a:pt x="95343" y="4450"/>
                  </a:cubicBezTo>
                  <a:lnTo>
                    <a:pt x="95343" y="63"/>
                  </a:lnTo>
                  <a:cubicBezTo>
                    <a:pt x="90462" y="204"/>
                    <a:pt x="83629" y="487"/>
                    <a:pt x="79028" y="487"/>
                  </a:cubicBezTo>
                  <a:cubicBezTo>
                    <a:pt x="74426" y="487"/>
                    <a:pt x="67593" y="204"/>
                    <a:pt x="62713" y="63"/>
                  </a:cubicBezTo>
                  <a:lnTo>
                    <a:pt x="62713" y="4450"/>
                  </a:lnTo>
                  <a:cubicBezTo>
                    <a:pt x="77075" y="4450"/>
                    <a:pt x="77075" y="11102"/>
                    <a:pt x="77075" y="14923"/>
                  </a:cubicBezTo>
                  <a:lnTo>
                    <a:pt x="77075" y="75353"/>
                  </a:lnTo>
                  <a:lnTo>
                    <a:pt x="27852" y="1903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285D42D5-2BBD-C8E2-A205-A98483A93B85}"/>
                </a:ext>
              </a:extLst>
            </p:cNvPr>
            <p:cNvSpPr/>
            <p:nvPr>
              <p:custDataLst>
                <p:tags r:id="rId164"/>
              </p:custDataLst>
            </p:nvPr>
          </p:nvSpPr>
          <p:spPr>
            <a:xfrm>
              <a:off x="6738733" y="5037354"/>
              <a:ext cx="68745" cy="99774"/>
            </a:xfrm>
            <a:custGeom>
              <a:avLst/>
              <a:gdLst>
                <a:gd name="csX0" fmla="*/ 20190 w 68745"/>
                <a:gd name="csY0" fmla="*/ 44926 h 99774"/>
                <a:gd name="csX1" fmla="*/ 20190 w 68745"/>
                <a:gd name="csY1" fmla="*/ 63 h 99774"/>
                <a:gd name="csX2" fmla="*/ 110 w 68745"/>
                <a:gd name="csY2" fmla="*/ 1620 h 99774"/>
                <a:gd name="csX3" fmla="*/ 110 w 68745"/>
                <a:gd name="csY3" fmla="*/ 6007 h 99774"/>
                <a:gd name="csX4" fmla="*/ 10987 w 68745"/>
                <a:gd name="csY4" fmla="*/ 13932 h 99774"/>
                <a:gd name="csX5" fmla="*/ 10987 w 68745"/>
                <a:gd name="csY5" fmla="*/ 98280 h 99774"/>
                <a:gd name="csX6" fmla="*/ 14473 w 68745"/>
                <a:gd name="csY6" fmla="*/ 98280 h 99774"/>
                <a:gd name="csX7" fmla="*/ 19493 w 68745"/>
                <a:gd name="csY7" fmla="*/ 89506 h 99774"/>
                <a:gd name="csX8" fmla="*/ 37760 w 68745"/>
                <a:gd name="csY8" fmla="*/ 99837 h 99774"/>
                <a:gd name="csX9" fmla="*/ 68856 w 68745"/>
                <a:gd name="csY9" fmla="*/ 67711 h 99774"/>
                <a:gd name="csX10" fmla="*/ 39294 w 68745"/>
                <a:gd name="csY10" fmla="*/ 35727 h 99774"/>
                <a:gd name="csX11" fmla="*/ 20190 w 68745"/>
                <a:gd name="csY11" fmla="*/ 44926 h 99774"/>
                <a:gd name="csX12" fmla="*/ 20608 w 68745"/>
                <a:gd name="csY12" fmla="*/ 82147 h 99774"/>
                <a:gd name="csX13" fmla="*/ 20608 w 68745"/>
                <a:gd name="csY13" fmla="*/ 52993 h 99774"/>
                <a:gd name="csX14" fmla="*/ 22142 w 68745"/>
                <a:gd name="csY14" fmla="*/ 47898 h 99774"/>
                <a:gd name="csX15" fmla="*/ 38596 w 68745"/>
                <a:gd name="csY15" fmla="*/ 38840 h 99774"/>
                <a:gd name="csX16" fmla="*/ 53238 w 68745"/>
                <a:gd name="csY16" fmla="*/ 47898 h 99774"/>
                <a:gd name="csX17" fmla="*/ 57282 w 68745"/>
                <a:gd name="csY17" fmla="*/ 67570 h 99774"/>
                <a:gd name="csX18" fmla="*/ 52959 w 68745"/>
                <a:gd name="csY18" fmla="*/ 87666 h 99774"/>
                <a:gd name="csX19" fmla="*/ 37202 w 68745"/>
                <a:gd name="csY19" fmla="*/ 96723 h 99774"/>
                <a:gd name="csX20" fmla="*/ 22560 w 68745"/>
                <a:gd name="csY20" fmla="*/ 88091 h 99774"/>
                <a:gd name="csX21" fmla="*/ 20608 w 68745"/>
                <a:gd name="csY21" fmla="*/ 82147 h 997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68745" h="99774">
                  <a:moveTo>
                    <a:pt x="20190" y="44926"/>
                  </a:moveTo>
                  <a:lnTo>
                    <a:pt x="20190" y="63"/>
                  </a:lnTo>
                  <a:lnTo>
                    <a:pt x="110" y="1620"/>
                  </a:lnTo>
                  <a:lnTo>
                    <a:pt x="110" y="6007"/>
                  </a:lnTo>
                  <a:cubicBezTo>
                    <a:pt x="9871" y="6007"/>
                    <a:pt x="10987" y="6997"/>
                    <a:pt x="10987" y="13932"/>
                  </a:cubicBezTo>
                  <a:lnTo>
                    <a:pt x="10987" y="98280"/>
                  </a:lnTo>
                  <a:lnTo>
                    <a:pt x="14473" y="98280"/>
                  </a:lnTo>
                  <a:cubicBezTo>
                    <a:pt x="14612" y="98139"/>
                    <a:pt x="15728" y="96157"/>
                    <a:pt x="19493" y="89506"/>
                  </a:cubicBezTo>
                  <a:cubicBezTo>
                    <a:pt x="21584" y="92761"/>
                    <a:pt x="27441" y="99837"/>
                    <a:pt x="37760" y="99837"/>
                  </a:cubicBezTo>
                  <a:cubicBezTo>
                    <a:pt x="54354" y="99837"/>
                    <a:pt x="68856" y="85968"/>
                    <a:pt x="68856" y="67711"/>
                  </a:cubicBezTo>
                  <a:cubicBezTo>
                    <a:pt x="68856" y="49738"/>
                    <a:pt x="55190" y="35727"/>
                    <a:pt x="39294" y="35727"/>
                  </a:cubicBezTo>
                  <a:cubicBezTo>
                    <a:pt x="28417" y="35727"/>
                    <a:pt x="22421" y="42378"/>
                    <a:pt x="20190" y="44926"/>
                  </a:cubicBezTo>
                  <a:close/>
                  <a:moveTo>
                    <a:pt x="20608" y="82147"/>
                  </a:moveTo>
                  <a:lnTo>
                    <a:pt x="20608" y="52993"/>
                  </a:lnTo>
                  <a:cubicBezTo>
                    <a:pt x="20608" y="50304"/>
                    <a:pt x="20608" y="50162"/>
                    <a:pt x="22142" y="47898"/>
                  </a:cubicBezTo>
                  <a:cubicBezTo>
                    <a:pt x="27580" y="39972"/>
                    <a:pt x="35250" y="38840"/>
                    <a:pt x="38596" y="38840"/>
                  </a:cubicBezTo>
                  <a:cubicBezTo>
                    <a:pt x="44871" y="38840"/>
                    <a:pt x="49891" y="42520"/>
                    <a:pt x="53238" y="47898"/>
                  </a:cubicBezTo>
                  <a:cubicBezTo>
                    <a:pt x="56864" y="53700"/>
                    <a:pt x="57282" y="61767"/>
                    <a:pt x="57282" y="67570"/>
                  </a:cubicBezTo>
                  <a:cubicBezTo>
                    <a:pt x="57282" y="72806"/>
                    <a:pt x="57003" y="81297"/>
                    <a:pt x="52959" y="87666"/>
                  </a:cubicBezTo>
                  <a:cubicBezTo>
                    <a:pt x="50031" y="92053"/>
                    <a:pt x="44732" y="96723"/>
                    <a:pt x="37202" y="96723"/>
                  </a:cubicBezTo>
                  <a:cubicBezTo>
                    <a:pt x="30927" y="96723"/>
                    <a:pt x="25907" y="93327"/>
                    <a:pt x="22560" y="88091"/>
                  </a:cubicBezTo>
                  <a:cubicBezTo>
                    <a:pt x="20608" y="85119"/>
                    <a:pt x="20608" y="84694"/>
                    <a:pt x="20608" y="8214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E5843BBE-48F5-4D0D-0E0C-E8EA47B88A14}"/>
                </a:ext>
              </a:extLst>
            </p:cNvPr>
            <p:cNvSpPr/>
            <p:nvPr>
              <p:custDataLst>
                <p:tags r:id="rId165"/>
              </p:custDataLst>
            </p:nvPr>
          </p:nvSpPr>
          <p:spPr>
            <a:xfrm>
              <a:off x="6820107" y="5035797"/>
              <a:ext cx="92729" cy="102887"/>
            </a:xfrm>
            <a:custGeom>
              <a:avLst/>
              <a:gdLst>
                <a:gd name="csX0" fmla="*/ 92846 w 92729"/>
                <a:gd name="csY0" fmla="*/ 51860 h 102887"/>
                <a:gd name="csX1" fmla="*/ 46411 w 92729"/>
                <a:gd name="csY1" fmla="*/ 63 h 102887"/>
                <a:gd name="csX2" fmla="*/ 116 w 92729"/>
                <a:gd name="csY2" fmla="*/ 51860 h 102887"/>
                <a:gd name="csX3" fmla="*/ 46411 w 92729"/>
                <a:gd name="csY3" fmla="*/ 102951 h 102887"/>
                <a:gd name="csX4" fmla="*/ 92846 w 92729"/>
                <a:gd name="csY4" fmla="*/ 51860 h 102887"/>
                <a:gd name="csX5" fmla="*/ 46550 w 92729"/>
                <a:gd name="csY5" fmla="*/ 99271 h 102887"/>
                <a:gd name="csX6" fmla="*/ 14478 w 92729"/>
                <a:gd name="csY6" fmla="*/ 49879 h 102887"/>
                <a:gd name="csX7" fmla="*/ 46411 w 92729"/>
                <a:gd name="csY7" fmla="*/ 3601 h 102887"/>
                <a:gd name="csX8" fmla="*/ 78483 w 92729"/>
                <a:gd name="csY8" fmla="*/ 49879 h 102887"/>
                <a:gd name="csX9" fmla="*/ 46550 w 92729"/>
                <a:gd name="csY9" fmla="*/ 99271 h 1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92729" h="102887">
                  <a:moveTo>
                    <a:pt x="92846" y="51860"/>
                  </a:moveTo>
                  <a:cubicBezTo>
                    <a:pt x="92846" y="22990"/>
                    <a:pt x="71790" y="63"/>
                    <a:pt x="46411" y="63"/>
                  </a:cubicBezTo>
                  <a:cubicBezTo>
                    <a:pt x="21450" y="63"/>
                    <a:pt x="116" y="22707"/>
                    <a:pt x="116" y="51860"/>
                  </a:cubicBezTo>
                  <a:cubicBezTo>
                    <a:pt x="116" y="80873"/>
                    <a:pt x="21590" y="102951"/>
                    <a:pt x="46411" y="102951"/>
                  </a:cubicBezTo>
                  <a:cubicBezTo>
                    <a:pt x="71790" y="102951"/>
                    <a:pt x="92846" y="80448"/>
                    <a:pt x="92846" y="51860"/>
                  </a:cubicBezTo>
                  <a:close/>
                  <a:moveTo>
                    <a:pt x="46550" y="99271"/>
                  </a:moveTo>
                  <a:cubicBezTo>
                    <a:pt x="33164" y="99271"/>
                    <a:pt x="14478" y="86817"/>
                    <a:pt x="14478" y="49879"/>
                  </a:cubicBezTo>
                  <a:cubicBezTo>
                    <a:pt x="14478" y="13224"/>
                    <a:pt x="34837" y="3601"/>
                    <a:pt x="46411" y="3601"/>
                  </a:cubicBezTo>
                  <a:cubicBezTo>
                    <a:pt x="58542" y="3601"/>
                    <a:pt x="78483" y="13649"/>
                    <a:pt x="78483" y="49879"/>
                  </a:cubicBezTo>
                  <a:cubicBezTo>
                    <a:pt x="78483" y="87383"/>
                    <a:pt x="59379" y="99271"/>
                    <a:pt x="46550" y="9927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2D7C60BE-60D8-71DF-C575-9C8861460B3F}"/>
                </a:ext>
              </a:extLst>
            </p:cNvPr>
            <p:cNvSpPr/>
            <p:nvPr>
              <p:custDataLst>
                <p:tags r:id="rId166"/>
              </p:custDataLst>
            </p:nvPr>
          </p:nvSpPr>
          <p:spPr>
            <a:xfrm>
              <a:off x="6926025" y="5091019"/>
              <a:ext cx="44900" cy="67761"/>
            </a:xfrm>
            <a:custGeom>
              <a:avLst/>
              <a:gdLst>
                <a:gd name="csX0" fmla="*/ 21500 w 44900"/>
                <a:gd name="csY0" fmla="*/ 32756 h 67761"/>
                <a:gd name="csX1" fmla="*/ 34580 w 44900"/>
                <a:gd name="csY1" fmla="*/ 48706 h 67761"/>
                <a:gd name="csX2" fmla="*/ 21890 w 44900"/>
                <a:gd name="csY2" fmla="*/ 64656 h 67761"/>
                <a:gd name="csX3" fmla="*/ 5297 w 44900"/>
                <a:gd name="csY3" fmla="*/ 57721 h 67761"/>
                <a:gd name="csX4" fmla="*/ 10958 w 44900"/>
                <a:gd name="csY4" fmla="*/ 52173 h 67761"/>
                <a:gd name="csX5" fmla="*/ 5590 w 44900"/>
                <a:gd name="csY5" fmla="*/ 46725 h 67761"/>
                <a:gd name="csX6" fmla="*/ 123 w 44900"/>
                <a:gd name="csY6" fmla="*/ 52471 h 67761"/>
                <a:gd name="csX7" fmla="*/ 22086 w 44900"/>
                <a:gd name="csY7" fmla="*/ 67826 h 67761"/>
                <a:gd name="csX8" fmla="*/ 45024 w 44900"/>
                <a:gd name="csY8" fmla="*/ 48706 h 67761"/>
                <a:gd name="csX9" fmla="*/ 28040 w 44900"/>
                <a:gd name="csY9" fmla="*/ 30973 h 67761"/>
                <a:gd name="csX10" fmla="*/ 41998 w 44900"/>
                <a:gd name="csY10" fmla="*/ 13735 h 67761"/>
                <a:gd name="csX11" fmla="*/ 22281 w 44900"/>
                <a:gd name="csY11" fmla="*/ 64 h 67761"/>
                <a:gd name="csX12" fmla="*/ 3149 w 44900"/>
                <a:gd name="csY12" fmla="*/ 13339 h 67761"/>
                <a:gd name="csX13" fmla="*/ 8225 w 44900"/>
                <a:gd name="csY13" fmla="*/ 18590 h 67761"/>
                <a:gd name="csX14" fmla="*/ 13203 w 44900"/>
                <a:gd name="csY14" fmla="*/ 13537 h 67761"/>
                <a:gd name="csX15" fmla="*/ 8225 w 44900"/>
                <a:gd name="csY15" fmla="*/ 8386 h 67761"/>
                <a:gd name="csX16" fmla="*/ 21988 w 44900"/>
                <a:gd name="csY16" fmla="*/ 2937 h 67761"/>
                <a:gd name="csX17" fmla="*/ 32530 w 44900"/>
                <a:gd name="csY17" fmla="*/ 13735 h 67761"/>
                <a:gd name="csX18" fmla="*/ 28626 w 44900"/>
                <a:gd name="csY18" fmla="*/ 25524 h 67761"/>
                <a:gd name="csX19" fmla="*/ 17791 w 44900"/>
                <a:gd name="csY19" fmla="*/ 29784 h 67761"/>
                <a:gd name="csX20" fmla="*/ 14667 w 44900"/>
                <a:gd name="csY20" fmla="*/ 30081 h 67761"/>
                <a:gd name="csX21" fmla="*/ 13691 w 44900"/>
                <a:gd name="csY21" fmla="*/ 31369 h 67761"/>
                <a:gd name="csX22" fmla="*/ 16229 w 44900"/>
                <a:gd name="csY22" fmla="*/ 32756 h 67761"/>
                <a:gd name="csX23" fmla="*/ 21500 w 44900"/>
                <a:gd name="csY23" fmla="*/ 32756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44900" h="67761">
                  <a:moveTo>
                    <a:pt x="21500" y="32756"/>
                  </a:moveTo>
                  <a:cubicBezTo>
                    <a:pt x="29114" y="32756"/>
                    <a:pt x="34580" y="38106"/>
                    <a:pt x="34580" y="48706"/>
                  </a:cubicBezTo>
                  <a:cubicBezTo>
                    <a:pt x="34580" y="60990"/>
                    <a:pt x="27552" y="64656"/>
                    <a:pt x="21890" y="64656"/>
                  </a:cubicBezTo>
                  <a:cubicBezTo>
                    <a:pt x="17986" y="64656"/>
                    <a:pt x="9396" y="63566"/>
                    <a:pt x="5297" y="57721"/>
                  </a:cubicBezTo>
                  <a:cubicBezTo>
                    <a:pt x="9884" y="57523"/>
                    <a:pt x="10958" y="54254"/>
                    <a:pt x="10958" y="52173"/>
                  </a:cubicBezTo>
                  <a:cubicBezTo>
                    <a:pt x="10958" y="49003"/>
                    <a:pt x="8615" y="46725"/>
                    <a:pt x="5590" y="46725"/>
                  </a:cubicBezTo>
                  <a:cubicBezTo>
                    <a:pt x="2856" y="46725"/>
                    <a:pt x="123" y="48409"/>
                    <a:pt x="123" y="52471"/>
                  </a:cubicBezTo>
                  <a:cubicBezTo>
                    <a:pt x="123" y="61783"/>
                    <a:pt x="10275" y="67826"/>
                    <a:pt x="22086" y="67826"/>
                  </a:cubicBezTo>
                  <a:cubicBezTo>
                    <a:pt x="35654" y="67826"/>
                    <a:pt x="45024" y="58613"/>
                    <a:pt x="45024" y="48706"/>
                  </a:cubicBezTo>
                  <a:cubicBezTo>
                    <a:pt x="45024" y="40979"/>
                    <a:pt x="38777" y="33252"/>
                    <a:pt x="28040" y="30973"/>
                  </a:cubicBezTo>
                  <a:cubicBezTo>
                    <a:pt x="38289" y="27209"/>
                    <a:pt x="41998" y="19779"/>
                    <a:pt x="41998" y="13735"/>
                  </a:cubicBezTo>
                  <a:cubicBezTo>
                    <a:pt x="41998" y="5909"/>
                    <a:pt x="33116" y="64"/>
                    <a:pt x="22281" y="64"/>
                  </a:cubicBezTo>
                  <a:cubicBezTo>
                    <a:pt x="11446" y="64"/>
                    <a:pt x="3149" y="5414"/>
                    <a:pt x="3149" y="13339"/>
                  </a:cubicBezTo>
                  <a:cubicBezTo>
                    <a:pt x="3149" y="16707"/>
                    <a:pt x="5297" y="18590"/>
                    <a:pt x="8225" y="18590"/>
                  </a:cubicBezTo>
                  <a:cubicBezTo>
                    <a:pt x="11251" y="18590"/>
                    <a:pt x="13203" y="16311"/>
                    <a:pt x="13203" y="13537"/>
                  </a:cubicBezTo>
                  <a:cubicBezTo>
                    <a:pt x="13203" y="10664"/>
                    <a:pt x="11251" y="8584"/>
                    <a:pt x="8225" y="8386"/>
                  </a:cubicBezTo>
                  <a:cubicBezTo>
                    <a:pt x="11641" y="4027"/>
                    <a:pt x="18376" y="2937"/>
                    <a:pt x="21988" y="2937"/>
                  </a:cubicBezTo>
                  <a:cubicBezTo>
                    <a:pt x="26381" y="2937"/>
                    <a:pt x="32530" y="5117"/>
                    <a:pt x="32530" y="13735"/>
                  </a:cubicBezTo>
                  <a:cubicBezTo>
                    <a:pt x="32530" y="17896"/>
                    <a:pt x="31163" y="22453"/>
                    <a:pt x="28626" y="25524"/>
                  </a:cubicBezTo>
                  <a:cubicBezTo>
                    <a:pt x="25404" y="29289"/>
                    <a:pt x="22671" y="29487"/>
                    <a:pt x="17791" y="29784"/>
                  </a:cubicBezTo>
                  <a:cubicBezTo>
                    <a:pt x="15351" y="29982"/>
                    <a:pt x="15155" y="29982"/>
                    <a:pt x="14667" y="30081"/>
                  </a:cubicBezTo>
                  <a:cubicBezTo>
                    <a:pt x="14472" y="30081"/>
                    <a:pt x="13691" y="30280"/>
                    <a:pt x="13691" y="31369"/>
                  </a:cubicBezTo>
                  <a:cubicBezTo>
                    <a:pt x="13691" y="32756"/>
                    <a:pt x="14570" y="32756"/>
                    <a:pt x="16229" y="32756"/>
                  </a:cubicBezTo>
                  <a:lnTo>
                    <a:pt x="21500" y="32756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4" name="Group 53" descr="\documentclass{article}&#10;\usepackage{amsmath}&#10;\pagestyle{empty}&#10;\begin{document}&#10;&#10;$f_{500}$&#10;&#10;&#10;\end{document}" title="IguanaTex Vector Display">
            <a:extLst>
              <a:ext uri="{FF2B5EF4-FFF2-40B4-BE49-F238E27FC236}">
                <a16:creationId xmlns:a16="http://schemas.microsoft.com/office/drawing/2014/main" id="{4E356729-EAE6-9497-9DF6-4D3AF3A08C22}"/>
              </a:ext>
            </a:extLst>
          </p:cNvPr>
          <p:cNvGrpSpPr>
            <a:grpSpLocks noChangeAspect="1"/>
          </p:cNvGrpSpPr>
          <p:nvPr>
            <p:custDataLst>
              <p:tags r:id="rId16"/>
            </p:custDataLst>
          </p:nvPr>
        </p:nvGrpSpPr>
        <p:grpSpPr>
          <a:xfrm>
            <a:off x="8212162" y="4572159"/>
            <a:ext cx="365061" cy="214588"/>
            <a:chOff x="8487604" y="4344283"/>
            <a:chExt cx="219094" cy="128786"/>
          </a:xfrm>
        </p:grpSpPr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43848021-5F39-E5FF-B860-38F9BC8EF7E2}"/>
                </a:ext>
              </a:extLst>
            </p:cNvPr>
            <p:cNvSpPr/>
            <p:nvPr>
              <p:custDataLst>
                <p:tags r:id="rId154"/>
              </p:custDataLst>
            </p:nvPr>
          </p:nvSpPr>
          <p:spPr>
            <a:xfrm>
              <a:off x="8487604" y="4344283"/>
              <a:ext cx="68543" cy="128786"/>
            </a:xfrm>
            <a:custGeom>
              <a:avLst/>
              <a:gdLst>
                <a:gd name="csX0" fmla="*/ 43208 w 68543"/>
                <a:gd name="csY0" fmla="*/ 43228 h 128786"/>
                <a:gd name="csX1" fmla="*/ 55021 w 68543"/>
                <a:gd name="csY1" fmla="*/ 43228 h 128786"/>
                <a:gd name="csX2" fmla="*/ 59142 w 68543"/>
                <a:gd name="csY2" fmla="*/ 40397 h 128786"/>
                <a:gd name="csX3" fmla="*/ 55434 w 68543"/>
                <a:gd name="csY3" fmla="*/ 38840 h 128786"/>
                <a:gd name="csX4" fmla="*/ 44033 w 68543"/>
                <a:gd name="csY4" fmla="*/ 38840 h 128786"/>
                <a:gd name="csX5" fmla="*/ 46917 w 68543"/>
                <a:gd name="csY5" fmla="*/ 22707 h 128786"/>
                <a:gd name="csX6" fmla="*/ 50214 w 68543"/>
                <a:gd name="csY6" fmla="*/ 7988 h 128786"/>
                <a:gd name="csX7" fmla="*/ 56670 w 68543"/>
                <a:gd name="csY7" fmla="*/ 3176 h 128786"/>
                <a:gd name="csX8" fmla="*/ 63401 w 68543"/>
                <a:gd name="csY8" fmla="*/ 5724 h 128786"/>
                <a:gd name="csX9" fmla="*/ 55983 w 68543"/>
                <a:gd name="csY9" fmla="*/ 13366 h 128786"/>
                <a:gd name="csX10" fmla="*/ 61065 w 68543"/>
                <a:gd name="csY10" fmla="*/ 18319 h 128786"/>
                <a:gd name="csX11" fmla="*/ 68620 w 68543"/>
                <a:gd name="csY11" fmla="*/ 9828 h 128786"/>
                <a:gd name="csX12" fmla="*/ 56670 w 68543"/>
                <a:gd name="csY12" fmla="*/ 63 h 128786"/>
                <a:gd name="csX13" fmla="*/ 39225 w 68543"/>
                <a:gd name="csY13" fmla="*/ 16621 h 128786"/>
                <a:gd name="csX14" fmla="*/ 34692 w 68543"/>
                <a:gd name="csY14" fmla="*/ 38840 h 128786"/>
                <a:gd name="csX15" fmla="*/ 25214 w 68543"/>
                <a:gd name="csY15" fmla="*/ 38840 h 128786"/>
                <a:gd name="csX16" fmla="*/ 21093 w 68543"/>
                <a:gd name="csY16" fmla="*/ 41529 h 128786"/>
                <a:gd name="csX17" fmla="*/ 24939 w 68543"/>
                <a:gd name="csY17" fmla="*/ 43228 h 128786"/>
                <a:gd name="csX18" fmla="*/ 34005 w 68543"/>
                <a:gd name="csY18" fmla="*/ 43228 h 128786"/>
                <a:gd name="csX19" fmla="*/ 23703 w 68543"/>
                <a:gd name="csY19" fmla="*/ 99129 h 128786"/>
                <a:gd name="csX20" fmla="*/ 11752 w 68543"/>
                <a:gd name="csY20" fmla="*/ 125736 h 128786"/>
                <a:gd name="csX21" fmla="*/ 5159 w 68543"/>
                <a:gd name="csY21" fmla="*/ 123188 h 128786"/>
                <a:gd name="csX22" fmla="*/ 12714 w 68543"/>
                <a:gd name="csY22" fmla="*/ 115546 h 128786"/>
                <a:gd name="csX23" fmla="*/ 7632 w 68543"/>
                <a:gd name="csY23" fmla="*/ 110593 h 128786"/>
                <a:gd name="csX24" fmla="*/ 77 w 68543"/>
                <a:gd name="csY24" fmla="*/ 119084 h 128786"/>
                <a:gd name="csX25" fmla="*/ 11752 w 68543"/>
                <a:gd name="csY25" fmla="*/ 128849 h 128786"/>
                <a:gd name="csX26" fmla="*/ 27274 w 68543"/>
                <a:gd name="csY26" fmla="*/ 115122 h 128786"/>
                <a:gd name="csX27" fmla="*/ 34967 w 68543"/>
                <a:gd name="csY27" fmla="*/ 88091 h 128786"/>
                <a:gd name="csX28" fmla="*/ 43208 w 68543"/>
                <a:gd name="csY28" fmla="*/ 43228 h 128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68543" h="128786">
                  <a:moveTo>
                    <a:pt x="43208" y="43228"/>
                  </a:moveTo>
                  <a:lnTo>
                    <a:pt x="55021" y="43228"/>
                  </a:lnTo>
                  <a:cubicBezTo>
                    <a:pt x="57769" y="43228"/>
                    <a:pt x="59142" y="43228"/>
                    <a:pt x="59142" y="40397"/>
                  </a:cubicBezTo>
                  <a:cubicBezTo>
                    <a:pt x="59142" y="38840"/>
                    <a:pt x="57769" y="38840"/>
                    <a:pt x="55434" y="38840"/>
                  </a:cubicBezTo>
                  <a:lnTo>
                    <a:pt x="44033" y="38840"/>
                  </a:lnTo>
                  <a:lnTo>
                    <a:pt x="46917" y="22707"/>
                  </a:lnTo>
                  <a:cubicBezTo>
                    <a:pt x="47467" y="19735"/>
                    <a:pt x="49390" y="9686"/>
                    <a:pt x="50214" y="7988"/>
                  </a:cubicBezTo>
                  <a:cubicBezTo>
                    <a:pt x="51450" y="5299"/>
                    <a:pt x="53785" y="3176"/>
                    <a:pt x="56670" y="3176"/>
                  </a:cubicBezTo>
                  <a:cubicBezTo>
                    <a:pt x="57219" y="3176"/>
                    <a:pt x="60791" y="3176"/>
                    <a:pt x="63401" y="5724"/>
                  </a:cubicBezTo>
                  <a:cubicBezTo>
                    <a:pt x="57357" y="6290"/>
                    <a:pt x="55983" y="11243"/>
                    <a:pt x="55983" y="13366"/>
                  </a:cubicBezTo>
                  <a:cubicBezTo>
                    <a:pt x="55983" y="16621"/>
                    <a:pt x="58456" y="18319"/>
                    <a:pt x="61065" y="18319"/>
                  </a:cubicBezTo>
                  <a:cubicBezTo>
                    <a:pt x="64637" y="18319"/>
                    <a:pt x="68620" y="15206"/>
                    <a:pt x="68620" y="9828"/>
                  </a:cubicBezTo>
                  <a:cubicBezTo>
                    <a:pt x="68620" y="3318"/>
                    <a:pt x="62302" y="63"/>
                    <a:pt x="56670" y="63"/>
                  </a:cubicBezTo>
                  <a:cubicBezTo>
                    <a:pt x="52000" y="63"/>
                    <a:pt x="43346" y="2610"/>
                    <a:pt x="39225" y="16621"/>
                  </a:cubicBezTo>
                  <a:cubicBezTo>
                    <a:pt x="38401" y="19593"/>
                    <a:pt x="37989" y="21008"/>
                    <a:pt x="34692" y="38840"/>
                  </a:cubicBezTo>
                  <a:lnTo>
                    <a:pt x="25214" y="38840"/>
                  </a:lnTo>
                  <a:cubicBezTo>
                    <a:pt x="22604" y="38840"/>
                    <a:pt x="21093" y="38840"/>
                    <a:pt x="21093" y="41529"/>
                  </a:cubicBezTo>
                  <a:cubicBezTo>
                    <a:pt x="21093" y="43228"/>
                    <a:pt x="22329" y="43228"/>
                    <a:pt x="24939" y="43228"/>
                  </a:cubicBezTo>
                  <a:lnTo>
                    <a:pt x="34005" y="43228"/>
                  </a:lnTo>
                  <a:lnTo>
                    <a:pt x="23703" y="99129"/>
                  </a:lnTo>
                  <a:cubicBezTo>
                    <a:pt x="21230" y="112857"/>
                    <a:pt x="18895" y="125736"/>
                    <a:pt x="11752" y="125736"/>
                  </a:cubicBezTo>
                  <a:cubicBezTo>
                    <a:pt x="11203" y="125736"/>
                    <a:pt x="7769" y="125736"/>
                    <a:pt x="5159" y="123188"/>
                  </a:cubicBezTo>
                  <a:cubicBezTo>
                    <a:pt x="11478" y="122764"/>
                    <a:pt x="12714" y="117669"/>
                    <a:pt x="12714" y="115546"/>
                  </a:cubicBezTo>
                  <a:cubicBezTo>
                    <a:pt x="12714" y="112291"/>
                    <a:pt x="10241" y="110593"/>
                    <a:pt x="7632" y="110593"/>
                  </a:cubicBezTo>
                  <a:cubicBezTo>
                    <a:pt x="4060" y="110593"/>
                    <a:pt x="77" y="113706"/>
                    <a:pt x="77" y="119084"/>
                  </a:cubicBezTo>
                  <a:cubicBezTo>
                    <a:pt x="77" y="125453"/>
                    <a:pt x="6121" y="128849"/>
                    <a:pt x="11752" y="128849"/>
                  </a:cubicBezTo>
                  <a:cubicBezTo>
                    <a:pt x="19307" y="128849"/>
                    <a:pt x="24802" y="120499"/>
                    <a:pt x="27274" y="115122"/>
                  </a:cubicBezTo>
                  <a:cubicBezTo>
                    <a:pt x="31670" y="106206"/>
                    <a:pt x="34829" y="89081"/>
                    <a:pt x="34967" y="88091"/>
                  </a:cubicBezTo>
                  <a:lnTo>
                    <a:pt x="43208" y="43228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102F4B20-E468-2A5F-EB3B-045791094B19}"/>
                </a:ext>
              </a:extLst>
            </p:cNvPr>
            <p:cNvSpPr/>
            <p:nvPr>
              <p:custDataLst>
                <p:tags r:id="rId155"/>
              </p:custDataLst>
            </p:nvPr>
          </p:nvSpPr>
          <p:spPr>
            <a:xfrm>
              <a:off x="8553632" y="4399505"/>
              <a:ext cx="42499" cy="67761"/>
            </a:xfrm>
            <a:custGeom>
              <a:avLst/>
              <a:gdLst>
                <a:gd name="csX0" fmla="*/ 8928 w 42499"/>
                <a:gd name="csY0" fmla="*/ 10565 h 67761"/>
                <a:gd name="csX1" fmla="*/ 18255 w 42499"/>
                <a:gd name="csY1" fmla="*/ 11853 h 67761"/>
                <a:gd name="csX2" fmla="*/ 38447 w 42499"/>
                <a:gd name="csY2" fmla="*/ 1451 h 67761"/>
                <a:gd name="csX3" fmla="*/ 37293 w 42499"/>
                <a:gd name="csY3" fmla="*/ 64 h 67761"/>
                <a:gd name="csX4" fmla="*/ 36524 w 42499"/>
                <a:gd name="csY4" fmla="*/ 361 h 67761"/>
                <a:gd name="csX5" fmla="*/ 22005 w 42499"/>
                <a:gd name="csY5" fmla="*/ 3234 h 67761"/>
                <a:gd name="csX6" fmla="*/ 7966 w 42499"/>
                <a:gd name="csY6" fmla="*/ 560 h 67761"/>
                <a:gd name="csX7" fmla="*/ 6716 w 42499"/>
                <a:gd name="csY7" fmla="*/ 64 h 67761"/>
                <a:gd name="csX8" fmla="*/ 5466 w 42499"/>
                <a:gd name="csY8" fmla="*/ 2739 h 67761"/>
                <a:gd name="csX9" fmla="*/ 5466 w 42499"/>
                <a:gd name="csY9" fmla="*/ 31964 h 67761"/>
                <a:gd name="csX10" fmla="*/ 7005 w 42499"/>
                <a:gd name="csY10" fmla="*/ 34837 h 67761"/>
                <a:gd name="csX11" fmla="*/ 8928 w 42499"/>
                <a:gd name="csY11" fmla="*/ 33450 h 67761"/>
                <a:gd name="csX12" fmla="*/ 22293 w 42499"/>
                <a:gd name="csY12" fmla="*/ 27209 h 67761"/>
                <a:gd name="csX13" fmla="*/ 31139 w 42499"/>
                <a:gd name="csY13" fmla="*/ 32756 h 67761"/>
                <a:gd name="csX14" fmla="*/ 33447 w 42499"/>
                <a:gd name="csY14" fmla="*/ 45536 h 67761"/>
                <a:gd name="csX15" fmla="*/ 30562 w 42499"/>
                <a:gd name="csY15" fmla="*/ 58712 h 67761"/>
                <a:gd name="csX16" fmla="*/ 19312 w 42499"/>
                <a:gd name="csY16" fmla="*/ 64656 h 67761"/>
                <a:gd name="csX17" fmla="*/ 4216 w 42499"/>
                <a:gd name="csY17" fmla="*/ 54551 h 67761"/>
                <a:gd name="csX18" fmla="*/ 9697 w 42499"/>
                <a:gd name="csY18" fmla="*/ 49697 h 67761"/>
                <a:gd name="csX19" fmla="*/ 4889 w 42499"/>
                <a:gd name="csY19" fmla="*/ 44644 h 67761"/>
                <a:gd name="csX20" fmla="*/ 82 w 42499"/>
                <a:gd name="csY20" fmla="*/ 49994 h 67761"/>
                <a:gd name="csX21" fmla="*/ 19505 w 42499"/>
                <a:gd name="csY21" fmla="*/ 67826 h 67761"/>
                <a:gd name="csX22" fmla="*/ 42581 w 42499"/>
                <a:gd name="csY22" fmla="*/ 45932 h 67761"/>
                <a:gd name="csX23" fmla="*/ 22389 w 42499"/>
                <a:gd name="csY23" fmla="*/ 24435 h 67761"/>
                <a:gd name="csX24" fmla="*/ 8928 w 42499"/>
                <a:gd name="csY24" fmla="*/ 29289 h 67761"/>
                <a:gd name="csX25" fmla="*/ 8928 w 42499"/>
                <a:gd name="csY25" fmla="*/ 10565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42499" h="67761">
                  <a:moveTo>
                    <a:pt x="8928" y="10565"/>
                  </a:moveTo>
                  <a:cubicBezTo>
                    <a:pt x="13832" y="11853"/>
                    <a:pt x="16716" y="11853"/>
                    <a:pt x="18255" y="11853"/>
                  </a:cubicBezTo>
                  <a:cubicBezTo>
                    <a:pt x="30947" y="11853"/>
                    <a:pt x="38447" y="2937"/>
                    <a:pt x="38447" y="1451"/>
                  </a:cubicBezTo>
                  <a:cubicBezTo>
                    <a:pt x="38447" y="361"/>
                    <a:pt x="37774" y="64"/>
                    <a:pt x="37293" y="64"/>
                  </a:cubicBezTo>
                  <a:cubicBezTo>
                    <a:pt x="37101" y="64"/>
                    <a:pt x="36908" y="64"/>
                    <a:pt x="36524" y="361"/>
                  </a:cubicBezTo>
                  <a:cubicBezTo>
                    <a:pt x="34216" y="1253"/>
                    <a:pt x="29120" y="3234"/>
                    <a:pt x="22005" y="3234"/>
                  </a:cubicBezTo>
                  <a:cubicBezTo>
                    <a:pt x="19312" y="3234"/>
                    <a:pt x="14216" y="3036"/>
                    <a:pt x="7966" y="560"/>
                  </a:cubicBezTo>
                  <a:cubicBezTo>
                    <a:pt x="7005" y="64"/>
                    <a:pt x="6812" y="64"/>
                    <a:pt x="6716" y="64"/>
                  </a:cubicBezTo>
                  <a:cubicBezTo>
                    <a:pt x="5466" y="64"/>
                    <a:pt x="5466" y="1154"/>
                    <a:pt x="5466" y="2739"/>
                  </a:cubicBezTo>
                  <a:lnTo>
                    <a:pt x="5466" y="31964"/>
                  </a:lnTo>
                  <a:cubicBezTo>
                    <a:pt x="5466" y="33648"/>
                    <a:pt x="5466" y="34837"/>
                    <a:pt x="7005" y="34837"/>
                  </a:cubicBezTo>
                  <a:cubicBezTo>
                    <a:pt x="7870" y="34837"/>
                    <a:pt x="7966" y="34639"/>
                    <a:pt x="8928" y="33450"/>
                  </a:cubicBezTo>
                  <a:cubicBezTo>
                    <a:pt x="13062" y="28001"/>
                    <a:pt x="18928" y="27209"/>
                    <a:pt x="22293" y="27209"/>
                  </a:cubicBezTo>
                  <a:cubicBezTo>
                    <a:pt x="28062" y="27209"/>
                    <a:pt x="30658" y="31964"/>
                    <a:pt x="31139" y="32756"/>
                  </a:cubicBezTo>
                  <a:cubicBezTo>
                    <a:pt x="32870" y="36025"/>
                    <a:pt x="33447" y="39790"/>
                    <a:pt x="33447" y="45536"/>
                  </a:cubicBezTo>
                  <a:cubicBezTo>
                    <a:pt x="33447" y="48508"/>
                    <a:pt x="33447" y="54353"/>
                    <a:pt x="30562" y="58712"/>
                  </a:cubicBezTo>
                  <a:cubicBezTo>
                    <a:pt x="28158" y="62278"/>
                    <a:pt x="24024" y="64656"/>
                    <a:pt x="19312" y="64656"/>
                  </a:cubicBezTo>
                  <a:cubicBezTo>
                    <a:pt x="13062" y="64656"/>
                    <a:pt x="6620" y="61089"/>
                    <a:pt x="4216" y="54551"/>
                  </a:cubicBezTo>
                  <a:cubicBezTo>
                    <a:pt x="7870" y="54848"/>
                    <a:pt x="9697" y="52371"/>
                    <a:pt x="9697" y="49697"/>
                  </a:cubicBezTo>
                  <a:cubicBezTo>
                    <a:pt x="9697" y="45437"/>
                    <a:pt x="6139" y="44644"/>
                    <a:pt x="4889" y="44644"/>
                  </a:cubicBezTo>
                  <a:cubicBezTo>
                    <a:pt x="4697" y="44644"/>
                    <a:pt x="82" y="44644"/>
                    <a:pt x="82" y="49994"/>
                  </a:cubicBezTo>
                  <a:cubicBezTo>
                    <a:pt x="82" y="58910"/>
                    <a:pt x="7966" y="67826"/>
                    <a:pt x="19505" y="67826"/>
                  </a:cubicBezTo>
                  <a:cubicBezTo>
                    <a:pt x="31812" y="67826"/>
                    <a:pt x="42581" y="58414"/>
                    <a:pt x="42581" y="45932"/>
                  </a:cubicBezTo>
                  <a:cubicBezTo>
                    <a:pt x="42581" y="34738"/>
                    <a:pt x="34312" y="24435"/>
                    <a:pt x="22389" y="24435"/>
                  </a:cubicBezTo>
                  <a:cubicBezTo>
                    <a:pt x="18158" y="24435"/>
                    <a:pt x="13158" y="25524"/>
                    <a:pt x="8928" y="29289"/>
                  </a:cubicBezTo>
                  <a:lnTo>
                    <a:pt x="8928" y="10565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E395C236-69F0-ADEA-F8AD-69F843ADDB04}"/>
                </a:ext>
              </a:extLst>
            </p:cNvPr>
            <p:cNvSpPr/>
            <p:nvPr>
              <p:custDataLst>
                <p:tags r:id="rId156"/>
              </p:custDataLst>
            </p:nvPr>
          </p:nvSpPr>
          <p:spPr>
            <a:xfrm>
              <a:off x="8607328" y="4399505"/>
              <a:ext cx="44615" cy="67761"/>
            </a:xfrm>
            <a:custGeom>
              <a:avLst/>
              <a:gdLst>
                <a:gd name="csX0" fmla="*/ 44701 w 44615"/>
                <a:gd name="csY0" fmla="*/ 34242 h 67761"/>
                <a:gd name="csX1" fmla="*/ 39028 w 44615"/>
                <a:gd name="csY1" fmla="*/ 8584 h 67761"/>
                <a:gd name="csX2" fmla="*/ 22393 w 44615"/>
                <a:gd name="csY2" fmla="*/ 64 h 67761"/>
                <a:gd name="csX3" fmla="*/ 86 w 44615"/>
                <a:gd name="csY3" fmla="*/ 34242 h 67761"/>
                <a:gd name="csX4" fmla="*/ 22393 w 44615"/>
                <a:gd name="csY4" fmla="*/ 67826 h 67761"/>
                <a:gd name="csX5" fmla="*/ 44701 w 44615"/>
                <a:gd name="csY5" fmla="*/ 34242 h 67761"/>
                <a:gd name="csX6" fmla="*/ 22393 w 44615"/>
                <a:gd name="csY6" fmla="*/ 65052 h 67761"/>
                <a:gd name="csX7" fmla="*/ 10182 w 44615"/>
                <a:gd name="csY7" fmla="*/ 54254 h 67761"/>
                <a:gd name="csX8" fmla="*/ 8836 w 44615"/>
                <a:gd name="csY8" fmla="*/ 32954 h 67761"/>
                <a:gd name="csX9" fmla="*/ 10278 w 44615"/>
                <a:gd name="csY9" fmla="*/ 12745 h 67761"/>
                <a:gd name="csX10" fmla="*/ 22393 w 44615"/>
                <a:gd name="csY10" fmla="*/ 2838 h 67761"/>
                <a:gd name="csX11" fmla="*/ 34316 w 44615"/>
                <a:gd name="csY11" fmla="*/ 11853 h 67761"/>
                <a:gd name="csX12" fmla="*/ 35951 w 44615"/>
                <a:gd name="csY12" fmla="*/ 32954 h 67761"/>
                <a:gd name="csX13" fmla="*/ 34701 w 44615"/>
                <a:gd name="csY13" fmla="*/ 53857 h 67761"/>
                <a:gd name="csX14" fmla="*/ 22393 w 44615"/>
                <a:gd name="csY14" fmla="*/ 65052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4615" h="67761">
                  <a:moveTo>
                    <a:pt x="44701" y="34242"/>
                  </a:moveTo>
                  <a:cubicBezTo>
                    <a:pt x="44701" y="23345"/>
                    <a:pt x="43451" y="15519"/>
                    <a:pt x="39028" y="8584"/>
                  </a:cubicBezTo>
                  <a:cubicBezTo>
                    <a:pt x="36047" y="4027"/>
                    <a:pt x="30085" y="64"/>
                    <a:pt x="22393" y="64"/>
                  </a:cubicBezTo>
                  <a:cubicBezTo>
                    <a:pt x="86" y="64"/>
                    <a:pt x="86" y="27109"/>
                    <a:pt x="86" y="34242"/>
                  </a:cubicBezTo>
                  <a:cubicBezTo>
                    <a:pt x="86" y="41375"/>
                    <a:pt x="86" y="67826"/>
                    <a:pt x="22393" y="67826"/>
                  </a:cubicBezTo>
                  <a:cubicBezTo>
                    <a:pt x="44701" y="67826"/>
                    <a:pt x="44701" y="41375"/>
                    <a:pt x="44701" y="34242"/>
                  </a:cubicBezTo>
                  <a:close/>
                  <a:moveTo>
                    <a:pt x="22393" y="65052"/>
                  </a:moveTo>
                  <a:cubicBezTo>
                    <a:pt x="17970" y="65052"/>
                    <a:pt x="12105" y="62377"/>
                    <a:pt x="10182" y="54254"/>
                  </a:cubicBezTo>
                  <a:cubicBezTo>
                    <a:pt x="8836" y="48409"/>
                    <a:pt x="8836" y="40285"/>
                    <a:pt x="8836" y="32954"/>
                  </a:cubicBezTo>
                  <a:cubicBezTo>
                    <a:pt x="8836" y="25723"/>
                    <a:pt x="8836" y="18193"/>
                    <a:pt x="10278" y="12745"/>
                  </a:cubicBezTo>
                  <a:cubicBezTo>
                    <a:pt x="12297" y="4919"/>
                    <a:pt x="18451" y="2838"/>
                    <a:pt x="22393" y="2838"/>
                  </a:cubicBezTo>
                  <a:cubicBezTo>
                    <a:pt x="27585" y="2838"/>
                    <a:pt x="32585" y="6107"/>
                    <a:pt x="34316" y="11853"/>
                  </a:cubicBezTo>
                  <a:cubicBezTo>
                    <a:pt x="35855" y="17203"/>
                    <a:pt x="35951" y="24336"/>
                    <a:pt x="35951" y="32954"/>
                  </a:cubicBezTo>
                  <a:cubicBezTo>
                    <a:pt x="35951" y="40285"/>
                    <a:pt x="35951" y="47616"/>
                    <a:pt x="34701" y="53857"/>
                  </a:cubicBezTo>
                  <a:cubicBezTo>
                    <a:pt x="32778" y="62872"/>
                    <a:pt x="26239" y="65052"/>
                    <a:pt x="22393" y="6505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97D2395A-A2C2-96E4-FBEF-E148CCC39573}"/>
                </a:ext>
              </a:extLst>
            </p:cNvPr>
            <p:cNvSpPr/>
            <p:nvPr>
              <p:custDataLst>
                <p:tags r:id="rId157"/>
              </p:custDataLst>
            </p:nvPr>
          </p:nvSpPr>
          <p:spPr>
            <a:xfrm>
              <a:off x="8662083" y="4399505"/>
              <a:ext cx="44615" cy="67761"/>
            </a:xfrm>
            <a:custGeom>
              <a:avLst/>
              <a:gdLst>
                <a:gd name="csX0" fmla="*/ 44705 w 44615"/>
                <a:gd name="csY0" fmla="*/ 34242 h 67761"/>
                <a:gd name="csX1" fmla="*/ 39032 w 44615"/>
                <a:gd name="csY1" fmla="*/ 8584 h 67761"/>
                <a:gd name="csX2" fmla="*/ 22397 w 44615"/>
                <a:gd name="csY2" fmla="*/ 64 h 67761"/>
                <a:gd name="csX3" fmla="*/ 90 w 44615"/>
                <a:gd name="csY3" fmla="*/ 34242 h 67761"/>
                <a:gd name="csX4" fmla="*/ 22397 w 44615"/>
                <a:gd name="csY4" fmla="*/ 67826 h 67761"/>
                <a:gd name="csX5" fmla="*/ 44705 w 44615"/>
                <a:gd name="csY5" fmla="*/ 34242 h 67761"/>
                <a:gd name="csX6" fmla="*/ 22397 w 44615"/>
                <a:gd name="csY6" fmla="*/ 65052 h 67761"/>
                <a:gd name="csX7" fmla="*/ 10186 w 44615"/>
                <a:gd name="csY7" fmla="*/ 54254 h 67761"/>
                <a:gd name="csX8" fmla="*/ 8839 w 44615"/>
                <a:gd name="csY8" fmla="*/ 32954 h 67761"/>
                <a:gd name="csX9" fmla="*/ 10282 w 44615"/>
                <a:gd name="csY9" fmla="*/ 12745 h 67761"/>
                <a:gd name="csX10" fmla="*/ 22397 w 44615"/>
                <a:gd name="csY10" fmla="*/ 2838 h 67761"/>
                <a:gd name="csX11" fmla="*/ 34320 w 44615"/>
                <a:gd name="csY11" fmla="*/ 11853 h 67761"/>
                <a:gd name="csX12" fmla="*/ 35955 w 44615"/>
                <a:gd name="csY12" fmla="*/ 32954 h 67761"/>
                <a:gd name="csX13" fmla="*/ 34705 w 44615"/>
                <a:gd name="csY13" fmla="*/ 53857 h 67761"/>
                <a:gd name="csX14" fmla="*/ 22397 w 44615"/>
                <a:gd name="csY14" fmla="*/ 65052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4615" h="67761">
                  <a:moveTo>
                    <a:pt x="44705" y="34242"/>
                  </a:moveTo>
                  <a:cubicBezTo>
                    <a:pt x="44705" y="23345"/>
                    <a:pt x="43455" y="15519"/>
                    <a:pt x="39032" y="8584"/>
                  </a:cubicBezTo>
                  <a:cubicBezTo>
                    <a:pt x="36051" y="4027"/>
                    <a:pt x="30089" y="64"/>
                    <a:pt x="22397" y="64"/>
                  </a:cubicBezTo>
                  <a:cubicBezTo>
                    <a:pt x="90" y="64"/>
                    <a:pt x="90" y="27109"/>
                    <a:pt x="90" y="34242"/>
                  </a:cubicBezTo>
                  <a:cubicBezTo>
                    <a:pt x="90" y="41375"/>
                    <a:pt x="90" y="67826"/>
                    <a:pt x="22397" y="67826"/>
                  </a:cubicBezTo>
                  <a:cubicBezTo>
                    <a:pt x="44705" y="67826"/>
                    <a:pt x="44705" y="41375"/>
                    <a:pt x="44705" y="34242"/>
                  </a:cubicBezTo>
                  <a:close/>
                  <a:moveTo>
                    <a:pt x="22397" y="65052"/>
                  </a:moveTo>
                  <a:cubicBezTo>
                    <a:pt x="17974" y="65052"/>
                    <a:pt x="12109" y="62377"/>
                    <a:pt x="10186" y="54254"/>
                  </a:cubicBezTo>
                  <a:cubicBezTo>
                    <a:pt x="8839" y="48409"/>
                    <a:pt x="8839" y="40285"/>
                    <a:pt x="8839" y="32954"/>
                  </a:cubicBezTo>
                  <a:cubicBezTo>
                    <a:pt x="8839" y="25723"/>
                    <a:pt x="8839" y="18193"/>
                    <a:pt x="10282" y="12745"/>
                  </a:cubicBezTo>
                  <a:cubicBezTo>
                    <a:pt x="12301" y="4919"/>
                    <a:pt x="18455" y="2838"/>
                    <a:pt x="22397" y="2838"/>
                  </a:cubicBezTo>
                  <a:cubicBezTo>
                    <a:pt x="27589" y="2838"/>
                    <a:pt x="32589" y="6107"/>
                    <a:pt x="34320" y="11853"/>
                  </a:cubicBezTo>
                  <a:cubicBezTo>
                    <a:pt x="35859" y="17203"/>
                    <a:pt x="35955" y="24336"/>
                    <a:pt x="35955" y="32954"/>
                  </a:cubicBezTo>
                  <a:cubicBezTo>
                    <a:pt x="35955" y="40285"/>
                    <a:pt x="35955" y="47616"/>
                    <a:pt x="34705" y="53857"/>
                  </a:cubicBezTo>
                  <a:cubicBezTo>
                    <a:pt x="32782" y="62872"/>
                    <a:pt x="26243" y="65052"/>
                    <a:pt x="22397" y="6505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5" name="Group 54" descr="\documentclass{article}&#10;\usepackage{amsmath}&#10;\pagestyle{empty}&#10;\begin{document}&#10;Linac&#10;&#10;&#10;\end{document}" title="IguanaTex Vector Display">
            <a:extLst>
              <a:ext uri="{FF2B5EF4-FFF2-40B4-BE49-F238E27FC236}">
                <a16:creationId xmlns:a16="http://schemas.microsoft.com/office/drawing/2014/main" id="{3D116151-4180-E441-7A6E-F026C4E20678}"/>
              </a:ext>
            </a:extLst>
          </p:cNvPr>
          <p:cNvGrpSpPr>
            <a:grpSpLocks noChangeAspect="1"/>
          </p:cNvGrpSpPr>
          <p:nvPr>
            <p:custDataLst>
              <p:tags r:id="rId17"/>
            </p:custDataLst>
          </p:nvPr>
        </p:nvGrpSpPr>
        <p:grpSpPr>
          <a:xfrm>
            <a:off x="3702404" y="2873135"/>
            <a:ext cx="551880" cy="157805"/>
            <a:chOff x="6652297" y="3132108"/>
            <a:chExt cx="331215" cy="94709"/>
          </a:xfrm>
        </p:grpSpPr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60C61B02-7A54-6BD5-9F6D-5EC1B7D0E5A0}"/>
                </a:ext>
              </a:extLst>
            </p:cNvPr>
            <p:cNvSpPr/>
            <p:nvPr>
              <p:custDataLst>
                <p:tags r:id="rId149"/>
              </p:custDataLst>
            </p:nvPr>
          </p:nvSpPr>
          <p:spPr>
            <a:xfrm>
              <a:off x="6652297" y="3132108"/>
              <a:ext cx="77697" cy="93208"/>
            </a:xfrm>
            <a:custGeom>
              <a:avLst/>
              <a:gdLst>
                <a:gd name="csX0" fmla="*/ 77774 w 77697"/>
                <a:gd name="csY0" fmla="*/ 58062 h 93208"/>
                <a:gd name="csX1" fmla="*/ 74236 w 77697"/>
                <a:gd name="csY1" fmla="*/ 58062 h 93208"/>
                <a:gd name="csX2" fmla="*/ 45789 w 77697"/>
                <a:gd name="csY2" fmla="*/ 89041 h 93208"/>
                <a:gd name="csX3" fmla="*/ 34184 w 77697"/>
                <a:gd name="csY3" fmla="*/ 89041 h 93208"/>
                <a:gd name="csX4" fmla="*/ 27249 w 77697"/>
                <a:gd name="csY4" fmla="*/ 83582 h 93208"/>
                <a:gd name="csX5" fmla="*/ 27249 w 77697"/>
                <a:gd name="csY5" fmla="*/ 10844 h 93208"/>
                <a:gd name="csX6" fmla="*/ 40694 w 77697"/>
                <a:gd name="csY6" fmla="*/ 4293 h 93208"/>
                <a:gd name="csX7" fmla="*/ 45365 w 77697"/>
                <a:gd name="csY7" fmla="*/ 4293 h 93208"/>
                <a:gd name="csX8" fmla="*/ 45365 w 77697"/>
                <a:gd name="csY8" fmla="*/ 63 h 93208"/>
                <a:gd name="csX9" fmla="*/ 21588 w 77697"/>
                <a:gd name="csY9" fmla="*/ 472 h 93208"/>
                <a:gd name="csX10" fmla="*/ 77 w 77697"/>
                <a:gd name="csY10" fmla="*/ 63 h 93208"/>
                <a:gd name="csX11" fmla="*/ 77 w 77697"/>
                <a:gd name="csY11" fmla="*/ 4293 h 93208"/>
                <a:gd name="csX12" fmla="*/ 3473 w 77697"/>
                <a:gd name="csY12" fmla="*/ 4293 h 93208"/>
                <a:gd name="csX13" fmla="*/ 14654 w 77697"/>
                <a:gd name="csY13" fmla="*/ 10707 h 93208"/>
                <a:gd name="csX14" fmla="*/ 14654 w 77697"/>
                <a:gd name="csY14" fmla="*/ 82627 h 93208"/>
                <a:gd name="csX15" fmla="*/ 3473 w 77697"/>
                <a:gd name="csY15" fmla="*/ 89041 h 93208"/>
                <a:gd name="csX16" fmla="*/ 77 w 77697"/>
                <a:gd name="csY16" fmla="*/ 89041 h 93208"/>
                <a:gd name="csX17" fmla="*/ 77 w 77697"/>
                <a:gd name="csY17" fmla="*/ 93272 h 93208"/>
                <a:gd name="csX18" fmla="*/ 73811 w 77697"/>
                <a:gd name="csY18" fmla="*/ 93272 h 93208"/>
                <a:gd name="csX19" fmla="*/ 77774 w 77697"/>
                <a:gd name="csY19" fmla="*/ 58062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77697" h="93208">
                  <a:moveTo>
                    <a:pt x="77774" y="58062"/>
                  </a:moveTo>
                  <a:lnTo>
                    <a:pt x="74236" y="58062"/>
                  </a:lnTo>
                  <a:cubicBezTo>
                    <a:pt x="72679" y="71982"/>
                    <a:pt x="70698" y="89041"/>
                    <a:pt x="45789" y="89041"/>
                  </a:cubicBezTo>
                  <a:lnTo>
                    <a:pt x="34184" y="89041"/>
                  </a:lnTo>
                  <a:cubicBezTo>
                    <a:pt x="27533" y="89041"/>
                    <a:pt x="27249" y="88086"/>
                    <a:pt x="27249" y="83582"/>
                  </a:cubicBezTo>
                  <a:lnTo>
                    <a:pt x="27249" y="10844"/>
                  </a:lnTo>
                  <a:cubicBezTo>
                    <a:pt x="27249" y="6204"/>
                    <a:pt x="27249" y="4293"/>
                    <a:pt x="40694" y="4293"/>
                  </a:cubicBezTo>
                  <a:lnTo>
                    <a:pt x="45365" y="4293"/>
                  </a:lnTo>
                  <a:lnTo>
                    <a:pt x="45365" y="63"/>
                  </a:lnTo>
                  <a:cubicBezTo>
                    <a:pt x="40270" y="472"/>
                    <a:pt x="27391" y="472"/>
                    <a:pt x="21588" y="472"/>
                  </a:cubicBezTo>
                  <a:cubicBezTo>
                    <a:pt x="16069" y="472"/>
                    <a:pt x="5030" y="472"/>
                    <a:pt x="77" y="63"/>
                  </a:cubicBezTo>
                  <a:lnTo>
                    <a:pt x="77" y="4293"/>
                  </a:lnTo>
                  <a:lnTo>
                    <a:pt x="3473" y="4293"/>
                  </a:lnTo>
                  <a:cubicBezTo>
                    <a:pt x="14371" y="4293"/>
                    <a:pt x="14654" y="5794"/>
                    <a:pt x="14654" y="10707"/>
                  </a:cubicBezTo>
                  <a:lnTo>
                    <a:pt x="14654" y="82627"/>
                  </a:lnTo>
                  <a:cubicBezTo>
                    <a:pt x="14654" y="87540"/>
                    <a:pt x="14371" y="89041"/>
                    <a:pt x="3473" y="89041"/>
                  </a:cubicBezTo>
                  <a:lnTo>
                    <a:pt x="77" y="89041"/>
                  </a:lnTo>
                  <a:lnTo>
                    <a:pt x="77" y="93272"/>
                  </a:lnTo>
                  <a:lnTo>
                    <a:pt x="73811" y="93272"/>
                  </a:lnTo>
                  <a:lnTo>
                    <a:pt x="77774" y="58062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89845AC9-1082-56DB-9FB5-FAE9C71D92DF}"/>
                </a:ext>
              </a:extLst>
            </p:cNvPr>
            <p:cNvSpPr/>
            <p:nvPr>
              <p:custDataLst>
                <p:tags r:id="rId150"/>
              </p:custDataLst>
            </p:nvPr>
          </p:nvSpPr>
          <p:spPr>
            <a:xfrm>
              <a:off x="6740750" y="3134018"/>
              <a:ext cx="30286" cy="91298"/>
            </a:xfrm>
            <a:custGeom>
              <a:avLst/>
              <a:gdLst>
                <a:gd name="csX0" fmla="*/ 20462 w 30286"/>
                <a:gd name="csY0" fmla="*/ 31041 h 91298"/>
                <a:gd name="csX1" fmla="*/ 649 w 30286"/>
                <a:gd name="csY1" fmla="*/ 32543 h 91298"/>
                <a:gd name="csX2" fmla="*/ 649 w 30286"/>
                <a:gd name="csY2" fmla="*/ 36773 h 91298"/>
                <a:gd name="csX3" fmla="*/ 11122 w 30286"/>
                <a:gd name="csY3" fmla="*/ 44279 h 91298"/>
                <a:gd name="csX4" fmla="*/ 11122 w 30286"/>
                <a:gd name="csY4" fmla="*/ 80989 h 91298"/>
                <a:gd name="csX5" fmla="*/ 83 w 30286"/>
                <a:gd name="csY5" fmla="*/ 87130 h 91298"/>
                <a:gd name="csX6" fmla="*/ 83 w 30286"/>
                <a:gd name="csY6" fmla="*/ 91361 h 91298"/>
                <a:gd name="csX7" fmla="*/ 15651 w 30286"/>
                <a:gd name="csY7" fmla="*/ 90952 h 91298"/>
                <a:gd name="csX8" fmla="*/ 30369 w 30286"/>
                <a:gd name="csY8" fmla="*/ 91361 h 91298"/>
                <a:gd name="csX9" fmla="*/ 30369 w 30286"/>
                <a:gd name="csY9" fmla="*/ 87130 h 91298"/>
                <a:gd name="csX10" fmla="*/ 20462 w 30286"/>
                <a:gd name="csY10" fmla="*/ 81126 h 91298"/>
                <a:gd name="csX11" fmla="*/ 20462 w 30286"/>
                <a:gd name="csY11" fmla="*/ 31041 h 91298"/>
                <a:gd name="csX12" fmla="*/ 21029 w 30286"/>
                <a:gd name="csY12" fmla="*/ 7296 h 91298"/>
                <a:gd name="csX13" fmla="*/ 13528 w 30286"/>
                <a:gd name="csY13" fmla="*/ 63 h 91298"/>
                <a:gd name="csX14" fmla="*/ 6027 w 30286"/>
                <a:gd name="csY14" fmla="*/ 7296 h 91298"/>
                <a:gd name="csX15" fmla="*/ 13528 w 30286"/>
                <a:gd name="csY15" fmla="*/ 14529 h 91298"/>
                <a:gd name="csX16" fmla="*/ 21029 w 30286"/>
                <a:gd name="csY16" fmla="*/ 7296 h 91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0286" h="91298">
                  <a:moveTo>
                    <a:pt x="20462" y="31041"/>
                  </a:moveTo>
                  <a:lnTo>
                    <a:pt x="649" y="32543"/>
                  </a:lnTo>
                  <a:lnTo>
                    <a:pt x="649" y="36773"/>
                  </a:lnTo>
                  <a:cubicBezTo>
                    <a:pt x="9848" y="36773"/>
                    <a:pt x="11122" y="37592"/>
                    <a:pt x="11122" y="44279"/>
                  </a:cubicBezTo>
                  <a:lnTo>
                    <a:pt x="11122" y="80989"/>
                  </a:lnTo>
                  <a:cubicBezTo>
                    <a:pt x="11122" y="87130"/>
                    <a:pt x="9565" y="87130"/>
                    <a:pt x="83" y="87130"/>
                  </a:cubicBezTo>
                  <a:lnTo>
                    <a:pt x="83" y="91361"/>
                  </a:lnTo>
                  <a:cubicBezTo>
                    <a:pt x="4612" y="91225"/>
                    <a:pt x="12254" y="90952"/>
                    <a:pt x="15651" y="90952"/>
                  </a:cubicBezTo>
                  <a:cubicBezTo>
                    <a:pt x="20604" y="90952"/>
                    <a:pt x="25557" y="91225"/>
                    <a:pt x="30369" y="91361"/>
                  </a:cubicBezTo>
                  <a:lnTo>
                    <a:pt x="30369" y="87130"/>
                  </a:lnTo>
                  <a:cubicBezTo>
                    <a:pt x="21029" y="87130"/>
                    <a:pt x="20462" y="86448"/>
                    <a:pt x="20462" y="81126"/>
                  </a:cubicBezTo>
                  <a:lnTo>
                    <a:pt x="20462" y="31041"/>
                  </a:lnTo>
                  <a:close/>
                  <a:moveTo>
                    <a:pt x="21029" y="7296"/>
                  </a:moveTo>
                  <a:cubicBezTo>
                    <a:pt x="21029" y="2929"/>
                    <a:pt x="17490" y="63"/>
                    <a:pt x="13528" y="63"/>
                  </a:cubicBezTo>
                  <a:cubicBezTo>
                    <a:pt x="9141" y="63"/>
                    <a:pt x="6027" y="3747"/>
                    <a:pt x="6027" y="7296"/>
                  </a:cubicBezTo>
                  <a:cubicBezTo>
                    <a:pt x="6027" y="10980"/>
                    <a:pt x="9141" y="14529"/>
                    <a:pt x="13528" y="14529"/>
                  </a:cubicBezTo>
                  <a:cubicBezTo>
                    <a:pt x="17490" y="14529"/>
                    <a:pt x="21029" y="11663"/>
                    <a:pt x="21029" y="729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7EC0E2E-337A-C57C-16A3-0CFF54A609CF}"/>
                </a:ext>
              </a:extLst>
            </p:cNvPr>
            <p:cNvSpPr/>
            <p:nvPr>
              <p:custDataLst>
                <p:tags r:id="rId151"/>
              </p:custDataLst>
            </p:nvPr>
          </p:nvSpPr>
          <p:spPr>
            <a:xfrm>
              <a:off x="6779921" y="3164997"/>
              <a:ext cx="71186" cy="60319"/>
            </a:xfrm>
            <a:custGeom>
              <a:avLst/>
              <a:gdLst>
                <a:gd name="csX0" fmla="*/ 11125 w 71186"/>
                <a:gd name="csY0" fmla="*/ 13437 h 60319"/>
                <a:gd name="csX1" fmla="*/ 11125 w 71186"/>
                <a:gd name="csY1" fmla="*/ 50011 h 60319"/>
                <a:gd name="csX2" fmla="*/ 86 w 71186"/>
                <a:gd name="csY2" fmla="*/ 56152 h 60319"/>
                <a:gd name="csX3" fmla="*/ 86 w 71186"/>
                <a:gd name="csY3" fmla="*/ 60382 h 60319"/>
                <a:gd name="csX4" fmla="*/ 16078 w 71186"/>
                <a:gd name="csY4" fmla="*/ 59973 h 60319"/>
                <a:gd name="csX5" fmla="*/ 31929 w 71186"/>
                <a:gd name="csY5" fmla="*/ 60382 h 60319"/>
                <a:gd name="csX6" fmla="*/ 31929 w 71186"/>
                <a:gd name="csY6" fmla="*/ 56152 h 60319"/>
                <a:gd name="csX7" fmla="*/ 20890 w 71186"/>
                <a:gd name="csY7" fmla="*/ 50011 h 60319"/>
                <a:gd name="csX8" fmla="*/ 20890 w 71186"/>
                <a:gd name="csY8" fmla="*/ 24900 h 60319"/>
                <a:gd name="csX9" fmla="*/ 39996 w 71186"/>
                <a:gd name="csY9" fmla="*/ 3065 h 60319"/>
                <a:gd name="csX10" fmla="*/ 50469 w 71186"/>
                <a:gd name="csY10" fmla="*/ 18213 h 60319"/>
                <a:gd name="csX11" fmla="*/ 50469 w 71186"/>
                <a:gd name="csY11" fmla="*/ 50011 h 60319"/>
                <a:gd name="csX12" fmla="*/ 39430 w 71186"/>
                <a:gd name="csY12" fmla="*/ 56152 h 60319"/>
                <a:gd name="csX13" fmla="*/ 39430 w 71186"/>
                <a:gd name="csY13" fmla="*/ 60382 h 60319"/>
                <a:gd name="csX14" fmla="*/ 55422 w 71186"/>
                <a:gd name="csY14" fmla="*/ 59973 h 60319"/>
                <a:gd name="csX15" fmla="*/ 71273 w 71186"/>
                <a:gd name="csY15" fmla="*/ 60382 h 60319"/>
                <a:gd name="csX16" fmla="*/ 71273 w 71186"/>
                <a:gd name="csY16" fmla="*/ 56152 h 60319"/>
                <a:gd name="csX17" fmla="*/ 60234 w 71186"/>
                <a:gd name="csY17" fmla="*/ 52058 h 60319"/>
                <a:gd name="csX18" fmla="*/ 60234 w 71186"/>
                <a:gd name="csY18" fmla="*/ 25992 h 60319"/>
                <a:gd name="csX19" fmla="*/ 55846 w 71186"/>
                <a:gd name="csY19" fmla="*/ 5112 h 60319"/>
                <a:gd name="csX20" fmla="*/ 40986 w 71186"/>
                <a:gd name="csY20" fmla="*/ 63 h 60319"/>
                <a:gd name="csX21" fmla="*/ 20041 w 71186"/>
                <a:gd name="csY21" fmla="*/ 14392 h 60319"/>
                <a:gd name="csX22" fmla="*/ 20041 w 71186"/>
                <a:gd name="csY22" fmla="*/ 63 h 60319"/>
                <a:gd name="csX23" fmla="*/ 86 w 71186"/>
                <a:gd name="csY23" fmla="*/ 1564 h 60319"/>
                <a:gd name="csX24" fmla="*/ 86 w 71186"/>
                <a:gd name="csY24" fmla="*/ 5794 h 60319"/>
                <a:gd name="csX25" fmla="*/ 11125 w 71186"/>
                <a:gd name="csY25" fmla="*/ 13437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186" h="60319">
                  <a:moveTo>
                    <a:pt x="11125" y="13437"/>
                  </a:moveTo>
                  <a:lnTo>
                    <a:pt x="11125" y="50011"/>
                  </a:lnTo>
                  <a:cubicBezTo>
                    <a:pt x="11125" y="56152"/>
                    <a:pt x="9568" y="56152"/>
                    <a:pt x="86" y="56152"/>
                  </a:cubicBezTo>
                  <a:lnTo>
                    <a:pt x="86" y="60382"/>
                  </a:lnTo>
                  <a:cubicBezTo>
                    <a:pt x="5039" y="60246"/>
                    <a:pt x="12257" y="59973"/>
                    <a:pt x="16078" y="59973"/>
                  </a:cubicBezTo>
                  <a:cubicBezTo>
                    <a:pt x="19758" y="59973"/>
                    <a:pt x="27117" y="60246"/>
                    <a:pt x="31929" y="60382"/>
                  </a:cubicBezTo>
                  <a:lnTo>
                    <a:pt x="31929" y="56152"/>
                  </a:lnTo>
                  <a:cubicBezTo>
                    <a:pt x="22447" y="56152"/>
                    <a:pt x="20890" y="56152"/>
                    <a:pt x="20890" y="50011"/>
                  </a:cubicBezTo>
                  <a:lnTo>
                    <a:pt x="20890" y="24900"/>
                  </a:lnTo>
                  <a:cubicBezTo>
                    <a:pt x="20890" y="10707"/>
                    <a:pt x="30938" y="3065"/>
                    <a:pt x="39996" y="3065"/>
                  </a:cubicBezTo>
                  <a:cubicBezTo>
                    <a:pt x="48912" y="3065"/>
                    <a:pt x="50469" y="10434"/>
                    <a:pt x="50469" y="18213"/>
                  </a:cubicBezTo>
                  <a:lnTo>
                    <a:pt x="50469" y="50011"/>
                  </a:lnTo>
                  <a:cubicBezTo>
                    <a:pt x="50469" y="56152"/>
                    <a:pt x="48912" y="56152"/>
                    <a:pt x="39430" y="56152"/>
                  </a:cubicBezTo>
                  <a:lnTo>
                    <a:pt x="39430" y="60382"/>
                  </a:lnTo>
                  <a:cubicBezTo>
                    <a:pt x="44383" y="60246"/>
                    <a:pt x="51601" y="59973"/>
                    <a:pt x="55422" y="59973"/>
                  </a:cubicBezTo>
                  <a:cubicBezTo>
                    <a:pt x="59102" y="59973"/>
                    <a:pt x="66461" y="60246"/>
                    <a:pt x="71273" y="60382"/>
                  </a:cubicBezTo>
                  <a:lnTo>
                    <a:pt x="71273" y="56152"/>
                  </a:lnTo>
                  <a:cubicBezTo>
                    <a:pt x="63913" y="56152"/>
                    <a:pt x="60375" y="56152"/>
                    <a:pt x="60234" y="52058"/>
                  </a:cubicBezTo>
                  <a:lnTo>
                    <a:pt x="60234" y="25992"/>
                  </a:lnTo>
                  <a:cubicBezTo>
                    <a:pt x="60234" y="14256"/>
                    <a:pt x="60234" y="10025"/>
                    <a:pt x="55846" y="5112"/>
                  </a:cubicBezTo>
                  <a:cubicBezTo>
                    <a:pt x="53865" y="2792"/>
                    <a:pt x="49195" y="63"/>
                    <a:pt x="40986" y="63"/>
                  </a:cubicBezTo>
                  <a:cubicBezTo>
                    <a:pt x="30655" y="63"/>
                    <a:pt x="24003" y="5931"/>
                    <a:pt x="20041" y="14392"/>
                  </a:cubicBezTo>
                  <a:lnTo>
                    <a:pt x="20041" y="63"/>
                  </a:lnTo>
                  <a:lnTo>
                    <a:pt x="86" y="1564"/>
                  </a:lnTo>
                  <a:lnTo>
                    <a:pt x="86" y="5794"/>
                  </a:lnTo>
                  <a:cubicBezTo>
                    <a:pt x="9992" y="5794"/>
                    <a:pt x="11125" y="6750"/>
                    <a:pt x="11125" y="1343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5FBFA9CB-CF85-BA59-9933-8371DBC63908}"/>
                </a:ext>
              </a:extLst>
            </p:cNvPr>
            <p:cNvSpPr/>
            <p:nvPr>
              <p:custDataLst>
                <p:tags r:id="rId152"/>
              </p:custDataLst>
            </p:nvPr>
          </p:nvSpPr>
          <p:spPr>
            <a:xfrm>
              <a:off x="6859962" y="3164178"/>
              <a:ext cx="63827" cy="62639"/>
            </a:xfrm>
            <a:custGeom>
              <a:avLst/>
              <a:gdLst>
                <a:gd name="csX0" fmla="*/ 41275 w 63827"/>
                <a:gd name="csY0" fmla="*/ 50829 h 62639"/>
                <a:gd name="csX1" fmla="*/ 52314 w 63827"/>
                <a:gd name="csY1" fmla="*/ 62020 h 62639"/>
                <a:gd name="csX2" fmla="*/ 63919 w 63827"/>
                <a:gd name="csY2" fmla="*/ 49055 h 62639"/>
                <a:gd name="csX3" fmla="*/ 63919 w 63827"/>
                <a:gd name="csY3" fmla="*/ 41413 h 62639"/>
                <a:gd name="csX4" fmla="*/ 60381 w 63827"/>
                <a:gd name="csY4" fmla="*/ 41413 h 62639"/>
                <a:gd name="csX5" fmla="*/ 60381 w 63827"/>
                <a:gd name="csY5" fmla="*/ 49055 h 62639"/>
                <a:gd name="csX6" fmla="*/ 55286 w 63827"/>
                <a:gd name="csY6" fmla="*/ 57789 h 62639"/>
                <a:gd name="csX7" fmla="*/ 50049 w 63827"/>
                <a:gd name="csY7" fmla="*/ 50966 h 62639"/>
                <a:gd name="csX8" fmla="*/ 50049 w 63827"/>
                <a:gd name="csY8" fmla="*/ 23672 h 62639"/>
                <a:gd name="csX9" fmla="*/ 44955 w 63827"/>
                <a:gd name="csY9" fmla="*/ 7569 h 62639"/>
                <a:gd name="csX10" fmla="*/ 25566 w 63827"/>
                <a:gd name="csY10" fmla="*/ 63 h 62639"/>
                <a:gd name="csX11" fmla="*/ 4195 w 63827"/>
                <a:gd name="csY11" fmla="*/ 15484 h 62639"/>
                <a:gd name="csX12" fmla="*/ 10706 w 63827"/>
                <a:gd name="csY12" fmla="*/ 21898 h 62639"/>
                <a:gd name="csX13" fmla="*/ 17216 w 63827"/>
                <a:gd name="csY13" fmla="*/ 15620 h 62639"/>
                <a:gd name="csX14" fmla="*/ 9998 w 63827"/>
                <a:gd name="csY14" fmla="*/ 9343 h 62639"/>
                <a:gd name="csX15" fmla="*/ 25283 w 63827"/>
                <a:gd name="csY15" fmla="*/ 3065 h 62639"/>
                <a:gd name="csX16" fmla="*/ 40284 w 63827"/>
                <a:gd name="csY16" fmla="*/ 20533 h 62639"/>
                <a:gd name="csX17" fmla="*/ 40284 w 63827"/>
                <a:gd name="csY17" fmla="*/ 25583 h 62639"/>
                <a:gd name="csX18" fmla="*/ 14244 w 63827"/>
                <a:gd name="csY18" fmla="*/ 30496 h 62639"/>
                <a:gd name="csX19" fmla="*/ 91 w 63827"/>
                <a:gd name="csY19" fmla="*/ 48237 h 62639"/>
                <a:gd name="csX20" fmla="*/ 22735 w 63827"/>
                <a:gd name="csY20" fmla="*/ 62702 h 62639"/>
                <a:gd name="csX21" fmla="*/ 41275 w 63827"/>
                <a:gd name="csY21" fmla="*/ 50829 h 62639"/>
                <a:gd name="csX22" fmla="*/ 40284 w 63827"/>
                <a:gd name="csY22" fmla="*/ 28448 h 62639"/>
                <a:gd name="csX23" fmla="*/ 40284 w 63827"/>
                <a:gd name="csY23" fmla="*/ 42095 h 62639"/>
                <a:gd name="csX24" fmla="*/ 23726 w 63827"/>
                <a:gd name="csY24" fmla="*/ 59700 h 62639"/>
                <a:gd name="csX25" fmla="*/ 10989 w 63827"/>
                <a:gd name="csY25" fmla="*/ 48100 h 62639"/>
                <a:gd name="csX26" fmla="*/ 40284 w 63827"/>
                <a:gd name="csY26" fmla="*/ 28448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3827" h="62639">
                  <a:moveTo>
                    <a:pt x="41275" y="50829"/>
                  </a:moveTo>
                  <a:cubicBezTo>
                    <a:pt x="41841" y="56288"/>
                    <a:pt x="45662" y="62020"/>
                    <a:pt x="52314" y="62020"/>
                  </a:cubicBezTo>
                  <a:cubicBezTo>
                    <a:pt x="55286" y="62020"/>
                    <a:pt x="63919" y="60109"/>
                    <a:pt x="63919" y="49055"/>
                  </a:cubicBezTo>
                  <a:lnTo>
                    <a:pt x="63919" y="41413"/>
                  </a:lnTo>
                  <a:lnTo>
                    <a:pt x="60381" y="41413"/>
                  </a:lnTo>
                  <a:lnTo>
                    <a:pt x="60381" y="49055"/>
                  </a:lnTo>
                  <a:cubicBezTo>
                    <a:pt x="60381" y="56971"/>
                    <a:pt x="56843" y="57789"/>
                    <a:pt x="55286" y="57789"/>
                  </a:cubicBezTo>
                  <a:cubicBezTo>
                    <a:pt x="50616" y="57789"/>
                    <a:pt x="50049" y="51648"/>
                    <a:pt x="50049" y="50966"/>
                  </a:cubicBezTo>
                  <a:lnTo>
                    <a:pt x="50049" y="23672"/>
                  </a:lnTo>
                  <a:cubicBezTo>
                    <a:pt x="50049" y="17940"/>
                    <a:pt x="50049" y="12618"/>
                    <a:pt x="44955" y="7569"/>
                  </a:cubicBezTo>
                  <a:cubicBezTo>
                    <a:pt x="39435" y="2246"/>
                    <a:pt x="32359" y="63"/>
                    <a:pt x="25566" y="63"/>
                  </a:cubicBezTo>
                  <a:cubicBezTo>
                    <a:pt x="13961" y="63"/>
                    <a:pt x="4195" y="6477"/>
                    <a:pt x="4195" y="15484"/>
                  </a:cubicBezTo>
                  <a:cubicBezTo>
                    <a:pt x="4195" y="19578"/>
                    <a:pt x="7026" y="21898"/>
                    <a:pt x="10706" y="21898"/>
                  </a:cubicBezTo>
                  <a:cubicBezTo>
                    <a:pt x="14668" y="21898"/>
                    <a:pt x="17216" y="19169"/>
                    <a:pt x="17216" y="15620"/>
                  </a:cubicBezTo>
                  <a:cubicBezTo>
                    <a:pt x="17216" y="13983"/>
                    <a:pt x="16508" y="9479"/>
                    <a:pt x="9998" y="9343"/>
                  </a:cubicBezTo>
                  <a:cubicBezTo>
                    <a:pt x="13819" y="4566"/>
                    <a:pt x="20754" y="3065"/>
                    <a:pt x="25283" y="3065"/>
                  </a:cubicBezTo>
                  <a:cubicBezTo>
                    <a:pt x="32217" y="3065"/>
                    <a:pt x="40284" y="8387"/>
                    <a:pt x="40284" y="20533"/>
                  </a:cubicBezTo>
                  <a:lnTo>
                    <a:pt x="40284" y="25583"/>
                  </a:lnTo>
                  <a:cubicBezTo>
                    <a:pt x="33066" y="25992"/>
                    <a:pt x="23160" y="26401"/>
                    <a:pt x="14244" y="30496"/>
                  </a:cubicBezTo>
                  <a:cubicBezTo>
                    <a:pt x="3629" y="35135"/>
                    <a:pt x="91" y="42232"/>
                    <a:pt x="91" y="48237"/>
                  </a:cubicBezTo>
                  <a:cubicBezTo>
                    <a:pt x="91" y="59291"/>
                    <a:pt x="13819" y="62702"/>
                    <a:pt x="22735" y="62702"/>
                  </a:cubicBezTo>
                  <a:cubicBezTo>
                    <a:pt x="32076" y="62702"/>
                    <a:pt x="38586" y="57244"/>
                    <a:pt x="41275" y="50829"/>
                  </a:cubicBezTo>
                  <a:close/>
                  <a:moveTo>
                    <a:pt x="40284" y="28448"/>
                  </a:moveTo>
                  <a:lnTo>
                    <a:pt x="40284" y="42095"/>
                  </a:lnTo>
                  <a:cubicBezTo>
                    <a:pt x="40284" y="55060"/>
                    <a:pt x="30094" y="59700"/>
                    <a:pt x="23726" y="59700"/>
                  </a:cubicBezTo>
                  <a:cubicBezTo>
                    <a:pt x="16791" y="59700"/>
                    <a:pt x="10989" y="54924"/>
                    <a:pt x="10989" y="48100"/>
                  </a:cubicBezTo>
                  <a:cubicBezTo>
                    <a:pt x="10989" y="40594"/>
                    <a:pt x="16933" y="29267"/>
                    <a:pt x="40284" y="28448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2A928CE-642B-B5FE-E5E9-732493D0C8EC}"/>
                </a:ext>
              </a:extLst>
            </p:cNvPr>
            <p:cNvSpPr/>
            <p:nvPr>
              <p:custDataLst>
                <p:tags r:id="rId153"/>
              </p:custDataLst>
            </p:nvPr>
          </p:nvSpPr>
          <p:spPr>
            <a:xfrm>
              <a:off x="6929592" y="3164178"/>
              <a:ext cx="53920" cy="62639"/>
            </a:xfrm>
            <a:custGeom>
              <a:avLst/>
              <a:gdLst>
                <a:gd name="csX0" fmla="*/ 11843 w 53920"/>
                <a:gd name="csY0" fmla="*/ 31451 h 62639"/>
                <a:gd name="csX1" fmla="*/ 30949 w 53920"/>
                <a:gd name="csY1" fmla="*/ 3475 h 62639"/>
                <a:gd name="csX2" fmla="*/ 46092 w 53920"/>
                <a:gd name="csY2" fmla="*/ 8524 h 62639"/>
                <a:gd name="csX3" fmla="*/ 39440 w 53920"/>
                <a:gd name="csY3" fmla="*/ 14801 h 62639"/>
                <a:gd name="csX4" fmla="*/ 45950 w 53920"/>
                <a:gd name="csY4" fmla="*/ 21079 h 62639"/>
                <a:gd name="csX5" fmla="*/ 52460 w 53920"/>
                <a:gd name="csY5" fmla="*/ 14665 h 62639"/>
                <a:gd name="csX6" fmla="*/ 30807 w 53920"/>
                <a:gd name="csY6" fmla="*/ 63 h 62639"/>
                <a:gd name="csX7" fmla="*/ 96 w 53920"/>
                <a:gd name="csY7" fmla="*/ 31724 h 62639"/>
                <a:gd name="csX8" fmla="*/ 30524 w 53920"/>
                <a:gd name="csY8" fmla="*/ 62702 h 62639"/>
                <a:gd name="csX9" fmla="*/ 54017 w 53920"/>
                <a:gd name="csY9" fmla="*/ 44961 h 62639"/>
                <a:gd name="csX10" fmla="*/ 52177 w 53920"/>
                <a:gd name="csY10" fmla="*/ 43597 h 62639"/>
                <a:gd name="csX11" fmla="*/ 50337 w 53920"/>
                <a:gd name="csY11" fmla="*/ 44961 h 62639"/>
                <a:gd name="csX12" fmla="*/ 31798 w 53920"/>
                <a:gd name="csY12" fmla="*/ 59291 h 62639"/>
                <a:gd name="csX13" fmla="*/ 11843 w 53920"/>
                <a:gd name="csY13" fmla="*/ 31451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53920" h="62639">
                  <a:moveTo>
                    <a:pt x="11843" y="31451"/>
                  </a:moveTo>
                  <a:cubicBezTo>
                    <a:pt x="11843" y="9206"/>
                    <a:pt x="23448" y="3475"/>
                    <a:pt x="30949" y="3475"/>
                  </a:cubicBezTo>
                  <a:cubicBezTo>
                    <a:pt x="32222" y="3475"/>
                    <a:pt x="41138" y="3611"/>
                    <a:pt x="46092" y="8524"/>
                  </a:cubicBezTo>
                  <a:cubicBezTo>
                    <a:pt x="40289" y="8933"/>
                    <a:pt x="39440" y="13027"/>
                    <a:pt x="39440" y="14801"/>
                  </a:cubicBezTo>
                  <a:cubicBezTo>
                    <a:pt x="39440" y="18350"/>
                    <a:pt x="41988" y="21079"/>
                    <a:pt x="45950" y="21079"/>
                  </a:cubicBezTo>
                  <a:cubicBezTo>
                    <a:pt x="49630" y="21079"/>
                    <a:pt x="52460" y="18759"/>
                    <a:pt x="52460" y="14665"/>
                  </a:cubicBezTo>
                  <a:cubicBezTo>
                    <a:pt x="52460" y="5385"/>
                    <a:pt x="41704" y="63"/>
                    <a:pt x="30807" y="63"/>
                  </a:cubicBezTo>
                  <a:cubicBezTo>
                    <a:pt x="13116" y="63"/>
                    <a:pt x="96" y="14801"/>
                    <a:pt x="96" y="31724"/>
                  </a:cubicBezTo>
                  <a:cubicBezTo>
                    <a:pt x="96" y="49192"/>
                    <a:pt x="14107" y="62702"/>
                    <a:pt x="30524" y="62702"/>
                  </a:cubicBezTo>
                  <a:cubicBezTo>
                    <a:pt x="49488" y="62702"/>
                    <a:pt x="54017" y="46326"/>
                    <a:pt x="54017" y="44961"/>
                  </a:cubicBezTo>
                  <a:cubicBezTo>
                    <a:pt x="54017" y="43597"/>
                    <a:pt x="52602" y="43597"/>
                    <a:pt x="52177" y="43597"/>
                  </a:cubicBezTo>
                  <a:cubicBezTo>
                    <a:pt x="50904" y="43597"/>
                    <a:pt x="50621" y="44142"/>
                    <a:pt x="50337" y="44961"/>
                  </a:cubicBezTo>
                  <a:cubicBezTo>
                    <a:pt x="46233" y="57653"/>
                    <a:pt x="37034" y="59291"/>
                    <a:pt x="31798" y="59291"/>
                  </a:cubicBezTo>
                  <a:cubicBezTo>
                    <a:pt x="24297" y="59291"/>
                    <a:pt x="11843" y="53422"/>
                    <a:pt x="11843" y="3145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6" name="Group 55" descr="\documentclass{article}&#10;\usepackage{amsmath}&#10;\pagestyle{empty}&#10;\begin{document}&#10;OAP&#10;&#10;&#10;\end{document}" title="IguanaTex Vector Display">
            <a:extLst>
              <a:ext uri="{FF2B5EF4-FFF2-40B4-BE49-F238E27FC236}">
                <a16:creationId xmlns:a16="http://schemas.microsoft.com/office/drawing/2014/main" id="{6D9845AB-9726-6C5F-A7BB-DE10445AE568}"/>
              </a:ext>
            </a:extLst>
          </p:cNvPr>
          <p:cNvGrpSpPr>
            <a:grpSpLocks noChangeAspect="1"/>
          </p:cNvGrpSpPr>
          <p:nvPr>
            <p:custDataLst>
              <p:tags r:id="rId18"/>
            </p:custDataLst>
          </p:nvPr>
        </p:nvGrpSpPr>
        <p:grpSpPr>
          <a:xfrm>
            <a:off x="6199503" y="2852621"/>
            <a:ext cx="482124" cy="167812"/>
            <a:chOff x="7915070" y="3163172"/>
            <a:chExt cx="289348" cy="100714"/>
          </a:xfrm>
        </p:grpSpPr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6BFB1E60-340C-7A78-1505-8B9236406FCB}"/>
                </a:ext>
              </a:extLst>
            </p:cNvPr>
            <p:cNvSpPr/>
            <p:nvPr>
              <p:custDataLst>
                <p:tags r:id="rId146"/>
              </p:custDataLst>
            </p:nvPr>
          </p:nvSpPr>
          <p:spPr>
            <a:xfrm>
              <a:off x="7915070" y="3164673"/>
              <a:ext cx="93044" cy="99213"/>
            </a:xfrm>
            <a:custGeom>
              <a:avLst/>
              <a:gdLst>
                <a:gd name="csX0" fmla="*/ 93121 w 93044"/>
                <a:gd name="csY0" fmla="*/ 50011 h 99213"/>
                <a:gd name="csX1" fmla="*/ 46529 w 93044"/>
                <a:gd name="csY1" fmla="*/ 63 h 99213"/>
                <a:gd name="csX2" fmla="*/ 77 w 93044"/>
                <a:gd name="csY2" fmla="*/ 50011 h 99213"/>
                <a:gd name="csX3" fmla="*/ 46529 w 93044"/>
                <a:gd name="csY3" fmla="*/ 99276 h 99213"/>
                <a:gd name="csX4" fmla="*/ 93121 w 93044"/>
                <a:gd name="csY4" fmla="*/ 50011 h 99213"/>
                <a:gd name="csX5" fmla="*/ 46669 w 93044"/>
                <a:gd name="csY5" fmla="*/ 95728 h 99213"/>
                <a:gd name="csX6" fmla="*/ 14488 w 93044"/>
                <a:gd name="csY6" fmla="*/ 48100 h 99213"/>
                <a:gd name="csX7" fmla="*/ 46529 w 93044"/>
                <a:gd name="csY7" fmla="*/ 3475 h 99213"/>
                <a:gd name="csX8" fmla="*/ 78710 w 93044"/>
                <a:gd name="csY8" fmla="*/ 48100 h 99213"/>
                <a:gd name="csX9" fmla="*/ 46669 w 93044"/>
                <a:gd name="csY9" fmla="*/ 95728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93044" h="99213">
                  <a:moveTo>
                    <a:pt x="93121" y="50011"/>
                  </a:moveTo>
                  <a:cubicBezTo>
                    <a:pt x="93121" y="22171"/>
                    <a:pt x="71994" y="63"/>
                    <a:pt x="46529" y="63"/>
                  </a:cubicBezTo>
                  <a:cubicBezTo>
                    <a:pt x="21484" y="63"/>
                    <a:pt x="77" y="21898"/>
                    <a:pt x="77" y="50011"/>
                  </a:cubicBezTo>
                  <a:cubicBezTo>
                    <a:pt x="77" y="77987"/>
                    <a:pt x="21624" y="99276"/>
                    <a:pt x="46529" y="99276"/>
                  </a:cubicBezTo>
                  <a:cubicBezTo>
                    <a:pt x="71994" y="99276"/>
                    <a:pt x="93121" y="77578"/>
                    <a:pt x="93121" y="50011"/>
                  </a:cubicBezTo>
                  <a:close/>
                  <a:moveTo>
                    <a:pt x="46669" y="95728"/>
                  </a:moveTo>
                  <a:cubicBezTo>
                    <a:pt x="33237" y="95728"/>
                    <a:pt x="14488" y="83719"/>
                    <a:pt x="14488" y="48100"/>
                  </a:cubicBezTo>
                  <a:cubicBezTo>
                    <a:pt x="14488" y="12754"/>
                    <a:pt x="34916" y="3475"/>
                    <a:pt x="46529" y="3475"/>
                  </a:cubicBezTo>
                  <a:cubicBezTo>
                    <a:pt x="58702" y="3475"/>
                    <a:pt x="78710" y="13164"/>
                    <a:pt x="78710" y="48100"/>
                  </a:cubicBezTo>
                  <a:cubicBezTo>
                    <a:pt x="78710" y="84265"/>
                    <a:pt x="59541" y="95728"/>
                    <a:pt x="46669" y="95728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DA4A155F-D44B-15FE-A7DF-7B1F1E1C1320}"/>
                </a:ext>
              </a:extLst>
            </p:cNvPr>
            <p:cNvSpPr/>
            <p:nvPr>
              <p:custDataLst>
                <p:tags r:id="rId147"/>
              </p:custDataLst>
            </p:nvPr>
          </p:nvSpPr>
          <p:spPr>
            <a:xfrm>
              <a:off x="8016650" y="3163172"/>
              <a:ext cx="95842" cy="97712"/>
            </a:xfrm>
            <a:custGeom>
              <a:avLst/>
              <a:gdLst>
                <a:gd name="csX0" fmla="*/ 51294 w 95842"/>
                <a:gd name="csY0" fmla="*/ 2792 h 97712"/>
                <a:gd name="csX1" fmla="*/ 48076 w 95842"/>
                <a:gd name="csY1" fmla="*/ 63 h 97712"/>
                <a:gd name="csX2" fmla="*/ 44718 w 95842"/>
                <a:gd name="csY2" fmla="*/ 2792 h 97712"/>
                <a:gd name="csX3" fmla="*/ 15755 w 95842"/>
                <a:gd name="csY3" fmla="*/ 84401 h 97712"/>
                <a:gd name="csX4" fmla="*/ 84 w 95842"/>
                <a:gd name="csY4" fmla="*/ 93544 h 97712"/>
                <a:gd name="csX5" fmla="*/ 84 w 95842"/>
                <a:gd name="csY5" fmla="*/ 97775 h 97712"/>
                <a:gd name="csX6" fmla="*/ 14356 w 95842"/>
                <a:gd name="csY6" fmla="*/ 97366 h 97712"/>
                <a:gd name="csX7" fmla="*/ 30446 w 95842"/>
                <a:gd name="csY7" fmla="*/ 97775 h 97712"/>
                <a:gd name="csX8" fmla="*/ 30446 w 95842"/>
                <a:gd name="csY8" fmla="*/ 93544 h 97712"/>
                <a:gd name="csX9" fmla="*/ 19952 w 95842"/>
                <a:gd name="csY9" fmla="*/ 86585 h 97712"/>
                <a:gd name="csX10" fmla="*/ 20232 w 95842"/>
                <a:gd name="csY10" fmla="*/ 84537 h 97712"/>
                <a:gd name="csX11" fmla="*/ 26668 w 95842"/>
                <a:gd name="csY11" fmla="*/ 66660 h 97712"/>
                <a:gd name="csX12" fmla="*/ 61228 w 95842"/>
                <a:gd name="csY12" fmla="*/ 66660 h 97712"/>
                <a:gd name="csX13" fmla="*/ 68643 w 95842"/>
                <a:gd name="csY13" fmla="*/ 87540 h 97712"/>
                <a:gd name="csX14" fmla="*/ 69063 w 95842"/>
                <a:gd name="csY14" fmla="*/ 89450 h 97712"/>
                <a:gd name="csX15" fmla="*/ 57450 w 95842"/>
                <a:gd name="csY15" fmla="*/ 93544 h 97712"/>
                <a:gd name="csX16" fmla="*/ 57450 w 95842"/>
                <a:gd name="csY16" fmla="*/ 97775 h 97712"/>
                <a:gd name="csX17" fmla="*/ 77598 w 95842"/>
                <a:gd name="csY17" fmla="*/ 97366 h 97712"/>
                <a:gd name="csX18" fmla="*/ 95927 w 95842"/>
                <a:gd name="csY18" fmla="*/ 97775 h 97712"/>
                <a:gd name="csX19" fmla="*/ 95927 w 95842"/>
                <a:gd name="csY19" fmla="*/ 93544 h 97712"/>
                <a:gd name="csX20" fmla="*/ 93409 w 95842"/>
                <a:gd name="csY20" fmla="*/ 93544 h 97712"/>
                <a:gd name="csX21" fmla="*/ 81516 w 95842"/>
                <a:gd name="csY21" fmla="*/ 88086 h 97712"/>
                <a:gd name="csX22" fmla="*/ 51294 w 95842"/>
                <a:gd name="csY22" fmla="*/ 2792 h 97712"/>
                <a:gd name="csX23" fmla="*/ 43878 w 95842"/>
                <a:gd name="csY23" fmla="*/ 18077 h 97712"/>
                <a:gd name="csX24" fmla="*/ 59689 w 95842"/>
                <a:gd name="csY24" fmla="*/ 62429 h 97712"/>
                <a:gd name="csX25" fmla="*/ 28207 w 95842"/>
                <a:gd name="csY25" fmla="*/ 62429 h 97712"/>
                <a:gd name="csX26" fmla="*/ 43878 w 95842"/>
                <a:gd name="csY26" fmla="*/ 18077 h 977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95842" h="97712">
                  <a:moveTo>
                    <a:pt x="51294" y="2792"/>
                  </a:moveTo>
                  <a:cubicBezTo>
                    <a:pt x="50594" y="1018"/>
                    <a:pt x="50314" y="63"/>
                    <a:pt x="48076" y="63"/>
                  </a:cubicBezTo>
                  <a:cubicBezTo>
                    <a:pt x="45837" y="63"/>
                    <a:pt x="45417" y="882"/>
                    <a:pt x="44718" y="2792"/>
                  </a:cubicBezTo>
                  <a:lnTo>
                    <a:pt x="15755" y="84401"/>
                  </a:lnTo>
                  <a:cubicBezTo>
                    <a:pt x="13236" y="91361"/>
                    <a:pt x="7640" y="93408"/>
                    <a:pt x="84" y="93544"/>
                  </a:cubicBezTo>
                  <a:lnTo>
                    <a:pt x="84" y="97775"/>
                  </a:lnTo>
                  <a:cubicBezTo>
                    <a:pt x="3302" y="97639"/>
                    <a:pt x="9319" y="97366"/>
                    <a:pt x="14356" y="97366"/>
                  </a:cubicBezTo>
                  <a:cubicBezTo>
                    <a:pt x="18693" y="97366"/>
                    <a:pt x="25969" y="97639"/>
                    <a:pt x="30446" y="97775"/>
                  </a:cubicBezTo>
                  <a:lnTo>
                    <a:pt x="30446" y="93544"/>
                  </a:lnTo>
                  <a:cubicBezTo>
                    <a:pt x="23450" y="93544"/>
                    <a:pt x="19952" y="90133"/>
                    <a:pt x="19952" y="86585"/>
                  </a:cubicBezTo>
                  <a:cubicBezTo>
                    <a:pt x="19952" y="86175"/>
                    <a:pt x="20092" y="84810"/>
                    <a:pt x="20232" y="84537"/>
                  </a:cubicBezTo>
                  <a:lnTo>
                    <a:pt x="26668" y="66660"/>
                  </a:lnTo>
                  <a:lnTo>
                    <a:pt x="61228" y="66660"/>
                  </a:lnTo>
                  <a:lnTo>
                    <a:pt x="68643" y="87540"/>
                  </a:lnTo>
                  <a:cubicBezTo>
                    <a:pt x="68783" y="88086"/>
                    <a:pt x="69063" y="88905"/>
                    <a:pt x="69063" y="89450"/>
                  </a:cubicBezTo>
                  <a:cubicBezTo>
                    <a:pt x="69063" y="93544"/>
                    <a:pt x="61228" y="93544"/>
                    <a:pt x="57450" y="93544"/>
                  </a:cubicBezTo>
                  <a:lnTo>
                    <a:pt x="57450" y="97775"/>
                  </a:lnTo>
                  <a:cubicBezTo>
                    <a:pt x="62487" y="97366"/>
                    <a:pt x="72281" y="97366"/>
                    <a:pt x="77598" y="97366"/>
                  </a:cubicBezTo>
                  <a:cubicBezTo>
                    <a:pt x="83614" y="97366"/>
                    <a:pt x="90051" y="97502"/>
                    <a:pt x="95927" y="97775"/>
                  </a:cubicBezTo>
                  <a:lnTo>
                    <a:pt x="95927" y="93544"/>
                  </a:lnTo>
                  <a:lnTo>
                    <a:pt x="93409" y="93544"/>
                  </a:lnTo>
                  <a:cubicBezTo>
                    <a:pt x="85014" y="93544"/>
                    <a:pt x="83055" y="92589"/>
                    <a:pt x="81516" y="88086"/>
                  </a:cubicBezTo>
                  <a:lnTo>
                    <a:pt x="51294" y="2792"/>
                  </a:lnTo>
                  <a:close/>
                  <a:moveTo>
                    <a:pt x="43878" y="18077"/>
                  </a:moveTo>
                  <a:lnTo>
                    <a:pt x="59689" y="62429"/>
                  </a:lnTo>
                  <a:lnTo>
                    <a:pt x="28207" y="62429"/>
                  </a:lnTo>
                  <a:lnTo>
                    <a:pt x="43878" y="1807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B0D6F00F-3F2B-0834-823D-938292AB2D2A}"/>
                </a:ext>
              </a:extLst>
            </p:cNvPr>
            <p:cNvSpPr/>
            <p:nvPr>
              <p:custDataLst>
                <p:tags r:id="rId148"/>
              </p:custDataLst>
            </p:nvPr>
          </p:nvSpPr>
          <p:spPr>
            <a:xfrm>
              <a:off x="8122008" y="3167676"/>
              <a:ext cx="82410" cy="93208"/>
            </a:xfrm>
            <a:custGeom>
              <a:avLst/>
              <a:gdLst>
                <a:gd name="csX0" fmla="*/ 26956 w 82410"/>
                <a:gd name="csY0" fmla="*/ 50147 h 93208"/>
                <a:gd name="csX1" fmla="*/ 50602 w 82410"/>
                <a:gd name="csY1" fmla="*/ 50147 h 93208"/>
                <a:gd name="csX2" fmla="*/ 82503 w 82410"/>
                <a:gd name="csY2" fmla="*/ 25446 h 93208"/>
                <a:gd name="csX3" fmla="*/ 49482 w 82410"/>
                <a:gd name="csY3" fmla="*/ 63 h 93208"/>
                <a:gd name="csX4" fmla="*/ 92 w 82410"/>
                <a:gd name="csY4" fmla="*/ 63 h 93208"/>
                <a:gd name="csX5" fmla="*/ 92 w 82410"/>
                <a:gd name="csY5" fmla="*/ 4293 h 93208"/>
                <a:gd name="csX6" fmla="*/ 3450 w 82410"/>
                <a:gd name="csY6" fmla="*/ 4293 h 93208"/>
                <a:gd name="csX7" fmla="*/ 14503 w 82410"/>
                <a:gd name="csY7" fmla="*/ 10707 h 93208"/>
                <a:gd name="csX8" fmla="*/ 14503 w 82410"/>
                <a:gd name="csY8" fmla="*/ 82627 h 93208"/>
                <a:gd name="csX9" fmla="*/ 3450 w 82410"/>
                <a:gd name="csY9" fmla="*/ 89041 h 93208"/>
                <a:gd name="csX10" fmla="*/ 92 w 82410"/>
                <a:gd name="csY10" fmla="*/ 89041 h 93208"/>
                <a:gd name="csX11" fmla="*/ 92 w 82410"/>
                <a:gd name="csY11" fmla="*/ 93272 h 93208"/>
                <a:gd name="csX12" fmla="*/ 20659 w 82410"/>
                <a:gd name="csY12" fmla="*/ 92862 h 93208"/>
                <a:gd name="csX13" fmla="*/ 41367 w 82410"/>
                <a:gd name="csY13" fmla="*/ 93272 h 93208"/>
                <a:gd name="csX14" fmla="*/ 41367 w 82410"/>
                <a:gd name="csY14" fmla="*/ 89041 h 93208"/>
                <a:gd name="csX15" fmla="*/ 38009 w 82410"/>
                <a:gd name="csY15" fmla="*/ 89041 h 93208"/>
                <a:gd name="csX16" fmla="*/ 26956 w 82410"/>
                <a:gd name="csY16" fmla="*/ 82627 h 93208"/>
                <a:gd name="csX17" fmla="*/ 26956 w 82410"/>
                <a:gd name="csY17" fmla="*/ 50147 h 93208"/>
                <a:gd name="csX18" fmla="*/ 26536 w 82410"/>
                <a:gd name="csY18" fmla="*/ 46599 h 93208"/>
                <a:gd name="csX19" fmla="*/ 26536 w 82410"/>
                <a:gd name="csY19" fmla="*/ 9752 h 93208"/>
                <a:gd name="csX20" fmla="*/ 33392 w 82410"/>
                <a:gd name="csY20" fmla="*/ 4293 h 93208"/>
                <a:gd name="csX21" fmla="*/ 45844 w 82410"/>
                <a:gd name="csY21" fmla="*/ 4293 h 93208"/>
                <a:gd name="csX22" fmla="*/ 68091 w 82410"/>
                <a:gd name="csY22" fmla="*/ 25446 h 93208"/>
                <a:gd name="csX23" fmla="*/ 45844 w 82410"/>
                <a:gd name="csY23" fmla="*/ 46599 h 93208"/>
                <a:gd name="csX24" fmla="*/ 26536 w 82410"/>
                <a:gd name="csY24" fmla="*/ 4659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2410" h="93208">
                  <a:moveTo>
                    <a:pt x="26956" y="50147"/>
                  </a:moveTo>
                  <a:lnTo>
                    <a:pt x="50602" y="50147"/>
                  </a:lnTo>
                  <a:cubicBezTo>
                    <a:pt x="67392" y="50147"/>
                    <a:pt x="82503" y="39093"/>
                    <a:pt x="82503" y="25446"/>
                  </a:cubicBezTo>
                  <a:cubicBezTo>
                    <a:pt x="82503" y="12072"/>
                    <a:pt x="68651" y="63"/>
                    <a:pt x="49482" y="63"/>
                  </a:cubicBezTo>
                  <a:lnTo>
                    <a:pt x="92" y="63"/>
                  </a:lnTo>
                  <a:lnTo>
                    <a:pt x="92" y="4293"/>
                  </a:lnTo>
                  <a:lnTo>
                    <a:pt x="3450" y="4293"/>
                  </a:lnTo>
                  <a:cubicBezTo>
                    <a:pt x="14223" y="4293"/>
                    <a:pt x="14503" y="5794"/>
                    <a:pt x="14503" y="10707"/>
                  </a:cubicBezTo>
                  <a:lnTo>
                    <a:pt x="14503" y="82627"/>
                  </a:lnTo>
                  <a:cubicBezTo>
                    <a:pt x="14503" y="87540"/>
                    <a:pt x="14223" y="89041"/>
                    <a:pt x="3450" y="89041"/>
                  </a:cubicBezTo>
                  <a:lnTo>
                    <a:pt x="92" y="89041"/>
                  </a:lnTo>
                  <a:lnTo>
                    <a:pt x="92" y="93272"/>
                  </a:lnTo>
                  <a:cubicBezTo>
                    <a:pt x="4989" y="92862"/>
                    <a:pt x="15343" y="92862"/>
                    <a:pt x="20659" y="92862"/>
                  </a:cubicBezTo>
                  <a:cubicBezTo>
                    <a:pt x="25976" y="92862"/>
                    <a:pt x="36470" y="92862"/>
                    <a:pt x="41367" y="93272"/>
                  </a:cubicBezTo>
                  <a:lnTo>
                    <a:pt x="41367" y="89041"/>
                  </a:lnTo>
                  <a:lnTo>
                    <a:pt x="38009" y="89041"/>
                  </a:lnTo>
                  <a:cubicBezTo>
                    <a:pt x="27236" y="89041"/>
                    <a:pt x="26956" y="87540"/>
                    <a:pt x="26956" y="82627"/>
                  </a:cubicBezTo>
                  <a:lnTo>
                    <a:pt x="26956" y="50147"/>
                  </a:lnTo>
                  <a:close/>
                  <a:moveTo>
                    <a:pt x="26536" y="46599"/>
                  </a:moveTo>
                  <a:lnTo>
                    <a:pt x="26536" y="9752"/>
                  </a:lnTo>
                  <a:cubicBezTo>
                    <a:pt x="26536" y="5249"/>
                    <a:pt x="26816" y="4293"/>
                    <a:pt x="33392" y="4293"/>
                  </a:cubicBezTo>
                  <a:lnTo>
                    <a:pt x="45844" y="4293"/>
                  </a:lnTo>
                  <a:cubicBezTo>
                    <a:pt x="68091" y="4293"/>
                    <a:pt x="68091" y="18759"/>
                    <a:pt x="68091" y="25446"/>
                  </a:cubicBezTo>
                  <a:cubicBezTo>
                    <a:pt x="68091" y="31860"/>
                    <a:pt x="68091" y="46599"/>
                    <a:pt x="45844" y="46599"/>
                  </a:cubicBezTo>
                  <a:lnTo>
                    <a:pt x="26536" y="46599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7" name="Group 56" descr="\documentclass{article}&#10;\usepackage{amsmath}&#10;\pagestyle{empty}&#10;\begin{document}&#10;Delay &#10;&#10;&#10;\end{document}" title="IguanaTex Vector Display">
            <a:extLst>
              <a:ext uri="{FF2B5EF4-FFF2-40B4-BE49-F238E27FC236}">
                <a16:creationId xmlns:a16="http://schemas.microsoft.com/office/drawing/2014/main" id="{233C638D-2B19-CD0A-C8BD-48B40E2DDEA4}"/>
              </a:ext>
            </a:extLst>
          </p:cNvPr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>
            <a:off x="4310814" y="4320196"/>
            <a:ext cx="567606" cy="211992"/>
            <a:chOff x="6730945" y="4030501"/>
            <a:chExt cx="340653" cy="127229"/>
          </a:xfrm>
        </p:grpSpPr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A655ECA-5008-6564-9764-3D6D7755E1FD}"/>
                </a:ext>
              </a:extLst>
            </p:cNvPr>
            <p:cNvSpPr/>
            <p:nvPr>
              <p:custDataLst>
                <p:tags r:id="rId141"/>
              </p:custDataLst>
            </p:nvPr>
          </p:nvSpPr>
          <p:spPr>
            <a:xfrm>
              <a:off x="6730945" y="4032057"/>
              <a:ext cx="94153" cy="96660"/>
            </a:xfrm>
            <a:custGeom>
              <a:avLst/>
              <a:gdLst>
                <a:gd name="csX0" fmla="*/ 77 w 94153"/>
                <a:gd name="csY0" fmla="*/ 63 h 96660"/>
                <a:gd name="csX1" fmla="*/ 77 w 94153"/>
                <a:gd name="csY1" fmla="*/ 4450 h 96660"/>
                <a:gd name="csX2" fmla="*/ 3439 w 94153"/>
                <a:gd name="csY2" fmla="*/ 4450 h 96660"/>
                <a:gd name="csX3" fmla="*/ 14508 w 94153"/>
                <a:gd name="csY3" fmla="*/ 11102 h 96660"/>
                <a:gd name="csX4" fmla="*/ 14508 w 94153"/>
                <a:gd name="csY4" fmla="*/ 85685 h 96660"/>
                <a:gd name="csX5" fmla="*/ 3439 w 94153"/>
                <a:gd name="csY5" fmla="*/ 92336 h 96660"/>
                <a:gd name="csX6" fmla="*/ 77 w 94153"/>
                <a:gd name="csY6" fmla="*/ 92336 h 96660"/>
                <a:gd name="csX7" fmla="*/ 77 w 94153"/>
                <a:gd name="csY7" fmla="*/ 96723 h 96660"/>
                <a:gd name="csX8" fmla="*/ 51357 w 94153"/>
                <a:gd name="csY8" fmla="*/ 96723 h 96660"/>
                <a:gd name="csX9" fmla="*/ 94230 w 94153"/>
                <a:gd name="csY9" fmla="*/ 49171 h 96660"/>
                <a:gd name="csX10" fmla="*/ 51357 w 94153"/>
                <a:gd name="csY10" fmla="*/ 63 h 96660"/>
                <a:gd name="csX11" fmla="*/ 77 w 94153"/>
                <a:gd name="csY11" fmla="*/ 63 h 96660"/>
                <a:gd name="csX12" fmla="*/ 33423 w 94153"/>
                <a:gd name="csY12" fmla="*/ 92336 h 96660"/>
                <a:gd name="csX13" fmla="*/ 26557 w 94153"/>
                <a:gd name="csY13" fmla="*/ 86675 h 96660"/>
                <a:gd name="csX14" fmla="*/ 26557 w 94153"/>
                <a:gd name="csY14" fmla="*/ 10111 h 96660"/>
                <a:gd name="csX15" fmla="*/ 33423 w 94153"/>
                <a:gd name="csY15" fmla="*/ 4450 h 96660"/>
                <a:gd name="csX16" fmla="*/ 47434 w 94153"/>
                <a:gd name="csY16" fmla="*/ 4450 h 96660"/>
                <a:gd name="csX17" fmla="*/ 72934 w 94153"/>
                <a:gd name="csY17" fmla="*/ 17612 h 96660"/>
                <a:gd name="csX18" fmla="*/ 80219 w 94153"/>
                <a:gd name="csY18" fmla="*/ 49171 h 96660"/>
                <a:gd name="csX19" fmla="*/ 72513 w 94153"/>
                <a:gd name="csY19" fmla="*/ 80307 h 96660"/>
                <a:gd name="csX20" fmla="*/ 47574 w 94153"/>
                <a:gd name="csY20" fmla="*/ 92336 h 96660"/>
                <a:gd name="csX21" fmla="*/ 33423 w 94153"/>
                <a:gd name="csY21" fmla="*/ 92336 h 966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4153" h="96660">
                  <a:moveTo>
                    <a:pt x="77" y="63"/>
                  </a:moveTo>
                  <a:lnTo>
                    <a:pt x="77" y="4450"/>
                  </a:lnTo>
                  <a:lnTo>
                    <a:pt x="3439" y="4450"/>
                  </a:lnTo>
                  <a:cubicBezTo>
                    <a:pt x="14228" y="4450"/>
                    <a:pt x="14508" y="6007"/>
                    <a:pt x="14508" y="11102"/>
                  </a:cubicBezTo>
                  <a:lnTo>
                    <a:pt x="14508" y="85685"/>
                  </a:lnTo>
                  <a:cubicBezTo>
                    <a:pt x="14508" y="90779"/>
                    <a:pt x="14228" y="92336"/>
                    <a:pt x="3439" y="92336"/>
                  </a:cubicBezTo>
                  <a:lnTo>
                    <a:pt x="77" y="92336"/>
                  </a:lnTo>
                  <a:lnTo>
                    <a:pt x="77" y="96723"/>
                  </a:lnTo>
                  <a:lnTo>
                    <a:pt x="51357" y="96723"/>
                  </a:lnTo>
                  <a:cubicBezTo>
                    <a:pt x="74895" y="96723"/>
                    <a:pt x="94230" y="75778"/>
                    <a:pt x="94230" y="49171"/>
                  </a:cubicBezTo>
                  <a:cubicBezTo>
                    <a:pt x="94230" y="22282"/>
                    <a:pt x="75315" y="63"/>
                    <a:pt x="51357" y="63"/>
                  </a:cubicBezTo>
                  <a:lnTo>
                    <a:pt x="77" y="63"/>
                  </a:lnTo>
                  <a:close/>
                  <a:moveTo>
                    <a:pt x="33423" y="92336"/>
                  </a:moveTo>
                  <a:cubicBezTo>
                    <a:pt x="26838" y="92336"/>
                    <a:pt x="26557" y="91346"/>
                    <a:pt x="26557" y="86675"/>
                  </a:cubicBezTo>
                  <a:lnTo>
                    <a:pt x="26557" y="10111"/>
                  </a:lnTo>
                  <a:cubicBezTo>
                    <a:pt x="26557" y="5441"/>
                    <a:pt x="26838" y="4450"/>
                    <a:pt x="33423" y="4450"/>
                  </a:cubicBezTo>
                  <a:lnTo>
                    <a:pt x="47434" y="4450"/>
                  </a:lnTo>
                  <a:cubicBezTo>
                    <a:pt x="56120" y="4450"/>
                    <a:pt x="65788" y="7564"/>
                    <a:pt x="72934" y="17612"/>
                  </a:cubicBezTo>
                  <a:cubicBezTo>
                    <a:pt x="78958" y="25962"/>
                    <a:pt x="80219" y="38133"/>
                    <a:pt x="80219" y="49171"/>
                  </a:cubicBezTo>
                  <a:cubicBezTo>
                    <a:pt x="80219" y="64881"/>
                    <a:pt x="77557" y="73372"/>
                    <a:pt x="72513" y="80307"/>
                  </a:cubicBezTo>
                  <a:cubicBezTo>
                    <a:pt x="69711" y="84128"/>
                    <a:pt x="61725" y="92336"/>
                    <a:pt x="47574" y="92336"/>
                  </a:cubicBezTo>
                  <a:lnTo>
                    <a:pt x="33423" y="92336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EB03FD-B3FA-987F-B2C8-B9415F531F8B}"/>
                </a:ext>
              </a:extLst>
            </p:cNvPr>
            <p:cNvSpPr/>
            <p:nvPr>
              <p:custDataLst>
                <p:tags r:id="rId142"/>
              </p:custDataLst>
            </p:nvPr>
          </p:nvSpPr>
          <p:spPr>
            <a:xfrm>
              <a:off x="6836992" y="4065315"/>
              <a:ext cx="54222" cy="64959"/>
            </a:xfrm>
            <a:custGeom>
              <a:avLst/>
              <a:gdLst>
                <a:gd name="csX0" fmla="*/ 11854 w 54222"/>
                <a:gd name="csY0" fmla="*/ 27801 h 64959"/>
                <a:gd name="csX1" fmla="*/ 29227 w 54222"/>
                <a:gd name="csY1" fmla="*/ 3176 h 64959"/>
                <a:gd name="csX2" fmla="*/ 45059 w 54222"/>
                <a:gd name="csY2" fmla="*/ 27801 h 64959"/>
                <a:gd name="csX3" fmla="*/ 11854 w 54222"/>
                <a:gd name="csY3" fmla="*/ 27801 h 64959"/>
                <a:gd name="csX4" fmla="*/ 11713 w 54222"/>
                <a:gd name="csY4" fmla="*/ 30773 h 64959"/>
                <a:gd name="csX5" fmla="*/ 50804 w 54222"/>
                <a:gd name="csY5" fmla="*/ 30773 h 64959"/>
                <a:gd name="csX6" fmla="*/ 54307 w 54222"/>
                <a:gd name="csY6" fmla="*/ 27801 h 64959"/>
                <a:gd name="csX7" fmla="*/ 29227 w 54222"/>
                <a:gd name="csY7" fmla="*/ 63 h 64959"/>
                <a:gd name="csX8" fmla="*/ 84 w 54222"/>
                <a:gd name="csY8" fmla="*/ 32330 h 64959"/>
                <a:gd name="csX9" fmla="*/ 30908 w 54222"/>
                <a:gd name="csY9" fmla="*/ 65022 h 64959"/>
                <a:gd name="csX10" fmla="*/ 54307 w 54222"/>
                <a:gd name="csY10" fmla="*/ 46624 h 64959"/>
                <a:gd name="csX11" fmla="*/ 52485 w 54222"/>
                <a:gd name="csY11" fmla="*/ 44926 h 64959"/>
                <a:gd name="csX12" fmla="*/ 50664 w 54222"/>
                <a:gd name="csY12" fmla="*/ 46907 h 64959"/>
                <a:gd name="csX13" fmla="*/ 31749 w 54222"/>
                <a:gd name="csY13" fmla="*/ 61484 h 64959"/>
                <a:gd name="csX14" fmla="*/ 15917 w 54222"/>
                <a:gd name="csY14" fmla="*/ 52002 h 64959"/>
                <a:gd name="csX15" fmla="*/ 11713 w 54222"/>
                <a:gd name="csY15" fmla="*/ 30773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4222" h="64959">
                  <a:moveTo>
                    <a:pt x="11854" y="27801"/>
                  </a:moveTo>
                  <a:cubicBezTo>
                    <a:pt x="12694" y="6714"/>
                    <a:pt x="24463" y="3176"/>
                    <a:pt x="29227" y="3176"/>
                  </a:cubicBezTo>
                  <a:cubicBezTo>
                    <a:pt x="43658" y="3176"/>
                    <a:pt x="45059" y="22282"/>
                    <a:pt x="45059" y="27801"/>
                  </a:cubicBezTo>
                  <a:lnTo>
                    <a:pt x="11854" y="27801"/>
                  </a:lnTo>
                  <a:close/>
                  <a:moveTo>
                    <a:pt x="11713" y="30773"/>
                  </a:moveTo>
                  <a:lnTo>
                    <a:pt x="50804" y="30773"/>
                  </a:lnTo>
                  <a:cubicBezTo>
                    <a:pt x="53886" y="30773"/>
                    <a:pt x="54307" y="30773"/>
                    <a:pt x="54307" y="27801"/>
                  </a:cubicBezTo>
                  <a:cubicBezTo>
                    <a:pt x="54307" y="13791"/>
                    <a:pt x="46741" y="63"/>
                    <a:pt x="29227" y="63"/>
                  </a:cubicBezTo>
                  <a:cubicBezTo>
                    <a:pt x="12974" y="63"/>
                    <a:pt x="84" y="14640"/>
                    <a:pt x="84" y="32330"/>
                  </a:cubicBezTo>
                  <a:cubicBezTo>
                    <a:pt x="84" y="51294"/>
                    <a:pt x="14796" y="65022"/>
                    <a:pt x="30908" y="65022"/>
                  </a:cubicBezTo>
                  <a:cubicBezTo>
                    <a:pt x="48002" y="65022"/>
                    <a:pt x="54307" y="49313"/>
                    <a:pt x="54307" y="46624"/>
                  </a:cubicBezTo>
                  <a:cubicBezTo>
                    <a:pt x="54307" y="45209"/>
                    <a:pt x="53186" y="44926"/>
                    <a:pt x="52485" y="44926"/>
                  </a:cubicBezTo>
                  <a:cubicBezTo>
                    <a:pt x="51224" y="44926"/>
                    <a:pt x="50944" y="45775"/>
                    <a:pt x="50664" y="46907"/>
                  </a:cubicBezTo>
                  <a:cubicBezTo>
                    <a:pt x="45760" y="61484"/>
                    <a:pt x="33150" y="61484"/>
                    <a:pt x="31749" y="61484"/>
                  </a:cubicBezTo>
                  <a:cubicBezTo>
                    <a:pt x="24744" y="61484"/>
                    <a:pt x="19139" y="57238"/>
                    <a:pt x="15917" y="52002"/>
                  </a:cubicBezTo>
                  <a:cubicBezTo>
                    <a:pt x="11713" y="45209"/>
                    <a:pt x="11713" y="35868"/>
                    <a:pt x="11713" y="30773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22A2510D-F205-E2ED-933D-B48C429413BA}"/>
                </a:ext>
              </a:extLst>
            </p:cNvPr>
            <p:cNvSpPr/>
            <p:nvPr>
              <p:custDataLst>
                <p:tags r:id="rId143"/>
              </p:custDataLst>
            </p:nvPr>
          </p:nvSpPr>
          <p:spPr>
            <a:xfrm>
              <a:off x="6899964" y="4030501"/>
              <a:ext cx="31104" cy="98217"/>
            </a:xfrm>
            <a:custGeom>
              <a:avLst/>
              <a:gdLst>
                <a:gd name="csX0" fmla="*/ 20265 w 31104"/>
                <a:gd name="csY0" fmla="*/ 63 h 98217"/>
                <a:gd name="csX1" fmla="*/ 89 w 31104"/>
                <a:gd name="csY1" fmla="*/ 1620 h 98217"/>
                <a:gd name="csX2" fmla="*/ 89 w 31104"/>
                <a:gd name="csY2" fmla="*/ 6007 h 98217"/>
                <a:gd name="csX3" fmla="*/ 11017 w 31104"/>
                <a:gd name="csY3" fmla="*/ 13932 h 98217"/>
                <a:gd name="csX4" fmla="*/ 11017 w 31104"/>
                <a:gd name="csY4" fmla="*/ 87524 h 98217"/>
                <a:gd name="csX5" fmla="*/ 89 w 31104"/>
                <a:gd name="csY5" fmla="*/ 93893 h 98217"/>
                <a:gd name="csX6" fmla="*/ 89 w 31104"/>
                <a:gd name="csY6" fmla="*/ 98280 h 98217"/>
                <a:gd name="csX7" fmla="*/ 15641 w 31104"/>
                <a:gd name="csY7" fmla="*/ 97856 h 98217"/>
                <a:gd name="csX8" fmla="*/ 31193 w 31104"/>
                <a:gd name="csY8" fmla="*/ 98280 h 98217"/>
                <a:gd name="csX9" fmla="*/ 31193 w 31104"/>
                <a:gd name="csY9" fmla="*/ 93893 h 98217"/>
                <a:gd name="csX10" fmla="*/ 20265 w 31104"/>
                <a:gd name="csY10" fmla="*/ 87524 h 98217"/>
                <a:gd name="csX11" fmla="*/ 20265 w 31104"/>
                <a:gd name="csY11" fmla="*/ 63 h 982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1104" h="98217">
                  <a:moveTo>
                    <a:pt x="20265" y="63"/>
                  </a:moveTo>
                  <a:lnTo>
                    <a:pt x="89" y="1620"/>
                  </a:lnTo>
                  <a:lnTo>
                    <a:pt x="89" y="6007"/>
                  </a:lnTo>
                  <a:cubicBezTo>
                    <a:pt x="9896" y="6007"/>
                    <a:pt x="11017" y="6997"/>
                    <a:pt x="11017" y="13932"/>
                  </a:cubicBezTo>
                  <a:lnTo>
                    <a:pt x="11017" y="87524"/>
                  </a:lnTo>
                  <a:cubicBezTo>
                    <a:pt x="11017" y="93893"/>
                    <a:pt x="9476" y="93893"/>
                    <a:pt x="89" y="93893"/>
                  </a:cubicBezTo>
                  <a:lnTo>
                    <a:pt x="89" y="98280"/>
                  </a:lnTo>
                  <a:cubicBezTo>
                    <a:pt x="4712" y="98139"/>
                    <a:pt x="12138" y="97856"/>
                    <a:pt x="15641" y="97856"/>
                  </a:cubicBezTo>
                  <a:cubicBezTo>
                    <a:pt x="19144" y="97856"/>
                    <a:pt x="26009" y="98139"/>
                    <a:pt x="31193" y="98280"/>
                  </a:cubicBezTo>
                  <a:lnTo>
                    <a:pt x="31193" y="93893"/>
                  </a:lnTo>
                  <a:cubicBezTo>
                    <a:pt x="21806" y="93893"/>
                    <a:pt x="20265" y="93893"/>
                    <a:pt x="20265" y="87524"/>
                  </a:cubicBezTo>
                  <a:lnTo>
                    <a:pt x="20265" y="63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BF3AE39A-C892-58D1-A0A1-FB84203672A8}"/>
                </a:ext>
              </a:extLst>
            </p:cNvPr>
            <p:cNvSpPr/>
            <p:nvPr>
              <p:custDataLst>
                <p:tags r:id="rId144"/>
              </p:custDataLst>
            </p:nvPr>
          </p:nvSpPr>
          <p:spPr>
            <a:xfrm>
              <a:off x="6940144" y="4065315"/>
              <a:ext cx="63189" cy="64959"/>
            </a:xfrm>
            <a:custGeom>
              <a:avLst/>
              <a:gdLst>
                <a:gd name="csX0" fmla="*/ 40863 w 63189"/>
                <a:gd name="csY0" fmla="*/ 52710 h 64959"/>
                <a:gd name="csX1" fmla="*/ 51792 w 63189"/>
                <a:gd name="csY1" fmla="*/ 64315 h 64959"/>
                <a:gd name="csX2" fmla="*/ 63281 w 63189"/>
                <a:gd name="csY2" fmla="*/ 50870 h 64959"/>
                <a:gd name="csX3" fmla="*/ 63281 w 63189"/>
                <a:gd name="csY3" fmla="*/ 42944 h 64959"/>
                <a:gd name="csX4" fmla="*/ 59778 w 63189"/>
                <a:gd name="csY4" fmla="*/ 42944 h 64959"/>
                <a:gd name="csX5" fmla="*/ 59778 w 63189"/>
                <a:gd name="csY5" fmla="*/ 50870 h 64959"/>
                <a:gd name="csX6" fmla="*/ 54734 w 63189"/>
                <a:gd name="csY6" fmla="*/ 59927 h 64959"/>
                <a:gd name="csX7" fmla="*/ 49550 w 63189"/>
                <a:gd name="csY7" fmla="*/ 52851 h 64959"/>
                <a:gd name="csX8" fmla="*/ 49550 w 63189"/>
                <a:gd name="csY8" fmla="*/ 24546 h 64959"/>
                <a:gd name="csX9" fmla="*/ 44506 w 63189"/>
                <a:gd name="csY9" fmla="*/ 7847 h 64959"/>
                <a:gd name="csX10" fmla="*/ 25311 w 63189"/>
                <a:gd name="csY10" fmla="*/ 63 h 64959"/>
                <a:gd name="csX11" fmla="*/ 4155 w 63189"/>
                <a:gd name="csY11" fmla="*/ 16055 h 64959"/>
                <a:gd name="csX12" fmla="*/ 10600 w 63189"/>
                <a:gd name="csY12" fmla="*/ 22707 h 64959"/>
                <a:gd name="csX13" fmla="*/ 17045 w 63189"/>
                <a:gd name="csY13" fmla="*/ 16196 h 64959"/>
                <a:gd name="csX14" fmla="*/ 9899 w 63189"/>
                <a:gd name="csY14" fmla="*/ 9686 h 64959"/>
                <a:gd name="csX15" fmla="*/ 25031 w 63189"/>
                <a:gd name="csY15" fmla="*/ 3176 h 64959"/>
                <a:gd name="csX16" fmla="*/ 39883 w 63189"/>
                <a:gd name="csY16" fmla="*/ 21291 h 64959"/>
                <a:gd name="csX17" fmla="*/ 39883 w 63189"/>
                <a:gd name="csY17" fmla="*/ 26528 h 64959"/>
                <a:gd name="csX18" fmla="*/ 14102 w 63189"/>
                <a:gd name="csY18" fmla="*/ 31623 h 64959"/>
                <a:gd name="csX19" fmla="*/ 92 w 63189"/>
                <a:gd name="csY19" fmla="*/ 50021 h 64959"/>
                <a:gd name="csX20" fmla="*/ 22509 w 63189"/>
                <a:gd name="csY20" fmla="*/ 65022 h 64959"/>
                <a:gd name="csX21" fmla="*/ 40863 w 63189"/>
                <a:gd name="csY21" fmla="*/ 52710 h 64959"/>
                <a:gd name="csX22" fmla="*/ 39883 w 63189"/>
                <a:gd name="csY22" fmla="*/ 29500 h 64959"/>
                <a:gd name="csX23" fmla="*/ 39883 w 63189"/>
                <a:gd name="csY23" fmla="*/ 43652 h 64959"/>
                <a:gd name="csX24" fmla="*/ 23490 w 63189"/>
                <a:gd name="csY24" fmla="*/ 61909 h 64959"/>
                <a:gd name="csX25" fmla="*/ 10880 w 63189"/>
                <a:gd name="csY25" fmla="*/ 49879 h 64959"/>
                <a:gd name="csX26" fmla="*/ 39883 w 63189"/>
                <a:gd name="csY26" fmla="*/ 29500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3189" h="64959">
                  <a:moveTo>
                    <a:pt x="40863" y="52710"/>
                  </a:moveTo>
                  <a:cubicBezTo>
                    <a:pt x="41424" y="58371"/>
                    <a:pt x="45207" y="64315"/>
                    <a:pt x="51792" y="64315"/>
                  </a:cubicBezTo>
                  <a:cubicBezTo>
                    <a:pt x="54734" y="64315"/>
                    <a:pt x="63281" y="62333"/>
                    <a:pt x="63281" y="50870"/>
                  </a:cubicBezTo>
                  <a:lnTo>
                    <a:pt x="63281" y="42944"/>
                  </a:lnTo>
                  <a:lnTo>
                    <a:pt x="59778" y="42944"/>
                  </a:lnTo>
                  <a:lnTo>
                    <a:pt x="59778" y="50870"/>
                  </a:lnTo>
                  <a:cubicBezTo>
                    <a:pt x="59778" y="59078"/>
                    <a:pt x="56275" y="59927"/>
                    <a:pt x="54734" y="59927"/>
                  </a:cubicBezTo>
                  <a:cubicBezTo>
                    <a:pt x="50111" y="59927"/>
                    <a:pt x="49550" y="53559"/>
                    <a:pt x="49550" y="52851"/>
                  </a:cubicBezTo>
                  <a:lnTo>
                    <a:pt x="49550" y="24546"/>
                  </a:lnTo>
                  <a:cubicBezTo>
                    <a:pt x="49550" y="18602"/>
                    <a:pt x="49550" y="13083"/>
                    <a:pt x="44506" y="7847"/>
                  </a:cubicBezTo>
                  <a:cubicBezTo>
                    <a:pt x="39042" y="2327"/>
                    <a:pt x="32036" y="63"/>
                    <a:pt x="25311" y="63"/>
                  </a:cubicBezTo>
                  <a:cubicBezTo>
                    <a:pt x="13822" y="63"/>
                    <a:pt x="4155" y="6714"/>
                    <a:pt x="4155" y="16055"/>
                  </a:cubicBezTo>
                  <a:cubicBezTo>
                    <a:pt x="4155" y="20301"/>
                    <a:pt x="6957" y="22707"/>
                    <a:pt x="10600" y="22707"/>
                  </a:cubicBezTo>
                  <a:cubicBezTo>
                    <a:pt x="14523" y="22707"/>
                    <a:pt x="17045" y="19876"/>
                    <a:pt x="17045" y="16196"/>
                  </a:cubicBezTo>
                  <a:cubicBezTo>
                    <a:pt x="17045" y="14498"/>
                    <a:pt x="16344" y="9828"/>
                    <a:pt x="9899" y="9686"/>
                  </a:cubicBezTo>
                  <a:cubicBezTo>
                    <a:pt x="13682" y="4733"/>
                    <a:pt x="20547" y="3176"/>
                    <a:pt x="25031" y="3176"/>
                  </a:cubicBezTo>
                  <a:cubicBezTo>
                    <a:pt x="31896" y="3176"/>
                    <a:pt x="39883" y="8696"/>
                    <a:pt x="39883" y="21291"/>
                  </a:cubicBezTo>
                  <a:lnTo>
                    <a:pt x="39883" y="26528"/>
                  </a:lnTo>
                  <a:cubicBezTo>
                    <a:pt x="32737" y="26952"/>
                    <a:pt x="22929" y="27377"/>
                    <a:pt x="14102" y="31623"/>
                  </a:cubicBezTo>
                  <a:cubicBezTo>
                    <a:pt x="3594" y="36434"/>
                    <a:pt x="92" y="43794"/>
                    <a:pt x="92" y="50021"/>
                  </a:cubicBezTo>
                  <a:cubicBezTo>
                    <a:pt x="92" y="61484"/>
                    <a:pt x="13682" y="65022"/>
                    <a:pt x="22509" y="65022"/>
                  </a:cubicBezTo>
                  <a:cubicBezTo>
                    <a:pt x="31756" y="65022"/>
                    <a:pt x="38201" y="59361"/>
                    <a:pt x="40863" y="52710"/>
                  </a:cubicBezTo>
                  <a:close/>
                  <a:moveTo>
                    <a:pt x="39883" y="29500"/>
                  </a:moveTo>
                  <a:lnTo>
                    <a:pt x="39883" y="43652"/>
                  </a:lnTo>
                  <a:cubicBezTo>
                    <a:pt x="39883" y="57097"/>
                    <a:pt x="29795" y="61909"/>
                    <a:pt x="23490" y="61909"/>
                  </a:cubicBezTo>
                  <a:cubicBezTo>
                    <a:pt x="16624" y="61909"/>
                    <a:pt x="10880" y="56955"/>
                    <a:pt x="10880" y="49879"/>
                  </a:cubicBezTo>
                  <a:cubicBezTo>
                    <a:pt x="10880" y="42095"/>
                    <a:pt x="16765" y="30349"/>
                    <a:pt x="39883" y="2950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7059E8E2-A4FA-9FDB-0961-83FE058973E6}"/>
                </a:ext>
              </a:extLst>
            </p:cNvPr>
            <p:cNvSpPr/>
            <p:nvPr>
              <p:custDataLst>
                <p:tags r:id="rId145"/>
              </p:custDataLst>
            </p:nvPr>
          </p:nvSpPr>
          <p:spPr>
            <a:xfrm>
              <a:off x="7003085" y="4067721"/>
              <a:ext cx="68513" cy="90009"/>
            </a:xfrm>
            <a:custGeom>
              <a:avLst/>
              <a:gdLst>
                <a:gd name="csX0" fmla="*/ 55580 w 68513"/>
                <a:gd name="csY0" fmla="*/ 13508 h 90009"/>
                <a:gd name="csX1" fmla="*/ 68610 w 68513"/>
                <a:gd name="csY1" fmla="*/ 4450 h 90009"/>
                <a:gd name="csX2" fmla="*/ 68610 w 68513"/>
                <a:gd name="csY2" fmla="*/ 63 h 90009"/>
                <a:gd name="csX3" fmla="*/ 58102 w 68513"/>
                <a:gd name="csY3" fmla="*/ 487 h 90009"/>
                <a:gd name="csX4" fmla="*/ 45912 w 68513"/>
                <a:gd name="csY4" fmla="*/ 63 h 90009"/>
                <a:gd name="csX5" fmla="*/ 45912 w 68513"/>
                <a:gd name="csY5" fmla="*/ 4450 h 90009"/>
                <a:gd name="csX6" fmla="*/ 52497 w 68513"/>
                <a:gd name="csY6" fmla="*/ 10536 h 90009"/>
                <a:gd name="csX7" fmla="*/ 51656 w 68513"/>
                <a:gd name="csY7" fmla="*/ 13932 h 90009"/>
                <a:gd name="csX8" fmla="*/ 37505 w 68513"/>
                <a:gd name="csY8" fmla="*/ 48747 h 90009"/>
                <a:gd name="csX9" fmla="*/ 21953 w 68513"/>
                <a:gd name="csY9" fmla="*/ 10677 h 90009"/>
                <a:gd name="csX10" fmla="*/ 21113 w 68513"/>
                <a:gd name="csY10" fmla="*/ 8130 h 90009"/>
                <a:gd name="csX11" fmla="*/ 28959 w 68513"/>
                <a:gd name="csY11" fmla="*/ 4450 h 90009"/>
                <a:gd name="csX12" fmla="*/ 28959 w 68513"/>
                <a:gd name="csY12" fmla="*/ 63 h 90009"/>
                <a:gd name="csX13" fmla="*/ 13687 w 68513"/>
                <a:gd name="csY13" fmla="*/ 487 h 90009"/>
                <a:gd name="csX14" fmla="*/ 96 w 68513"/>
                <a:gd name="csY14" fmla="*/ 63 h 90009"/>
                <a:gd name="csX15" fmla="*/ 96 w 68513"/>
                <a:gd name="csY15" fmla="*/ 4450 h 90009"/>
                <a:gd name="csX16" fmla="*/ 11445 w 68513"/>
                <a:gd name="csY16" fmla="*/ 9403 h 90009"/>
                <a:gd name="csX17" fmla="*/ 32461 w 68513"/>
                <a:gd name="csY17" fmla="*/ 61059 h 90009"/>
                <a:gd name="csX18" fmla="*/ 28959 w 68513"/>
                <a:gd name="csY18" fmla="*/ 69409 h 90009"/>
                <a:gd name="csX19" fmla="*/ 12986 w 68513"/>
                <a:gd name="csY19" fmla="*/ 86958 h 90009"/>
                <a:gd name="csX20" fmla="*/ 6401 w 68513"/>
                <a:gd name="csY20" fmla="*/ 84411 h 90009"/>
                <a:gd name="csX21" fmla="*/ 11865 w 68513"/>
                <a:gd name="csY21" fmla="*/ 78467 h 90009"/>
                <a:gd name="csX22" fmla="*/ 5981 w 68513"/>
                <a:gd name="csY22" fmla="*/ 72523 h 90009"/>
                <a:gd name="csX23" fmla="*/ 96 w 68513"/>
                <a:gd name="csY23" fmla="*/ 78608 h 90009"/>
                <a:gd name="csX24" fmla="*/ 12986 w 68513"/>
                <a:gd name="csY24" fmla="*/ 90072 h 90009"/>
                <a:gd name="csX25" fmla="*/ 30920 w 68513"/>
                <a:gd name="csY25" fmla="*/ 73938 h 90009"/>
                <a:gd name="csX26" fmla="*/ 55580 w 68513"/>
                <a:gd name="csY26" fmla="*/ 13508 h 90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8513" h="90009">
                  <a:moveTo>
                    <a:pt x="55580" y="13508"/>
                  </a:moveTo>
                  <a:cubicBezTo>
                    <a:pt x="59222" y="4592"/>
                    <a:pt x="66368" y="4450"/>
                    <a:pt x="68610" y="4450"/>
                  </a:cubicBezTo>
                  <a:lnTo>
                    <a:pt x="68610" y="63"/>
                  </a:lnTo>
                  <a:cubicBezTo>
                    <a:pt x="65387" y="346"/>
                    <a:pt x="61324" y="487"/>
                    <a:pt x="58102" y="487"/>
                  </a:cubicBezTo>
                  <a:cubicBezTo>
                    <a:pt x="55580" y="487"/>
                    <a:pt x="48994" y="204"/>
                    <a:pt x="45912" y="63"/>
                  </a:cubicBezTo>
                  <a:lnTo>
                    <a:pt x="45912" y="4450"/>
                  </a:lnTo>
                  <a:cubicBezTo>
                    <a:pt x="50255" y="4592"/>
                    <a:pt x="52497" y="6997"/>
                    <a:pt x="52497" y="10536"/>
                  </a:cubicBezTo>
                  <a:cubicBezTo>
                    <a:pt x="52497" y="11951"/>
                    <a:pt x="52357" y="12234"/>
                    <a:pt x="51656" y="13932"/>
                  </a:cubicBezTo>
                  <a:lnTo>
                    <a:pt x="37505" y="48747"/>
                  </a:lnTo>
                  <a:lnTo>
                    <a:pt x="21953" y="10677"/>
                  </a:lnTo>
                  <a:cubicBezTo>
                    <a:pt x="21393" y="9262"/>
                    <a:pt x="21113" y="8696"/>
                    <a:pt x="21113" y="8130"/>
                  </a:cubicBezTo>
                  <a:cubicBezTo>
                    <a:pt x="21113" y="4450"/>
                    <a:pt x="26297" y="4450"/>
                    <a:pt x="28959" y="4450"/>
                  </a:cubicBezTo>
                  <a:lnTo>
                    <a:pt x="28959" y="63"/>
                  </a:lnTo>
                  <a:cubicBezTo>
                    <a:pt x="25316" y="204"/>
                    <a:pt x="16069" y="487"/>
                    <a:pt x="13687" y="487"/>
                  </a:cubicBezTo>
                  <a:cubicBezTo>
                    <a:pt x="9904" y="487"/>
                    <a:pt x="4300" y="346"/>
                    <a:pt x="96" y="63"/>
                  </a:cubicBezTo>
                  <a:lnTo>
                    <a:pt x="96" y="4450"/>
                  </a:lnTo>
                  <a:cubicBezTo>
                    <a:pt x="6821" y="4450"/>
                    <a:pt x="9484" y="4450"/>
                    <a:pt x="11445" y="9403"/>
                  </a:cubicBezTo>
                  <a:lnTo>
                    <a:pt x="32461" y="61059"/>
                  </a:lnTo>
                  <a:cubicBezTo>
                    <a:pt x="31761" y="62899"/>
                    <a:pt x="29799" y="67570"/>
                    <a:pt x="28959" y="69409"/>
                  </a:cubicBezTo>
                  <a:cubicBezTo>
                    <a:pt x="25876" y="77193"/>
                    <a:pt x="21953" y="86958"/>
                    <a:pt x="12986" y="86958"/>
                  </a:cubicBezTo>
                  <a:cubicBezTo>
                    <a:pt x="12286" y="86958"/>
                    <a:pt x="9063" y="86958"/>
                    <a:pt x="6401" y="84411"/>
                  </a:cubicBezTo>
                  <a:cubicBezTo>
                    <a:pt x="10745" y="83845"/>
                    <a:pt x="11865" y="80731"/>
                    <a:pt x="11865" y="78467"/>
                  </a:cubicBezTo>
                  <a:cubicBezTo>
                    <a:pt x="11865" y="74787"/>
                    <a:pt x="9203" y="72523"/>
                    <a:pt x="5981" y="72523"/>
                  </a:cubicBezTo>
                  <a:cubicBezTo>
                    <a:pt x="3179" y="72523"/>
                    <a:pt x="96" y="74363"/>
                    <a:pt x="96" y="78608"/>
                  </a:cubicBezTo>
                  <a:cubicBezTo>
                    <a:pt x="96" y="84977"/>
                    <a:pt x="5981" y="90072"/>
                    <a:pt x="12986" y="90072"/>
                  </a:cubicBezTo>
                  <a:cubicBezTo>
                    <a:pt x="21813" y="90072"/>
                    <a:pt x="27558" y="82005"/>
                    <a:pt x="30920" y="73938"/>
                  </a:cubicBezTo>
                  <a:lnTo>
                    <a:pt x="55580" y="13508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58" name="Group 57" descr="\documentclass{article}&#10;\usepackage{amsmath}&#10;\pagestyle{empty}&#10;\begin{document}&#10;Polarizer&#10;&#10;&#10;\end{document}" title="IguanaTex Vector Display">
            <a:extLst>
              <a:ext uri="{FF2B5EF4-FFF2-40B4-BE49-F238E27FC236}">
                <a16:creationId xmlns:a16="http://schemas.microsoft.com/office/drawing/2014/main" id="{4A69FF19-9447-7544-E9DA-21FDC77F6A92}"/>
              </a:ext>
            </a:extLst>
          </p:cNvPr>
          <p:cNvGrpSpPr>
            <a:grpSpLocks noChangeAspect="1"/>
          </p:cNvGrpSpPr>
          <p:nvPr>
            <p:custDataLst>
              <p:tags r:id="rId20"/>
            </p:custDataLst>
          </p:nvPr>
        </p:nvGrpSpPr>
        <p:grpSpPr>
          <a:xfrm>
            <a:off x="4367405" y="3707822"/>
            <a:ext cx="900311" cy="160308"/>
            <a:chOff x="6939699" y="3636503"/>
            <a:chExt cx="540326" cy="96211"/>
          </a:xfrm>
        </p:grpSpPr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C01A38B2-1273-C198-DA02-9BC43D2F92D1}"/>
                </a:ext>
              </a:extLst>
            </p:cNvPr>
            <p:cNvSpPr/>
            <p:nvPr>
              <p:custDataLst>
                <p:tags r:id="rId132"/>
              </p:custDataLst>
            </p:nvPr>
          </p:nvSpPr>
          <p:spPr>
            <a:xfrm>
              <a:off x="6939699" y="3638005"/>
              <a:ext cx="83358" cy="93208"/>
            </a:xfrm>
            <a:custGeom>
              <a:avLst/>
              <a:gdLst>
                <a:gd name="csX0" fmla="*/ 27249 w 83358"/>
                <a:gd name="csY0" fmla="*/ 50147 h 93208"/>
                <a:gd name="csX1" fmla="*/ 51167 w 83358"/>
                <a:gd name="csY1" fmla="*/ 50147 h 93208"/>
                <a:gd name="csX2" fmla="*/ 83435 w 83358"/>
                <a:gd name="csY2" fmla="*/ 25446 h 93208"/>
                <a:gd name="csX3" fmla="*/ 50035 w 83358"/>
                <a:gd name="csY3" fmla="*/ 63 h 93208"/>
                <a:gd name="csX4" fmla="*/ 77 w 83358"/>
                <a:gd name="csY4" fmla="*/ 63 h 93208"/>
                <a:gd name="csX5" fmla="*/ 77 w 83358"/>
                <a:gd name="csY5" fmla="*/ 4293 h 93208"/>
                <a:gd name="csX6" fmla="*/ 3473 w 83358"/>
                <a:gd name="csY6" fmla="*/ 4293 h 93208"/>
                <a:gd name="csX7" fmla="*/ 14654 w 83358"/>
                <a:gd name="csY7" fmla="*/ 10707 h 93208"/>
                <a:gd name="csX8" fmla="*/ 14654 w 83358"/>
                <a:gd name="csY8" fmla="*/ 82627 h 93208"/>
                <a:gd name="csX9" fmla="*/ 3473 w 83358"/>
                <a:gd name="csY9" fmla="*/ 89041 h 93208"/>
                <a:gd name="csX10" fmla="*/ 77 w 83358"/>
                <a:gd name="csY10" fmla="*/ 89041 h 93208"/>
                <a:gd name="csX11" fmla="*/ 77 w 83358"/>
                <a:gd name="csY11" fmla="*/ 93272 h 93208"/>
                <a:gd name="csX12" fmla="*/ 20881 w 83358"/>
                <a:gd name="csY12" fmla="*/ 92862 h 93208"/>
                <a:gd name="csX13" fmla="*/ 41826 w 83358"/>
                <a:gd name="csY13" fmla="*/ 93272 h 93208"/>
                <a:gd name="csX14" fmla="*/ 41826 w 83358"/>
                <a:gd name="csY14" fmla="*/ 89041 h 93208"/>
                <a:gd name="csX15" fmla="*/ 38430 w 83358"/>
                <a:gd name="csY15" fmla="*/ 89041 h 93208"/>
                <a:gd name="csX16" fmla="*/ 27249 w 83358"/>
                <a:gd name="csY16" fmla="*/ 82627 h 93208"/>
                <a:gd name="csX17" fmla="*/ 27249 w 83358"/>
                <a:gd name="csY17" fmla="*/ 50147 h 93208"/>
                <a:gd name="csX18" fmla="*/ 26825 w 83358"/>
                <a:gd name="csY18" fmla="*/ 46599 h 93208"/>
                <a:gd name="csX19" fmla="*/ 26825 w 83358"/>
                <a:gd name="csY19" fmla="*/ 9752 h 93208"/>
                <a:gd name="csX20" fmla="*/ 33760 w 83358"/>
                <a:gd name="csY20" fmla="*/ 4293 h 93208"/>
                <a:gd name="csX21" fmla="*/ 46355 w 83358"/>
                <a:gd name="csY21" fmla="*/ 4293 h 93208"/>
                <a:gd name="csX22" fmla="*/ 68858 w 83358"/>
                <a:gd name="csY22" fmla="*/ 25446 h 93208"/>
                <a:gd name="csX23" fmla="*/ 46355 w 83358"/>
                <a:gd name="csY23" fmla="*/ 46599 h 93208"/>
                <a:gd name="csX24" fmla="*/ 26825 w 83358"/>
                <a:gd name="csY24" fmla="*/ 4659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3358" h="93208">
                  <a:moveTo>
                    <a:pt x="27249" y="50147"/>
                  </a:moveTo>
                  <a:lnTo>
                    <a:pt x="51167" y="50147"/>
                  </a:lnTo>
                  <a:cubicBezTo>
                    <a:pt x="68150" y="50147"/>
                    <a:pt x="83435" y="39093"/>
                    <a:pt x="83435" y="25446"/>
                  </a:cubicBezTo>
                  <a:cubicBezTo>
                    <a:pt x="83435" y="12072"/>
                    <a:pt x="69424" y="63"/>
                    <a:pt x="50035" y="63"/>
                  </a:cubicBezTo>
                  <a:lnTo>
                    <a:pt x="77" y="63"/>
                  </a:lnTo>
                  <a:lnTo>
                    <a:pt x="77" y="4293"/>
                  </a:lnTo>
                  <a:lnTo>
                    <a:pt x="3473" y="4293"/>
                  </a:lnTo>
                  <a:cubicBezTo>
                    <a:pt x="14371" y="4293"/>
                    <a:pt x="14654" y="5794"/>
                    <a:pt x="14654" y="10707"/>
                  </a:cubicBezTo>
                  <a:lnTo>
                    <a:pt x="14654" y="82627"/>
                  </a:lnTo>
                  <a:cubicBezTo>
                    <a:pt x="14654" y="87540"/>
                    <a:pt x="14371" y="89041"/>
                    <a:pt x="3473" y="89041"/>
                  </a:cubicBezTo>
                  <a:lnTo>
                    <a:pt x="77" y="89041"/>
                  </a:lnTo>
                  <a:lnTo>
                    <a:pt x="77" y="93272"/>
                  </a:lnTo>
                  <a:cubicBezTo>
                    <a:pt x="5030" y="92862"/>
                    <a:pt x="15503" y="92862"/>
                    <a:pt x="20881" y="92862"/>
                  </a:cubicBezTo>
                  <a:cubicBezTo>
                    <a:pt x="26259" y="92862"/>
                    <a:pt x="36873" y="92862"/>
                    <a:pt x="41826" y="93272"/>
                  </a:cubicBezTo>
                  <a:lnTo>
                    <a:pt x="41826" y="89041"/>
                  </a:lnTo>
                  <a:lnTo>
                    <a:pt x="38430" y="89041"/>
                  </a:lnTo>
                  <a:cubicBezTo>
                    <a:pt x="27533" y="89041"/>
                    <a:pt x="27249" y="87540"/>
                    <a:pt x="27249" y="82627"/>
                  </a:cubicBezTo>
                  <a:lnTo>
                    <a:pt x="27249" y="50147"/>
                  </a:lnTo>
                  <a:close/>
                  <a:moveTo>
                    <a:pt x="26825" y="46599"/>
                  </a:moveTo>
                  <a:lnTo>
                    <a:pt x="26825" y="9752"/>
                  </a:lnTo>
                  <a:cubicBezTo>
                    <a:pt x="26825" y="5249"/>
                    <a:pt x="27108" y="4293"/>
                    <a:pt x="33760" y="4293"/>
                  </a:cubicBezTo>
                  <a:lnTo>
                    <a:pt x="46355" y="4293"/>
                  </a:lnTo>
                  <a:cubicBezTo>
                    <a:pt x="68858" y="4293"/>
                    <a:pt x="68858" y="18759"/>
                    <a:pt x="68858" y="25446"/>
                  </a:cubicBezTo>
                  <a:cubicBezTo>
                    <a:pt x="68858" y="31860"/>
                    <a:pt x="68858" y="46599"/>
                    <a:pt x="46355" y="46599"/>
                  </a:cubicBezTo>
                  <a:lnTo>
                    <a:pt x="26825" y="46599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5D3DE18-E7FF-4ADC-0182-6E5A9FBA0B32}"/>
                </a:ext>
              </a:extLst>
            </p:cNvPr>
            <p:cNvSpPr/>
            <p:nvPr>
              <p:custDataLst>
                <p:tags r:id="rId133"/>
              </p:custDataLst>
            </p:nvPr>
          </p:nvSpPr>
          <p:spPr>
            <a:xfrm>
              <a:off x="7031092" y="3670075"/>
              <a:ext cx="62695" cy="62639"/>
            </a:xfrm>
            <a:custGeom>
              <a:avLst/>
              <a:gdLst>
                <a:gd name="csX0" fmla="*/ 62779 w 62695"/>
                <a:gd name="csY0" fmla="*/ 31997 h 62639"/>
                <a:gd name="csX1" fmla="*/ 31502 w 62695"/>
                <a:gd name="csY1" fmla="*/ 63 h 62639"/>
                <a:gd name="csX2" fmla="*/ 83 w 62695"/>
                <a:gd name="csY2" fmla="*/ 31997 h 62639"/>
                <a:gd name="csX3" fmla="*/ 31360 w 62695"/>
                <a:gd name="csY3" fmla="*/ 62702 h 62639"/>
                <a:gd name="csX4" fmla="*/ 62779 w 62695"/>
                <a:gd name="csY4" fmla="*/ 31997 h 62639"/>
                <a:gd name="csX5" fmla="*/ 31502 w 62695"/>
                <a:gd name="csY5" fmla="*/ 59291 h 62639"/>
                <a:gd name="csX6" fmla="*/ 15368 w 62695"/>
                <a:gd name="csY6" fmla="*/ 50147 h 62639"/>
                <a:gd name="csX7" fmla="*/ 11830 w 62695"/>
                <a:gd name="csY7" fmla="*/ 30905 h 62639"/>
                <a:gd name="csX8" fmla="*/ 15226 w 62695"/>
                <a:gd name="csY8" fmla="*/ 12209 h 62639"/>
                <a:gd name="csX9" fmla="*/ 31360 w 62695"/>
                <a:gd name="csY9" fmla="*/ 3065 h 62639"/>
                <a:gd name="csX10" fmla="*/ 47352 w 62695"/>
                <a:gd name="csY10" fmla="*/ 11936 h 62639"/>
                <a:gd name="csX11" fmla="*/ 51032 w 62695"/>
                <a:gd name="csY11" fmla="*/ 30905 h 62639"/>
                <a:gd name="csX12" fmla="*/ 47919 w 62695"/>
                <a:gd name="csY12" fmla="*/ 49192 h 62639"/>
                <a:gd name="csX13" fmla="*/ 31502 w 62695"/>
                <a:gd name="csY13" fmla="*/ 59291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2695" h="62639">
                  <a:moveTo>
                    <a:pt x="62779" y="31997"/>
                  </a:moveTo>
                  <a:cubicBezTo>
                    <a:pt x="62779" y="14529"/>
                    <a:pt x="48626" y="63"/>
                    <a:pt x="31502" y="63"/>
                  </a:cubicBezTo>
                  <a:cubicBezTo>
                    <a:pt x="13811" y="63"/>
                    <a:pt x="83" y="14938"/>
                    <a:pt x="83" y="31997"/>
                  </a:cubicBezTo>
                  <a:cubicBezTo>
                    <a:pt x="83" y="49601"/>
                    <a:pt x="14802" y="62702"/>
                    <a:pt x="31360" y="62702"/>
                  </a:cubicBezTo>
                  <a:cubicBezTo>
                    <a:pt x="48485" y="62702"/>
                    <a:pt x="62779" y="49328"/>
                    <a:pt x="62779" y="31997"/>
                  </a:cubicBezTo>
                  <a:close/>
                  <a:moveTo>
                    <a:pt x="31502" y="59291"/>
                  </a:moveTo>
                  <a:cubicBezTo>
                    <a:pt x="25416" y="59291"/>
                    <a:pt x="19189" y="56425"/>
                    <a:pt x="15368" y="50147"/>
                  </a:cubicBezTo>
                  <a:cubicBezTo>
                    <a:pt x="11830" y="44142"/>
                    <a:pt x="11830" y="35818"/>
                    <a:pt x="11830" y="30905"/>
                  </a:cubicBezTo>
                  <a:cubicBezTo>
                    <a:pt x="11830" y="25583"/>
                    <a:pt x="11830" y="18213"/>
                    <a:pt x="15226" y="12209"/>
                  </a:cubicBezTo>
                  <a:cubicBezTo>
                    <a:pt x="19048" y="5931"/>
                    <a:pt x="25699" y="3065"/>
                    <a:pt x="31360" y="3065"/>
                  </a:cubicBezTo>
                  <a:cubicBezTo>
                    <a:pt x="37587" y="3065"/>
                    <a:pt x="43673" y="6067"/>
                    <a:pt x="47352" y="11936"/>
                  </a:cubicBezTo>
                  <a:cubicBezTo>
                    <a:pt x="51032" y="17804"/>
                    <a:pt x="51032" y="25719"/>
                    <a:pt x="51032" y="30905"/>
                  </a:cubicBezTo>
                  <a:cubicBezTo>
                    <a:pt x="51032" y="35818"/>
                    <a:pt x="51032" y="43187"/>
                    <a:pt x="47919" y="49192"/>
                  </a:cubicBezTo>
                  <a:cubicBezTo>
                    <a:pt x="44805" y="55333"/>
                    <a:pt x="38578" y="59291"/>
                    <a:pt x="31502" y="5929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B1C72CEA-BAAB-AA91-A1A0-B56C485ADE15}"/>
                </a:ext>
              </a:extLst>
            </p:cNvPr>
            <p:cNvSpPr/>
            <p:nvPr>
              <p:custDataLst>
                <p:tags r:id="rId134"/>
              </p:custDataLst>
            </p:nvPr>
          </p:nvSpPr>
          <p:spPr>
            <a:xfrm>
              <a:off x="7102563" y="3636503"/>
              <a:ext cx="31418" cy="94709"/>
            </a:xfrm>
            <a:custGeom>
              <a:avLst/>
              <a:gdLst>
                <a:gd name="csX0" fmla="*/ 20468 w 31418"/>
                <a:gd name="csY0" fmla="*/ 63 h 94709"/>
                <a:gd name="csX1" fmla="*/ 88 w 31418"/>
                <a:gd name="csY1" fmla="*/ 1564 h 94709"/>
                <a:gd name="csX2" fmla="*/ 88 w 31418"/>
                <a:gd name="csY2" fmla="*/ 5794 h 94709"/>
                <a:gd name="csX3" fmla="*/ 11127 w 31418"/>
                <a:gd name="csY3" fmla="*/ 13437 h 94709"/>
                <a:gd name="csX4" fmla="*/ 11127 w 31418"/>
                <a:gd name="csY4" fmla="*/ 84401 h 94709"/>
                <a:gd name="csX5" fmla="*/ 88 w 31418"/>
                <a:gd name="csY5" fmla="*/ 90542 h 94709"/>
                <a:gd name="csX6" fmla="*/ 88 w 31418"/>
                <a:gd name="csY6" fmla="*/ 94773 h 94709"/>
                <a:gd name="csX7" fmla="*/ 15797 w 31418"/>
                <a:gd name="csY7" fmla="*/ 94363 h 94709"/>
                <a:gd name="csX8" fmla="*/ 31507 w 31418"/>
                <a:gd name="csY8" fmla="*/ 94773 h 94709"/>
                <a:gd name="csX9" fmla="*/ 31507 w 31418"/>
                <a:gd name="csY9" fmla="*/ 90542 h 94709"/>
                <a:gd name="csX10" fmla="*/ 20468 w 31418"/>
                <a:gd name="csY10" fmla="*/ 84401 h 94709"/>
                <a:gd name="csX11" fmla="*/ 20468 w 31418"/>
                <a:gd name="csY11" fmla="*/ 63 h 947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1418" h="94709">
                  <a:moveTo>
                    <a:pt x="20468" y="63"/>
                  </a:moveTo>
                  <a:lnTo>
                    <a:pt x="88" y="1564"/>
                  </a:lnTo>
                  <a:lnTo>
                    <a:pt x="88" y="5794"/>
                  </a:lnTo>
                  <a:cubicBezTo>
                    <a:pt x="9995" y="5794"/>
                    <a:pt x="11127" y="6750"/>
                    <a:pt x="11127" y="13437"/>
                  </a:cubicBezTo>
                  <a:lnTo>
                    <a:pt x="11127" y="84401"/>
                  </a:lnTo>
                  <a:cubicBezTo>
                    <a:pt x="11127" y="90542"/>
                    <a:pt x="9570" y="90542"/>
                    <a:pt x="88" y="90542"/>
                  </a:cubicBezTo>
                  <a:lnTo>
                    <a:pt x="88" y="94773"/>
                  </a:lnTo>
                  <a:cubicBezTo>
                    <a:pt x="4759" y="94636"/>
                    <a:pt x="12259" y="94363"/>
                    <a:pt x="15797" y="94363"/>
                  </a:cubicBezTo>
                  <a:cubicBezTo>
                    <a:pt x="19336" y="94363"/>
                    <a:pt x="26270" y="94636"/>
                    <a:pt x="31507" y="94773"/>
                  </a:cubicBezTo>
                  <a:lnTo>
                    <a:pt x="31507" y="90542"/>
                  </a:lnTo>
                  <a:cubicBezTo>
                    <a:pt x="22025" y="90542"/>
                    <a:pt x="20468" y="90542"/>
                    <a:pt x="20468" y="84401"/>
                  </a:cubicBezTo>
                  <a:lnTo>
                    <a:pt x="20468" y="63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9D4D6EF0-477E-E19E-3376-2C9CC8A86B53}"/>
                </a:ext>
              </a:extLst>
            </p:cNvPr>
            <p:cNvSpPr/>
            <p:nvPr>
              <p:custDataLst>
                <p:tags r:id="rId135"/>
              </p:custDataLst>
            </p:nvPr>
          </p:nvSpPr>
          <p:spPr>
            <a:xfrm>
              <a:off x="7143149" y="3670075"/>
              <a:ext cx="63827" cy="62639"/>
            </a:xfrm>
            <a:custGeom>
              <a:avLst/>
              <a:gdLst>
                <a:gd name="csX0" fmla="*/ 41275 w 63827"/>
                <a:gd name="csY0" fmla="*/ 50829 h 62639"/>
                <a:gd name="csX1" fmla="*/ 52314 w 63827"/>
                <a:gd name="csY1" fmla="*/ 62020 h 62639"/>
                <a:gd name="csX2" fmla="*/ 63919 w 63827"/>
                <a:gd name="csY2" fmla="*/ 49055 h 62639"/>
                <a:gd name="csX3" fmla="*/ 63919 w 63827"/>
                <a:gd name="csY3" fmla="*/ 41413 h 62639"/>
                <a:gd name="csX4" fmla="*/ 60380 w 63827"/>
                <a:gd name="csY4" fmla="*/ 41413 h 62639"/>
                <a:gd name="csX5" fmla="*/ 60380 w 63827"/>
                <a:gd name="csY5" fmla="*/ 49055 h 62639"/>
                <a:gd name="csX6" fmla="*/ 55286 w 63827"/>
                <a:gd name="csY6" fmla="*/ 57789 h 62639"/>
                <a:gd name="csX7" fmla="*/ 50049 w 63827"/>
                <a:gd name="csY7" fmla="*/ 50966 h 62639"/>
                <a:gd name="csX8" fmla="*/ 50049 w 63827"/>
                <a:gd name="csY8" fmla="*/ 23672 h 62639"/>
                <a:gd name="csX9" fmla="*/ 44954 w 63827"/>
                <a:gd name="csY9" fmla="*/ 7569 h 62639"/>
                <a:gd name="csX10" fmla="*/ 25565 w 63827"/>
                <a:gd name="csY10" fmla="*/ 63 h 62639"/>
                <a:gd name="csX11" fmla="*/ 4195 w 63827"/>
                <a:gd name="csY11" fmla="*/ 15484 h 62639"/>
                <a:gd name="csX12" fmla="*/ 10705 w 63827"/>
                <a:gd name="csY12" fmla="*/ 21898 h 62639"/>
                <a:gd name="csX13" fmla="*/ 17215 w 63827"/>
                <a:gd name="csY13" fmla="*/ 15620 h 62639"/>
                <a:gd name="csX14" fmla="*/ 9998 w 63827"/>
                <a:gd name="csY14" fmla="*/ 9343 h 62639"/>
                <a:gd name="csX15" fmla="*/ 25282 w 63827"/>
                <a:gd name="csY15" fmla="*/ 3065 h 62639"/>
                <a:gd name="csX16" fmla="*/ 40284 w 63827"/>
                <a:gd name="csY16" fmla="*/ 20533 h 62639"/>
                <a:gd name="csX17" fmla="*/ 40284 w 63827"/>
                <a:gd name="csY17" fmla="*/ 25583 h 62639"/>
                <a:gd name="csX18" fmla="*/ 14243 w 63827"/>
                <a:gd name="csY18" fmla="*/ 30496 h 62639"/>
                <a:gd name="csX19" fmla="*/ 91 w 63827"/>
                <a:gd name="csY19" fmla="*/ 48237 h 62639"/>
                <a:gd name="csX20" fmla="*/ 22735 w 63827"/>
                <a:gd name="csY20" fmla="*/ 62702 h 62639"/>
                <a:gd name="csX21" fmla="*/ 41275 w 63827"/>
                <a:gd name="csY21" fmla="*/ 50829 h 62639"/>
                <a:gd name="csX22" fmla="*/ 40284 w 63827"/>
                <a:gd name="csY22" fmla="*/ 28448 h 62639"/>
                <a:gd name="csX23" fmla="*/ 40284 w 63827"/>
                <a:gd name="csY23" fmla="*/ 42095 h 62639"/>
                <a:gd name="csX24" fmla="*/ 23726 w 63827"/>
                <a:gd name="csY24" fmla="*/ 59700 h 62639"/>
                <a:gd name="csX25" fmla="*/ 10988 w 63827"/>
                <a:gd name="csY25" fmla="*/ 48100 h 62639"/>
                <a:gd name="csX26" fmla="*/ 40284 w 63827"/>
                <a:gd name="csY26" fmla="*/ 28448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3827" h="62639">
                  <a:moveTo>
                    <a:pt x="41275" y="50829"/>
                  </a:moveTo>
                  <a:cubicBezTo>
                    <a:pt x="41841" y="56288"/>
                    <a:pt x="45662" y="62020"/>
                    <a:pt x="52314" y="62020"/>
                  </a:cubicBezTo>
                  <a:cubicBezTo>
                    <a:pt x="55286" y="62020"/>
                    <a:pt x="63919" y="60109"/>
                    <a:pt x="63919" y="49055"/>
                  </a:cubicBezTo>
                  <a:lnTo>
                    <a:pt x="63919" y="41413"/>
                  </a:lnTo>
                  <a:lnTo>
                    <a:pt x="60380" y="41413"/>
                  </a:lnTo>
                  <a:lnTo>
                    <a:pt x="60380" y="49055"/>
                  </a:lnTo>
                  <a:cubicBezTo>
                    <a:pt x="60380" y="56971"/>
                    <a:pt x="56842" y="57789"/>
                    <a:pt x="55286" y="57789"/>
                  </a:cubicBezTo>
                  <a:cubicBezTo>
                    <a:pt x="50615" y="57789"/>
                    <a:pt x="50049" y="51648"/>
                    <a:pt x="50049" y="50966"/>
                  </a:cubicBezTo>
                  <a:lnTo>
                    <a:pt x="50049" y="23672"/>
                  </a:lnTo>
                  <a:cubicBezTo>
                    <a:pt x="50049" y="17940"/>
                    <a:pt x="50049" y="12618"/>
                    <a:pt x="44954" y="7569"/>
                  </a:cubicBezTo>
                  <a:cubicBezTo>
                    <a:pt x="39435" y="2246"/>
                    <a:pt x="32359" y="63"/>
                    <a:pt x="25565" y="63"/>
                  </a:cubicBezTo>
                  <a:cubicBezTo>
                    <a:pt x="13960" y="63"/>
                    <a:pt x="4195" y="6477"/>
                    <a:pt x="4195" y="15484"/>
                  </a:cubicBezTo>
                  <a:cubicBezTo>
                    <a:pt x="4195" y="19578"/>
                    <a:pt x="7026" y="21898"/>
                    <a:pt x="10705" y="21898"/>
                  </a:cubicBezTo>
                  <a:cubicBezTo>
                    <a:pt x="14668" y="21898"/>
                    <a:pt x="17215" y="19169"/>
                    <a:pt x="17215" y="15620"/>
                  </a:cubicBezTo>
                  <a:cubicBezTo>
                    <a:pt x="17215" y="13983"/>
                    <a:pt x="16508" y="9479"/>
                    <a:pt x="9998" y="9343"/>
                  </a:cubicBezTo>
                  <a:cubicBezTo>
                    <a:pt x="13819" y="4566"/>
                    <a:pt x="20754" y="3065"/>
                    <a:pt x="25282" y="3065"/>
                  </a:cubicBezTo>
                  <a:cubicBezTo>
                    <a:pt x="32217" y="3065"/>
                    <a:pt x="40284" y="8387"/>
                    <a:pt x="40284" y="20533"/>
                  </a:cubicBezTo>
                  <a:lnTo>
                    <a:pt x="40284" y="25583"/>
                  </a:lnTo>
                  <a:cubicBezTo>
                    <a:pt x="33066" y="25992"/>
                    <a:pt x="23159" y="26401"/>
                    <a:pt x="14243" y="30496"/>
                  </a:cubicBezTo>
                  <a:cubicBezTo>
                    <a:pt x="3629" y="35135"/>
                    <a:pt x="91" y="42232"/>
                    <a:pt x="91" y="48237"/>
                  </a:cubicBezTo>
                  <a:cubicBezTo>
                    <a:pt x="91" y="59291"/>
                    <a:pt x="13819" y="62702"/>
                    <a:pt x="22735" y="62702"/>
                  </a:cubicBezTo>
                  <a:cubicBezTo>
                    <a:pt x="32076" y="62702"/>
                    <a:pt x="38586" y="57244"/>
                    <a:pt x="41275" y="50829"/>
                  </a:cubicBezTo>
                  <a:close/>
                  <a:moveTo>
                    <a:pt x="40284" y="28448"/>
                  </a:moveTo>
                  <a:lnTo>
                    <a:pt x="40284" y="42095"/>
                  </a:lnTo>
                  <a:cubicBezTo>
                    <a:pt x="40284" y="55060"/>
                    <a:pt x="30094" y="59700"/>
                    <a:pt x="23726" y="59700"/>
                  </a:cubicBezTo>
                  <a:cubicBezTo>
                    <a:pt x="16791" y="59700"/>
                    <a:pt x="10988" y="54924"/>
                    <a:pt x="10988" y="48100"/>
                  </a:cubicBezTo>
                  <a:cubicBezTo>
                    <a:pt x="10988" y="40594"/>
                    <a:pt x="16932" y="29267"/>
                    <a:pt x="40284" y="28448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B071282C-F918-08FF-6FEC-64A2A1FE4B7D}"/>
                </a:ext>
              </a:extLst>
            </p:cNvPr>
            <p:cNvSpPr/>
            <p:nvPr>
              <p:custDataLst>
                <p:tags r:id="rId136"/>
              </p:custDataLst>
            </p:nvPr>
          </p:nvSpPr>
          <p:spPr>
            <a:xfrm>
              <a:off x="7211930" y="3670894"/>
              <a:ext cx="47552" cy="60319"/>
            </a:xfrm>
            <a:custGeom>
              <a:avLst/>
              <a:gdLst>
                <a:gd name="csX0" fmla="*/ 19768 w 47552"/>
                <a:gd name="csY0" fmla="*/ 15074 h 60319"/>
                <a:gd name="csX1" fmla="*/ 19768 w 47552"/>
                <a:gd name="csY1" fmla="*/ 63 h 60319"/>
                <a:gd name="csX2" fmla="*/ 96 w 47552"/>
                <a:gd name="csY2" fmla="*/ 1564 h 60319"/>
                <a:gd name="csX3" fmla="*/ 96 w 47552"/>
                <a:gd name="csY3" fmla="*/ 5794 h 60319"/>
                <a:gd name="csX4" fmla="*/ 11135 w 47552"/>
                <a:gd name="csY4" fmla="*/ 13437 h 60319"/>
                <a:gd name="csX5" fmla="*/ 11135 w 47552"/>
                <a:gd name="csY5" fmla="*/ 50011 h 60319"/>
                <a:gd name="csX6" fmla="*/ 96 w 47552"/>
                <a:gd name="csY6" fmla="*/ 56152 h 60319"/>
                <a:gd name="csX7" fmla="*/ 96 w 47552"/>
                <a:gd name="csY7" fmla="*/ 60382 h 60319"/>
                <a:gd name="csX8" fmla="*/ 16230 w 47552"/>
                <a:gd name="csY8" fmla="*/ 59973 h 60319"/>
                <a:gd name="csX9" fmla="*/ 34203 w 47552"/>
                <a:gd name="csY9" fmla="*/ 60382 h 60319"/>
                <a:gd name="csX10" fmla="*/ 34203 w 47552"/>
                <a:gd name="csY10" fmla="*/ 56152 h 60319"/>
                <a:gd name="csX11" fmla="*/ 31231 w 47552"/>
                <a:gd name="csY11" fmla="*/ 56152 h 60319"/>
                <a:gd name="csX12" fmla="*/ 20475 w 47552"/>
                <a:gd name="csY12" fmla="*/ 49738 h 60319"/>
                <a:gd name="csX13" fmla="*/ 20475 w 47552"/>
                <a:gd name="csY13" fmla="*/ 28721 h 60319"/>
                <a:gd name="csX14" fmla="*/ 37175 w 47552"/>
                <a:gd name="csY14" fmla="*/ 3065 h 60319"/>
                <a:gd name="csX15" fmla="*/ 38732 w 47552"/>
                <a:gd name="csY15" fmla="*/ 3202 h 60319"/>
                <a:gd name="csX16" fmla="*/ 35477 w 47552"/>
                <a:gd name="csY16" fmla="*/ 8524 h 60319"/>
                <a:gd name="csX17" fmla="*/ 41563 w 47552"/>
                <a:gd name="csY17" fmla="*/ 14392 h 60319"/>
                <a:gd name="csX18" fmla="*/ 47648 w 47552"/>
                <a:gd name="csY18" fmla="*/ 8387 h 60319"/>
                <a:gd name="csX19" fmla="*/ 37175 w 47552"/>
                <a:gd name="csY19" fmla="*/ 63 h 60319"/>
                <a:gd name="csX20" fmla="*/ 19768 w 47552"/>
                <a:gd name="csY20" fmla="*/ 15074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552" h="60319">
                  <a:moveTo>
                    <a:pt x="19768" y="15074"/>
                  </a:moveTo>
                  <a:lnTo>
                    <a:pt x="19768" y="63"/>
                  </a:lnTo>
                  <a:lnTo>
                    <a:pt x="96" y="1564"/>
                  </a:lnTo>
                  <a:lnTo>
                    <a:pt x="96" y="5794"/>
                  </a:lnTo>
                  <a:cubicBezTo>
                    <a:pt x="10003" y="5794"/>
                    <a:pt x="11135" y="6750"/>
                    <a:pt x="11135" y="13437"/>
                  </a:cubicBezTo>
                  <a:lnTo>
                    <a:pt x="11135" y="50011"/>
                  </a:lnTo>
                  <a:cubicBezTo>
                    <a:pt x="11135" y="56152"/>
                    <a:pt x="9578" y="56152"/>
                    <a:pt x="96" y="56152"/>
                  </a:cubicBezTo>
                  <a:lnTo>
                    <a:pt x="96" y="60382"/>
                  </a:lnTo>
                  <a:cubicBezTo>
                    <a:pt x="5615" y="60246"/>
                    <a:pt x="12267" y="59973"/>
                    <a:pt x="16230" y="59973"/>
                  </a:cubicBezTo>
                  <a:cubicBezTo>
                    <a:pt x="21891" y="59973"/>
                    <a:pt x="28542" y="59973"/>
                    <a:pt x="34203" y="60382"/>
                  </a:cubicBezTo>
                  <a:lnTo>
                    <a:pt x="34203" y="56152"/>
                  </a:lnTo>
                  <a:lnTo>
                    <a:pt x="31231" y="56152"/>
                  </a:lnTo>
                  <a:cubicBezTo>
                    <a:pt x="20759" y="56152"/>
                    <a:pt x="20475" y="54651"/>
                    <a:pt x="20475" y="49738"/>
                  </a:cubicBezTo>
                  <a:lnTo>
                    <a:pt x="20475" y="28721"/>
                  </a:lnTo>
                  <a:cubicBezTo>
                    <a:pt x="20475" y="15211"/>
                    <a:pt x="26420" y="3065"/>
                    <a:pt x="37175" y="3065"/>
                  </a:cubicBezTo>
                  <a:cubicBezTo>
                    <a:pt x="38166" y="3065"/>
                    <a:pt x="38449" y="3065"/>
                    <a:pt x="38732" y="3202"/>
                  </a:cubicBezTo>
                  <a:cubicBezTo>
                    <a:pt x="38308" y="3338"/>
                    <a:pt x="35477" y="4976"/>
                    <a:pt x="35477" y="8524"/>
                  </a:cubicBezTo>
                  <a:cubicBezTo>
                    <a:pt x="35477" y="12345"/>
                    <a:pt x="38449" y="14392"/>
                    <a:pt x="41563" y="14392"/>
                  </a:cubicBezTo>
                  <a:cubicBezTo>
                    <a:pt x="44110" y="14392"/>
                    <a:pt x="47648" y="12754"/>
                    <a:pt x="47648" y="8387"/>
                  </a:cubicBezTo>
                  <a:cubicBezTo>
                    <a:pt x="47648" y="4020"/>
                    <a:pt x="43261" y="63"/>
                    <a:pt x="37175" y="63"/>
                  </a:cubicBezTo>
                  <a:cubicBezTo>
                    <a:pt x="26844" y="63"/>
                    <a:pt x="21749" y="9206"/>
                    <a:pt x="19768" y="1507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61F7B76-5360-E1AD-50A9-2C6F25DFE1CD}"/>
                </a:ext>
              </a:extLst>
            </p:cNvPr>
            <p:cNvSpPr/>
            <p:nvPr>
              <p:custDataLst>
                <p:tags r:id="rId137"/>
              </p:custDataLst>
            </p:nvPr>
          </p:nvSpPr>
          <p:spPr>
            <a:xfrm>
              <a:off x="7268068" y="3639915"/>
              <a:ext cx="30286" cy="91298"/>
            </a:xfrm>
            <a:custGeom>
              <a:avLst/>
              <a:gdLst>
                <a:gd name="csX0" fmla="*/ 20479 w 30286"/>
                <a:gd name="csY0" fmla="*/ 31041 h 91298"/>
                <a:gd name="csX1" fmla="*/ 666 w 30286"/>
                <a:gd name="csY1" fmla="*/ 32543 h 91298"/>
                <a:gd name="csX2" fmla="*/ 666 w 30286"/>
                <a:gd name="csY2" fmla="*/ 36773 h 91298"/>
                <a:gd name="csX3" fmla="*/ 11139 w 30286"/>
                <a:gd name="csY3" fmla="*/ 44279 h 91298"/>
                <a:gd name="csX4" fmla="*/ 11139 w 30286"/>
                <a:gd name="csY4" fmla="*/ 80989 h 91298"/>
                <a:gd name="csX5" fmla="*/ 100 w 30286"/>
                <a:gd name="csY5" fmla="*/ 87130 h 91298"/>
                <a:gd name="csX6" fmla="*/ 100 w 30286"/>
                <a:gd name="csY6" fmla="*/ 91361 h 91298"/>
                <a:gd name="csX7" fmla="*/ 15668 w 30286"/>
                <a:gd name="csY7" fmla="*/ 90952 h 91298"/>
                <a:gd name="csX8" fmla="*/ 30386 w 30286"/>
                <a:gd name="csY8" fmla="*/ 91361 h 91298"/>
                <a:gd name="csX9" fmla="*/ 30386 w 30286"/>
                <a:gd name="csY9" fmla="*/ 87130 h 91298"/>
                <a:gd name="csX10" fmla="*/ 20479 w 30286"/>
                <a:gd name="csY10" fmla="*/ 81126 h 91298"/>
                <a:gd name="csX11" fmla="*/ 20479 w 30286"/>
                <a:gd name="csY11" fmla="*/ 31041 h 91298"/>
                <a:gd name="csX12" fmla="*/ 21046 w 30286"/>
                <a:gd name="csY12" fmla="*/ 7296 h 91298"/>
                <a:gd name="csX13" fmla="*/ 13545 w 30286"/>
                <a:gd name="csY13" fmla="*/ 63 h 91298"/>
                <a:gd name="csX14" fmla="*/ 6044 w 30286"/>
                <a:gd name="csY14" fmla="*/ 7296 h 91298"/>
                <a:gd name="csX15" fmla="*/ 13545 w 30286"/>
                <a:gd name="csY15" fmla="*/ 14529 h 91298"/>
                <a:gd name="csX16" fmla="*/ 21046 w 30286"/>
                <a:gd name="csY16" fmla="*/ 7296 h 91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0286" h="91298">
                  <a:moveTo>
                    <a:pt x="20479" y="31041"/>
                  </a:moveTo>
                  <a:lnTo>
                    <a:pt x="666" y="32543"/>
                  </a:lnTo>
                  <a:lnTo>
                    <a:pt x="666" y="36773"/>
                  </a:lnTo>
                  <a:cubicBezTo>
                    <a:pt x="9865" y="36773"/>
                    <a:pt x="11139" y="37592"/>
                    <a:pt x="11139" y="44279"/>
                  </a:cubicBezTo>
                  <a:lnTo>
                    <a:pt x="11139" y="80989"/>
                  </a:lnTo>
                  <a:cubicBezTo>
                    <a:pt x="11139" y="87130"/>
                    <a:pt x="9582" y="87130"/>
                    <a:pt x="100" y="87130"/>
                  </a:cubicBezTo>
                  <a:lnTo>
                    <a:pt x="100" y="91361"/>
                  </a:lnTo>
                  <a:cubicBezTo>
                    <a:pt x="4629" y="91225"/>
                    <a:pt x="12271" y="90952"/>
                    <a:pt x="15668" y="90952"/>
                  </a:cubicBezTo>
                  <a:cubicBezTo>
                    <a:pt x="20621" y="90952"/>
                    <a:pt x="25574" y="91225"/>
                    <a:pt x="30386" y="91361"/>
                  </a:cubicBezTo>
                  <a:lnTo>
                    <a:pt x="30386" y="87130"/>
                  </a:lnTo>
                  <a:cubicBezTo>
                    <a:pt x="21046" y="87130"/>
                    <a:pt x="20479" y="86448"/>
                    <a:pt x="20479" y="81126"/>
                  </a:cubicBezTo>
                  <a:lnTo>
                    <a:pt x="20479" y="31041"/>
                  </a:lnTo>
                  <a:close/>
                  <a:moveTo>
                    <a:pt x="21046" y="7296"/>
                  </a:moveTo>
                  <a:cubicBezTo>
                    <a:pt x="21046" y="2929"/>
                    <a:pt x="17507" y="63"/>
                    <a:pt x="13545" y="63"/>
                  </a:cubicBezTo>
                  <a:cubicBezTo>
                    <a:pt x="9157" y="63"/>
                    <a:pt x="6044" y="3747"/>
                    <a:pt x="6044" y="7296"/>
                  </a:cubicBezTo>
                  <a:cubicBezTo>
                    <a:pt x="6044" y="10980"/>
                    <a:pt x="9157" y="14529"/>
                    <a:pt x="13545" y="14529"/>
                  </a:cubicBezTo>
                  <a:cubicBezTo>
                    <a:pt x="17507" y="14529"/>
                    <a:pt x="21046" y="11663"/>
                    <a:pt x="21046" y="729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AB92FA37-6E60-01E8-BC46-0FC9D254084E}"/>
                </a:ext>
              </a:extLst>
            </p:cNvPr>
            <p:cNvSpPr/>
            <p:nvPr>
              <p:custDataLst>
                <p:tags r:id="rId138"/>
              </p:custDataLst>
            </p:nvPr>
          </p:nvSpPr>
          <p:spPr>
            <a:xfrm>
              <a:off x="7306673" y="3672395"/>
              <a:ext cx="52788" cy="58818"/>
            </a:xfrm>
            <a:custGeom>
              <a:avLst/>
              <a:gdLst>
                <a:gd name="csX0" fmla="*/ 51335 w 52788"/>
                <a:gd name="csY0" fmla="*/ 4157 h 58818"/>
                <a:gd name="csX1" fmla="*/ 52608 w 52788"/>
                <a:gd name="csY1" fmla="*/ 1837 h 58818"/>
                <a:gd name="csX2" fmla="*/ 48929 w 52788"/>
                <a:gd name="csY2" fmla="*/ 63 h 58818"/>
                <a:gd name="csX3" fmla="*/ 3641 w 52788"/>
                <a:gd name="csY3" fmla="*/ 63 h 58818"/>
                <a:gd name="csX4" fmla="*/ 2084 w 52788"/>
                <a:gd name="csY4" fmla="*/ 22034 h 58818"/>
                <a:gd name="csX5" fmla="*/ 5622 w 52788"/>
                <a:gd name="csY5" fmla="*/ 22034 h 58818"/>
                <a:gd name="csX6" fmla="*/ 24728 w 52788"/>
                <a:gd name="csY6" fmla="*/ 3065 h 58818"/>
                <a:gd name="csX7" fmla="*/ 40862 w 52788"/>
                <a:gd name="csY7" fmla="*/ 3065 h 58818"/>
                <a:gd name="csX8" fmla="*/ 1376 w 52788"/>
                <a:gd name="csY8" fmla="*/ 54514 h 58818"/>
                <a:gd name="csX9" fmla="*/ 103 w 52788"/>
                <a:gd name="csY9" fmla="*/ 56971 h 58818"/>
                <a:gd name="csX10" fmla="*/ 3782 w 52788"/>
                <a:gd name="csY10" fmla="*/ 58881 h 58818"/>
                <a:gd name="csX11" fmla="*/ 50485 w 52788"/>
                <a:gd name="csY11" fmla="*/ 58881 h 58818"/>
                <a:gd name="csX12" fmla="*/ 52891 w 52788"/>
                <a:gd name="csY12" fmla="*/ 33361 h 58818"/>
                <a:gd name="csX13" fmla="*/ 49353 w 52788"/>
                <a:gd name="csY13" fmla="*/ 33361 h 58818"/>
                <a:gd name="csX14" fmla="*/ 28691 w 52788"/>
                <a:gd name="csY14" fmla="*/ 55469 h 58818"/>
                <a:gd name="csX15" fmla="*/ 11991 w 52788"/>
                <a:gd name="csY15" fmla="*/ 55469 h 58818"/>
                <a:gd name="csX16" fmla="*/ 51335 w 52788"/>
                <a:gd name="csY16" fmla="*/ 4157 h 588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52788" h="58818">
                  <a:moveTo>
                    <a:pt x="51335" y="4157"/>
                  </a:moveTo>
                  <a:cubicBezTo>
                    <a:pt x="52608" y="2656"/>
                    <a:pt x="52608" y="2383"/>
                    <a:pt x="52608" y="1837"/>
                  </a:cubicBezTo>
                  <a:cubicBezTo>
                    <a:pt x="52608" y="63"/>
                    <a:pt x="51476" y="63"/>
                    <a:pt x="48929" y="63"/>
                  </a:cubicBezTo>
                  <a:lnTo>
                    <a:pt x="3641" y="63"/>
                  </a:lnTo>
                  <a:lnTo>
                    <a:pt x="2084" y="22034"/>
                  </a:lnTo>
                  <a:lnTo>
                    <a:pt x="5622" y="22034"/>
                  </a:lnTo>
                  <a:cubicBezTo>
                    <a:pt x="6471" y="8114"/>
                    <a:pt x="9160" y="3065"/>
                    <a:pt x="24728" y="3065"/>
                  </a:cubicBezTo>
                  <a:lnTo>
                    <a:pt x="40862" y="3065"/>
                  </a:lnTo>
                  <a:lnTo>
                    <a:pt x="1376" y="54514"/>
                  </a:lnTo>
                  <a:cubicBezTo>
                    <a:pt x="103" y="56015"/>
                    <a:pt x="103" y="56288"/>
                    <a:pt x="103" y="56971"/>
                  </a:cubicBezTo>
                  <a:cubicBezTo>
                    <a:pt x="103" y="58881"/>
                    <a:pt x="1093" y="58881"/>
                    <a:pt x="3782" y="58881"/>
                  </a:cubicBezTo>
                  <a:lnTo>
                    <a:pt x="50485" y="58881"/>
                  </a:lnTo>
                  <a:lnTo>
                    <a:pt x="52891" y="33361"/>
                  </a:lnTo>
                  <a:lnTo>
                    <a:pt x="49353" y="33361"/>
                  </a:lnTo>
                  <a:cubicBezTo>
                    <a:pt x="48079" y="49465"/>
                    <a:pt x="45107" y="55469"/>
                    <a:pt x="28691" y="55469"/>
                  </a:cubicBezTo>
                  <a:lnTo>
                    <a:pt x="11991" y="55469"/>
                  </a:lnTo>
                  <a:lnTo>
                    <a:pt x="51335" y="415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8A438ACA-8B09-7BB9-114F-AAB1246D8C80}"/>
                </a:ext>
              </a:extLst>
            </p:cNvPr>
            <p:cNvSpPr/>
            <p:nvPr>
              <p:custDataLst>
                <p:tags r:id="rId139"/>
              </p:custDataLst>
            </p:nvPr>
          </p:nvSpPr>
          <p:spPr>
            <a:xfrm>
              <a:off x="7369573" y="3670075"/>
              <a:ext cx="54770" cy="62639"/>
            </a:xfrm>
            <a:custGeom>
              <a:avLst/>
              <a:gdLst>
                <a:gd name="csX0" fmla="*/ 11995 w 54770"/>
                <a:gd name="csY0" fmla="*/ 26811 h 62639"/>
                <a:gd name="csX1" fmla="*/ 29544 w 54770"/>
                <a:gd name="csY1" fmla="*/ 3065 h 62639"/>
                <a:gd name="csX2" fmla="*/ 45536 w 54770"/>
                <a:gd name="csY2" fmla="*/ 26811 h 62639"/>
                <a:gd name="csX3" fmla="*/ 11995 w 54770"/>
                <a:gd name="csY3" fmla="*/ 26811 h 62639"/>
                <a:gd name="csX4" fmla="*/ 11854 w 54770"/>
                <a:gd name="csY4" fmla="*/ 29677 h 62639"/>
                <a:gd name="csX5" fmla="*/ 51339 w 54770"/>
                <a:gd name="csY5" fmla="*/ 29677 h 62639"/>
                <a:gd name="csX6" fmla="*/ 54877 w 54770"/>
                <a:gd name="csY6" fmla="*/ 26811 h 62639"/>
                <a:gd name="csX7" fmla="*/ 29544 w 54770"/>
                <a:gd name="csY7" fmla="*/ 63 h 62639"/>
                <a:gd name="csX8" fmla="*/ 107 w 54770"/>
                <a:gd name="csY8" fmla="*/ 31178 h 62639"/>
                <a:gd name="csX9" fmla="*/ 31242 w 54770"/>
                <a:gd name="csY9" fmla="*/ 62702 h 62639"/>
                <a:gd name="csX10" fmla="*/ 54877 w 54770"/>
                <a:gd name="csY10" fmla="*/ 44961 h 62639"/>
                <a:gd name="csX11" fmla="*/ 53037 w 54770"/>
                <a:gd name="csY11" fmla="*/ 43324 h 62639"/>
                <a:gd name="csX12" fmla="*/ 51197 w 54770"/>
                <a:gd name="csY12" fmla="*/ 45234 h 62639"/>
                <a:gd name="csX13" fmla="*/ 32092 w 54770"/>
                <a:gd name="csY13" fmla="*/ 59291 h 62639"/>
                <a:gd name="csX14" fmla="*/ 16099 w 54770"/>
                <a:gd name="csY14" fmla="*/ 50147 h 62639"/>
                <a:gd name="csX15" fmla="*/ 11854 w 54770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4770" h="62639">
                  <a:moveTo>
                    <a:pt x="11995" y="26811"/>
                  </a:moveTo>
                  <a:cubicBezTo>
                    <a:pt x="12844" y="6477"/>
                    <a:pt x="24732" y="3065"/>
                    <a:pt x="29544" y="3065"/>
                  </a:cubicBezTo>
                  <a:cubicBezTo>
                    <a:pt x="44121" y="3065"/>
                    <a:pt x="45536" y="21489"/>
                    <a:pt x="45536" y="26811"/>
                  </a:cubicBezTo>
                  <a:lnTo>
                    <a:pt x="11995" y="26811"/>
                  </a:lnTo>
                  <a:close/>
                  <a:moveTo>
                    <a:pt x="11854" y="29677"/>
                  </a:moveTo>
                  <a:lnTo>
                    <a:pt x="51339" y="29677"/>
                  </a:lnTo>
                  <a:cubicBezTo>
                    <a:pt x="54453" y="29677"/>
                    <a:pt x="54877" y="29677"/>
                    <a:pt x="54877" y="26811"/>
                  </a:cubicBezTo>
                  <a:cubicBezTo>
                    <a:pt x="54877" y="13300"/>
                    <a:pt x="47235" y="63"/>
                    <a:pt x="29544" y="63"/>
                  </a:cubicBezTo>
                  <a:cubicBezTo>
                    <a:pt x="13127" y="63"/>
                    <a:pt x="107" y="14119"/>
                    <a:pt x="107" y="31178"/>
                  </a:cubicBezTo>
                  <a:cubicBezTo>
                    <a:pt x="107" y="49465"/>
                    <a:pt x="14967" y="62702"/>
                    <a:pt x="31242" y="62702"/>
                  </a:cubicBezTo>
                  <a:cubicBezTo>
                    <a:pt x="48508" y="62702"/>
                    <a:pt x="54877" y="47554"/>
                    <a:pt x="54877" y="44961"/>
                  </a:cubicBezTo>
                  <a:cubicBezTo>
                    <a:pt x="54877" y="43597"/>
                    <a:pt x="53745" y="43324"/>
                    <a:pt x="53037" y="43324"/>
                  </a:cubicBezTo>
                  <a:cubicBezTo>
                    <a:pt x="51764" y="43324"/>
                    <a:pt x="51480" y="44142"/>
                    <a:pt x="51197" y="45234"/>
                  </a:cubicBezTo>
                  <a:cubicBezTo>
                    <a:pt x="46244" y="59291"/>
                    <a:pt x="33507" y="59291"/>
                    <a:pt x="32092" y="59291"/>
                  </a:cubicBezTo>
                  <a:cubicBezTo>
                    <a:pt x="25015" y="59291"/>
                    <a:pt x="19354" y="55197"/>
                    <a:pt x="16099" y="50147"/>
                  </a:cubicBezTo>
                  <a:cubicBezTo>
                    <a:pt x="11854" y="43597"/>
                    <a:pt x="11854" y="34590"/>
                    <a:pt x="11854" y="2967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313BE36-2607-364E-DE11-6F2BD235050E}"/>
                </a:ext>
              </a:extLst>
            </p:cNvPr>
            <p:cNvSpPr/>
            <p:nvPr>
              <p:custDataLst>
                <p:tags r:id="rId140"/>
              </p:custDataLst>
            </p:nvPr>
          </p:nvSpPr>
          <p:spPr>
            <a:xfrm>
              <a:off x="7432473" y="3670894"/>
              <a:ext cx="47552" cy="60319"/>
            </a:xfrm>
            <a:custGeom>
              <a:avLst/>
              <a:gdLst>
                <a:gd name="csX0" fmla="*/ 19783 w 47552"/>
                <a:gd name="csY0" fmla="*/ 15074 h 60319"/>
                <a:gd name="csX1" fmla="*/ 19783 w 47552"/>
                <a:gd name="csY1" fmla="*/ 63 h 60319"/>
                <a:gd name="csX2" fmla="*/ 111 w 47552"/>
                <a:gd name="csY2" fmla="*/ 1564 h 60319"/>
                <a:gd name="csX3" fmla="*/ 111 w 47552"/>
                <a:gd name="csY3" fmla="*/ 5794 h 60319"/>
                <a:gd name="csX4" fmla="*/ 11150 w 47552"/>
                <a:gd name="csY4" fmla="*/ 13437 h 60319"/>
                <a:gd name="csX5" fmla="*/ 11150 w 47552"/>
                <a:gd name="csY5" fmla="*/ 50011 h 60319"/>
                <a:gd name="csX6" fmla="*/ 111 w 47552"/>
                <a:gd name="csY6" fmla="*/ 56152 h 60319"/>
                <a:gd name="csX7" fmla="*/ 111 w 47552"/>
                <a:gd name="csY7" fmla="*/ 60382 h 60319"/>
                <a:gd name="csX8" fmla="*/ 16245 w 47552"/>
                <a:gd name="csY8" fmla="*/ 59973 h 60319"/>
                <a:gd name="csX9" fmla="*/ 34219 w 47552"/>
                <a:gd name="csY9" fmla="*/ 60382 h 60319"/>
                <a:gd name="csX10" fmla="*/ 34219 w 47552"/>
                <a:gd name="csY10" fmla="*/ 56152 h 60319"/>
                <a:gd name="csX11" fmla="*/ 31247 w 47552"/>
                <a:gd name="csY11" fmla="*/ 56152 h 60319"/>
                <a:gd name="csX12" fmla="*/ 20491 w 47552"/>
                <a:gd name="csY12" fmla="*/ 49738 h 60319"/>
                <a:gd name="csX13" fmla="*/ 20491 w 47552"/>
                <a:gd name="csY13" fmla="*/ 28721 h 60319"/>
                <a:gd name="csX14" fmla="*/ 37191 w 47552"/>
                <a:gd name="csY14" fmla="*/ 3065 h 60319"/>
                <a:gd name="csX15" fmla="*/ 38748 w 47552"/>
                <a:gd name="csY15" fmla="*/ 3202 h 60319"/>
                <a:gd name="csX16" fmla="*/ 35493 w 47552"/>
                <a:gd name="csY16" fmla="*/ 8524 h 60319"/>
                <a:gd name="csX17" fmla="*/ 41578 w 47552"/>
                <a:gd name="csY17" fmla="*/ 14392 h 60319"/>
                <a:gd name="csX18" fmla="*/ 47664 w 47552"/>
                <a:gd name="csY18" fmla="*/ 8387 h 60319"/>
                <a:gd name="csX19" fmla="*/ 37191 w 47552"/>
                <a:gd name="csY19" fmla="*/ 63 h 60319"/>
                <a:gd name="csX20" fmla="*/ 19783 w 47552"/>
                <a:gd name="csY20" fmla="*/ 15074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552" h="60319">
                  <a:moveTo>
                    <a:pt x="19783" y="15074"/>
                  </a:moveTo>
                  <a:lnTo>
                    <a:pt x="19783" y="63"/>
                  </a:lnTo>
                  <a:lnTo>
                    <a:pt x="111" y="1564"/>
                  </a:lnTo>
                  <a:lnTo>
                    <a:pt x="111" y="5794"/>
                  </a:lnTo>
                  <a:cubicBezTo>
                    <a:pt x="10018" y="5794"/>
                    <a:pt x="11150" y="6750"/>
                    <a:pt x="11150" y="13437"/>
                  </a:cubicBezTo>
                  <a:lnTo>
                    <a:pt x="11150" y="50011"/>
                  </a:lnTo>
                  <a:cubicBezTo>
                    <a:pt x="11150" y="56152"/>
                    <a:pt x="9594" y="56152"/>
                    <a:pt x="111" y="56152"/>
                  </a:cubicBezTo>
                  <a:lnTo>
                    <a:pt x="111" y="60382"/>
                  </a:lnTo>
                  <a:cubicBezTo>
                    <a:pt x="5631" y="60246"/>
                    <a:pt x="12283" y="59973"/>
                    <a:pt x="16245" y="59973"/>
                  </a:cubicBezTo>
                  <a:cubicBezTo>
                    <a:pt x="21906" y="59973"/>
                    <a:pt x="28558" y="59973"/>
                    <a:pt x="34219" y="60382"/>
                  </a:cubicBezTo>
                  <a:lnTo>
                    <a:pt x="34219" y="56152"/>
                  </a:lnTo>
                  <a:lnTo>
                    <a:pt x="31247" y="56152"/>
                  </a:lnTo>
                  <a:cubicBezTo>
                    <a:pt x="20774" y="56152"/>
                    <a:pt x="20491" y="54651"/>
                    <a:pt x="20491" y="49738"/>
                  </a:cubicBezTo>
                  <a:lnTo>
                    <a:pt x="20491" y="28721"/>
                  </a:lnTo>
                  <a:cubicBezTo>
                    <a:pt x="20491" y="15211"/>
                    <a:pt x="26435" y="3065"/>
                    <a:pt x="37191" y="3065"/>
                  </a:cubicBezTo>
                  <a:cubicBezTo>
                    <a:pt x="38182" y="3065"/>
                    <a:pt x="38465" y="3065"/>
                    <a:pt x="38748" y="3202"/>
                  </a:cubicBezTo>
                  <a:cubicBezTo>
                    <a:pt x="38323" y="3338"/>
                    <a:pt x="35493" y="4976"/>
                    <a:pt x="35493" y="8524"/>
                  </a:cubicBezTo>
                  <a:cubicBezTo>
                    <a:pt x="35493" y="12345"/>
                    <a:pt x="38465" y="14392"/>
                    <a:pt x="41578" y="14392"/>
                  </a:cubicBezTo>
                  <a:cubicBezTo>
                    <a:pt x="44126" y="14392"/>
                    <a:pt x="47664" y="12754"/>
                    <a:pt x="47664" y="8387"/>
                  </a:cubicBezTo>
                  <a:cubicBezTo>
                    <a:pt x="47664" y="4020"/>
                    <a:pt x="43276" y="63"/>
                    <a:pt x="37191" y="63"/>
                  </a:cubicBezTo>
                  <a:cubicBezTo>
                    <a:pt x="26860" y="63"/>
                    <a:pt x="21765" y="9206"/>
                    <a:pt x="19783" y="1507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0" name="Group 59" descr="\documentclass{article}&#10;\usepackage{amsmath}&#10;\pagestyle{empty}&#10;\begin{document}&#10;HWP&#10;&#10;&#10;\end{document}" title="IguanaTex Vector Display">
            <a:extLst>
              <a:ext uri="{FF2B5EF4-FFF2-40B4-BE49-F238E27FC236}">
                <a16:creationId xmlns:a16="http://schemas.microsoft.com/office/drawing/2014/main" id="{3A7E50B4-6323-0925-4EEC-B25C76988D91}"/>
              </a:ext>
            </a:extLst>
          </p:cNvPr>
          <p:cNvGrpSpPr>
            <a:grpSpLocks noChangeAspect="1"/>
          </p:cNvGrpSpPr>
          <p:nvPr>
            <p:custDataLst>
              <p:tags r:id="rId21"/>
            </p:custDataLst>
          </p:nvPr>
        </p:nvGrpSpPr>
        <p:grpSpPr>
          <a:xfrm>
            <a:off x="8864455" y="5366265"/>
            <a:ext cx="576046" cy="160308"/>
            <a:chOff x="9554247" y="4668272"/>
            <a:chExt cx="345716" cy="96211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003FB43-BFF8-C30A-ACC1-67AEF2BF82B8}"/>
                </a:ext>
              </a:extLst>
            </p:cNvPr>
            <p:cNvSpPr/>
            <p:nvPr>
              <p:custDataLst>
                <p:tags r:id="rId129"/>
              </p:custDataLst>
            </p:nvPr>
          </p:nvSpPr>
          <p:spPr>
            <a:xfrm>
              <a:off x="9554247" y="4668272"/>
              <a:ext cx="99681" cy="93208"/>
            </a:xfrm>
            <a:custGeom>
              <a:avLst/>
              <a:gdLst>
                <a:gd name="csX0" fmla="*/ 84726 w 99681"/>
                <a:gd name="csY0" fmla="*/ 10707 h 93208"/>
                <a:gd name="csX1" fmla="*/ 96256 w 99681"/>
                <a:gd name="csY1" fmla="*/ 4293 h 93208"/>
                <a:gd name="csX2" fmla="*/ 99759 w 99681"/>
                <a:gd name="csY2" fmla="*/ 4293 h 93208"/>
                <a:gd name="csX3" fmla="*/ 99759 w 99681"/>
                <a:gd name="csY3" fmla="*/ 63 h 93208"/>
                <a:gd name="csX4" fmla="*/ 78304 w 99681"/>
                <a:gd name="csY4" fmla="*/ 472 h 93208"/>
                <a:gd name="csX5" fmla="*/ 56704 w 99681"/>
                <a:gd name="csY5" fmla="*/ 63 h 93208"/>
                <a:gd name="csX6" fmla="*/ 56704 w 99681"/>
                <a:gd name="csY6" fmla="*/ 4293 h 93208"/>
                <a:gd name="csX7" fmla="*/ 60207 w 99681"/>
                <a:gd name="csY7" fmla="*/ 4293 h 93208"/>
                <a:gd name="csX8" fmla="*/ 71737 w 99681"/>
                <a:gd name="csY8" fmla="*/ 10707 h 93208"/>
                <a:gd name="csX9" fmla="*/ 71737 w 99681"/>
                <a:gd name="csY9" fmla="*/ 42641 h 93208"/>
                <a:gd name="csX10" fmla="*/ 28099 w 99681"/>
                <a:gd name="csY10" fmla="*/ 42641 h 93208"/>
                <a:gd name="csX11" fmla="*/ 28099 w 99681"/>
                <a:gd name="csY11" fmla="*/ 10707 h 93208"/>
                <a:gd name="csX12" fmla="*/ 39628 w 99681"/>
                <a:gd name="csY12" fmla="*/ 4293 h 93208"/>
                <a:gd name="csX13" fmla="*/ 43131 w 99681"/>
                <a:gd name="csY13" fmla="*/ 4293 h 93208"/>
                <a:gd name="csX14" fmla="*/ 43131 w 99681"/>
                <a:gd name="csY14" fmla="*/ 63 h 93208"/>
                <a:gd name="csX15" fmla="*/ 21677 w 99681"/>
                <a:gd name="csY15" fmla="*/ 472 h 93208"/>
                <a:gd name="csX16" fmla="*/ 77 w 99681"/>
                <a:gd name="csY16" fmla="*/ 63 h 93208"/>
                <a:gd name="csX17" fmla="*/ 77 w 99681"/>
                <a:gd name="csY17" fmla="*/ 4293 h 93208"/>
                <a:gd name="csX18" fmla="*/ 3579 w 99681"/>
                <a:gd name="csY18" fmla="*/ 4293 h 93208"/>
                <a:gd name="csX19" fmla="*/ 15109 w 99681"/>
                <a:gd name="csY19" fmla="*/ 10707 h 93208"/>
                <a:gd name="csX20" fmla="*/ 15109 w 99681"/>
                <a:gd name="csY20" fmla="*/ 82627 h 93208"/>
                <a:gd name="csX21" fmla="*/ 3579 w 99681"/>
                <a:gd name="csY21" fmla="*/ 89041 h 93208"/>
                <a:gd name="csX22" fmla="*/ 77 w 99681"/>
                <a:gd name="csY22" fmla="*/ 89041 h 93208"/>
                <a:gd name="csX23" fmla="*/ 77 w 99681"/>
                <a:gd name="csY23" fmla="*/ 93272 h 93208"/>
                <a:gd name="csX24" fmla="*/ 21531 w 99681"/>
                <a:gd name="csY24" fmla="*/ 92862 h 93208"/>
                <a:gd name="csX25" fmla="*/ 43131 w 99681"/>
                <a:gd name="csY25" fmla="*/ 93272 h 93208"/>
                <a:gd name="csX26" fmla="*/ 43131 w 99681"/>
                <a:gd name="csY26" fmla="*/ 89041 h 93208"/>
                <a:gd name="csX27" fmla="*/ 39628 w 99681"/>
                <a:gd name="csY27" fmla="*/ 89041 h 93208"/>
                <a:gd name="csX28" fmla="*/ 28099 w 99681"/>
                <a:gd name="csY28" fmla="*/ 82627 h 93208"/>
                <a:gd name="csX29" fmla="*/ 28099 w 99681"/>
                <a:gd name="csY29" fmla="*/ 46872 h 93208"/>
                <a:gd name="csX30" fmla="*/ 71737 w 99681"/>
                <a:gd name="csY30" fmla="*/ 46872 h 93208"/>
                <a:gd name="csX31" fmla="*/ 71737 w 99681"/>
                <a:gd name="csY31" fmla="*/ 82627 h 93208"/>
                <a:gd name="csX32" fmla="*/ 60207 w 99681"/>
                <a:gd name="csY32" fmla="*/ 89041 h 93208"/>
                <a:gd name="csX33" fmla="*/ 56704 w 99681"/>
                <a:gd name="csY33" fmla="*/ 89041 h 93208"/>
                <a:gd name="csX34" fmla="*/ 56704 w 99681"/>
                <a:gd name="csY34" fmla="*/ 93272 h 93208"/>
                <a:gd name="csX35" fmla="*/ 78159 w 99681"/>
                <a:gd name="csY35" fmla="*/ 92862 h 93208"/>
                <a:gd name="csX36" fmla="*/ 99759 w 99681"/>
                <a:gd name="csY36" fmla="*/ 93272 h 93208"/>
                <a:gd name="csX37" fmla="*/ 99759 w 99681"/>
                <a:gd name="csY37" fmla="*/ 89041 h 93208"/>
                <a:gd name="csX38" fmla="*/ 96256 w 99681"/>
                <a:gd name="csY38" fmla="*/ 89041 h 93208"/>
                <a:gd name="csX39" fmla="*/ 84726 w 99681"/>
                <a:gd name="csY39" fmla="*/ 82627 h 93208"/>
                <a:gd name="csX40" fmla="*/ 84726 w 99681"/>
                <a:gd name="csY40" fmla="*/ 10707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99681" h="93208">
                  <a:moveTo>
                    <a:pt x="84726" y="10707"/>
                  </a:moveTo>
                  <a:cubicBezTo>
                    <a:pt x="84726" y="5794"/>
                    <a:pt x="85018" y="4293"/>
                    <a:pt x="96256" y="4293"/>
                  </a:cubicBezTo>
                  <a:lnTo>
                    <a:pt x="99759" y="4293"/>
                  </a:lnTo>
                  <a:lnTo>
                    <a:pt x="99759" y="63"/>
                  </a:lnTo>
                  <a:cubicBezTo>
                    <a:pt x="94651" y="472"/>
                    <a:pt x="83850" y="472"/>
                    <a:pt x="78304" y="472"/>
                  </a:cubicBezTo>
                  <a:cubicBezTo>
                    <a:pt x="72758" y="472"/>
                    <a:pt x="61812" y="472"/>
                    <a:pt x="56704" y="63"/>
                  </a:cubicBezTo>
                  <a:lnTo>
                    <a:pt x="56704" y="4293"/>
                  </a:lnTo>
                  <a:lnTo>
                    <a:pt x="60207" y="4293"/>
                  </a:lnTo>
                  <a:cubicBezTo>
                    <a:pt x="71445" y="4293"/>
                    <a:pt x="71737" y="5794"/>
                    <a:pt x="71737" y="10707"/>
                  </a:cubicBezTo>
                  <a:lnTo>
                    <a:pt x="71737" y="42641"/>
                  </a:lnTo>
                  <a:lnTo>
                    <a:pt x="28099" y="42641"/>
                  </a:lnTo>
                  <a:lnTo>
                    <a:pt x="28099" y="10707"/>
                  </a:lnTo>
                  <a:cubicBezTo>
                    <a:pt x="28099" y="5794"/>
                    <a:pt x="28390" y="4293"/>
                    <a:pt x="39628" y="4293"/>
                  </a:cubicBezTo>
                  <a:lnTo>
                    <a:pt x="43131" y="4293"/>
                  </a:lnTo>
                  <a:lnTo>
                    <a:pt x="43131" y="63"/>
                  </a:lnTo>
                  <a:cubicBezTo>
                    <a:pt x="38023" y="472"/>
                    <a:pt x="27223" y="472"/>
                    <a:pt x="21677" y="472"/>
                  </a:cubicBezTo>
                  <a:cubicBezTo>
                    <a:pt x="16131" y="472"/>
                    <a:pt x="5185" y="472"/>
                    <a:pt x="77" y="63"/>
                  </a:cubicBezTo>
                  <a:lnTo>
                    <a:pt x="77" y="4293"/>
                  </a:lnTo>
                  <a:lnTo>
                    <a:pt x="3579" y="4293"/>
                  </a:lnTo>
                  <a:cubicBezTo>
                    <a:pt x="14817" y="4293"/>
                    <a:pt x="15109" y="5794"/>
                    <a:pt x="15109" y="10707"/>
                  </a:cubicBezTo>
                  <a:lnTo>
                    <a:pt x="15109" y="82627"/>
                  </a:lnTo>
                  <a:cubicBezTo>
                    <a:pt x="15109" y="87540"/>
                    <a:pt x="14817" y="89041"/>
                    <a:pt x="3579" y="89041"/>
                  </a:cubicBezTo>
                  <a:lnTo>
                    <a:pt x="77" y="89041"/>
                  </a:lnTo>
                  <a:lnTo>
                    <a:pt x="77" y="93272"/>
                  </a:lnTo>
                  <a:cubicBezTo>
                    <a:pt x="5185" y="92862"/>
                    <a:pt x="15985" y="92862"/>
                    <a:pt x="21531" y="92862"/>
                  </a:cubicBezTo>
                  <a:cubicBezTo>
                    <a:pt x="27077" y="92862"/>
                    <a:pt x="38023" y="92862"/>
                    <a:pt x="43131" y="93272"/>
                  </a:cubicBezTo>
                  <a:lnTo>
                    <a:pt x="43131" y="89041"/>
                  </a:lnTo>
                  <a:lnTo>
                    <a:pt x="39628" y="89041"/>
                  </a:lnTo>
                  <a:cubicBezTo>
                    <a:pt x="28390" y="89041"/>
                    <a:pt x="28099" y="87540"/>
                    <a:pt x="28099" y="82627"/>
                  </a:cubicBezTo>
                  <a:lnTo>
                    <a:pt x="28099" y="46872"/>
                  </a:lnTo>
                  <a:lnTo>
                    <a:pt x="71737" y="46872"/>
                  </a:lnTo>
                  <a:lnTo>
                    <a:pt x="71737" y="82627"/>
                  </a:lnTo>
                  <a:cubicBezTo>
                    <a:pt x="71737" y="87540"/>
                    <a:pt x="71445" y="89041"/>
                    <a:pt x="60207" y="89041"/>
                  </a:cubicBezTo>
                  <a:lnTo>
                    <a:pt x="56704" y="89041"/>
                  </a:lnTo>
                  <a:lnTo>
                    <a:pt x="56704" y="93272"/>
                  </a:lnTo>
                  <a:cubicBezTo>
                    <a:pt x="61812" y="92862"/>
                    <a:pt x="72613" y="92862"/>
                    <a:pt x="78159" y="92862"/>
                  </a:cubicBezTo>
                  <a:cubicBezTo>
                    <a:pt x="83705" y="92862"/>
                    <a:pt x="94651" y="92862"/>
                    <a:pt x="99759" y="93272"/>
                  </a:cubicBezTo>
                  <a:lnTo>
                    <a:pt x="99759" y="89041"/>
                  </a:lnTo>
                  <a:lnTo>
                    <a:pt x="96256" y="89041"/>
                  </a:lnTo>
                  <a:cubicBezTo>
                    <a:pt x="85018" y="89041"/>
                    <a:pt x="84726" y="87540"/>
                    <a:pt x="84726" y="82627"/>
                  </a:cubicBezTo>
                  <a:lnTo>
                    <a:pt x="84726" y="1070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C5A68B97-CDC4-7D28-266E-7B71B91B24DC}"/>
                </a:ext>
              </a:extLst>
            </p:cNvPr>
            <p:cNvSpPr/>
            <p:nvPr>
              <p:custDataLst>
                <p:tags r:id="rId130"/>
              </p:custDataLst>
            </p:nvPr>
          </p:nvSpPr>
          <p:spPr>
            <a:xfrm>
              <a:off x="9661518" y="4668272"/>
              <a:ext cx="144633" cy="96211"/>
            </a:xfrm>
            <a:custGeom>
              <a:avLst/>
              <a:gdLst>
                <a:gd name="csX0" fmla="*/ 130123 w 144633"/>
                <a:gd name="csY0" fmla="*/ 13437 h 96211"/>
                <a:gd name="csX1" fmla="*/ 144718 w 144633"/>
                <a:gd name="csY1" fmla="*/ 4293 h 96211"/>
                <a:gd name="csX2" fmla="*/ 144718 w 144633"/>
                <a:gd name="csY2" fmla="*/ 63 h 96211"/>
                <a:gd name="csX3" fmla="*/ 131437 w 144633"/>
                <a:gd name="csY3" fmla="*/ 472 h 96211"/>
                <a:gd name="csX4" fmla="*/ 114069 w 144633"/>
                <a:gd name="csY4" fmla="*/ 63 h 96211"/>
                <a:gd name="csX5" fmla="*/ 114069 w 144633"/>
                <a:gd name="csY5" fmla="*/ 4293 h 96211"/>
                <a:gd name="csX6" fmla="*/ 126766 w 144633"/>
                <a:gd name="csY6" fmla="*/ 11526 h 96211"/>
                <a:gd name="csX7" fmla="*/ 126037 w 144633"/>
                <a:gd name="csY7" fmla="*/ 14256 h 96211"/>
                <a:gd name="csX8" fmla="*/ 104145 w 144633"/>
                <a:gd name="csY8" fmla="*/ 77305 h 96211"/>
                <a:gd name="csX9" fmla="*/ 80793 w 144633"/>
                <a:gd name="csY9" fmla="*/ 10434 h 96211"/>
                <a:gd name="csX10" fmla="*/ 80355 w 144633"/>
                <a:gd name="csY10" fmla="*/ 8387 h 96211"/>
                <a:gd name="csX11" fmla="*/ 92615 w 144633"/>
                <a:gd name="csY11" fmla="*/ 4293 h 96211"/>
                <a:gd name="csX12" fmla="*/ 92615 w 144633"/>
                <a:gd name="csY12" fmla="*/ 63 h 96211"/>
                <a:gd name="csX13" fmla="*/ 71890 w 144633"/>
                <a:gd name="csY13" fmla="*/ 472 h 96211"/>
                <a:gd name="csX14" fmla="*/ 54085 w 144633"/>
                <a:gd name="csY14" fmla="*/ 63 h 96211"/>
                <a:gd name="csX15" fmla="*/ 54085 w 144633"/>
                <a:gd name="csY15" fmla="*/ 4293 h 96211"/>
                <a:gd name="csX16" fmla="*/ 67220 w 144633"/>
                <a:gd name="csY16" fmla="*/ 9206 h 96211"/>
                <a:gd name="csX17" fmla="*/ 70431 w 144633"/>
                <a:gd name="csY17" fmla="*/ 18759 h 96211"/>
                <a:gd name="csX18" fmla="*/ 50144 w 144633"/>
                <a:gd name="csY18" fmla="*/ 77305 h 96211"/>
                <a:gd name="csX19" fmla="*/ 26647 w 144633"/>
                <a:gd name="csY19" fmla="*/ 10162 h 96211"/>
                <a:gd name="csX20" fmla="*/ 26355 w 144633"/>
                <a:gd name="csY20" fmla="*/ 8387 h 96211"/>
                <a:gd name="csX21" fmla="*/ 38614 w 144633"/>
                <a:gd name="csY21" fmla="*/ 4293 h 96211"/>
                <a:gd name="csX22" fmla="*/ 38614 w 144633"/>
                <a:gd name="csY22" fmla="*/ 63 h 96211"/>
                <a:gd name="csX23" fmla="*/ 17890 w 144633"/>
                <a:gd name="csY23" fmla="*/ 472 h 96211"/>
                <a:gd name="csX24" fmla="*/ 84 w 144633"/>
                <a:gd name="csY24" fmla="*/ 63 h 96211"/>
                <a:gd name="csX25" fmla="*/ 84 w 144633"/>
                <a:gd name="csY25" fmla="*/ 4293 h 96211"/>
                <a:gd name="csX26" fmla="*/ 13365 w 144633"/>
                <a:gd name="csY26" fmla="*/ 10025 h 96211"/>
                <a:gd name="csX27" fmla="*/ 42555 w 144633"/>
                <a:gd name="csY27" fmla="*/ 93681 h 96211"/>
                <a:gd name="csX28" fmla="*/ 45328 w 144633"/>
                <a:gd name="csY28" fmla="*/ 96274 h 96211"/>
                <a:gd name="csX29" fmla="*/ 48247 w 144633"/>
                <a:gd name="csY29" fmla="*/ 93544 h 96211"/>
                <a:gd name="csX30" fmla="*/ 72328 w 144633"/>
                <a:gd name="csY30" fmla="*/ 24218 h 96211"/>
                <a:gd name="csX31" fmla="*/ 96555 w 144633"/>
                <a:gd name="csY31" fmla="*/ 93681 h 96211"/>
                <a:gd name="csX32" fmla="*/ 99328 w 144633"/>
                <a:gd name="csY32" fmla="*/ 96274 h 96211"/>
                <a:gd name="csX33" fmla="*/ 102247 w 144633"/>
                <a:gd name="csY33" fmla="*/ 93544 h 96211"/>
                <a:gd name="csX34" fmla="*/ 130123 w 144633"/>
                <a:gd name="csY34" fmla="*/ 13437 h 962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44633" h="96211">
                  <a:moveTo>
                    <a:pt x="130123" y="13437"/>
                  </a:moveTo>
                  <a:cubicBezTo>
                    <a:pt x="132750" y="5658"/>
                    <a:pt x="139026" y="4293"/>
                    <a:pt x="144718" y="4293"/>
                  </a:cubicBezTo>
                  <a:lnTo>
                    <a:pt x="144718" y="63"/>
                  </a:lnTo>
                  <a:cubicBezTo>
                    <a:pt x="140340" y="336"/>
                    <a:pt x="135815" y="472"/>
                    <a:pt x="131437" y="472"/>
                  </a:cubicBezTo>
                  <a:cubicBezTo>
                    <a:pt x="127204" y="472"/>
                    <a:pt x="117864" y="199"/>
                    <a:pt x="114069" y="63"/>
                  </a:cubicBezTo>
                  <a:lnTo>
                    <a:pt x="114069" y="4293"/>
                  </a:lnTo>
                  <a:cubicBezTo>
                    <a:pt x="123847" y="4430"/>
                    <a:pt x="126766" y="8933"/>
                    <a:pt x="126766" y="11526"/>
                  </a:cubicBezTo>
                  <a:cubicBezTo>
                    <a:pt x="126766" y="12345"/>
                    <a:pt x="126329" y="13437"/>
                    <a:pt x="126037" y="14256"/>
                  </a:cubicBezTo>
                  <a:lnTo>
                    <a:pt x="104145" y="77305"/>
                  </a:lnTo>
                  <a:lnTo>
                    <a:pt x="80793" y="10434"/>
                  </a:lnTo>
                  <a:cubicBezTo>
                    <a:pt x="80647" y="9889"/>
                    <a:pt x="80355" y="9070"/>
                    <a:pt x="80355" y="8387"/>
                  </a:cubicBezTo>
                  <a:cubicBezTo>
                    <a:pt x="80355" y="4293"/>
                    <a:pt x="88820" y="4293"/>
                    <a:pt x="92615" y="4293"/>
                  </a:cubicBezTo>
                  <a:lnTo>
                    <a:pt x="92615" y="63"/>
                  </a:lnTo>
                  <a:cubicBezTo>
                    <a:pt x="87361" y="472"/>
                    <a:pt x="77436" y="472"/>
                    <a:pt x="71890" y="472"/>
                  </a:cubicBezTo>
                  <a:cubicBezTo>
                    <a:pt x="66344" y="472"/>
                    <a:pt x="60069" y="199"/>
                    <a:pt x="54085" y="63"/>
                  </a:cubicBezTo>
                  <a:lnTo>
                    <a:pt x="54085" y="4293"/>
                  </a:lnTo>
                  <a:cubicBezTo>
                    <a:pt x="62404" y="4293"/>
                    <a:pt x="65469" y="4293"/>
                    <a:pt x="67220" y="9206"/>
                  </a:cubicBezTo>
                  <a:lnTo>
                    <a:pt x="70431" y="18759"/>
                  </a:lnTo>
                  <a:lnTo>
                    <a:pt x="50144" y="77305"/>
                  </a:lnTo>
                  <a:lnTo>
                    <a:pt x="26647" y="10162"/>
                  </a:lnTo>
                  <a:cubicBezTo>
                    <a:pt x="26501" y="9752"/>
                    <a:pt x="26355" y="8797"/>
                    <a:pt x="26355" y="8387"/>
                  </a:cubicBezTo>
                  <a:cubicBezTo>
                    <a:pt x="26355" y="4293"/>
                    <a:pt x="34820" y="4293"/>
                    <a:pt x="38614" y="4293"/>
                  </a:cubicBezTo>
                  <a:lnTo>
                    <a:pt x="38614" y="63"/>
                  </a:lnTo>
                  <a:cubicBezTo>
                    <a:pt x="33360" y="472"/>
                    <a:pt x="23436" y="472"/>
                    <a:pt x="17890" y="472"/>
                  </a:cubicBezTo>
                  <a:cubicBezTo>
                    <a:pt x="12344" y="472"/>
                    <a:pt x="6068" y="199"/>
                    <a:pt x="84" y="63"/>
                  </a:cubicBezTo>
                  <a:lnTo>
                    <a:pt x="84" y="4293"/>
                  </a:lnTo>
                  <a:cubicBezTo>
                    <a:pt x="11030" y="4293"/>
                    <a:pt x="11614" y="4976"/>
                    <a:pt x="13365" y="10025"/>
                  </a:cubicBezTo>
                  <a:lnTo>
                    <a:pt x="42555" y="93681"/>
                  </a:lnTo>
                  <a:cubicBezTo>
                    <a:pt x="42993" y="94909"/>
                    <a:pt x="43431" y="96274"/>
                    <a:pt x="45328" y="96274"/>
                  </a:cubicBezTo>
                  <a:cubicBezTo>
                    <a:pt x="47371" y="96274"/>
                    <a:pt x="47663" y="95319"/>
                    <a:pt x="48247" y="93544"/>
                  </a:cubicBezTo>
                  <a:lnTo>
                    <a:pt x="72328" y="24218"/>
                  </a:lnTo>
                  <a:lnTo>
                    <a:pt x="96555" y="93681"/>
                  </a:lnTo>
                  <a:cubicBezTo>
                    <a:pt x="96993" y="94909"/>
                    <a:pt x="97431" y="96274"/>
                    <a:pt x="99328" y="96274"/>
                  </a:cubicBezTo>
                  <a:cubicBezTo>
                    <a:pt x="101372" y="96274"/>
                    <a:pt x="101663" y="95319"/>
                    <a:pt x="102247" y="93544"/>
                  </a:cubicBezTo>
                  <a:lnTo>
                    <a:pt x="130123" y="1343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90B6B4B1-C4D4-31DC-123A-C11D7874CFE7}"/>
                </a:ext>
              </a:extLst>
            </p:cNvPr>
            <p:cNvSpPr/>
            <p:nvPr>
              <p:custDataLst>
                <p:tags r:id="rId131"/>
              </p:custDataLst>
            </p:nvPr>
          </p:nvSpPr>
          <p:spPr>
            <a:xfrm>
              <a:off x="9814001" y="4668272"/>
              <a:ext cx="85962" cy="93208"/>
            </a:xfrm>
            <a:custGeom>
              <a:avLst/>
              <a:gdLst>
                <a:gd name="csX0" fmla="*/ 28116 w 85962"/>
                <a:gd name="csY0" fmla="*/ 50147 h 93208"/>
                <a:gd name="csX1" fmla="*/ 52781 w 85962"/>
                <a:gd name="csY1" fmla="*/ 50147 h 93208"/>
                <a:gd name="csX2" fmla="*/ 86057 w 85962"/>
                <a:gd name="csY2" fmla="*/ 25446 h 93208"/>
                <a:gd name="csX3" fmla="*/ 51614 w 85962"/>
                <a:gd name="csY3" fmla="*/ 63 h 93208"/>
                <a:gd name="csX4" fmla="*/ 94 w 85962"/>
                <a:gd name="csY4" fmla="*/ 63 h 93208"/>
                <a:gd name="csX5" fmla="*/ 94 w 85962"/>
                <a:gd name="csY5" fmla="*/ 4293 h 93208"/>
                <a:gd name="csX6" fmla="*/ 3597 w 85962"/>
                <a:gd name="csY6" fmla="*/ 4293 h 93208"/>
                <a:gd name="csX7" fmla="*/ 15127 w 85962"/>
                <a:gd name="csY7" fmla="*/ 10707 h 93208"/>
                <a:gd name="csX8" fmla="*/ 15127 w 85962"/>
                <a:gd name="csY8" fmla="*/ 82627 h 93208"/>
                <a:gd name="csX9" fmla="*/ 3597 w 85962"/>
                <a:gd name="csY9" fmla="*/ 89041 h 93208"/>
                <a:gd name="csX10" fmla="*/ 94 w 85962"/>
                <a:gd name="csY10" fmla="*/ 89041 h 93208"/>
                <a:gd name="csX11" fmla="*/ 94 w 85962"/>
                <a:gd name="csY11" fmla="*/ 93272 h 93208"/>
                <a:gd name="csX12" fmla="*/ 21549 w 85962"/>
                <a:gd name="csY12" fmla="*/ 92862 h 93208"/>
                <a:gd name="csX13" fmla="*/ 43149 w 85962"/>
                <a:gd name="csY13" fmla="*/ 93272 h 93208"/>
                <a:gd name="csX14" fmla="*/ 43149 w 85962"/>
                <a:gd name="csY14" fmla="*/ 89041 h 93208"/>
                <a:gd name="csX15" fmla="*/ 39646 w 85962"/>
                <a:gd name="csY15" fmla="*/ 89041 h 93208"/>
                <a:gd name="csX16" fmla="*/ 28116 w 85962"/>
                <a:gd name="csY16" fmla="*/ 82627 h 93208"/>
                <a:gd name="csX17" fmla="*/ 28116 w 85962"/>
                <a:gd name="csY17" fmla="*/ 50147 h 93208"/>
                <a:gd name="csX18" fmla="*/ 27678 w 85962"/>
                <a:gd name="csY18" fmla="*/ 46599 h 93208"/>
                <a:gd name="csX19" fmla="*/ 27678 w 85962"/>
                <a:gd name="csY19" fmla="*/ 9752 h 93208"/>
                <a:gd name="csX20" fmla="*/ 34830 w 85962"/>
                <a:gd name="csY20" fmla="*/ 4293 h 93208"/>
                <a:gd name="csX21" fmla="*/ 47819 w 85962"/>
                <a:gd name="csY21" fmla="*/ 4293 h 93208"/>
                <a:gd name="csX22" fmla="*/ 71025 w 85962"/>
                <a:gd name="csY22" fmla="*/ 25446 h 93208"/>
                <a:gd name="csX23" fmla="*/ 47819 w 85962"/>
                <a:gd name="csY23" fmla="*/ 46599 h 93208"/>
                <a:gd name="csX24" fmla="*/ 27678 w 85962"/>
                <a:gd name="csY24" fmla="*/ 4659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5962" h="93208">
                  <a:moveTo>
                    <a:pt x="28116" y="50147"/>
                  </a:moveTo>
                  <a:lnTo>
                    <a:pt x="52781" y="50147"/>
                  </a:lnTo>
                  <a:cubicBezTo>
                    <a:pt x="70295" y="50147"/>
                    <a:pt x="86057" y="39093"/>
                    <a:pt x="86057" y="25446"/>
                  </a:cubicBezTo>
                  <a:cubicBezTo>
                    <a:pt x="86057" y="12072"/>
                    <a:pt x="71609" y="63"/>
                    <a:pt x="51614" y="63"/>
                  </a:cubicBezTo>
                  <a:lnTo>
                    <a:pt x="94" y="63"/>
                  </a:lnTo>
                  <a:lnTo>
                    <a:pt x="94" y="4293"/>
                  </a:lnTo>
                  <a:lnTo>
                    <a:pt x="3597" y="4293"/>
                  </a:lnTo>
                  <a:cubicBezTo>
                    <a:pt x="14835" y="4293"/>
                    <a:pt x="15127" y="5794"/>
                    <a:pt x="15127" y="10707"/>
                  </a:cubicBezTo>
                  <a:lnTo>
                    <a:pt x="15127" y="82627"/>
                  </a:lnTo>
                  <a:cubicBezTo>
                    <a:pt x="15127" y="87540"/>
                    <a:pt x="14835" y="89041"/>
                    <a:pt x="3597" y="89041"/>
                  </a:cubicBezTo>
                  <a:lnTo>
                    <a:pt x="94" y="89041"/>
                  </a:lnTo>
                  <a:lnTo>
                    <a:pt x="94" y="93272"/>
                  </a:lnTo>
                  <a:cubicBezTo>
                    <a:pt x="5203" y="92862"/>
                    <a:pt x="16003" y="92862"/>
                    <a:pt x="21549" y="92862"/>
                  </a:cubicBezTo>
                  <a:cubicBezTo>
                    <a:pt x="27095" y="92862"/>
                    <a:pt x="38041" y="92862"/>
                    <a:pt x="43149" y="93272"/>
                  </a:cubicBezTo>
                  <a:lnTo>
                    <a:pt x="43149" y="89041"/>
                  </a:lnTo>
                  <a:lnTo>
                    <a:pt x="39646" y="89041"/>
                  </a:lnTo>
                  <a:cubicBezTo>
                    <a:pt x="28408" y="89041"/>
                    <a:pt x="28116" y="87540"/>
                    <a:pt x="28116" y="82627"/>
                  </a:cubicBezTo>
                  <a:lnTo>
                    <a:pt x="28116" y="50147"/>
                  </a:lnTo>
                  <a:close/>
                  <a:moveTo>
                    <a:pt x="27678" y="46599"/>
                  </a:moveTo>
                  <a:lnTo>
                    <a:pt x="27678" y="9752"/>
                  </a:lnTo>
                  <a:cubicBezTo>
                    <a:pt x="27678" y="5249"/>
                    <a:pt x="27970" y="4293"/>
                    <a:pt x="34830" y="4293"/>
                  </a:cubicBezTo>
                  <a:lnTo>
                    <a:pt x="47819" y="4293"/>
                  </a:lnTo>
                  <a:cubicBezTo>
                    <a:pt x="71025" y="4293"/>
                    <a:pt x="71025" y="18759"/>
                    <a:pt x="71025" y="25446"/>
                  </a:cubicBezTo>
                  <a:cubicBezTo>
                    <a:pt x="71025" y="31860"/>
                    <a:pt x="71025" y="46599"/>
                    <a:pt x="47819" y="46599"/>
                  </a:cubicBezTo>
                  <a:lnTo>
                    <a:pt x="27678" y="46599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1" name="Group 60" descr="\documentclass{article}&#10;\usepackage{amsmath}&#10;\pagestyle{empty}&#10;\begin{document}&#10;Grating&#10;&#10;&#10;\end{document}" title="IguanaTex Vector Display">
            <a:extLst>
              <a:ext uri="{FF2B5EF4-FFF2-40B4-BE49-F238E27FC236}">
                <a16:creationId xmlns:a16="http://schemas.microsoft.com/office/drawing/2014/main" id="{AA4E8EB2-A500-DE02-6F96-AA4F8A955C20}"/>
              </a:ext>
            </a:extLst>
          </p:cNvPr>
          <p:cNvGrpSpPr>
            <a:grpSpLocks noChangeAspect="1"/>
          </p:cNvGrpSpPr>
          <p:nvPr>
            <p:custDataLst>
              <p:tags r:id="rId22"/>
            </p:custDataLst>
          </p:nvPr>
        </p:nvGrpSpPr>
        <p:grpSpPr>
          <a:xfrm>
            <a:off x="9239126" y="4583414"/>
            <a:ext cx="778925" cy="214824"/>
            <a:chOff x="9609370" y="4137468"/>
            <a:chExt cx="467477" cy="128928"/>
          </a:xfrm>
        </p:grpSpPr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515A0D7-8CD2-6BE2-0E8F-E3B7DA93E4AE}"/>
                </a:ext>
              </a:extLst>
            </p:cNvPr>
            <p:cNvSpPr/>
            <p:nvPr>
              <p:custDataLst>
                <p:tags r:id="rId122"/>
              </p:custDataLst>
            </p:nvPr>
          </p:nvSpPr>
          <p:spPr>
            <a:xfrm>
              <a:off x="9609370" y="4137468"/>
              <a:ext cx="95388" cy="102887"/>
            </a:xfrm>
            <a:custGeom>
              <a:avLst/>
              <a:gdLst>
                <a:gd name="csX0" fmla="*/ 75517 w 95388"/>
                <a:gd name="csY0" fmla="*/ 90921 h 102887"/>
                <a:gd name="csX1" fmla="*/ 84508 w 95388"/>
                <a:gd name="csY1" fmla="*/ 99695 h 102887"/>
                <a:gd name="csX2" fmla="*/ 85772 w 95388"/>
                <a:gd name="csY2" fmla="*/ 96440 h 102887"/>
                <a:gd name="csX3" fmla="*/ 85772 w 95388"/>
                <a:gd name="csY3" fmla="*/ 71815 h 102887"/>
                <a:gd name="csX4" fmla="*/ 95465 w 95388"/>
                <a:gd name="csY4" fmla="*/ 65588 h 102887"/>
                <a:gd name="csX5" fmla="*/ 95465 w 95388"/>
                <a:gd name="csY5" fmla="*/ 61201 h 102887"/>
                <a:gd name="csX6" fmla="*/ 78326 w 95388"/>
                <a:gd name="csY6" fmla="*/ 61626 h 102887"/>
                <a:gd name="csX7" fmla="*/ 55708 w 95388"/>
                <a:gd name="csY7" fmla="*/ 61201 h 102887"/>
                <a:gd name="csX8" fmla="*/ 55708 w 95388"/>
                <a:gd name="csY8" fmla="*/ 65588 h 102887"/>
                <a:gd name="csX9" fmla="*/ 60204 w 95388"/>
                <a:gd name="csY9" fmla="*/ 65588 h 102887"/>
                <a:gd name="csX10" fmla="*/ 73269 w 95388"/>
                <a:gd name="csY10" fmla="*/ 72381 h 102887"/>
                <a:gd name="csX11" fmla="*/ 73269 w 95388"/>
                <a:gd name="csY11" fmla="*/ 81439 h 102887"/>
                <a:gd name="csX12" fmla="*/ 51494 w 95388"/>
                <a:gd name="csY12" fmla="*/ 98563 h 102887"/>
                <a:gd name="csX13" fmla="*/ 14547 w 95388"/>
                <a:gd name="csY13" fmla="*/ 51436 h 102887"/>
                <a:gd name="csX14" fmla="*/ 50651 w 95388"/>
                <a:gd name="csY14" fmla="*/ 4450 h 102887"/>
                <a:gd name="csX15" fmla="*/ 81277 w 95388"/>
                <a:gd name="csY15" fmla="*/ 37991 h 102887"/>
                <a:gd name="csX16" fmla="*/ 83524 w 95388"/>
                <a:gd name="csY16" fmla="*/ 40397 h 102887"/>
                <a:gd name="csX17" fmla="*/ 85772 w 95388"/>
                <a:gd name="csY17" fmla="*/ 37000 h 102887"/>
                <a:gd name="csX18" fmla="*/ 85772 w 95388"/>
                <a:gd name="csY18" fmla="*/ 3459 h 102887"/>
                <a:gd name="csX19" fmla="*/ 84227 w 95388"/>
                <a:gd name="csY19" fmla="*/ 63 h 102887"/>
                <a:gd name="csX20" fmla="*/ 81979 w 95388"/>
                <a:gd name="csY20" fmla="*/ 1761 h 102887"/>
                <a:gd name="csX21" fmla="*/ 74955 w 95388"/>
                <a:gd name="csY21" fmla="*/ 12234 h 102887"/>
                <a:gd name="csX22" fmla="*/ 48965 w 95388"/>
                <a:gd name="csY22" fmla="*/ 63 h 102887"/>
                <a:gd name="csX23" fmla="*/ 77 w 95388"/>
                <a:gd name="csY23" fmla="*/ 51436 h 102887"/>
                <a:gd name="csX24" fmla="*/ 49246 w 95388"/>
                <a:gd name="csY24" fmla="*/ 102951 h 102887"/>
                <a:gd name="csX25" fmla="*/ 75517 w 95388"/>
                <a:gd name="csY25" fmla="*/ 90921 h 102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95388" h="102887">
                  <a:moveTo>
                    <a:pt x="75517" y="90921"/>
                  </a:moveTo>
                  <a:cubicBezTo>
                    <a:pt x="77343" y="94035"/>
                    <a:pt x="82962" y="99695"/>
                    <a:pt x="84508" y="99695"/>
                  </a:cubicBezTo>
                  <a:cubicBezTo>
                    <a:pt x="85772" y="99695"/>
                    <a:pt x="85772" y="98563"/>
                    <a:pt x="85772" y="96440"/>
                  </a:cubicBezTo>
                  <a:lnTo>
                    <a:pt x="85772" y="71815"/>
                  </a:lnTo>
                  <a:cubicBezTo>
                    <a:pt x="85772" y="66296"/>
                    <a:pt x="86334" y="65588"/>
                    <a:pt x="95465" y="65588"/>
                  </a:cubicBezTo>
                  <a:lnTo>
                    <a:pt x="95465" y="61201"/>
                  </a:lnTo>
                  <a:cubicBezTo>
                    <a:pt x="90267" y="61343"/>
                    <a:pt x="82541" y="61626"/>
                    <a:pt x="78326" y="61626"/>
                  </a:cubicBezTo>
                  <a:cubicBezTo>
                    <a:pt x="72707" y="61626"/>
                    <a:pt x="60766" y="61626"/>
                    <a:pt x="55708" y="61201"/>
                  </a:cubicBezTo>
                  <a:lnTo>
                    <a:pt x="55708" y="65588"/>
                  </a:lnTo>
                  <a:lnTo>
                    <a:pt x="60204" y="65588"/>
                  </a:lnTo>
                  <a:cubicBezTo>
                    <a:pt x="72847" y="65588"/>
                    <a:pt x="73269" y="67145"/>
                    <a:pt x="73269" y="72381"/>
                  </a:cubicBezTo>
                  <a:lnTo>
                    <a:pt x="73269" y="81439"/>
                  </a:lnTo>
                  <a:cubicBezTo>
                    <a:pt x="73269" y="97290"/>
                    <a:pt x="55427" y="98563"/>
                    <a:pt x="51494" y="98563"/>
                  </a:cubicBezTo>
                  <a:cubicBezTo>
                    <a:pt x="42362" y="98563"/>
                    <a:pt x="14547" y="93610"/>
                    <a:pt x="14547" y="51436"/>
                  </a:cubicBezTo>
                  <a:cubicBezTo>
                    <a:pt x="14547" y="9120"/>
                    <a:pt x="42222" y="4450"/>
                    <a:pt x="50651" y="4450"/>
                  </a:cubicBezTo>
                  <a:cubicBezTo>
                    <a:pt x="65683" y="4450"/>
                    <a:pt x="78467" y="17187"/>
                    <a:pt x="81277" y="37991"/>
                  </a:cubicBezTo>
                  <a:cubicBezTo>
                    <a:pt x="81557" y="39972"/>
                    <a:pt x="81557" y="40397"/>
                    <a:pt x="83524" y="40397"/>
                  </a:cubicBezTo>
                  <a:cubicBezTo>
                    <a:pt x="85772" y="40397"/>
                    <a:pt x="85772" y="39972"/>
                    <a:pt x="85772" y="37000"/>
                  </a:cubicBezTo>
                  <a:lnTo>
                    <a:pt x="85772" y="3459"/>
                  </a:lnTo>
                  <a:cubicBezTo>
                    <a:pt x="85772" y="1053"/>
                    <a:pt x="85772" y="63"/>
                    <a:pt x="84227" y="63"/>
                  </a:cubicBezTo>
                  <a:cubicBezTo>
                    <a:pt x="83665" y="63"/>
                    <a:pt x="83103" y="63"/>
                    <a:pt x="81979" y="1761"/>
                  </a:cubicBezTo>
                  <a:lnTo>
                    <a:pt x="74955" y="12234"/>
                  </a:lnTo>
                  <a:cubicBezTo>
                    <a:pt x="70459" y="7705"/>
                    <a:pt x="62873" y="63"/>
                    <a:pt x="48965" y="63"/>
                  </a:cubicBezTo>
                  <a:cubicBezTo>
                    <a:pt x="22835" y="63"/>
                    <a:pt x="77" y="22424"/>
                    <a:pt x="77" y="51436"/>
                  </a:cubicBezTo>
                  <a:cubicBezTo>
                    <a:pt x="77" y="80448"/>
                    <a:pt x="22554" y="102951"/>
                    <a:pt x="49246" y="102951"/>
                  </a:cubicBezTo>
                  <a:cubicBezTo>
                    <a:pt x="59501" y="102951"/>
                    <a:pt x="70740" y="99271"/>
                    <a:pt x="75517" y="9092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DD579B48-8D45-34B2-3430-B27CABE90346}"/>
                </a:ext>
              </a:extLst>
            </p:cNvPr>
            <p:cNvSpPr/>
            <p:nvPr>
              <p:custDataLst>
                <p:tags r:id="rId123"/>
              </p:custDataLst>
            </p:nvPr>
          </p:nvSpPr>
          <p:spPr>
            <a:xfrm>
              <a:off x="9715678" y="4174689"/>
              <a:ext cx="47202" cy="62553"/>
            </a:xfrm>
            <a:custGeom>
              <a:avLst/>
              <a:gdLst>
                <a:gd name="csX0" fmla="*/ 19612 w 47202"/>
                <a:gd name="csY0" fmla="*/ 15630 h 62553"/>
                <a:gd name="csX1" fmla="*/ 19612 w 47202"/>
                <a:gd name="csY1" fmla="*/ 63 h 62553"/>
                <a:gd name="csX2" fmla="*/ 85 w 47202"/>
                <a:gd name="csY2" fmla="*/ 1620 h 62553"/>
                <a:gd name="csX3" fmla="*/ 85 w 47202"/>
                <a:gd name="csY3" fmla="*/ 6007 h 62553"/>
                <a:gd name="csX4" fmla="*/ 11042 w 47202"/>
                <a:gd name="csY4" fmla="*/ 13932 h 62553"/>
                <a:gd name="csX5" fmla="*/ 11042 w 47202"/>
                <a:gd name="csY5" fmla="*/ 51860 h 62553"/>
                <a:gd name="csX6" fmla="*/ 85 w 47202"/>
                <a:gd name="csY6" fmla="*/ 58229 h 62553"/>
                <a:gd name="csX7" fmla="*/ 85 w 47202"/>
                <a:gd name="csY7" fmla="*/ 62616 h 62553"/>
                <a:gd name="csX8" fmla="*/ 16100 w 47202"/>
                <a:gd name="csY8" fmla="*/ 62192 h 62553"/>
                <a:gd name="csX9" fmla="*/ 33941 w 47202"/>
                <a:gd name="csY9" fmla="*/ 62616 h 62553"/>
                <a:gd name="csX10" fmla="*/ 33941 w 47202"/>
                <a:gd name="csY10" fmla="*/ 58229 h 62553"/>
                <a:gd name="csX11" fmla="*/ 30991 w 47202"/>
                <a:gd name="csY11" fmla="*/ 58229 h 62553"/>
                <a:gd name="csX12" fmla="*/ 20314 w 47202"/>
                <a:gd name="csY12" fmla="*/ 51577 h 62553"/>
                <a:gd name="csX13" fmla="*/ 20314 w 47202"/>
                <a:gd name="csY13" fmla="*/ 29783 h 62553"/>
                <a:gd name="csX14" fmla="*/ 36891 w 47202"/>
                <a:gd name="csY14" fmla="*/ 3176 h 62553"/>
                <a:gd name="csX15" fmla="*/ 38437 w 47202"/>
                <a:gd name="csY15" fmla="*/ 3318 h 62553"/>
                <a:gd name="csX16" fmla="*/ 35206 w 47202"/>
                <a:gd name="csY16" fmla="*/ 8837 h 62553"/>
                <a:gd name="csX17" fmla="*/ 41246 w 47202"/>
                <a:gd name="csY17" fmla="*/ 14923 h 62553"/>
                <a:gd name="csX18" fmla="*/ 47287 w 47202"/>
                <a:gd name="csY18" fmla="*/ 8696 h 62553"/>
                <a:gd name="csX19" fmla="*/ 36891 w 47202"/>
                <a:gd name="csY19" fmla="*/ 63 h 62553"/>
                <a:gd name="csX20" fmla="*/ 19612 w 47202"/>
                <a:gd name="csY20" fmla="*/ 15630 h 625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202" h="62553">
                  <a:moveTo>
                    <a:pt x="19612" y="15630"/>
                  </a:moveTo>
                  <a:lnTo>
                    <a:pt x="19612" y="63"/>
                  </a:lnTo>
                  <a:lnTo>
                    <a:pt x="85" y="1620"/>
                  </a:lnTo>
                  <a:lnTo>
                    <a:pt x="85" y="6007"/>
                  </a:lnTo>
                  <a:cubicBezTo>
                    <a:pt x="9918" y="6007"/>
                    <a:pt x="11042" y="6997"/>
                    <a:pt x="11042" y="13932"/>
                  </a:cubicBezTo>
                  <a:lnTo>
                    <a:pt x="11042" y="51860"/>
                  </a:lnTo>
                  <a:cubicBezTo>
                    <a:pt x="11042" y="58229"/>
                    <a:pt x="9497" y="58229"/>
                    <a:pt x="85" y="58229"/>
                  </a:cubicBezTo>
                  <a:lnTo>
                    <a:pt x="85" y="62616"/>
                  </a:lnTo>
                  <a:cubicBezTo>
                    <a:pt x="5563" y="62475"/>
                    <a:pt x="12166" y="62192"/>
                    <a:pt x="16100" y="62192"/>
                  </a:cubicBezTo>
                  <a:cubicBezTo>
                    <a:pt x="21719" y="62192"/>
                    <a:pt x="28322" y="62192"/>
                    <a:pt x="33941" y="62616"/>
                  </a:cubicBezTo>
                  <a:lnTo>
                    <a:pt x="33941" y="58229"/>
                  </a:lnTo>
                  <a:lnTo>
                    <a:pt x="30991" y="58229"/>
                  </a:lnTo>
                  <a:cubicBezTo>
                    <a:pt x="20595" y="58229"/>
                    <a:pt x="20314" y="56672"/>
                    <a:pt x="20314" y="51577"/>
                  </a:cubicBezTo>
                  <a:lnTo>
                    <a:pt x="20314" y="29783"/>
                  </a:lnTo>
                  <a:cubicBezTo>
                    <a:pt x="20314" y="15772"/>
                    <a:pt x="26215" y="3176"/>
                    <a:pt x="36891" y="3176"/>
                  </a:cubicBezTo>
                  <a:cubicBezTo>
                    <a:pt x="37875" y="3176"/>
                    <a:pt x="38156" y="3176"/>
                    <a:pt x="38437" y="3318"/>
                  </a:cubicBezTo>
                  <a:cubicBezTo>
                    <a:pt x="38015" y="3459"/>
                    <a:pt x="35206" y="5158"/>
                    <a:pt x="35206" y="8837"/>
                  </a:cubicBezTo>
                  <a:cubicBezTo>
                    <a:pt x="35206" y="12800"/>
                    <a:pt x="38156" y="14923"/>
                    <a:pt x="41246" y="14923"/>
                  </a:cubicBezTo>
                  <a:cubicBezTo>
                    <a:pt x="43775" y="14923"/>
                    <a:pt x="47287" y="13224"/>
                    <a:pt x="47287" y="8696"/>
                  </a:cubicBezTo>
                  <a:cubicBezTo>
                    <a:pt x="47287" y="4167"/>
                    <a:pt x="42932" y="63"/>
                    <a:pt x="36891" y="63"/>
                  </a:cubicBezTo>
                  <a:cubicBezTo>
                    <a:pt x="26636" y="63"/>
                    <a:pt x="21579" y="9545"/>
                    <a:pt x="19612" y="1563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B7854D4-3C34-A432-A8B9-A3AB38FC1DE0}"/>
                </a:ext>
              </a:extLst>
            </p:cNvPr>
            <p:cNvSpPr/>
            <p:nvPr>
              <p:custDataLst>
                <p:tags r:id="rId124"/>
              </p:custDataLst>
            </p:nvPr>
          </p:nvSpPr>
          <p:spPr>
            <a:xfrm>
              <a:off x="9772668" y="4173839"/>
              <a:ext cx="63358" cy="64959"/>
            </a:xfrm>
            <a:custGeom>
              <a:avLst/>
              <a:gdLst>
                <a:gd name="csX0" fmla="*/ 40969 w 63358"/>
                <a:gd name="csY0" fmla="*/ 52710 h 64959"/>
                <a:gd name="csX1" fmla="*/ 51927 w 63358"/>
                <a:gd name="csY1" fmla="*/ 64315 h 64959"/>
                <a:gd name="csX2" fmla="*/ 63447 w 63358"/>
                <a:gd name="csY2" fmla="*/ 50870 h 64959"/>
                <a:gd name="csX3" fmla="*/ 63447 w 63358"/>
                <a:gd name="csY3" fmla="*/ 42944 h 64959"/>
                <a:gd name="csX4" fmla="*/ 59935 w 63358"/>
                <a:gd name="csY4" fmla="*/ 42944 h 64959"/>
                <a:gd name="csX5" fmla="*/ 59935 w 63358"/>
                <a:gd name="csY5" fmla="*/ 50870 h 64959"/>
                <a:gd name="csX6" fmla="*/ 54877 w 63358"/>
                <a:gd name="csY6" fmla="*/ 59927 h 64959"/>
                <a:gd name="csX7" fmla="*/ 49679 w 63358"/>
                <a:gd name="csY7" fmla="*/ 52851 h 64959"/>
                <a:gd name="csX8" fmla="*/ 49679 w 63358"/>
                <a:gd name="csY8" fmla="*/ 24546 h 64959"/>
                <a:gd name="csX9" fmla="*/ 44622 w 63358"/>
                <a:gd name="csY9" fmla="*/ 7847 h 64959"/>
                <a:gd name="csX10" fmla="*/ 25376 w 63358"/>
                <a:gd name="csY10" fmla="*/ 63 h 64959"/>
                <a:gd name="csX11" fmla="*/ 4162 w 63358"/>
                <a:gd name="csY11" fmla="*/ 16055 h 64959"/>
                <a:gd name="csX12" fmla="*/ 10625 w 63358"/>
                <a:gd name="csY12" fmla="*/ 22707 h 64959"/>
                <a:gd name="csX13" fmla="*/ 17087 w 63358"/>
                <a:gd name="csY13" fmla="*/ 16196 h 64959"/>
                <a:gd name="csX14" fmla="*/ 9922 w 63358"/>
                <a:gd name="csY14" fmla="*/ 9686 h 64959"/>
                <a:gd name="csX15" fmla="*/ 25095 w 63358"/>
                <a:gd name="csY15" fmla="*/ 3176 h 64959"/>
                <a:gd name="csX16" fmla="*/ 39986 w 63358"/>
                <a:gd name="csY16" fmla="*/ 21291 h 64959"/>
                <a:gd name="csX17" fmla="*/ 39986 w 63358"/>
                <a:gd name="csY17" fmla="*/ 26528 h 64959"/>
                <a:gd name="csX18" fmla="*/ 14137 w 63358"/>
                <a:gd name="csY18" fmla="*/ 31623 h 64959"/>
                <a:gd name="csX19" fmla="*/ 88 w 63358"/>
                <a:gd name="csY19" fmla="*/ 50021 h 64959"/>
                <a:gd name="csX20" fmla="*/ 22566 w 63358"/>
                <a:gd name="csY20" fmla="*/ 65022 h 64959"/>
                <a:gd name="csX21" fmla="*/ 40969 w 63358"/>
                <a:gd name="csY21" fmla="*/ 52710 h 64959"/>
                <a:gd name="csX22" fmla="*/ 39986 w 63358"/>
                <a:gd name="csY22" fmla="*/ 29500 h 64959"/>
                <a:gd name="csX23" fmla="*/ 39986 w 63358"/>
                <a:gd name="csY23" fmla="*/ 43652 h 64959"/>
                <a:gd name="csX24" fmla="*/ 23549 w 63358"/>
                <a:gd name="csY24" fmla="*/ 61909 h 64959"/>
                <a:gd name="csX25" fmla="*/ 10906 w 63358"/>
                <a:gd name="csY25" fmla="*/ 49879 h 64959"/>
                <a:gd name="csX26" fmla="*/ 39986 w 63358"/>
                <a:gd name="csY26" fmla="*/ 29500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3358" h="64959">
                  <a:moveTo>
                    <a:pt x="40969" y="52710"/>
                  </a:moveTo>
                  <a:cubicBezTo>
                    <a:pt x="41531" y="58371"/>
                    <a:pt x="45324" y="64315"/>
                    <a:pt x="51927" y="64315"/>
                  </a:cubicBezTo>
                  <a:cubicBezTo>
                    <a:pt x="54877" y="64315"/>
                    <a:pt x="63447" y="62333"/>
                    <a:pt x="63447" y="50870"/>
                  </a:cubicBezTo>
                  <a:lnTo>
                    <a:pt x="63447" y="42944"/>
                  </a:lnTo>
                  <a:lnTo>
                    <a:pt x="59935" y="42944"/>
                  </a:lnTo>
                  <a:lnTo>
                    <a:pt x="59935" y="50870"/>
                  </a:lnTo>
                  <a:cubicBezTo>
                    <a:pt x="59935" y="59078"/>
                    <a:pt x="56423" y="59927"/>
                    <a:pt x="54877" y="59927"/>
                  </a:cubicBezTo>
                  <a:cubicBezTo>
                    <a:pt x="50241" y="59927"/>
                    <a:pt x="49679" y="53559"/>
                    <a:pt x="49679" y="52851"/>
                  </a:cubicBezTo>
                  <a:lnTo>
                    <a:pt x="49679" y="24546"/>
                  </a:lnTo>
                  <a:cubicBezTo>
                    <a:pt x="49679" y="18602"/>
                    <a:pt x="49679" y="13083"/>
                    <a:pt x="44622" y="7847"/>
                  </a:cubicBezTo>
                  <a:cubicBezTo>
                    <a:pt x="39143" y="2327"/>
                    <a:pt x="32119" y="63"/>
                    <a:pt x="25376" y="63"/>
                  </a:cubicBezTo>
                  <a:cubicBezTo>
                    <a:pt x="13856" y="63"/>
                    <a:pt x="4162" y="6714"/>
                    <a:pt x="4162" y="16055"/>
                  </a:cubicBezTo>
                  <a:cubicBezTo>
                    <a:pt x="4162" y="20301"/>
                    <a:pt x="6972" y="22707"/>
                    <a:pt x="10625" y="22707"/>
                  </a:cubicBezTo>
                  <a:cubicBezTo>
                    <a:pt x="14558" y="22707"/>
                    <a:pt x="17087" y="19876"/>
                    <a:pt x="17087" y="16196"/>
                  </a:cubicBezTo>
                  <a:cubicBezTo>
                    <a:pt x="17087" y="14498"/>
                    <a:pt x="16385" y="9828"/>
                    <a:pt x="9922" y="9686"/>
                  </a:cubicBezTo>
                  <a:cubicBezTo>
                    <a:pt x="13715" y="4733"/>
                    <a:pt x="20599" y="3176"/>
                    <a:pt x="25095" y="3176"/>
                  </a:cubicBezTo>
                  <a:cubicBezTo>
                    <a:pt x="31978" y="3176"/>
                    <a:pt x="39986" y="8696"/>
                    <a:pt x="39986" y="21291"/>
                  </a:cubicBezTo>
                  <a:lnTo>
                    <a:pt x="39986" y="26528"/>
                  </a:lnTo>
                  <a:cubicBezTo>
                    <a:pt x="32821" y="26952"/>
                    <a:pt x="22987" y="27377"/>
                    <a:pt x="14137" y="31623"/>
                  </a:cubicBezTo>
                  <a:cubicBezTo>
                    <a:pt x="3601" y="36434"/>
                    <a:pt x="88" y="43794"/>
                    <a:pt x="88" y="50021"/>
                  </a:cubicBezTo>
                  <a:cubicBezTo>
                    <a:pt x="88" y="61484"/>
                    <a:pt x="13715" y="65022"/>
                    <a:pt x="22566" y="65022"/>
                  </a:cubicBezTo>
                  <a:cubicBezTo>
                    <a:pt x="31838" y="65022"/>
                    <a:pt x="38300" y="59361"/>
                    <a:pt x="40969" y="52710"/>
                  </a:cubicBezTo>
                  <a:close/>
                  <a:moveTo>
                    <a:pt x="39986" y="29500"/>
                  </a:moveTo>
                  <a:lnTo>
                    <a:pt x="39986" y="43652"/>
                  </a:lnTo>
                  <a:cubicBezTo>
                    <a:pt x="39986" y="57097"/>
                    <a:pt x="29871" y="61909"/>
                    <a:pt x="23549" y="61909"/>
                  </a:cubicBezTo>
                  <a:cubicBezTo>
                    <a:pt x="16666" y="61909"/>
                    <a:pt x="10906" y="56955"/>
                    <a:pt x="10906" y="49879"/>
                  </a:cubicBezTo>
                  <a:cubicBezTo>
                    <a:pt x="10906" y="42095"/>
                    <a:pt x="16806" y="30349"/>
                    <a:pt x="39986" y="2950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C74C8C3-3002-5F12-AA65-B7B17EFA45B1}"/>
                </a:ext>
              </a:extLst>
            </p:cNvPr>
            <p:cNvSpPr/>
            <p:nvPr>
              <p:custDataLst>
                <p:tags r:id="rId125"/>
              </p:custDataLst>
            </p:nvPr>
          </p:nvSpPr>
          <p:spPr>
            <a:xfrm>
              <a:off x="9839679" y="4150205"/>
              <a:ext cx="43971" cy="88593"/>
            </a:xfrm>
            <a:custGeom>
              <a:avLst/>
              <a:gdLst>
                <a:gd name="csX0" fmla="*/ 21728 w 43971"/>
                <a:gd name="csY0" fmla="*/ 30490 h 88593"/>
                <a:gd name="csX1" fmla="*/ 41817 w 43971"/>
                <a:gd name="csY1" fmla="*/ 30490 h 88593"/>
                <a:gd name="csX2" fmla="*/ 41817 w 43971"/>
                <a:gd name="csY2" fmla="*/ 26103 h 88593"/>
                <a:gd name="csX3" fmla="*/ 21728 w 43971"/>
                <a:gd name="csY3" fmla="*/ 26103 h 88593"/>
                <a:gd name="csX4" fmla="*/ 21728 w 43971"/>
                <a:gd name="csY4" fmla="*/ 63 h 88593"/>
                <a:gd name="csX5" fmla="*/ 18216 w 43971"/>
                <a:gd name="csY5" fmla="*/ 63 h 88593"/>
                <a:gd name="csX6" fmla="*/ 93 w 43971"/>
                <a:gd name="csY6" fmla="*/ 27377 h 88593"/>
                <a:gd name="csX7" fmla="*/ 93 w 43971"/>
                <a:gd name="csY7" fmla="*/ 30490 h 88593"/>
                <a:gd name="csX8" fmla="*/ 12035 w 43971"/>
                <a:gd name="csY8" fmla="*/ 30490 h 88593"/>
                <a:gd name="csX9" fmla="*/ 12035 w 43971"/>
                <a:gd name="csY9" fmla="*/ 69551 h 88593"/>
                <a:gd name="csX10" fmla="*/ 30157 w 43971"/>
                <a:gd name="csY10" fmla="*/ 88657 h 88593"/>
                <a:gd name="csX11" fmla="*/ 44065 w 43971"/>
                <a:gd name="csY11" fmla="*/ 69551 h 88593"/>
                <a:gd name="csX12" fmla="*/ 44065 w 43971"/>
                <a:gd name="csY12" fmla="*/ 61484 h 88593"/>
                <a:gd name="csX13" fmla="*/ 40553 w 43971"/>
                <a:gd name="csY13" fmla="*/ 61484 h 88593"/>
                <a:gd name="csX14" fmla="*/ 40553 w 43971"/>
                <a:gd name="csY14" fmla="*/ 69268 h 88593"/>
                <a:gd name="csX15" fmla="*/ 31140 w 43971"/>
                <a:gd name="csY15" fmla="*/ 85119 h 88593"/>
                <a:gd name="csX16" fmla="*/ 21728 w 43971"/>
                <a:gd name="csY16" fmla="*/ 69834 h 88593"/>
                <a:gd name="csX17" fmla="*/ 21728 w 43971"/>
                <a:gd name="csY17" fmla="*/ 30490 h 885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43971" h="88593">
                  <a:moveTo>
                    <a:pt x="21728" y="30490"/>
                  </a:moveTo>
                  <a:lnTo>
                    <a:pt x="41817" y="30490"/>
                  </a:lnTo>
                  <a:lnTo>
                    <a:pt x="41817" y="26103"/>
                  </a:lnTo>
                  <a:lnTo>
                    <a:pt x="21728" y="26103"/>
                  </a:lnTo>
                  <a:lnTo>
                    <a:pt x="21728" y="63"/>
                  </a:lnTo>
                  <a:lnTo>
                    <a:pt x="18216" y="63"/>
                  </a:lnTo>
                  <a:cubicBezTo>
                    <a:pt x="18075" y="11668"/>
                    <a:pt x="13861" y="26811"/>
                    <a:pt x="93" y="27377"/>
                  </a:cubicBezTo>
                  <a:lnTo>
                    <a:pt x="93" y="30490"/>
                  </a:lnTo>
                  <a:lnTo>
                    <a:pt x="12035" y="30490"/>
                  </a:lnTo>
                  <a:lnTo>
                    <a:pt x="12035" y="69551"/>
                  </a:lnTo>
                  <a:cubicBezTo>
                    <a:pt x="12035" y="86958"/>
                    <a:pt x="25100" y="88657"/>
                    <a:pt x="30157" y="88657"/>
                  </a:cubicBezTo>
                  <a:cubicBezTo>
                    <a:pt x="40131" y="88657"/>
                    <a:pt x="44065" y="78608"/>
                    <a:pt x="44065" y="69551"/>
                  </a:cubicBezTo>
                  <a:lnTo>
                    <a:pt x="44065" y="61484"/>
                  </a:lnTo>
                  <a:lnTo>
                    <a:pt x="40553" y="61484"/>
                  </a:lnTo>
                  <a:lnTo>
                    <a:pt x="40553" y="69268"/>
                  </a:lnTo>
                  <a:cubicBezTo>
                    <a:pt x="40553" y="79741"/>
                    <a:pt x="36338" y="85119"/>
                    <a:pt x="31140" y="85119"/>
                  </a:cubicBezTo>
                  <a:cubicBezTo>
                    <a:pt x="21728" y="85119"/>
                    <a:pt x="21728" y="72240"/>
                    <a:pt x="21728" y="69834"/>
                  </a:cubicBezTo>
                  <a:lnTo>
                    <a:pt x="21728" y="30490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5EBECD35-7D0A-B8A6-05E6-16B8D9F25FED}"/>
                </a:ext>
              </a:extLst>
            </p:cNvPr>
            <p:cNvSpPr/>
            <p:nvPr>
              <p:custDataLst>
                <p:tags r:id="rId126"/>
              </p:custDataLst>
            </p:nvPr>
          </p:nvSpPr>
          <p:spPr>
            <a:xfrm>
              <a:off x="9896278" y="4142563"/>
              <a:ext cx="30063" cy="94679"/>
            </a:xfrm>
            <a:custGeom>
              <a:avLst/>
              <a:gdLst>
                <a:gd name="csX0" fmla="*/ 20327 w 30063"/>
                <a:gd name="csY0" fmla="*/ 32189 h 94679"/>
                <a:gd name="csX1" fmla="*/ 659 w 30063"/>
                <a:gd name="csY1" fmla="*/ 33745 h 94679"/>
                <a:gd name="csX2" fmla="*/ 659 w 30063"/>
                <a:gd name="csY2" fmla="*/ 38133 h 94679"/>
                <a:gd name="csX3" fmla="*/ 11055 w 30063"/>
                <a:gd name="csY3" fmla="*/ 45916 h 94679"/>
                <a:gd name="csX4" fmla="*/ 11055 w 30063"/>
                <a:gd name="csY4" fmla="*/ 83986 h 94679"/>
                <a:gd name="csX5" fmla="*/ 97 w 30063"/>
                <a:gd name="csY5" fmla="*/ 90355 h 94679"/>
                <a:gd name="csX6" fmla="*/ 97 w 30063"/>
                <a:gd name="csY6" fmla="*/ 94742 h 94679"/>
                <a:gd name="csX7" fmla="*/ 15551 w 30063"/>
                <a:gd name="csY7" fmla="*/ 94318 h 94679"/>
                <a:gd name="csX8" fmla="*/ 30161 w 30063"/>
                <a:gd name="csY8" fmla="*/ 94742 h 94679"/>
                <a:gd name="csX9" fmla="*/ 30161 w 30063"/>
                <a:gd name="csY9" fmla="*/ 90355 h 94679"/>
                <a:gd name="csX10" fmla="*/ 20327 w 30063"/>
                <a:gd name="csY10" fmla="*/ 84128 h 94679"/>
                <a:gd name="csX11" fmla="*/ 20327 w 30063"/>
                <a:gd name="csY11" fmla="*/ 32189 h 94679"/>
                <a:gd name="csX12" fmla="*/ 20889 w 30063"/>
                <a:gd name="csY12" fmla="*/ 7564 h 94679"/>
                <a:gd name="csX13" fmla="*/ 13443 w 30063"/>
                <a:gd name="csY13" fmla="*/ 63 h 94679"/>
                <a:gd name="csX14" fmla="*/ 5998 w 30063"/>
                <a:gd name="csY14" fmla="*/ 7564 h 94679"/>
                <a:gd name="csX15" fmla="*/ 13443 w 30063"/>
                <a:gd name="csY15" fmla="*/ 15064 h 94679"/>
                <a:gd name="csX16" fmla="*/ 20889 w 30063"/>
                <a:gd name="csY16" fmla="*/ 7564 h 946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0063" h="94679">
                  <a:moveTo>
                    <a:pt x="20327" y="32189"/>
                  </a:moveTo>
                  <a:lnTo>
                    <a:pt x="659" y="33745"/>
                  </a:lnTo>
                  <a:lnTo>
                    <a:pt x="659" y="38133"/>
                  </a:lnTo>
                  <a:cubicBezTo>
                    <a:pt x="9791" y="38133"/>
                    <a:pt x="11055" y="38982"/>
                    <a:pt x="11055" y="45916"/>
                  </a:cubicBezTo>
                  <a:lnTo>
                    <a:pt x="11055" y="83986"/>
                  </a:lnTo>
                  <a:cubicBezTo>
                    <a:pt x="11055" y="90355"/>
                    <a:pt x="9510" y="90355"/>
                    <a:pt x="97" y="90355"/>
                  </a:cubicBezTo>
                  <a:lnTo>
                    <a:pt x="97" y="94742"/>
                  </a:lnTo>
                  <a:cubicBezTo>
                    <a:pt x="4593" y="94601"/>
                    <a:pt x="12179" y="94318"/>
                    <a:pt x="15551" y="94318"/>
                  </a:cubicBezTo>
                  <a:cubicBezTo>
                    <a:pt x="20467" y="94318"/>
                    <a:pt x="25384" y="94601"/>
                    <a:pt x="30161" y="94742"/>
                  </a:cubicBezTo>
                  <a:lnTo>
                    <a:pt x="30161" y="90355"/>
                  </a:lnTo>
                  <a:cubicBezTo>
                    <a:pt x="20889" y="90355"/>
                    <a:pt x="20327" y="89647"/>
                    <a:pt x="20327" y="84128"/>
                  </a:cubicBezTo>
                  <a:lnTo>
                    <a:pt x="20327" y="32189"/>
                  </a:lnTo>
                  <a:close/>
                  <a:moveTo>
                    <a:pt x="20889" y="7564"/>
                  </a:moveTo>
                  <a:cubicBezTo>
                    <a:pt x="20889" y="3035"/>
                    <a:pt x="17377" y="63"/>
                    <a:pt x="13443" y="63"/>
                  </a:cubicBezTo>
                  <a:cubicBezTo>
                    <a:pt x="9088" y="63"/>
                    <a:pt x="5998" y="3884"/>
                    <a:pt x="5998" y="7564"/>
                  </a:cubicBezTo>
                  <a:cubicBezTo>
                    <a:pt x="5998" y="11385"/>
                    <a:pt x="9088" y="15064"/>
                    <a:pt x="13443" y="15064"/>
                  </a:cubicBezTo>
                  <a:cubicBezTo>
                    <a:pt x="17377" y="15064"/>
                    <a:pt x="20889" y="12092"/>
                    <a:pt x="20889" y="756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C4FFBBEC-CBB8-7949-09D8-33B5419F2EE3}"/>
                </a:ext>
              </a:extLst>
            </p:cNvPr>
            <p:cNvSpPr/>
            <p:nvPr>
              <p:custDataLst>
                <p:tags r:id="rId127"/>
              </p:custDataLst>
            </p:nvPr>
          </p:nvSpPr>
          <p:spPr>
            <a:xfrm>
              <a:off x="9935161" y="4174689"/>
              <a:ext cx="70663" cy="62553"/>
            </a:xfrm>
            <a:custGeom>
              <a:avLst/>
              <a:gdLst>
                <a:gd name="csX0" fmla="*/ 11058 w 70663"/>
                <a:gd name="csY0" fmla="*/ 13932 h 62553"/>
                <a:gd name="csX1" fmla="*/ 11058 w 70663"/>
                <a:gd name="csY1" fmla="*/ 51860 h 62553"/>
                <a:gd name="csX2" fmla="*/ 100 w 70663"/>
                <a:gd name="csY2" fmla="*/ 58229 h 62553"/>
                <a:gd name="csX3" fmla="*/ 100 w 70663"/>
                <a:gd name="csY3" fmla="*/ 62616 h 62553"/>
                <a:gd name="csX4" fmla="*/ 15975 w 70663"/>
                <a:gd name="csY4" fmla="*/ 62192 h 62553"/>
                <a:gd name="csX5" fmla="*/ 31709 w 70663"/>
                <a:gd name="csY5" fmla="*/ 62616 h 62553"/>
                <a:gd name="csX6" fmla="*/ 31709 w 70663"/>
                <a:gd name="csY6" fmla="*/ 58229 h 62553"/>
                <a:gd name="csX7" fmla="*/ 20751 w 70663"/>
                <a:gd name="csY7" fmla="*/ 51860 h 62553"/>
                <a:gd name="csX8" fmla="*/ 20751 w 70663"/>
                <a:gd name="csY8" fmla="*/ 25820 h 62553"/>
                <a:gd name="csX9" fmla="*/ 39717 w 70663"/>
                <a:gd name="csY9" fmla="*/ 3176 h 62553"/>
                <a:gd name="csX10" fmla="*/ 50112 w 70663"/>
                <a:gd name="csY10" fmla="*/ 18885 h 62553"/>
                <a:gd name="csX11" fmla="*/ 50112 w 70663"/>
                <a:gd name="csY11" fmla="*/ 51860 h 62553"/>
                <a:gd name="csX12" fmla="*/ 39155 w 70663"/>
                <a:gd name="csY12" fmla="*/ 58229 h 62553"/>
                <a:gd name="csX13" fmla="*/ 39155 w 70663"/>
                <a:gd name="csY13" fmla="*/ 62616 h 62553"/>
                <a:gd name="csX14" fmla="*/ 55029 w 70663"/>
                <a:gd name="csY14" fmla="*/ 62192 h 62553"/>
                <a:gd name="csX15" fmla="*/ 70764 w 70663"/>
                <a:gd name="csY15" fmla="*/ 62616 h 62553"/>
                <a:gd name="csX16" fmla="*/ 70764 w 70663"/>
                <a:gd name="csY16" fmla="*/ 58229 h 62553"/>
                <a:gd name="csX17" fmla="*/ 59806 w 70663"/>
                <a:gd name="csY17" fmla="*/ 53983 h 62553"/>
                <a:gd name="csX18" fmla="*/ 59806 w 70663"/>
                <a:gd name="csY18" fmla="*/ 26952 h 62553"/>
                <a:gd name="csX19" fmla="*/ 55451 w 70663"/>
                <a:gd name="csY19" fmla="*/ 5299 h 62553"/>
                <a:gd name="csX20" fmla="*/ 40700 w 70663"/>
                <a:gd name="csY20" fmla="*/ 63 h 62553"/>
                <a:gd name="csX21" fmla="*/ 19908 w 70663"/>
                <a:gd name="csY21" fmla="*/ 14923 h 62553"/>
                <a:gd name="csX22" fmla="*/ 19908 w 70663"/>
                <a:gd name="csY22" fmla="*/ 63 h 62553"/>
                <a:gd name="csX23" fmla="*/ 100 w 70663"/>
                <a:gd name="csY23" fmla="*/ 1620 h 62553"/>
                <a:gd name="csX24" fmla="*/ 100 w 70663"/>
                <a:gd name="csY24" fmla="*/ 6007 h 62553"/>
                <a:gd name="csX25" fmla="*/ 11058 w 70663"/>
                <a:gd name="csY25" fmla="*/ 13932 h 625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0663" h="62553">
                  <a:moveTo>
                    <a:pt x="11058" y="13932"/>
                  </a:moveTo>
                  <a:lnTo>
                    <a:pt x="11058" y="51860"/>
                  </a:lnTo>
                  <a:cubicBezTo>
                    <a:pt x="11058" y="58229"/>
                    <a:pt x="9512" y="58229"/>
                    <a:pt x="100" y="58229"/>
                  </a:cubicBezTo>
                  <a:lnTo>
                    <a:pt x="100" y="62616"/>
                  </a:lnTo>
                  <a:cubicBezTo>
                    <a:pt x="5017" y="62475"/>
                    <a:pt x="12182" y="62192"/>
                    <a:pt x="15975" y="62192"/>
                  </a:cubicBezTo>
                  <a:cubicBezTo>
                    <a:pt x="19627" y="62192"/>
                    <a:pt x="26933" y="62475"/>
                    <a:pt x="31709" y="62616"/>
                  </a:cubicBezTo>
                  <a:lnTo>
                    <a:pt x="31709" y="58229"/>
                  </a:lnTo>
                  <a:cubicBezTo>
                    <a:pt x="22297" y="58229"/>
                    <a:pt x="20751" y="58229"/>
                    <a:pt x="20751" y="51860"/>
                  </a:cubicBezTo>
                  <a:lnTo>
                    <a:pt x="20751" y="25820"/>
                  </a:lnTo>
                  <a:cubicBezTo>
                    <a:pt x="20751" y="11102"/>
                    <a:pt x="30726" y="3176"/>
                    <a:pt x="39717" y="3176"/>
                  </a:cubicBezTo>
                  <a:cubicBezTo>
                    <a:pt x="48567" y="3176"/>
                    <a:pt x="50112" y="10819"/>
                    <a:pt x="50112" y="18885"/>
                  </a:cubicBezTo>
                  <a:lnTo>
                    <a:pt x="50112" y="51860"/>
                  </a:lnTo>
                  <a:cubicBezTo>
                    <a:pt x="50112" y="58229"/>
                    <a:pt x="48567" y="58229"/>
                    <a:pt x="39155" y="58229"/>
                  </a:cubicBezTo>
                  <a:lnTo>
                    <a:pt x="39155" y="62616"/>
                  </a:lnTo>
                  <a:cubicBezTo>
                    <a:pt x="44072" y="62475"/>
                    <a:pt x="51236" y="62192"/>
                    <a:pt x="55029" y="62192"/>
                  </a:cubicBezTo>
                  <a:cubicBezTo>
                    <a:pt x="58682" y="62192"/>
                    <a:pt x="65987" y="62475"/>
                    <a:pt x="70764" y="62616"/>
                  </a:cubicBezTo>
                  <a:lnTo>
                    <a:pt x="70764" y="58229"/>
                  </a:lnTo>
                  <a:cubicBezTo>
                    <a:pt x="63458" y="58229"/>
                    <a:pt x="59946" y="58229"/>
                    <a:pt x="59806" y="53983"/>
                  </a:cubicBezTo>
                  <a:lnTo>
                    <a:pt x="59806" y="26952"/>
                  </a:lnTo>
                  <a:cubicBezTo>
                    <a:pt x="59806" y="14781"/>
                    <a:pt x="59806" y="10394"/>
                    <a:pt x="55451" y="5299"/>
                  </a:cubicBezTo>
                  <a:cubicBezTo>
                    <a:pt x="53484" y="2893"/>
                    <a:pt x="48848" y="63"/>
                    <a:pt x="40700" y="63"/>
                  </a:cubicBezTo>
                  <a:cubicBezTo>
                    <a:pt x="30445" y="63"/>
                    <a:pt x="23842" y="6148"/>
                    <a:pt x="19908" y="14923"/>
                  </a:cubicBezTo>
                  <a:lnTo>
                    <a:pt x="19908" y="63"/>
                  </a:lnTo>
                  <a:lnTo>
                    <a:pt x="100" y="1620"/>
                  </a:lnTo>
                  <a:lnTo>
                    <a:pt x="100" y="6007"/>
                  </a:lnTo>
                  <a:cubicBezTo>
                    <a:pt x="9934" y="6007"/>
                    <a:pt x="11058" y="6997"/>
                    <a:pt x="11058" y="1393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D3D9391-598E-65B1-D325-62F1224567CF}"/>
                </a:ext>
              </a:extLst>
            </p:cNvPr>
            <p:cNvSpPr/>
            <p:nvPr>
              <p:custDataLst>
                <p:tags r:id="rId128"/>
              </p:custDataLst>
            </p:nvPr>
          </p:nvSpPr>
          <p:spPr>
            <a:xfrm>
              <a:off x="10012646" y="4173132"/>
              <a:ext cx="64201" cy="93264"/>
            </a:xfrm>
            <a:custGeom>
              <a:avLst/>
              <a:gdLst>
                <a:gd name="csX0" fmla="*/ 27359 w 64201"/>
                <a:gd name="csY0" fmla="*/ 39831 h 93264"/>
                <a:gd name="csX1" fmla="*/ 15137 w 64201"/>
                <a:gd name="csY1" fmla="*/ 22424 h 93264"/>
                <a:gd name="csX2" fmla="*/ 17385 w 64201"/>
                <a:gd name="csY2" fmla="*/ 10536 h 93264"/>
                <a:gd name="csX3" fmla="*/ 27359 w 64201"/>
                <a:gd name="csY3" fmla="*/ 4875 h 93264"/>
                <a:gd name="csX4" fmla="*/ 39582 w 64201"/>
                <a:gd name="csY4" fmla="*/ 22282 h 93264"/>
                <a:gd name="csX5" fmla="*/ 37334 w 64201"/>
                <a:gd name="csY5" fmla="*/ 34170 h 93264"/>
                <a:gd name="csX6" fmla="*/ 27359 w 64201"/>
                <a:gd name="csY6" fmla="*/ 39831 h 93264"/>
                <a:gd name="csX7" fmla="*/ 11063 w 64201"/>
                <a:gd name="csY7" fmla="*/ 45350 h 93264"/>
                <a:gd name="csX8" fmla="*/ 13452 w 64201"/>
                <a:gd name="csY8" fmla="*/ 38699 h 93264"/>
                <a:gd name="csX9" fmla="*/ 27359 w 64201"/>
                <a:gd name="csY9" fmla="*/ 43086 h 93264"/>
                <a:gd name="csX10" fmla="*/ 50118 w 64201"/>
                <a:gd name="csY10" fmla="*/ 22424 h 93264"/>
                <a:gd name="csX11" fmla="*/ 44358 w 64201"/>
                <a:gd name="csY11" fmla="*/ 8696 h 93264"/>
                <a:gd name="csX12" fmla="*/ 57002 w 64201"/>
                <a:gd name="csY12" fmla="*/ 3176 h 93264"/>
                <a:gd name="csX13" fmla="*/ 58406 w 64201"/>
                <a:gd name="csY13" fmla="*/ 3318 h 93264"/>
                <a:gd name="csX14" fmla="*/ 56159 w 64201"/>
                <a:gd name="csY14" fmla="*/ 7139 h 93264"/>
                <a:gd name="csX15" fmla="*/ 60233 w 64201"/>
                <a:gd name="csY15" fmla="*/ 11243 h 93264"/>
                <a:gd name="csX16" fmla="*/ 64307 w 64201"/>
                <a:gd name="csY16" fmla="*/ 6997 h 93264"/>
                <a:gd name="csX17" fmla="*/ 57142 w 64201"/>
                <a:gd name="csY17" fmla="*/ 63 h 93264"/>
                <a:gd name="csX18" fmla="*/ 42251 w 64201"/>
                <a:gd name="csY18" fmla="*/ 6714 h 93264"/>
                <a:gd name="csX19" fmla="*/ 27359 w 64201"/>
                <a:gd name="csY19" fmla="*/ 1620 h 93264"/>
                <a:gd name="csX20" fmla="*/ 4601 w 64201"/>
                <a:gd name="csY20" fmla="*/ 22282 h 93264"/>
                <a:gd name="csX21" fmla="*/ 11204 w 64201"/>
                <a:gd name="csY21" fmla="*/ 36859 h 93264"/>
                <a:gd name="csX22" fmla="*/ 6849 w 64201"/>
                <a:gd name="csY22" fmla="*/ 48605 h 93264"/>
                <a:gd name="csX23" fmla="*/ 13030 w 64201"/>
                <a:gd name="csY23" fmla="*/ 61201 h 93264"/>
                <a:gd name="csX24" fmla="*/ 106 w 64201"/>
                <a:gd name="csY24" fmla="*/ 75353 h 93264"/>
                <a:gd name="csX25" fmla="*/ 31153 w 64201"/>
                <a:gd name="csY25" fmla="*/ 93327 h 93264"/>
                <a:gd name="csX26" fmla="*/ 62340 w 64201"/>
                <a:gd name="csY26" fmla="*/ 75070 h 93264"/>
                <a:gd name="csX27" fmla="*/ 53209 w 64201"/>
                <a:gd name="csY27" fmla="*/ 58937 h 93264"/>
                <a:gd name="csX28" fmla="*/ 29045 w 64201"/>
                <a:gd name="csY28" fmla="*/ 54974 h 93264"/>
                <a:gd name="csX29" fmla="*/ 18509 w 64201"/>
                <a:gd name="csY29" fmla="*/ 54832 h 93264"/>
                <a:gd name="csX30" fmla="*/ 11063 w 64201"/>
                <a:gd name="csY30" fmla="*/ 45350 h 93264"/>
                <a:gd name="csX31" fmla="*/ 31293 w 64201"/>
                <a:gd name="csY31" fmla="*/ 90072 h 93264"/>
                <a:gd name="csX32" fmla="*/ 7411 w 64201"/>
                <a:gd name="csY32" fmla="*/ 75353 h 93264"/>
                <a:gd name="csX33" fmla="*/ 18930 w 64201"/>
                <a:gd name="csY33" fmla="*/ 63182 h 93264"/>
                <a:gd name="csX34" fmla="*/ 27219 w 64201"/>
                <a:gd name="csY34" fmla="*/ 63182 h 93264"/>
                <a:gd name="csX35" fmla="*/ 55035 w 64201"/>
                <a:gd name="csY35" fmla="*/ 75353 h 93264"/>
                <a:gd name="csX36" fmla="*/ 31293 w 64201"/>
                <a:gd name="csY36" fmla="*/ 90072 h 932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</a:cxnLst>
              <a:rect l="l" t="t" r="r" b="b"/>
              <a:pathLst>
                <a:path w="64201" h="93264">
                  <a:moveTo>
                    <a:pt x="27359" y="39831"/>
                  </a:moveTo>
                  <a:cubicBezTo>
                    <a:pt x="15137" y="39831"/>
                    <a:pt x="15137" y="25679"/>
                    <a:pt x="15137" y="22424"/>
                  </a:cubicBezTo>
                  <a:cubicBezTo>
                    <a:pt x="15137" y="18602"/>
                    <a:pt x="15278" y="14074"/>
                    <a:pt x="17385" y="10536"/>
                  </a:cubicBezTo>
                  <a:cubicBezTo>
                    <a:pt x="18509" y="8837"/>
                    <a:pt x="21740" y="4875"/>
                    <a:pt x="27359" y="4875"/>
                  </a:cubicBezTo>
                  <a:cubicBezTo>
                    <a:pt x="39582" y="4875"/>
                    <a:pt x="39582" y="19027"/>
                    <a:pt x="39582" y="22282"/>
                  </a:cubicBezTo>
                  <a:cubicBezTo>
                    <a:pt x="39582" y="26103"/>
                    <a:pt x="39441" y="30632"/>
                    <a:pt x="37334" y="34170"/>
                  </a:cubicBezTo>
                  <a:cubicBezTo>
                    <a:pt x="36210" y="35868"/>
                    <a:pt x="32979" y="39831"/>
                    <a:pt x="27359" y="39831"/>
                  </a:cubicBezTo>
                  <a:close/>
                  <a:moveTo>
                    <a:pt x="11063" y="45350"/>
                  </a:moveTo>
                  <a:cubicBezTo>
                    <a:pt x="11063" y="44784"/>
                    <a:pt x="11063" y="41529"/>
                    <a:pt x="13452" y="38699"/>
                  </a:cubicBezTo>
                  <a:cubicBezTo>
                    <a:pt x="18930" y="42661"/>
                    <a:pt x="24690" y="43086"/>
                    <a:pt x="27359" y="43086"/>
                  </a:cubicBezTo>
                  <a:cubicBezTo>
                    <a:pt x="40425" y="43086"/>
                    <a:pt x="50118" y="33321"/>
                    <a:pt x="50118" y="22424"/>
                  </a:cubicBezTo>
                  <a:cubicBezTo>
                    <a:pt x="50118" y="17187"/>
                    <a:pt x="47870" y="11951"/>
                    <a:pt x="44358" y="8696"/>
                  </a:cubicBezTo>
                  <a:cubicBezTo>
                    <a:pt x="49416" y="3884"/>
                    <a:pt x="54473" y="3176"/>
                    <a:pt x="57002" y="3176"/>
                  </a:cubicBezTo>
                  <a:cubicBezTo>
                    <a:pt x="57283" y="3176"/>
                    <a:pt x="57985" y="3176"/>
                    <a:pt x="58406" y="3318"/>
                  </a:cubicBezTo>
                  <a:cubicBezTo>
                    <a:pt x="56861" y="3884"/>
                    <a:pt x="56159" y="5441"/>
                    <a:pt x="56159" y="7139"/>
                  </a:cubicBezTo>
                  <a:cubicBezTo>
                    <a:pt x="56159" y="9545"/>
                    <a:pt x="57985" y="11243"/>
                    <a:pt x="60233" y="11243"/>
                  </a:cubicBezTo>
                  <a:cubicBezTo>
                    <a:pt x="61638" y="11243"/>
                    <a:pt x="64307" y="10252"/>
                    <a:pt x="64307" y="6997"/>
                  </a:cubicBezTo>
                  <a:cubicBezTo>
                    <a:pt x="64307" y="4592"/>
                    <a:pt x="62621" y="63"/>
                    <a:pt x="57142" y="63"/>
                  </a:cubicBezTo>
                  <a:cubicBezTo>
                    <a:pt x="54332" y="63"/>
                    <a:pt x="48151" y="912"/>
                    <a:pt x="42251" y="6714"/>
                  </a:cubicBezTo>
                  <a:cubicBezTo>
                    <a:pt x="36350" y="2044"/>
                    <a:pt x="30450" y="1620"/>
                    <a:pt x="27359" y="1620"/>
                  </a:cubicBezTo>
                  <a:cubicBezTo>
                    <a:pt x="14294" y="1620"/>
                    <a:pt x="4601" y="11385"/>
                    <a:pt x="4601" y="22282"/>
                  </a:cubicBezTo>
                  <a:cubicBezTo>
                    <a:pt x="4601" y="28509"/>
                    <a:pt x="7692" y="33887"/>
                    <a:pt x="11204" y="36859"/>
                  </a:cubicBezTo>
                  <a:cubicBezTo>
                    <a:pt x="9378" y="38982"/>
                    <a:pt x="6849" y="43652"/>
                    <a:pt x="6849" y="48605"/>
                  </a:cubicBezTo>
                  <a:cubicBezTo>
                    <a:pt x="6849" y="52993"/>
                    <a:pt x="8675" y="58371"/>
                    <a:pt x="13030" y="61201"/>
                  </a:cubicBezTo>
                  <a:cubicBezTo>
                    <a:pt x="4601" y="63607"/>
                    <a:pt x="106" y="69692"/>
                    <a:pt x="106" y="75353"/>
                  </a:cubicBezTo>
                  <a:cubicBezTo>
                    <a:pt x="106" y="85543"/>
                    <a:pt x="14014" y="93327"/>
                    <a:pt x="31153" y="93327"/>
                  </a:cubicBezTo>
                  <a:cubicBezTo>
                    <a:pt x="47730" y="93327"/>
                    <a:pt x="62340" y="86109"/>
                    <a:pt x="62340" y="75070"/>
                  </a:cubicBezTo>
                  <a:cubicBezTo>
                    <a:pt x="62340" y="70117"/>
                    <a:pt x="60373" y="62899"/>
                    <a:pt x="53209" y="58937"/>
                  </a:cubicBezTo>
                  <a:cubicBezTo>
                    <a:pt x="45763" y="54974"/>
                    <a:pt x="37615" y="54974"/>
                    <a:pt x="29045" y="54974"/>
                  </a:cubicBezTo>
                  <a:cubicBezTo>
                    <a:pt x="25533" y="54974"/>
                    <a:pt x="19492" y="54974"/>
                    <a:pt x="18509" y="54832"/>
                  </a:cubicBezTo>
                  <a:cubicBezTo>
                    <a:pt x="14014" y="54266"/>
                    <a:pt x="11063" y="49879"/>
                    <a:pt x="11063" y="45350"/>
                  </a:cubicBezTo>
                  <a:close/>
                  <a:moveTo>
                    <a:pt x="31293" y="90072"/>
                  </a:moveTo>
                  <a:cubicBezTo>
                    <a:pt x="17104" y="90072"/>
                    <a:pt x="7411" y="82854"/>
                    <a:pt x="7411" y="75353"/>
                  </a:cubicBezTo>
                  <a:cubicBezTo>
                    <a:pt x="7411" y="68843"/>
                    <a:pt x="12749" y="63607"/>
                    <a:pt x="18930" y="63182"/>
                  </a:cubicBezTo>
                  <a:lnTo>
                    <a:pt x="27219" y="63182"/>
                  </a:lnTo>
                  <a:cubicBezTo>
                    <a:pt x="39301" y="63182"/>
                    <a:pt x="55035" y="63182"/>
                    <a:pt x="55035" y="75353"/>
                  </a:cubicBezTo>
                  <a:cubicBezTo>
                    <a:pt x="55035" y="82996"/>
                    <a:pt x="45060" y="90072"/>
                    <a:pt x="31293" y="9007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2" name="Group 61" descr="\documentclass{article}&#10;\usepackage{amsmath}&#10;\pagestyle{empty}&#10;\begin{document}&#10;OAP&#10;&#10;&#10;\end{document}" title="IguanaTex Vector Display">
            <a:extLst>
              <a:ext uri="{FF2B5EF4-FFF2-40B4-BE49-F238E27FC236}">
                <a16:creationId xmlns:a16="http://schemas.microsoft.com/office/drawing/2014/main" id="{242A37CB-9616-BCD1-DD91-ACBC9CAADE72}"/>
              </a:ext>
            </a:extLst>
          </p:cNvPr>
          <p:cNvGrpSpPr>
            <a:grpSpLocks noChangeAspect="1"/>
          </p:cNvGrpSpPr>
          <p:nvPr>
            <p:custDataLst>
              <p:tags r:id="rId23"/>
            </p:custDataLst>
          </p:nvPr>
        </p:nvGrpSpPr>
        <p:grpSpPr>
          <a:xfrm>
            <a:off x="5705201" y="4190166"/>
            <a:ext cx="482124" cy="167812"/>
            <a:chOff x="7915070" y="3163172"/>
            <a:chExt cx="289348" cy="100714"/>
          </a:xfrm>
        </p:grpSpPr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93200A5F-7A35-DD37-F390-EA58463E1E97}"/>
                </a:ext>
              </a:extLst>
            </p:cNvPr>
            <p:cNvSpPr/>
            <p:nvPr>
              <p:custDataLst>
                <p:tags r:id="rId119"/>
              </p:custDataLst>
            </p:nvPr>
          </p:nvSpPr>
          <p:spPr>
            <a:xfrm>
              <a:off x="7915070" y="3164673"/>
              <a:ext cx="93044" cy="99213"/>
            </a:xfrm>
            <a:custGeom>
              <a:avLst/>
              <a:gdLst>
                <a:gd name="csX0" fmla="*/ 93121 w 93044"/>
                <a:gd name="csY0" fmla="*/ 50011 h 99213"/>
                <a:gd name="csX1" fmla="*/ 46529 w 93044"/>
                <a:gd name="csY1" fmla="*/ 63 h 99213"/>
                <a:gd name="csX2" fmla="*/ 77 w 93044"/>
                <a:gd name="csY2" fmla="*/ 50011 h 99213"/>
                <a:gd name="csX3" fmla="*/ 46529 w 93044"/>
                <a:gd name="csY3" fmla="*/ 99276 h 99213"/>
                <a:gd name="csX4" fmla="*/ 93121 w 93044"/>
                <a:gd name="csY4" fmla="*/ 50011 h 99213"/>
                <a:gd name="csX5" fmla="*/ 46669 w 93044"/>
                <a:gd name="csY5" fmla="*/ 95728 h 99213"/>
                <a:gd name="csX6" fmla="*/ 14488 w 93044"/>
                <a:gd name="csY6" fmla="*/ 48100 h 99213"/>
                <a:gd name="csX7" fmla="*/ 46529 w 93044"/>
                <a:gd name="csY7" fmla="*/ 3475 h 99213"/>
                <a:gd name="csX8" fmla="*/ 78710 w 93044"/>
                <a:gd name="csY8" fmla="*/ 48100 h 99213"/>
                <a:gd name="csX9" fmla="*/ 46669 w 93044"/>
                <a:gd name="csY9" fmla="*/ 95728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93044" h="99213">
                  <a:moveTo>
                    <a:pt x="93121" y="50011"/>
                  </a:moveTo>
                  <a:cubicBezTo>
                    <a:pt x="93121" y="22171"/>
                    <a:pt x="71994" y="63"/>
                    <a:pt x="46529" y="63"/>
                  </a:cubicBezTo>
                  <a:cubicBezTo>
                    <a:pt x="21484" y="63"/>
                    <a:pt x="77" y="21898"/>
                    <a:pt x="77" y="50011"/>
                  </a:cubicBezTo>
                  <a:cubicBezTo>
                    <a:pt x="77" y="77987"/>
                    <a:pt x="21624" y="99276"/>
                    <a:pt x="46529" y="99276"/>
                  </a:cubicBezTo>
                  <a:cubicBezTo>
                    <a:pt x="71994" y="99276"/>
                    <a:pt x="93121" y="77578"/>
                    <a:pt x="93121" y="50011"/>
                  </a:cubicBezTo>
                  <a:close/>
                  <a:moveTo>
                    <a:pt x="46669" y="95728"/>
                  </a:moveTo>
                  <a:cubicBezTo>
                    <a:pt x="33237" y="95728"/>
                    <a:pt x="14488" y="83719"/>
                    <a:pt x="14488" y="48100"/>
                  </a:cubicBezTo>
                  <a:cubicBezTo>
                    <a:pt x="14488" y="12754"/>
                    <a:pt x="34916" y="3475"/>
                    <a:pt x="46529" y="3475"/>
                  </a:cubicBezTo>
                  <a:cubicBezTo>
                    <a:pt x="58702" y="3475"/>
                    <a:pt x="78710" y="13164"/>
                    <a:pt x="78710" y="48100"/>
                  </a:cubicBezTo>
                  <a:cubicBezTo>
                    <a:pt x="78710" y="84265"/>
                    <a:pt x="59541" y="95728"/>
                    <a:pt x="46669" y="95728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CF4AF899-3AB6-4DCC-413B-44FE988D6C89}"/>
                </a:ext>
              </a:extLst>
            </p:cNvPr>
            <p:cNvSpPr/>
            <p:nvPr>
              <p:custDataLst>
                <p:tags r:id="rId120"/>
              </p:custDataLst>
            </p:nvPr>
          </p:nvSpPr>
          <p:spPr>
            <a:xfrm>
              <a:off x="8016650" y="3163172"/>
              <a:ext cx="95842" cy="97712"/>
            </a:xfrm>
            <a:custGeom>
              <a:avLst/>
              <a:gdLst>
                <a:gd name="csX0" fmla="*/ 51294 w 95842"/>
                <a:gd name="csY0" fmla="*/ 2792 h 97712"/>
                <a:gd name="csX1" fmla="*/ 48076 w 95842"/>
                <a:gd name="csY1" fmla="*/ 63 h 97712"/>
                <a:gd name="csX2" fmla="*/ 44718 w 95842"/>
                <a:gd name="csY2" fmla="*/ 2792 h 97712"/>
                <a:gd name="csX3" fmla="*/ 15755 w 95842"/>
                <a:gd name="csY3" fmla="*/ 84401 h 97712"/>
                <a:gd name="csX4" fmla="*/ 84 w 95842"/>
                <a:gd name="csY4" fmla="*/ 93544 h 97712"/>
                <a:gd name="csX5" fmla="*/ 84 w 95842"/>
                <a:gd name="csY5" fmla="*/ 97775 h 97712"/>
                <a:gd name="csX6" fmla="*/ 14356 w 95842"/>
                <a:gd name="csY6" fmla="*/ 97366 h 97712"/>
                <a:gd name="csX7" fmla="*/ 30446 w 95842"/>
                <a:gd name="csY7" fmla="*/ 97775 h 97712"/>
                <a:gd name="csX8" fmla="*/ 30446 w 95842"/>
                <a:gd name="csY8" fmla="*/ 93544 h 97712"/>
                <a:gd name="csX9" fmla="*/ 19952 w 95842"/>
                <a:gd name="csY9" fmla="*/ 86585 h 97712"/>
                <a:gd name="csX10" fmla="*/ 20232 w 95842"/>
                <a:gd name="csY10" fmla="*/ 84537 h 97712"/>
                <a:gd name="csX11" fmla="*/ 26668 w 95842"/>
                <a:gd name="csY11" fmla="*/ 66660 h 97712"/>
                <a:gd name="csX12" fmla="*/ 61228 w 95842"/>
                <a:gd name="csY12" fmla="*/ 66660 h 97712"/>
                <a:gd name="csX13" fmla="*/ 68643 w 95842"/>
                <a:gd name="csY13" fmla="*/ 87540 h 97712"/>
                <a:gd name="csX14" fmla="*/ 69063 w 95842"/>
                <a:gd name="csY14" fmla="*/ 89450 h 97712"/>
                <a:gd name="csX15" fmla="*/ 57450 w 95842"/>
                <a:gd name="csY15" fmla="*/ 93544 h 97712"/>
                <a:gd name="csX16" fmla="*/ 57450 w 95842"/>
                <a:gd name="csY16" fmla="*/ 97775 h 97712"/>
                <a:gd name="csX17" fmla="*/ 77598 w 95842"/>
                <a:gd name="csY17" fmla="*/ 97366 h 97712"/>
                <a:gd name="csX18" fmla="*/ 95927 w 95842"/>
                <a:gd name="csY18" fmla="*/ 97775 h 97712"/>
                <a:gd name="csX19" fmla="*/ 95927 w 95842"/>
                <a:gd name="csY19" fmla="*/ 93544 h 97712"/>
                <a:gd name="csX20" fmla="*/ 93409 w 95842"/>
                <a:gd name="csY20" fmla="*/ 93544 h 97712"/>
                <a:gd name="csX21" fmla="*/ 81516 w 95842"/>
                <a:gd name="csY21" fmla="*/ 88086 h 97712"/>
                <a:gd name="csX22" fmla="*/ 51294 w 95842"/>
                <a:gd name="csY22" fmla="*/ 2792 h 97712"/>
                <a:gd name="csX23" fmla="*/ 43878 w 95842"/>
                <a:gd name="csY23" fmla="*/ 18077 h 97712"/>
                <a:gd name="csX24" fmla="*/ 59689 w 95842"/>
                <a:gd name="csY24" fmla="*/ 62429 h 97712"/>
                <a:gd name="csX25" fmla="*/ 28207 w 95842"/>
                <a:gd name="csY25" fmla="*/ 62429 h 97712"/>
                <a:gd name="csX26" fmla="*/ 43878 w 95842"/>
                <a:gd name="csY26" fmla="*/ 18077 h 977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95842" h="97712">
                  <a:moveTo>
                    <a:pt x="51294" y="2792"/>
                  </a:moveTo>
                  <a:cubicBezTo>
                    <a:pt x="50594" y="1018"/>
                    <a:pt x="50314" y="63"/>
                    <a:pt x="48076" y="63"/>
                  </a:cubicBezTo>
                  <a:cubicBezTo>
                    <a:pt x="45837" y="63"/>
                    <a:pt x="45417" y="882"/>
                    <a:pt x="44718" y="2792"/>
                  </a:cubicBezTo>
                  <a:lnTo>
                    <a:pt x="15755" y="84401"/>
                  </a:lnTo>
                  <a:cubicBezTo>
                    <a:pt x="13236" y="91361"/>
                    <a:pt x="7640" y="93408"/>
                    <a:pt x="84" y="93544"/>
                  </a:cubicBezTo>
                  <a:lnTo>
                    <a:pt x="84" y="97775"/>
                  </a:lnTo>
                  <a:cubicBezTo>
                    <a:pt x="3302" y="97639"/>
                    <a:pt x="9319" y="97366"/>
                    <a:pt x="14356" y="97366"/>
                  </a:cubicBezTo>
                  <a:cubicBezTo>
                    <a:pt x="18693" y="97366"/>
                    <a:pt x="25969" y="97639"/>
                    <a:pt x="30446" y="97775"/>
                  </a:cubicBezTo>
                  <a:lnTo>
                    <a:pt x="30446" y="93544"/>
                  </a:lnTo>
                  <a:cubicBezTo>
                    <a:pt x="23450" y="93544"/>
                    <a:pt x="19952" y="90133"/>
                    <a:pt x="19952" y="86585"/>
                  </a:cubicBezTo>
                  <a:cubicBezTo>
                    <a:pt x="19952" y="86175"/>
                    <a:pt x="20092" y="84810"/>
                    <a:pt x="20232" y="84537"/>
                  </a:cubicBezTo>
                  <a:lnTo>
                    <a:pt x="26668" y="66660"/>
                  </a:lnTo>
                  <a:lnTo>
                    <a:pt x="61228" y="66660"/>
                  </a:lnTo>
                  <a:lnTo>
                    <a:pt x="68643" y="87540"/>
                  </a:lnTo>
                  <a:cubicBezTo>
                    <a:pt x="68783" y="88086"/>
                    <a:pt x="69063" y="88905"/>
                    <a:pt x="69063" y="89450"/>
                  </a:cubicBezTo>
                  <a:cubicBezTo>
                    <a:pt x="69063" y="93544"/>
                    <a:pt x="61228" y="93544"/>
                    <a:pt x="57450" y="93544"/>
                  </a:cubicBezTo>
                  <a:lnTo>
                    <a:pt x="57450" y="97775"/>
                  </a:lnTo>
                  <a:cubicBezTo>
                    <a:pt x="62487" y="97366"/>
                    <a:pt x="72281" y="97366"/>
                    <a:pt x="77598" y="97366"/>
                  </a:cubicBezTo>
                  <a:cubicBezTo>
                    <a:pt x="83614" y="97366"/>
                    <a:pt x="90051" y="97502"/>
                    <a:pt x="95927" y="97775"/>
                  </a:cubicBezTo>
                  <a:lnTo>
                    <a:pt x="95927" y="93544"/>
                  </a:lnTo>
                  <a:lnTo>
                    <a:pt x="93409" y="93544"/>
                  </a:lnTo>
                  <a:cubicBezTo>
                    <a:pt x="85014" y="93544"/>
                    <a:pt x="83055" y="92589"/>
                    <a:pt x="81516" y="88086"/>
                  </a:cubicBezTo>
                  <a:lnTo>
                    <a:pt x="51294" y="2792"/>
                  </a:lnTo>
                  <a:close/>
                  <a:moveTo>
                    <a:pt x="43878" y="18077"/>
                  </a:moveTo>
                  <a:lnTo>
                    <a:pt x="59689" y="62429"/>
                  </a:lnTo>
                  <a:lnTo>
                    <a:pt x="28207" y="62429"/>
                  </a:lnTo>
                  <a:lnTo>
                    <a:pt x="43878" y="1807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5FF40E5A-0ABC-6259-F5D4-427EAC7BB1A3}"/>
                </a:ext>
              </a:extLst>
            </p:cNvPr>
            <p:cNvSpPr/>
            <p:nvPr>
              <p:custDataLst>
                <p:tags r:id="rId121"/>
              </p:custDataLst>
            </p:nvPr>
          </p:nvSpPr>
          <p:spPr>
            <a:xfrm>
              <a:off x="8122008" y="3167676"/>
              <a:ext cx="82410" cy="93208"/>
            </a:xfrm>
            <a:custGeom>
              <a:avLst/>
              <a:gdLst>
                <a:gd name="csX0" fmla="*/ 26956 w 82410"/>
                <a:gd name="csY0" fmla="*/ 50147 h 93208"/>
                <a:gd name="csX1" fmla="*/ 50602 w 82410"/>
                <a:gd name="csY1" fmla="*/ 50147 h 93208"/>
                <a:gd name="csX2" fmla="*/ 82503 w 82410"/>
                <a:gd name="csY2" fmla="*/ 25446 h 93208"/>
                <a:gd name="csX3" fmla="*/ 49482 w 82410"/>
                <a:gd name="csY3" fmla="*/ 63 h 93208"/>
                <a:gd name="csX4" fmla="*/ 92 w 82410"/>
                <a:gd name="csY4" fmla="*/ 63 h 93208"/>
                <a:gd name="csX5" fmla="*/ 92 w 82410"/>
                <a:gd name="csY5" fmla="*/ 4293 h 93208"/>
                <a:gd name="csX6" fmla="*/ 3450 w 82410"/>
                <a:gd name="csY6" fmla="*/ 4293 h 93208"/>
                <a:gd name="csX7" fmla="*/ 14503 w 82410"/>
                <a:gd name="csY7" fmla="*/ 10707 h 93208"/>
                <a:gd name="csX8" fmla="*/ 14503 w 82410"/>
                <a:gd name="csY8" fmla="*/ 82627 h 93208"/>
                <a:gd name="csX9" fmla="*/ 3450 w 82410"/>
                <a:gd name="csY9" fmla="*/ 89041 h 93208"/>
                <a:gd name="csX10" fmla="*/ 92 w 82410"/>
                <a:gd name="csY10" fmla="*/ 89041 h 93208"/>
                <a:gd name="csX11" fmla="*/ 92 w 82410"/>
                <a:gd name="csY11" fmla="*/ 93272 h 93208"/>
                <a:gd name="csX12" fmla="*/ 20659 w 82410"/>
                <a:gd name="csY12" fmla="*/ 92862 h 93208"/>
                <a:gd name="csX13" fmla="*/ 41367 w 82410"/>
                <a:gd name="csY13" fmla="*/ 93272 h 93208"/>
                <a:gd name="csX14" fmla="*/ 41367 w 82410"/>
                <a:gd name="csY14" fmla="*/ 89041 h 93208"/>
                <a:gd name="csX15" fmla="*/ 38009 w 82410"/>
                <a:gd name="csY15" fmla="*/ 89041 h 93208"/>
                <a:gd name="csX16" fmla="*/ 26956 w 82410"/>
                <a:gd name="csY16" fmla="*/ 82627 h 93208"/>
                <a:gd name="csX17" fmla="*/ 26956 w 82410"/>
                <a:gd name="csY17" fmla="*/ 50147 h 93208"/>
                <a:gd name="csX18" fmla="*/ 26536 w 82410"/>
                <a:gd name="csY18" fmla="*/ 46599 h 93208"/>
                <a:gd name="csX19" fmla="*/ 26536 w 82410"/>
                <a:gd name="csY19" fmla="*/ 9752 h 93208"/>
                <a:gd name="csX20" fmla="*/ 33392 w 82410"/>
                <a:gd name="csY20" fmla="*/ 4293 h 93208"/>
                <a:gd name="csX21" fmla="*/ 45844 w 82410"/>
                <a:gd name="csY21" fmla="*/ 4293 h 93208"/>
                <a:gd name="csX22" fmla="*/ 68091 w 82410"/>
                <a:gd name="csY22" fmla="*/ 25446 h 93208"/>
                <a:gd name="csX23" fmla="*/ 45844 w 82410"/>
                <a:gd name="csY23" fmla="*/ 46599 h 93208"/>
                <a:gd name="csX24" fmla="*/ 26536 w 82410"/>
                <a:gd name="csY24" fmla="*/ 4659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2410" h="93208">
                  <a:moveTo>
                    <a:pt x="26956" y="50147"/>
                  </a:moveTo>
                  <a:lnTo>
                    <a:pt x="50602" y="50147"/>
                  </a:lnTo>
                  <a:cubicBezTo>
                    <a:pt x="67392" y="50147"/>
                    <a:pt x="82503" y="39093"/>
                    <a:pt x="82503" y="25446"/>
                  </a:cubicBezTo>
                  <a:cubicBezTo>
                    <a:pt x="82503" y="12072"/>
                    <a:pt x="68651" y="63"/>
                    <a:pt x="49482" y="63"/>
                  </a:cubicBezTo>
                  <a:lnTo>
                    <a:pt x="92" y="63"/>
                  </a:lnTo>
                  <a:lnTo>
                    <a:pt x="92" y="4293"/>
                  </a:lnTo>
                  <a:lnTo>
                    <a:pt x="3450" y="4293"/>
                  </a:lnTo>
                  <a:cubicBezTo>
                    <a:pt x="14223" y="4293"/>
                    <a:pt x="14503" y="5794"/>
                    <a:pt x="14503" y="10707"/>
                  </a:cubicBezTo>
                  <a:lnTo>
                    <a:pt x="14503" y="82627"/>
                  </a:lnTo>
                  <a:cubicBezTo>
                    <a:pt x="14503" y="87540"/>
                    <a:pt x="14223" y="89041"/>
                    <a:pt x="3450" y="89041"/>
                  </a:cubicBezTo>
                  <a:lnTo>
                    <a:pt x="92" y="89041"/>
                  </a:lnTo>
                  <a:lnTo>
                    <a:pt x="92" y="93272"/>
                  </a:lnTo>
                  <a:cubicBezTo>
                    <a:pt x="4989" y="92862"/>
                    <a:pt x="15343" y="92862"/>
                    <a:pt x="20659" y="92862"/>
                  </a:cubicBezTo>
                  <a:cubicBezTo>
                    <a:pt x="25976" y="92862"/>
                    <a:pt x="36470" y="92862"/>
                    <a:pt x="41367" y="93272"/>
                  </a:cubicBezTo>
                  <a:lnTo>
                    <a:pt x="41367" y="89041"/>
                  </a:lnTo>
                  <a:lnTo>
                    <a:pt x="38009" y="89041"/>
                  </a:lnTo>
                  <a:cubicBezTo>
                    <a:pt x="27236" y="89041"/>
                    <a:pt x="26956" y="87540"/>
                    <a:pt x="26956" y="82627"/>
                  </a:cubicBezTo>
                  <a:lnTo>
                    <a:pt x="26956" y="50147"/>
                  </a:lnTo>
                  <a:close/>
                  <a:moveTo>
                    <a:pt x="26536" y="46599"/>
                  </a:moveTo>
                  <a:lnTo>
                    <a:pt x="26536" y="9752"/>
                  </a:lnTo>
                  <a:cubicBezTo>
                    <a:pt x="26536" y="5249"/>
                    <a:pt x="26816" y="4293"/>
                    <a:pt x="33392" y="4293"/>
                  </a:cubicBezTo>
                  <a:lnTo>
                    <a:pt x="45844" y="4293"/>
                  </a:lnTo>
                  <a:cubicBezTo>
                    <a:pt x="68091" y="4293"/>
                    <a:pt x="68091" y="18759"/>
                    <a:pt x="68091" y="25446"/>
                  </a:cubicBezTo>
                  <a:cubicBezTo>
                    <a:pt x="68091" y="31860"/>
                    <a:pt x="68091" y="46599"/>
                    <a:pt x="45844" y="46599"/>
                  </a:cubicBezTo>
                  <a:lnTo>
                    <a:pt x="26536" y="46599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BAB2D22-1997-80AC-5A09-5059DC424C9D}"/>
              </a:ext>
            </a:extLst>
          </p:cNvPr>
          <p:cNvCxnSpPr>
            <a:cxnSpLocks/>
          </p:cNvCxnSpPr>
          <p:nvPr/>
        </p:nvCxnSpPr>
        <p:spPr>
          <a:xfrm rot="16200000" flipV="1">
            <a:off x="8536434" y="3293136"/>
            <a:ext cx="394153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65" name="Group 64" descr="\documentclass{article}&#10;\usepackage{amsmath}&#10;\pagestyle{empty}&#10;\begin{document}&#10;Screen\! 1&#10;&#10;&#10;\end{document}" title="IguanaTex Vector Display">
            <a:extLst>
              <a:ext uri="{FF2B5EF4-FFF2-40B4-BE49-F238E27FC236}">
                <a16:creationId xmlns:a16="http://schemas.microsoft.com/office/drawing/2014/main" id="{BF9BC774-A14A-0EF6-EBEF-7EABB2438D68}"/>
              </a:ext>
            </a:extLst>
          </p:cNvPr>
          <p:cNvGrpSpPr>
            <a:grpSpLocks noChangeAspect="1"/>
          </p:cNvGrpSpPr>
          <p:nvPr>
            <p:custDataLst>
              <p:tags r:id="rId24"/>
            </p:custDataLst>
          </p:nvPr>
        </p:nvGrpSpPr>
        <p:grpSpPr>
          <a:xfrm>
            <a:off x="8338797" y="2865729"/>
            <a:ext cx="655388" cy="165311"/>
            <a:chOff x="9047369" y="3151872"/>
            <a:chExt cx="393335" cy="99213"/>
          </a:xfrm>
        </p:grpSpPr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50FD6D5-1AF5-21F8-9465-794B19193D43}"/>
                </a:ext>
              </a:extLst>
            </p:cNvPr>
            <p:cNvSpPr/>
            <p:nvPr>
              <p:custDataLst>
                <p:tags r:id="rId113"/>
              </p:custDataLst>
            </p:nvPr>
          </p:nvSpPr>
          <p:spPr>
            <a:xfrm>
              <a:off x="9047369" y="3151872"/>
              <a:ext cx="63143" cy="99213"/>
            </a:xfrm>
            <a:custGeom>
              <a:avLst/>
              <a:gdLst>
                <a:gd name="csX0" fmla="*/ 41840 w 63143"/>
                <a:gd name="csY0" fmla="*/ 43324 h 99213"/>
                <a:gd name="csX1" fmla="*/ 23595 w 63143"/>
                <a:gd name="csY1" fmla="*/ 39093 h 99213"/>
                <a:gd name="csX2" fmla="*/ 9199 w 63143"/>
                <a:gd name="csY2" fmla="*/ 21761 h 99213"/>
                <a:gd name="csX3" fmla="*/ 28014 w 63143"/>
                <a:gd name="csY3" fmla="*/ 3884 h 99213"/>
                <a:gd name="csX4" fmla="*/ 55808 w 63143"/>
                <a:gd name="csY4" fmla="*/ 32406 h 99213"/>
                <a:gd name="csX5" fmla="*/ 57519 w 63143"/>
                <a:gd name="csY5" fmla="*/ 34044 h 99213"/>
                <a:gd name="csX6" fmla="*/ 59371 w 63143"/>
                <a:gd name="csY6" fmla="*/ 30768 h 99213"/>
                <a:gd name="csX7" fmla="*/ 59371 w 63143"/>
                <a:gd name="csY7" fmla="*/ 3338 h 99213"/>
                <a:gd name="csX8" fmla="*/ 57804 w 63143"/>
                <a:gd name="csY8" fmla="*/ 63 h 99213"/>
                <a:gd name="csX9" fmla="*/ 55666 w 63143"/>
                <a:gd name="csY9" fmla="*/ 1837 h 99213"/>
                <a:gd name="csX10" fmla="*/ 50677 w 63143"/>
                <a:gd name="csY10" fmla="*/ 9616 h 99213"/>
                <a:gd name="csX11" fmla="*/ 27871 w 63143"/>
                <a:gd name="csY11" fmla="*/ 63 h 99213"/>
                <a:gd name="csX12" fmla="*/ 77 w 63143"/>
                <a:gd name="csY12" fmla="*/ 26538 h 99213"/>
                <a:gd name="csX13" fmla="*/ 18749 w 63143"/>
                <a:gd name="csY13" fmla="*/ 51512 h 99213"/>
                <a:gd name="csX14" fmla="*/ 37564 w 63143"/>
                <a:gd name="csY14" fmla="*/ 56015 h 99213"/>
                <a:gd name="csX15" fmla="*/ 49679 w 63143"/>
                <a:gd name="csY15" fmla="*/ 62975 h 99213"/>
                <a:gd name="csX16" fmla="*/ 54098 w 63143"/>
                <a:gd name="csY16" fmla="*/ 75530 h 99213"/>
                <a:gd name="csX17" fmla="*/ 34998 w 63143"/>
                <a:gd name="csY17" fmla="*/ 95046 h 99213"/>
                <a:gd name="csX18" fmla="*/ 12477 w 63143"/>
                <a:gd name="csY18" fmla="*/ 87676 h 99213"/>
                <a:gd name="csX19" fmla="*/ 3640 w 63143"/>
                <a:gd name="csY19" fmla="*/ 66660 h 99213"/>
                <a:gd name="csX20" fmla="*/ 1930 w 63143"/>
                <a:gd name="csY20" fmla="*/ 65295 h 99213"/>
                <a:gd name="csX21" fmla="*/ 77 w 63143"/>
                <a:gd name="csY21" fmla="*/ 68707 h 99213"/>
                <a:gd name="csX22" fmla="*/ 77 w 63143"/>
                <a:gd name="csY22" fmla="*/ 96001 h 99213"/>
                <a:gd name="csX23" fmla="*/ 1645 w 63143"/>
                <a:gd name="csY23" fmla="*/ 99276 h 99213"/>
                <a:gd name="csX24" fmla="*/ 3783 w 63143"/>
                <a:gd name="csY24" fmla="*/ 97502 h 99213"/>
                <a:gd name="csX25" fmla="*/ 8914 w 63143"/>
                <a:gd name="csY25" fmla="*/ 89723 h 99213"/>
                <a:gd name="csX26" fmla="*/ 35140 w 63143"/>
                <a:gd name="csY26" fmla="*/ 99276 h 99213"/>
                <a:gd name="csX27" fmla="*/ 63220 w 63143"/>
                <a:gd name="csY27" fmla="*/ 70891 h 99213"/>
                <a:gd name="csX28" fmla="*/ 41840 w 63143"/>
                <a:gd name="csY28" fmla="*/ 43324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63143" h="99213">
                  <a:moveTo>
                    <a:pt x="41840" y="43324"/>
                  </a:moveTo>
                  <a:lnTo>
                    <a:pt x="23595" y="39093"/>
                  </a:lnTo>
                  <a:cubicBezTo>
                    <a:pt x="14758" y="37046"/>
                    <a:pt x="9199" y="29677"/>
                    <a:pt x="9199" y="21761"/>
                  </a:cubicBezTo>
                  <a:cubicBezTo>
                    <a:pt x="9199" y="12209"/>
                    <a:pt x="16896" y="3884"/>
                    <a:pt x="28014" y="3884"/>
                  </a:cubicBezTo>
                  <a:cubicBezTo>
                    <a:pt x="51817" y="3884"/>
                    <a:pt x="54953" y="26265"/>
                    <a:pt x="55808" y="32406"/>
                  </a:cubicBezTo>
                  <a:cubicBezTo>
                    <a:pt x="55951" y="33225"/>
                    <a:pt x="55951" y="34044"/>
                    <a:pt x="57519" y="34044"/>
                  </a:cubicBezTo>
                  <a:cubicBezTo>
                    <a:pt x="59371" y="34044"/>
                    <a:pt x="59371" y="33361"/>
                    <a:pt x="59371" y="30768"/>
                  </a:cubicBezTo>
                  <a:lnTo>
                    <a:pt x="59371" y="3338"/>
                  </a:lnTo>
                  <a:cubicBezTo>
                    <a:pt x="59371" y="1018"/>
                    <a:pt x="59371" y="63"/>
                    <a:pt x="57804" y="63"/>
                  </a:cubicBezTo>
                  <a:cubicBezTo>
                    <a:pt x="56806" y="63"/>
                    <a:pt x="56663" y="199"/>
                    <a:pt x="55666" y="1837"/>
                  </a:cubicBezTo>
                  <a:lnTo>
                    <a:pt x="50677" y="9616"/>
                  </a:lnTo>
                  <a:cubicBezTo>
                    <a:pt x="46401" y="5658"/>
                    <a:pt x="40557" y="63"/>
                    <a:pt x="27871" y="63"/>
                  </a:cubicBezTo>
                  <a:cubicBezTo>
                    <a:pt x="12050" y="63"/>
                    <a:pt x="77" y="12072"/>
                    <a:pt x="77" y="26538"/>
                  </a:cubicBezTo>
                  <a:cubicBezTo>
                    <a:pt x="77" y="37865"/>
                    <a:pt x="7631" y="47827"/>
                    <a:pt x="18749" y="51512"/>
                  </a:cubicBezTo>
                  <a:cubicBezTo>
                    <a:pt x="20317" y="52058"/>
                    <a:pt x="27586" y="53695"/>
                    <a:pt x="37564" y="56015"/>
                  </a:cubicBezTo>
                  <a:cubicBezTo>
                    <a:pt x="41412" y="56971"/>
                    <a:pt x="45688" y="57926"/>
                    <a:pt x="49679" y="62975"/>
                  </a:cubicBezTo>
                  <a:cubicBezTo>
                    <a:pt x="52672" y="66523"/>
                    <a:pt x="54098" y="71027"/>
                    <a:pt x="54098" y="75530"/>
                  </a:cubicBezTo>
                  <a:cubicBezTo>
                    <a:pt x="54098" y="85220"/>
                    <a:pt x="46971" y="95046"/>
                    <a:pt x="34998" y="95046"/>
                  </a:cubicBezTo>
                  <a:cubicBezTo>
                    <a:pt x="30864" y="95046"/>
                    <a:pt x="20032" y="94363"/>
                    <a:pt x="12477" y="87676"/>
                  </a:cubicBezTo>
                  <a:cubicBezTo>
                    <a:pt x="4210" y="80307"/>
                    <a:pt x="3783" y="71573"/>
                    <a:pt x="3640" y="66660"/>
                  </a:cubicBezTo>
                  <a:cubicBezTo>
                    <a:pt x="3498" y="65295"/>
                    <a:pt x="2357" y="65295"/>
                    <a:pt x="1930" y="65295"/>
                  </a:cubicBezTo>
                  <a:cubicBezTo>
                    <a:pt x="77" y="65295"/>
                    <a:pt x="77" y="66251"/>
                    <a:pt x="77" y="68707"/>
                  </a:cubicBezTo>
                  <a:lnTo>
                    <a:pt x="77" y="96001"/>
                  </a:lnTo>
                  <a:cubicBezTo>
                    <a:pt x="77" y="98321"/>
                    <a:pt x="77" y="99276"/>
                    <a:pt x="1645" y="99276"/>
                  </a:cubicBezTo>
                  <a:cubicBezTo>
                    <a:pt x="2642" y="99276"/>
                    <a:pt x="2785" y="99003"/>
                    <a:pt x="3783" y="97502"/>
                  </a:cubicBezTo>
                  <a:cubicBezTo>
                    <a:pt x="3783" y="97366"/>
                    <a:pt x="4210" y="96956"/>
                    <a:pt x="8914" y="89723"/>
                  </a:cubicBezTo>
                  <a:cubicBezTo>
                    <a:pt x="13333" y="94363"/>
                    <a:pt x="22455" y="99276"/>
                    <a:pt x="35140" y="99276"/>
                  </a:cubicBezTo>
                  <a:cubicBezTo>
                    <a:pt x="51817" y="99276"/>
                    <a:pt x="63220" y="85902"/>
                    <a:pt x="63220" y="70891"/>
                  </a:cubicBezTo>
                  <a:cubicBezTo>
                    <a:pt x="63220" y="57244"/>
                    <a:pt x="53813" y="46053"/>
                    <a:pt x="41840" y="4332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CFF57CA9-1738-6280-3D80-FFFC993AFB61}"/>
                </a:ext>
              </a:extLst>
            </p:cNvPr>
            <p:cNvSpPr/>
            <p:nvPr>
              <p:custDataLst>
                <p:tags r:id="rId114"/>
              </p:custDataLst>
            </p:nvPr>
          </p:nvSpPr>
          <p:spPr>
            <a:xfrm>
              <a:off x="9123420" y="3186945"/>
              <a:ext cx="54306" cy="62639"/>
            </a:xfrm>
            <a:custGeom>
              <a:avLst/>
              <a:gdLst>
                <a:gd name="csX0" fmla="*/ 11913 w 54306"/>
                <a:gd name="csY0" fmla="*/ 31451 h 62639"/>
                <a:gd name="csX1" fmla="*/ 31155 w 54306"/>
                <a:gd name="csY1" fmla="*/ 3475 h 62639"/>
                <a:gd name="csX2" fmla="*/ 46406 w 54306"/>
                <a:gd name="csY2" fmla="*/ 8524 h 62639"/>
                <a:gd name="csX3" fmla="*/ 39707 w 54306"/>
                <a:gd name="csY3" fmla="*/ 14801 h 62639"/>
                <a:gd name="csX4" fmla="*/ 46264 w 54306"/>
                <a:gd name="csY4" fmla="*/ 21079 h 62639"/>
                <a:gd name="csX5" fmla="*/ 52820 w 54306"/>
                <a:gd name="csY5" fmla="*/ 14665 h 62639"/>
                <a:gd name="csX6" fmla="*/ 31012 w 54306"/>
                <a:gd name="csY6" fmla="*/ 63 h 62639"/>
                <a:gd name="csX7" fmla="*/ 82 w 54306"/>
                <a:gd name="csY7" fmla="*/ 31724 h 62639"/>
                <a:gd name="csX8" fmla="*/ 30727 w 54306"/>
                <a:gd name="csY8" fmla="*/ 62702 h 62639"/>
                <a:gd name="csX9" fmla="*/ 54388 w 54306"/>
                <a:gd name="csY9" fmla="*/ 44961 h 62639"/>
                <a:gd name="csX10" fmla="*/ 52535 w 54306"/>
                <a:gd name="csY10" fmla="*/ 43597 h 62639"/>
                <a:gd name="csX11" fmla="*/ 50682 w 54306"/>
                <a:gd name="csY11" fmla="*/ 44961 h 62639"/>
                <a:gd name="csX12" fmla="*/ 32010 w 54306"/>
                <a:gd name="csY12" fmla="*/ 59291 h 62639"/>
                <a:gd name="csX13" fmla="*/ 11913 w 54306"/>
                <a:gd name="csY13" fmla="*/ 31451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54306" h="62639">
                  <a:moveTo>
                    <a:pt x="11913" y="31451"/>
                  </a:moveTo>
                  <a:cubicBezTo>
                    <a:pt x="11913" y="9206"/>
                    <a:pt x="23601" y="3475"/>
                    <a:pt x="31155" y="3475"/>
                  </a:cubicBezTo>
                  <a:cubicBezTo>
                    <a:pt x="32438" y="3475"/>
                    <a:pt x="41418" y="3611"/>
                    <a:pt x="46406" y="8524"/>
                  </a:cubicBezTo>
                  <a:cubicBezTo>
                    <a:pt x="40562" y="8933"/>
                    <a:pt x="39707" y="13027"/>
                    <a:pt x="39707" y="14801"/>
                  </a:cubicBezTo>
                  <a:cubicBezTo>
                    <a:pt x="39707" y="18350"/>
                    <a:pt x="42273" y="21079"/>
                    <a:pt x="46264" y="21079"/>
                  </a:cubicBezTo>
                  <a:cubicBezTo>
                    <a:pt x="49970" y="21079"/>
                    <a:pt x="52820" y="18759"/>
                    <a:pt x="52820" y="14665"/>
                  </a:cubicBezTo>
                  <a:cubicBezTo>
                    <a:pt x="52820" y="5385"/>
                    <a:pt x="41988" y="63"/>
                    <a:pt x="31012" y="63"/>
                  </a:cubicBezTo>
                  <a:cubicBezTo>
                    <a:pt x="13196" y="63"/>
                    <a:pt x="82" y="14801"/>
                    <a:pt x="82" y="31724"/>
                  </a:cubicBezTo>
                  <a:cubicBezTo>
                    <a:pt x="82" y="49192"/>
                    <a:pt x="14193" y="62702"/>
                    <a:pt x="30727" y="62702"/>
                  </a:cubicBezTo>
                  <a:cubicBezTo>
                    <a:pt x="49827" y="62702"/>
                    <a:pt x="54388" y="46326"/>
                    <a:pt x="54388" y="44961"/>
                  </a:cubicBezTo>
                  <a:cubicBezTo>
                    <a:pt x="54388" y="43597"/>
                    <a:pt x="52963" y="43597"/>
                    <a:pt x="52535" y="43597"/>
                  </a:cubicBezTo>
                  <a:cubicBezTo>
                    <a:pt x="51252" y="43597"/>
                    <a:pt x="50967" y="44142"/>
                    <a:pt x="50682" y="44961"/>
                  </a:cubicBezTo>
                  <a:cubicBezTo>
                    <a:pt x="46549" y="57653"/>
                    <a:pt x="37284" y="59291"/>
                    <a:pt x="32010" y="59291"/>
                  </a:cubicBezTo>
                  <a:cubicBezTo>
                    <a:pt x="24456" y="59291"/>
                    <a:pt x="11913" y="53422"/>
                    <a:pt x="11913" y="3145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972BDE87-527A-3746-C3C0-A2AF56D4D4C3}"/>
                </a:ext>
              </a:extLst>
            </p:cNvPr>
            <p:cNvSpPr/>
            <p:nvPr>
              <p:custDataLst>
                <p:tags r:id="rId115"/>
              </p:custDataLst>
            </p:nvPr>
          </p:nvSpPr>
          <p:spPr>
            <a:xfrm>
              <a:off x="9185914" y="3187764"/>
              <a:ext cx="47891" cy="60319"/>
            </a:xfrm>
            <a:custGeom>
              <a:avLst/>
              <a:gdLst>
                <a:gd name="csX0" fmla="*/ 19899 w 47891"/>
                <a:gd name="csY0" fmla="*/ 15074 h 60319"/>
                <a:gd name="csX1" fmla="*/ 19899 w 47891"/>
                <a:gd name="csY1" fmla="*/ 63 h 60319"/>
                <a:gd name="csX2" fmla="*/ 87 w 47891"/>
                <a:gd name="csY2" fmla="*/ 1564 h 60319"/>
                <a:gd name="csX3" fmla="*/ 87 w 47891"/>
                <a:gd name="csY3" fmla="*/ 5794 h 60319"/>
                <a:gd name="csX4" fmla="*/ 11204 w 47891"/>
                <a:gd name="csY4" fmla="*/ 13437 h 60319"/>
                <a:gd name="csX5" fmla="*/ 11204 w 47891"/>
                <a:gd name="csY5" fmla="*/ 50011 h 60319"/>
                <a:gd name="csX6" fmla="*/ 87 w 47891"/>
                <a:gd name="csY6" fmla="*/ 56152 h 60319"/>
                <a:gd name="csX7" fmla="*/ 87 w 47891"/>
                <a:gd name="csY7" fmla="*/ 60382 h 60319"/>
                <a:gd name="csX8" fmla="*/ 16336 w 47891"/>
                <a:gd name="csY8" fmla="*/ 59973 h 60319"/>
                <a:gd name="csX9" fmla="*/ 34438 w 47891"/>
                <a:gd name="csY9" fmla="*/ 60382 h 60319"/>
                <a:gd name="csX10" fmla="*/ 34438 w 47891"/>
                <a:gd name="csY10" fmla="*/ 56152 h 60319"/>
                <a:gd name="csX11" fmla="*/ 31444 w 47891"/>
                <a:gd name="csY11" fmla="*/ 56152 h 60319"/>
                <a:gd name="csX12" fmla="*/ 20612 w 47891"/>
                <a:gd name="csY12" fmla="*/ 49738 h 60319"/>
                <a:gd name="csX13" fmla="*/ 20612 w 47891"/>
                <a:gd name="csY13" fmla="*/ 28721 h 60319"/>
                <a:gd name="csX14" fmla="*/ 37431 w 47891"/>
                <a:gd name="csY14" fmla="*/ 3065 h 60319"/>
                <a:gd name="csX15" fmla="*/ 38999 w 47891"/>
                <a:gd name="csY15" fmla="*/ 3202 h 60319"/>
                <a:gd name="csX16" fmla="*/ 35721 w 47891"/>
                <a:gd name="csY16" fmla="*/ 8524 h 60319"/>
                <a:gd name="csX17" fmla="*/ 41850 w 47891"/>
                <a:gd name="csY17" fmla="*/ 14392 h 60319"/>
                <a:gd name="csX18" fmla="*/ 47979 w 47891"/>
                <a:gd name="csY18" fmla="*/ 8387 h 60319"/>
                <a:gd name="csX19" fmla="*/ 37431 w 47891"/>
                <a:gd name="csY19" fmla="*/ 63 h 60319"/>
                <a:gd name="csX20" fmla="*/ 19899 w 47891"/>
                <a:gd name="csY20" fmla="*/ 15074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891" h="60319">
                  <a:moveTo>
                    <a:pt x="19899" y="15074"/>
                  </a:moveTo>
                  <a:lnTo>
                    <a:pt x="19899" y="63"/>
                  </a:lnTo>
                  <a:lnTo>
                    <a:pt x="87" y="1564"/>
                  </a:lnTo>
                  <a:lnTo>
                    <a:pt x="87" y="5794"/>
                  </a:lnTo>
                  <a:cubicBezTo>
                    <a:pt x="10064" y="5794"/>
                    <a:pt x="11204" y="6750"/>
                    <a:pt x="11204" y="13437"/>
                  </a:cubicBezTo>
                  <a:lnTo>
                    <a:pt x="11204" y="50011"/>
                  </a:lnTo>
                  <a:cubicBezTo>
                    <a:pt x="11204" y="56152"/>
                    <a:pt x="9637" y="56152"/>
                    <a:pt x="87" y="56152"/>
                  </a:cubicBezTo>
                  <a:lnTo>
                    <a:pt x="87" y="60382"/>
                  </a:lnTo>
                  <a:cubicBezTo>
                    <a:pt x="5646" y="60246"/>
                    <a:pt x="12345" y="59973"/>
                    <a:pt x="16336" y="59973"/>
                  </a:cubicBezTo>
                  <a:cubicBezTo>
                    <a:pt x="22037" y="59973"/>
                    <a:pt x="28736" y="59973"/>
                    <a:pt x="34438" y="60382"/>
                  </a:cubicBezTo>
                  <a:lnTo>
                    <a:pt x="34438" y="56152"/>
                  </a:lnTo>
                  <a:lnTo>
                    <a:pt x="31444" y="56152"/>
                  </a:lnTo>
                  <a:cubicBezTo>
                    <a:pt x="20897" y="56152"/>
                    <a:pt x="20612" y="54651"/>
                    <a:pt x="20612" y="49738"/>
                  </a:cubicBezTo>
                  <a:lnTo>
                    <a:pt x="20612" y="28721"/>
                  </a:lnTo>
                  <a:cubicBezTo>
                    <a:pt x="20612" y="15211"/>
                    <a:pt x="26598" y="3065"/>
                    <a:pt x="37431" y="3065"/>
                  </a:cubicBezTo>
                  <a:cubicBezTo>
                    <a:pt x="38429" y="3065"/>
                    <a:pt x="38714" y="3065"/>
                    <a:pt x="38999" y="3202"/>
                  </a:cubicBezTo>
                  <a:cubicBezTo>
                    <a:pt x="38571" y="3338"/>
                    <a:pt x="35721" y="4976"/>
                    <a:pt x="35721" y="8524"/>
                  </a:cubicBezTo>
                  <a:cubicBezTo>
                    <a:pt x="35721" y="12345"/>
                    <a:pt x="38714" y="14392"/>
                    <a:pt x="41850" y="14392"/>
                  </a:cubicBezTo>
                  <a:cubicBezTo>
                    <a:pt x="44415" y="14392"/>
                    <a:pt x="47979" y="12754"/>
                    <a:pt x="47979" y="8387"/>
                  </a:cubicBezTo>
                  <a:cubicBezTo>
                    <a:pt x="47979" y="4020"/>
                    <a:pt x="43560" y="63"/>
                    <a:pt x="37431" y="63"/>
                  </a:cubicBezTo>
                  <a:cubicBezTo>
                    <a:pt x="27026" y="63"/>
                    <a:pt x="21895" y="9206"/>
                    <a:pt x="19899" y="1507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A43EDFBE-B295-59AB-84F3-4A3DF8987333}"/>
                </a:ext>
              </a:extLst>
            </p:cNvPr>
            <p:cNvSpPr/>
            <p:nvPr>
              <p:custDataLst>
                <p:tags r:id="rId116"/>
              </p:custDataLst>
            </p:nvPr>
          </p:nvSpPr>
          <p:spPr>
            <a:xfrm>
              <a:off x="9241740" y="3186945"/>
              <a:ext cx="55161" cy="62639"/>
            </a:xfrm>
            <a:custGeom>
              <a:avLst/>
              <a:gdLst>
                <a:gd name="csX0" fmla="*/ 12064 w 55161"/>
                <a:gd name="csY0" fmla="*/ 26811 h 62639"/>
                <a:gd name="csX1" fmla="*/ 29738 w 55161"/>
                <a:gd name="csY1" fmla="*/ 3065 h 62639"/>
                <a:gd name="csX2" fmla="*/ 45844 w 55161"/>
                <a:gd name="csY2" fmla="*/ 26811 h 62639"/>
                <a:gd name="csX3" fmla="*/ 12064 w 55161"/>
                <a:gd name="csY3" fmla="*/ 26811 h 62639"/>
                <a:gd name="csX4" fmla="*/ 11921 w 55161"/>
                <a:gd name="csY4" fmla="*/ 29677 h 62639"/>
                <a:gd name="csX5" fmla="*/ 51688 w 55161"/>
                <a:gd name="csY5" fmla="*/ 29677 h 62639"/>
                <a:gd name="csX6" fmla="*/ 55252 w 55161"/>
                <a:gd name="csY6" fmla="*/ 26811 h 62639"/>
                <a:gd name="csX7" fmla="*/ 29738 w 55161"/>
                <a:gd name="csY7" fmla="*/ 63 h 62639"/>
                <a:gd name="csX8" fmla="*/ 91 w 55161"/>
                <a:gd name="csY8" fmla="*/ 31178 h 62639"/>
                <a:gd name="csX9" fmla="*/ 31448 w 55161"/>
                <a:gd name="csY9" fmla="*/ 62702 h 62639"/>
                <a:gd name="csX10" fmla="*/ 55252 w 55161"/>
                <a:gd name="csY10" fmla="*/ 44961 h 62639"/>
                <a:gd name="csX11" fmla="*/ 53399 w 55161"/>
                <a:gd name="csY11" fmla="*/ 43324 h 62639"/>
                <a:gd name="csX12" fmla="*/ 51546 w 55161"/>
                <a:gd name="csY12" fmla="*/ 45234 h 62639"/>
                <a:gd name="csX13" fmla="*/ 32304 w 55161"/>
                <a:gd name="csY13" fmla="*/ 59291 h 62639"/>
                <a:gd name="csX14" fmla="*/ 16197 w 55161"/>
                <a:gd name="csY14" fmla="*/ 50147 h 62639"/>
                <a:gd name="csX15" fmla="*/ 11921 w 55161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5161" h="62639">
                  <a:moveTo>
                    <a:pt x="12064" y="26811"/>
                  </a:moveTo>
                  <a:cubicBezTo>
                    <a:pt x="12919" y="6477"/>
                    <a:pt x="24892" y="3065"/>
                    <a:pt x="29738" y="3065"/>
                  </a:cubicBezTo>
                  <a:cubicBezTo>
                    <a:pt x="44419" y="3065"/>
                    <a:pt x="45844" y="21489"/>
                    <a:pt x="45844" y="26811"/>
                  </a:cubicBezTo>
                  <a:lnTo>
                    <a:pt x="12064" y="26811"/>
                  </a:lnTo>
                  <a:close/>
                  <a:moveTo>
                    <a:pt x="11921" y="29677"/>
                  </a:moveTo>
                  <a:lnTo>
                    <a:pt x="51688" y="29677"/>
                  </a:lnTo>
                  <a:cubicBezTo>
                    <a:pt x="54824" y="29677"/>
                    <a:pt x="55252" y="29677"/>
                    <a:pt x="55252" y="26811"/>
                  </a:cubicBezTo>
                  <a:cubicBezTo>
                    <a:pt x="55252" y="13300"/>
                    <a:pt x="47555" y="63"/>
                    <a:pt x="29738" y="63"/>
                  </a:cubicBezTo>
                  <a:cubicBezTo>
                    <a:pt x="13204" y="63"/>
                    <a:pt x="91" y="14119"/>
                    <a:pt x="91" y="31178"/>
                  </a:cubicBezTo>
                  <a:cubicBezTo>
                    <a:pt x="91" y="49465"/>
                    <a:pt x="15057" y="62702"/>
                    <a:pt x="31448" y="62702"/>
                  </a:cubicBezTo>
                  <a:cubicBezTo>
                    <a:pt x="48838" y="62702"/>
                    <a:pt x="55252" y="47554"/>
                    <a:pt x="55252" y="44961"/>
                  </a:cubicBezTo>
                  <a:cubicBezTo>
                    <a:pt x="55252" y="43597"/>
                    <a:pt x="54112" y="43324"/>
                    <a:pt x="53399" y="43324"/>
                  </a:cubicBezTo>
                  <a:cubicBezTo>
                    <a:pt x="52116" y="43324"/>
                    <a:pt x="51831" y="44142"/>
                    <a:pt x="51546" y="45234"/>
                  </a:cubicBezTo>
                  <a:cubicBezTo>
                    <a:pt x="46557" y="59291"/>
                    <a:pt x="33729" y="59291"/>
                    <a:pt x="32304" y="59291"/>
                  </a:cubicBezTo>
                  <a:cubicBezTo>
                    <a:pt x="25177" y="59291"/>
                    <a:pt x="19475" y="55197"/>
                    <a:pt x="16197" y="50147"/>
                  </a:cubicBezTo>
                  <a:cubicBezTo>
                    <a:pt x="11921" y="43597"/>
                    <a:pt x="11921" y="34590"/>
                    <a:pt x="11921" y="2967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E691166-A7E3-93D7-B617-5B1BD61C8475}"/>
                </a:ext>
              </a:extLst>
            </p:cNvPr>
            <p:cNvSpPr/>
            <p:nvPr>
              <p:custDataLst>
                <p:tags r:id="rId117"/>
              </p:custDataLst>
            </p:nvPr>
          </p:nvSpPr>
          <p:spPr>
            <a:xfrm>
              <a:off x="9305090" y="3186945"/>
              <a:ext cx="55161" cy="62639"/>
            </a:xfrm>
            <a:custGeom>
              <a:avLst/>
              <a:gdLst>
                <a:gd name="csX0" fmla="*/ 12068 w 55161"/>
                <a:gd name="csY0" fmla="*/ 26811 h 62639"/>
                <a:gd name="csX1" fmla="*/ 29742 w 55161"/>
                <a:gd name="csY1" fmla="*/ 3065 h 62639"/>
                <a:gd name="csX2" fmla="*/ 45849 w 55161"/>
                <a:gd name="csY2" fmla="*/ 26811 h 62639"/>
                <a:gd name="csX3" fmla="*/ 12068 w 55161"/>
                <a:gd name="csY3" fmla="*/ 26811 h 62639"/>
                <a:gd name="csX4" fmla="*/ 11925 w 55161"/>
                <a:gd name="csY4" fmla="*/ 29677 h 62639"/>
                <a:gd name="csX5" fmla="*/ 51693 w 55161"/>
                <a:gd name="csY5" fmla="*/ 29677 h 62639"/>
                <a:gd name="csX6" fmla="*/ 55256 w 55161"/>
                <a:gd name="csY6" fmla="*/ 26811 h 62639"/>
                <a:gd name="csX7" fmla="*/ 29742 w 55161"/>
                <a:gd name="csY7" fmla="*/ 63 h 62639"/>
                <a:gd name="csX8" fmla="*/ 95 w 55161"/>
                <a:gd name="csY8" fmla="*/ 31178 h 62639"/>
                <a:gd name="csX9" fmla="*/ 31453 w 55161"/>
                <a:gd name="csY9" fmla="*/ 62702 h 62639"/>
                <a:gd name="csX10" fmla="*/ 55256 w 55161"/>
                <a:gd name="csY10" fmla="*/ 44961 h 62639"/>
                <a:gd name="csX11" fmla="*/ 53403 w 55161"/>
                <a:gd name="csY11" fmla="*/ 43324 h 62639"/>
                <a:gd name="csX12" fmla="*/ 51550 w 55161"/>
                <a:gd name="csY12" fmla="*/ 45234 h 62639"/>
                <a:gd name="csX13" fmla="*/ 32308 w 55161"/>
                <a:gd name="csY13" fmla="*/ 59291 h 62639"/>
                <a:gd name="csX14" fmla="*/ 16202 w 55161"/>
                <a:gd name="csY14" fmla="*/ 50147 h 62639"/>
                <a:gd name="csX15" fmla="*/ 11925 w 55161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5161" h="62639">
                  <a:moveTo>
                    <a:pt x="12068" y="26811"/>
                  </a:moveTo>
                  <a:cubicBezTo>
                    <a:pt x="12923" y="6477"/>
                    <a:pt x="24896" y="3065"/>
                    <a:pt x="29742" y="3065"/>
                  </a:cubicBezTo>
                  <a:cubicBezTo>
                    <a:pt x="44424" y="3065"/>
                    <a:pt x="45849" y="21489"/>
                    <a:pt x="45849" y="26811"/>
                  </a:cubicBezTo>
                  <a:lnTo>
                    <a:pt x="12068" y="26811"/>
                  </a:lnTo>
                  <a:close/>
                  <a:moveTo>
                    <a:pt x="11925" y="29677"/>
                  </a:moveTo>
                  <a:lnTo>
                    <a:pt x="51693" y="29677"/>
                  </a:lnTo>
                  <a:cubicBezTo>
                    <a:pt x="54829" y="29677"/>
                    <a:pt x="55256" y="29677"/>
                    <a:pt x="55256" y="26811"/>
                  </a:cubicBezTo>
                  <a:cubicBezTo>
                    <a:pt x="55256" y="13300"/>
                    <a:pt x="47559" y="63"/>
                    <a:pt x="29742" y="63"/>
                  </a:cubicBezTo>
                  <a:cubicBezTo>
                    <a:pt x="13208" y="63"/>
                    <a:pt x="95" y="14119"/>
                    <a:pt x="95" y="31178"/>
                  </a:cubicBezTo>
                  <a:cubicBezTo>
                    <a:pt x="95" y="49465"/>
                    <a:pt x="15061" y="62702"/>
                    <a:pt x="31453" y="62702"/>
                  </a:cubicBezTo>
                  <a:cubicBezTo>
                    <a:pt x="48842" y="62702"/>
                    <a:pt x="55256" y="47554"/>
                    <a:pt x="55256" y="44961"/>
                  </a:cubicBezTo>
                  <a:cubicBezTo>
                    <a:pt x="55256" y="43597"/>
                    <a:pt x="54116" y="43324"/>
                    <a:pt x="53403" y="43324"/>
                  </a:cubicBezTo>
                  <a:cubicBezTo>
                    <a:pt x="52120" y="43324"/>
                    <a:pt x="51835" y="44142"/>
                    <a:pt x="51550" y="45234"/>
                  </a:cubicBezTo>
                  <a:cubicBezTo>
                    <a:pt x="46562" y="59291"/>
                    <a:pt x="33733" y="59291"/>
                    <a:pt x="32308" y="59291"/>
                  </a:cubicBezTo>
                  <a:cubicBezTo>
                    <a:pt x="25181" y="59291"/>
                    <a:pt x="19480" y="55197"/>
                    <a:pt x="16202" y="50147"/>
                  </a:cubicBezTo>
                  <a:cubicBezTo>
                    <a:pt x="11925" y="43597"/>
                    <a:pt x="11925" y="34590"/>
                    <a:pt x="11925" y="2967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08F241B0-1F15-3D15-269D-EC11CDE63781}"/>
                </a:ext>
              </a:extLst>
            </p:cNvPr>
            <p:cNvSpPr/>
            <p:nvPr>
              <p:custDataLst>
                <p:tags r:id="rId118"/>
              </p:custDataLst>
            </p:nvPr>
          </p:nvSpPr>
          <p:spPr>
            <a:xfrm>
              <a:off x="9369009" y="3187764"/>
              <a:ext cx="71695" cy="60319"/>
            </a:xfrm>
            <a:custGeom>
              <a:avLst/>
              <a:gdLst>
                <a:gd name="csX0" fmla="*/ 11217 w 71695"/>
                <a:gd name="csY0" fmla="*/ 13437 h 60319"/>
                <a:gd name="csX1" fmla="*/ 11217 w 71695"/>
                <a:gd name="csY1" fmla="*/ 50011 h 60319"/>
                <a:gd name="csX2" fmla="*/ 99 w 71695"/>
                <a:gd name="csY2" fmla="*/ 56152 h 60319"/>
                <a:gd name="csX3" fmla="*/ 99 w 71695"/>
                <a:gd name="csY3" fmla="*/ 60382 h 60319"/>
                <a:gd name="csX4" fmla="*/ 16206 w 71695"/>
                <a:gd name="csY4" fmla="*/ 59973 h 60319"/>
                <a:gd name="csX5" fmla="*/ 32170 w 71695"/>
                <a:gd name="csY5" fmla="*/ 60382 h 60319"/>
                <a:gd name="csX6" fmla="*/ 32170 w 71695"/>
                <a:gd name="csY6" fmla="*/ 56152 h 60319"/>
                <a:gd name="csX7" fmla="*/ 21052 w 71695"/>
                <a:gd name="csY7" fmla="*/ 50011 h 60319"/>
                <a:gd name="csX8" fmla="*/ 21052 w 71695"/>
                <a:gd name="csY8" fmla="*/ 24900 h 60319"/>
                <a:gd name="csX9" fmla="*/ 40294 w 71695"/>
                <a:gd name="csY9" fmla="*/ 3065 h 60319"/>
                <a:gd name="csX10" fmla="*/ 50842 w 71695"/>
                <a:gd name="csY10" fmla="*/ 18213 h 60319"/>
                <a:gd name="csX11" fmla="*/ 50842 w 71695"/>
                <a:gd name="csY11" fmla="*/ 50011 h 60319"/>
                <a:gd name="csX12" fmla="*/ 39724 w 71695"/>
                <a:gd name="csY12" fmla="*/ 56152 h 60319"/>
                <a:gd name="csX13" fmla="*/ 39724 w 71695"/>
                <a:gd name="csY13" fmla="*/ 60382 h 60319"/>
                <a:gd name="csX14" fmla="*/ 55831 w 71695"/>
                <a:gd name="csY14" fmla="*/ 59973 h 60319"/>
                <a:gd name="csX15" fmla="*/ 71795 w 71695"/>
                <a:gd name="csY15" fmla="*/ 60382 h 60319"/>
                <a:gd name="csX16" fmla="*/ 71795 w 71695"/>
                <a:gd name="csY16" fmla="*/ 56152 h 60319"/>
                <a:gd name="csX17" fmla="*/ 60677 w 71695"/>
                <a:gd name="csY17" fmla="*/ 52058 h 60319"/>
                <a:gd name="csX18" fmla="*/ 60677 w 71695"/>
                <a:gd name="csY18" fmla="*/ 25992 h 60319"/>
                <a:gd name="csX19" fmla="*/ 56258 w 71695"/>
                <a:gd name="csY19" fmla="*/ 5112 h 60319"/>
                <a:gd name="csX20" fmla="*/ 41292 w 71695"/>
                <a:gd name="csY20" fmla="*/ 63 h 60319"/>
                <a:gd name="csX21" fmla="*/ 20197 w 71695"/>
                <a:gd name="csY21" fmla="*/ 14392 h 60319"/>
                <a:gd name="csX22" fmla="*/ 20197 w 71695"/>
                <a:gd name="csY22" fmla="*/ 63 h 60319"/>
                <a:gd name="csX23" fmla="*/ 99 w 71695"/>
                <a:gd name="csY23" fmla="*/ 1564 h 60319"/>
                <a:gd name="csX24" fmla="*/ 99 w 71695"/>
                <a:gd name="csY24" fmla="*/ 5794 h 60319"/>
                <a:gd name="csX25" fmla="*/ 11217 w 71695"/>
                <a:gd name="csY25" fmla="*/ 13437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695" h="60319">
                  <a:moveTo>
                    <a:pt x="11217" y="13437"/>
                  </a:moveTo>
                  <a:lnTo>
                    <a:pt x="11217" y="50011"/>
                  </a:lnTo>
                  <a:cubicBezTo>
                    <a:pt x="11217" y="56152"/>
                    <a:pt x="9649" y="56152"/>
                    <a:pt x="99" y="56152"/>
                  </a:cubicBezTo>
                  <a:lnTo>
                    <a:pt x="99" y="60382"/>
                  </a:lnTo>
                  <a:cubicBezTo>
                    <a:pt x="5088" y="60246"/>
                    <a:pt x="12357" y="59973"/>
                    <a:pt x="16206" y="59973"/>
                  </a:cubicBezTo>
                  <a:cubicBezTo>
                    <a:pt x="19912" y="59973"/>
                    <a:pt x="27324" y="60246"/>
                    <a:pt x="32170" y="60382"/>
                  </a:cubicBezTo>
                  <a:lnTo>
                    <a:pt x="32170" y="56152"/>
                  </a:lnTo>
                  <a:cubicBezTo>
                    <a:pt x="22620" y="56152"/>
                    <a:pt x="21052" y="56152"/>
                    <a:pt x="21052" y="50011"/>
                  </a:cubicBezTo>
                  <a:lnTo>
                    <a:pt x="21052" y="24900"/>
                  </a:lnTo>
                  <a:cubicBezTo>
                    <a:pt x="21052" y="10707"/>
                    <a:pt x="31172" y="3065"/>
                    <a:pt x="40294" y="3065"/>
                  </a:cubicBezTo>
                  <a:cubicBezTo>
                    <a:pt x="49274" y="3065"/>
                    <a:pt x="50842" y="10434"/>
                    <a:pt x="50842" y="18213"/>
                  </a:cubicBezTo>
                  <a:lnTo>
                    <a:pt x="50842" y="50011"/>
                  </a:lnTo>
                  <a:cubicBezTo>
                    <a:pt x="50842" y="56152"/>
                    <a:pt x="49274" y="56152"/>
                    <a:pt x="39724" y="56152"/>
                  </a:cubicBezTo>
                  <a:lnTo>
                    <a:pt x="39724" y="60382"/>
                  </a:lnTo>
                  <a:cubicBezTo>
                    <a:pt x="44713" y="60246"/>
                    <a:pt x="51982" y="59973"/>
                    <a:pt x="55831" y="59973"/>
                  </a:cubicBezTo>
                  <a:cubicBezTo>
                    <a:pt x="59537" y="59973"/>
                    <a:pt x="66949" y="60246"/>
                    <a:pt x="71795" y="60382"/>
                  </a:cubicBezTo>
                  <a:lnTo>
                    <a:pt x="71795" y="56152"/>
                  </a:lnTo>
                  <a:cubicBezTo>
                    <a:pt x="64383" y="56152"/>
                    <a:pt x="60820" y="56152"/>
                    <a:pt x="60677" y="52058"/>
                  </a:cubicBezTo>
                  <a:lnTo>
                    <a:pt x="60677" y="25992"/>
                  </a:lnTo>
                  <a:cubicBezTo>
                    <a:pt x="60677" y="14256"/>
                    <a:pt x="60677" y="10025"/>
                    <a:pt x="56258" y="5112"/>
                  </a:cubicBezTo>
                  <a:cubicBezTo>
                    <a:pt x="54263" y="2792"/>
                    <a:pt x="49559" y="63"/>
                    <a:pt x="41292" y="63"/>
                  </a:cubicBezTo>
                  <a:cubicBezTo>
                    <a:pt x="30887" y="63"/>
                    <a:pt x="24188" y="5931"/>
                    <a:pt x="20197" y="14392"/>
                  </a:cubicBezTo>
                  <a:lnTo>
                    <a:pt x="20197" y="63"/>
                  </a:lnTo>
                  <a:lnTo>
                    <a:pt x="99" y="1564"/>
                  </a:lnTo>
                  <a:lnTo>
                    <a:pt x="99" y="5794"/>
                  </a:lnTo>
                  <a:cubicBezTo>
                    <a:pt x="10077" y="5794"/>
                    <a:pt x="11217" y="6750"/>
                    <a:pt x="11217" y="1343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7" name="Group 66" descr="\documentclass{article}&#10;\usepackage{amsmath}&#10;\pagestyle{empty}&#10;\begin{document}&#10;iCCD&#10;&#10;&#10;\end{document}" title="IguanaTex Vector Display">
            <a:extLst>
              <a:ext uri="{FF2B5EF4-FFF2-40B4-BE49-F238E27FC236}">
                <a16:creationId xmlns:a16="http://schemas.microsoft.com/office/drawing/2014/main" id="{9A1D340F-FC6A-8B49-ECB8-8AB67C8D356A}"/>
              </a:ext>
            </a:extLst>
          </p:cNvPr>
          <p:cNvGrpSpPr>
            <a:grpSpLocks noChangeAspect="1"/>
          </p:cNvGrpSpPr>
          <p:nvPr>
            <p:custDataLst>
              <p:tags r:id="rId25"/>
            </p:custDataLst>
          </p:nvPr>
        </p:nvGrpSpPr>
        <p:grpSpPr>
          <a:xfrm>
            <a:off x="9529083" y="3180724"/>
            <a:ext cx="559410" cy="165311"/>
            <a:chOff x="9677517" y="3163325"/>
            <a:chExt cx="335734" cy="99213"/>
          </a:xfrm>
        </p:grpSpPr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4C5D10E7-486E-A17F-B1F0-5C1E4231A704}"/>
                </a:ext>
              </a:extLst>
            </p:cNvPr>
            <p:cNvSpPr/>
            <p:nvPr>
              <p:custDataLst>
                <p:tags r:id="rId109"/>
              </p:custDataLst>
            </p:nvPr>
          </p:nvSpPr>
          <p:spPr>
            <a:xfrm>
              <a:off x="9677517" y="3168238"/>
              <a:ext cx="29983" cy="91298"/>
            </a:xfrm>
            <a:custGeom>
              <a:avLst/>
              <a:gdLst>
                <a:gd name="csX0" fmla="*/ 20252 w 29983"/>
                <a:gd name="csY0" fmla="*/ 31041 h 91298"/>
                <a:gd name="csX1" fmla="*/ 637 w 29983"/>
                <a:gd name="csY1" fmla="*/ 32543 h 91298"/>
                <a:gd name="csX2" fmla="*/ 637 w 29983"/>
                <a:gd name="csY2" fmla="*/ 36773 h 91298"/>
                <a:gd name="csX3" fmla="*/ 11005 w 29983"/>
                <a:gd name="csY3" fmla="*/ 44279 h 91298"/>
                <a:gd name="csX4" fmla="*/ 11005 w 29983"/>
                <a:gd name="csY4" fmla="*/ 80989 h 91298"/>
                <a:gd name="csX5" fmla="*/ 77 w 29983"/>
                <a:gd name="csY5" fmla="*/ 87130 h 91298"/>
                <a:gd name="csX6" fmla="*/ 77 w 29983"/>
                <a:gd name="csY6" fmla="*/ 91361 h 91298"/>
                <a:gd name="csX7" fmla="*/ 15489 w 29983"/>
                <a:gd name="csY7" fmla="*/ 90952 h 91298"/>
                <a:gd name="csX8" fmla="*/ 30060 w 29983"/>
                <a:gd name="csY8" fmla="*/ 91361 h 91298"/>
                <a:gd name="csX9" fmla="*/ 30060 w 29983"/>
                <a:gd name="csY9" fmla="*/ 87130 h 91298"/>
                <a:gd name="csX10" fmla="*/ 20252 w 29983"/>
                <a:gd name="csY10" fmla="*/ 81126 h 91298"/>
                <a:gd name="csX11" fmla="*/ 20252 w 29983"/>
                <a:gd name="csY11" fmla="*/ 31041 h 91298"/>
                <a:gd name="csX12" fmla="*/ 20813 w 29983"/>
                <a:gd name="csY12" fmla="*/ 7296 h 91298"/>
                <a:gd name="csX13" fmla="*/ 13387 w 29983"/>
                <a:gd name="csY13" fmla="*/ 63 h 91298"/>
                <a:gd name="csX14" fmla="*/ 5961 w 29983"/>
                <a:gd name="csY14" fmla="*/ 7296 h 91298"/>
                <a:gd name="csX15" fmla="*/ 13387 w 29983"/>
                <a:gd name="csY15" fmla="*/ 14529 h 91298"/>
                <a:gd name="csX16" fmla="*/ 20813 w 29983"/>
                <a:gd name="csY16" fmla="*/ 7296 h 91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9983" h="91298">
                  <a:moveTo>
                    <a:pt x="20252" y="31041"/>
                  </a:moveTo>
                  <a:lnTo>
                    <a:pt x="637" y="32543"/>
                  </a:lnTo>
                  <a:lnTo>
                    <a:pt x="637" y="36773"/>
                  </a:lnTo>
                  <a:cubicBezTo>
                    <a:pt x="9744" y="36773"/>
                    <a:pt x="11005" y="37592"/>
                    <a:pt x="11005" y="44279"/>
                  </a:cubicBezTo>
                  <a:lnTo>
                    <a:pt x="11005" y="80989"/>
                  </a:lnTo>
                  <a:cubicBezTo>
                    <a:pt x="11005" y="87130"/>
                    <a:pt x="9464" y="87130"/>
                    <a:pt x="77" y="87130"/>
                  </a:cubicBezTo>
                  <a:lnTo>
                    <a:pt x="77" y="91361"/>
                  </a:lnTo>
                  <a:cubicBezTo>
                    <a:pt x="4560" y="91225"/>
                    <a:pt x="12126" y="90952"/>
                    <a:pt x="15489" y="90952"/>
                  </a:cubicBezTo>
                  <a:cubicBezTo>
                    <a:pt x="20393" y="90952"/>
                    <a:pt x="25296" y="91225"/>
                    <a:pt x="30060" y="91361"/>
                  </a:cubicBezTo>
                  <a:lnTo>
                    <a:pt x="30060" y="87130"/>
                  </a:lnTo>
                  <a:cubicBezTo>
                    <a:pt x="20813" y="87130"/>
                    <a:pt x="20252" y="86448"/>
                    <a:pt x="20252" y="81126"/>
                  </a:cubicBezTo>
                  <a:lnTo>
                    <a:pt x="20252" y="31041"/>
                  </a:lnTo>
                  <a:close/>
                  <a:moveTo>
                    <a:pt x="20813" y="7296"/>
                  </a:moveTo>
                  <a:cubicBezTo>
                    <a:pt x="20813" y="2929"/>
                    <a:pt x="17310" y="63"/>
                    <a:pt x="13387" y="63"/>
                  </a:cubicBezTo>
                  <a:cubicBezTo>
                    <a:pt x="9044" y="63"/>
                    <a:pt x="5961" y="3747"/>
                    <a:pt x="5961" y="7296"/>
                  </a:cubicBezTo>
                  <a:cubicBezTo>
                    <a:pt x="5961" y="10980"/>
                    <a:pt x="9044" y="14529"/>
                    <a:pt x="13387" y="14529"/>
                  </a:cubicBezTo>
                  <a:cubicBezTo>
                    <a:pt x="17310" y="14529"/>
                    <a:pt x="20813" y="11663"/>
                    <a:pt x="20813" y="729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7EEDD0D4-81DC-8C95-5501-2C74153B42C9}"/>
                </a:ext>
              </a:extLst>
            </p:cNvPr>
            <p:cNvSpPr/>
            <p:nvPr>
              <p:custDataLst>
                <p:tags r:id="rId110"/>
              </p:custDataLst>
            </p:nvPr>
          </p:nvSpPr>
          <p:spPr>
            <a:xfrm>
              <a:off x="9719659" y="3163325"/>
              <a:ext cx="85326" cy="99213"/>
            </a:xfrm>
            <a:custGeom>
              <a:avLst/>
              <a:gdLst>
                <a:gd name="csX0" fmla="*/ 79 w 85326"/>
                <a:gd name="csY0" fmla="*/ 49601 h 99213"/>
                <a:gd name="csX1" fmla="*/ 48838 w 85326"/>
                <a:gd name="csY1" fmla="*/ 99276 h 99213"/>
                <a:gd name="csX2" fmla="*/ 85406 w 85326"/>
                <a:gd name="csY2" fmla="*/ 64476 h 99213"/>
                <a:gd name="csX3" fmla="*/ 83585 w 85326"/>
                <a:gd name="csY3" fmla="*/ 62156 h 99213"/>
                <a:gd name="csX4" fmla="*/ 81903 w 85326"/>
                <a:gd name="csY4" fmla="*/ 64340 h 99213"/>
                <a:gd name="csX5" fmla="*/ 50519 w 85326"/>
                <a:gd name="csY5" fmla="*/ 95046 h 99213"/>
                <a:gd name="csX6" fmla="*/ 14511 w 85326"/>
                <a:gd name="csY6" fmla="*/ 49738 h 99213"/>
                <a:gd name="csX7" fmla="*/ 50379 w 85326"/>
                <a:gd name="csY7" fmla="*/ 4293 h 99213"/>
                <a:gd name="csX8" fmla="*/ 80923 w 85326"/>
                <a:gd name="csY8" fmla="*/ 36637 h 99213"/>
                <a:gd name="csX9" fmla="*/ 83164 w 85326"/>
                <a:gd name="csY9" fmla="*/ 38957 h 99213"/>
                <a:gd name="csX10" fmla="*/ 85406 w 85326"/>
                <a:gd name="csY10" fmla="*/ 35681 h 99213"/>
                <a:gd name="csX11" fmla="*/ 85406 w 85326"/>
                <a:gd name="csY11" fmla="*/ 3338 h 99213"/>
                <a:gd name="csX12" fmla="*/ 83865 w 85326"/>
                <a:gd name="csY12" fmla="*/ 63 h 99213"/>
                <a:gd name="csX13" fmla="*/ 81623 w 85326"/>
                <a:gd name="csY13" fmla="*/ 1700 h 99213"/>
                <a:gd name="csX14" fmla="*/ 74618 w 85326"/>
                <a:gd name="csY14" fmla="*/ 11799 h 99213"/>
                <a:gd name="csX15" fmla="*/ 48838 w 85326"/>
                <a:gd name="csY15" fmla="*/ 63 h 99213"/>
                <a:gd name="csX16" fmla="*/ 79 w 85326"/>
                <a:gd name="csY16" fmla="*/ 49601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5326" h="99213">
                  <a:moveTo>
                    <a:pt x="79" y="49601"/>
                  </a:moveTo>
                  <a:cubicBezTo>
                    <a:pt x="79" y="77850"/>
                    <a:pt x="22777" y="99276"/>
                    <a:pt x="48838" y="99276"/>
                  </a:cubicBezTo>
                  <a:cubicBezTo>
                    <a:pt x="71675" y="99276"/>
                    <a:pt x="85406" y="80307"/>
                    <a:pt x="85406" y="64476"/>
                  </a:cubicBezTo>
                  <a:cubicBezTo>
                    <a:pt x="85406" y="63112"/>
                    <a:pt x="85406" y="62156"/>
                    <a:pt x="83585" y="62156"/>
                  </a:cubicBezTo>
                  <a:cubicBezTo>
                    <a:pt x="82043" y="62156"/>
                    <a:pt x="82043" y="62975"/>
                    <a:pt x="81903" y="64340"/>
                  </a:cubicBezTo>
                  <a:cubicBezTo>
                    <a:pt x="80782" y="83855"/>
                    <a:pt x="65791" y="95046"/>
                    <a:pt x="50519" y="95046"/>
                  </a:cubicBezTo>
                  <a:cubicBezTo>
                    <a:pt x="41972" y="95046"/>
                    <a:pt x="14511" y="90406"/>
                    <a:pt x="14511" y="49738"/>
                  </a:cubicBezTo>
                  <a:cubicBezTo>
                    <a:pt x="14511" y="8933"/>
                    <a:pt x="41832" y="4293"/>
                    <a:pt x="50379" y="4293"/>
                  </a:cubicBezTo>
                  <a:cubicBezTo>
                    <a:pt x="65651" y="4293"/>
                    <a:pt x="78120" y="16712"/>
                    <a:pt x="80923" y="36637"/>
                  </a:cubicBezTo>
                  <a:cubicBezTo>
                    <a:pt x="81203" y="38547"/>
                    <a:pt x="81203" y="38957"/>
                    <a:pt x="83164" y="38957"/>
                  </a:cubicBezTo>
                  <a:cubicBezTo>
                    <a:pt x="85406" y="38957"/>
                    <a:pt x="85406" y="38547"/>
                    <a:pt x="85406" y="35681"/>
                  </a:cubicBezTo>
                  <a:lnTo>
                    <a:pt x="85406" y="3338"/>
                  </a:lnTo>
                  <a:cubicBezTo>
                    <a:pt x="85406" y="1018"/>
                    <a:pt x="85406" y="63"/>
                    <a:pt x="83865" y="63"/>
                  </a:cubicBezTo>
                  <a:cubicBezTo>
                    <a:pt x="83304" y="63"/>
                    <a:pt x="82744" y="63"/>
                    <a:pt x="81623" y="1700"/>
                  </a:cubicBezTo>
                  <a:lnTo>
                    <a:pt x="74618" y="11799"/>
                  </a:lnTo>
                  <a:cubicBezTo>
                    <a:pt x="69434" y="6886"/>
                    <a:pt x="62288" y="63"/>
                    <a:pt x="48838" y="63"/>
                  </a:cubicBezTo>
                  <a:cubicBezTo>
                    <a:pt x="22637" y="63"/>
                    <a:pt x="79" y="21761"/>
                    <a:pt x="79" y="4960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1215E67B-9E0D-2EF2-269A-D135CF623196}"/>
                </a:ext>
              </a:extLst>
            </p:cNvPr>
            <p:cNvSpPr/>
            <p:nvPr>
              <p:custDataLst>
                <p:tags r:id="rId111"/>
              </p:custDataLst>
            </p:nvPr>
          </p:nvSpPr>
          <p:spPr>
            <a:xfrm>
              <a:off x="9820850" y="3163325"/>
              <a:ext cx="85326" cy="99213"/>
            </a:xfrm>
            <a:custGeom>
              <a:avLst/>
              <a:gdLst>
                <a:gd name="csX0" fmla="*/ 87 w 85326"/>
                <a:gd name="csY0" fmla="*/ 49601 h 99213"/>
                <a:gd name="csX1" fmla="*/ 48845 w 85326"/>
                <a:gd name="csY1" fmla="*/ 99276 h 99213"/>
                <a:gd name="csX2" fmla="*/ 85413 w 85326"/>
                <a:gd name="csY2" fmla="*/ 64476 h 99213"/>
                <a:gd name="csX3" fmla="*/ 83592 w 85326"/>
                <a:gd name="csY3" fmla="*/ 62156 h 99213"/>
                <a:gd name="csX4" fmla="*/ 81911 w 85326"/>
                <a:gd name="csY4" fmla="*/ 64340 h 99213"/>
                <a:gd name="csX5" fmla="*/ 50526 w 85326"/>
                <a:gd name="csY5" fmla="*/ 95046 h 99213"/>
                <a:gd name="csX6" fmla="*/ 14518 w 85326"/>
                <a:gd name="csY6" fmla="*/ 49738 h 99213"/>
                <a:gd name="csX7" fmla="*/ 50386 w 85326"/>
                <a:gd name="csY7" fmla="*/ 4293 h 99213"/>
                <a:gd name="csX8" fmla="*/ 80930 w 85326"/>
                <a:gd name="csY8" fmla="*/ 36637 h 99213"/>
                <a:gd name="csX9" fmla="*/ 83172 w 85326"/>
                <a:gd name="csY9" fmla="*/ 38957 h 99213"/>
                <a:gd name="csX10" fmla="*/ 85413 w 85326"/>
                <a:gd name="csY10" fmla="*/ 35681 h 99213"/>
                <a:gd name="csX11" fmla="*/ 85413 w 85326"/>
                <a:gd name="csY11" fmla="*/ 3338 h 99213"/>
                <a:gd name="csX12" fmla="*/ 83872 w 85326"/>
                <a:gd name="csY12" fmla="*/ 63 h 99213"/>
                <a:gd name="csX13" fmla="*/ 81630 w 85326"/>
                <a:gd name="csY13" fmla="*/ 1700 h 99213"/>
                <a:gd name="csX14" fmla="*/ 74625 w 85326"/>
                <a:gd name="csY14" fmla="*/ 11799 h 99213"/>
                <a:gd name="csX15" fmla="*/ 48845 w 85326"/>
                <a:gd name="csY15" fmla="*/ 63 h 99213"/>
                <a:gd name="csX16" fmla="*/ 87 w 85326"/>
                <a:gd name="csY16" fmla="*/ 49601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5326" h="99213">
                  <a:moveTo>
                    <a:pt x="87" y="49601"/>
                  </a:moveTo>
                  <a:cubicBezTo>
                    <a:pt x="87" y="77850"/>
                    <a:pt x="22784" y="99276"/>
                    <a:pt x="48845" y="99276"/>
                  </a:cubicBezTo>
                  <a:cubicBezTo>
                    <a:pt x="71683" y="99276"/>
                    <a:pt x="85413" y="80307"/>
                    <a:pt x="85413" y="64476"/>
                  </a:cubicBezTo>
                  <a:cubicBezTo>
                    <a:pt x="85413" y="63112"/>
                    <a:pt x="85413" y="62156"/>
                    <a:pt x="83592" y="62156"/>
                  </a:cubicBezTo>
                  <a:cubicBezTo>
                    <a:pt x="82051" y="62156"/>
                    <a:pt x="82051" y="62975"/>
                    <a:pt x="81911" y="64340"/>
                  </a:cubicBezTo>
                  <a:cubicBezTo>
                    <a:pt x="80790" y="83855"/>
                    <a:pt x="65798" y="95046"/>
                    <a:pt x="50526" y="95046"/>
                  </a:cubicBezTo>
                  <a:cubicBezTo>
                    <a:pt x="41979" y="95046"/>
                    <a:pt x="14518" y="90406"/>
                    <a:pt x="14518" y="49738"/>
                  </a:cubicBezTo>
                  <a:cubicBezTo>
                    <a:pt x="14518" y="8933"/>
                    <a:pt x="41839" y="4293"/>
                    <a:pt x="50386" y="4293"/>
                  </a:cubicBezTo>
                  <a:cubicBezTo>
                    <a:pt x="65658" y="4293"/>
                    <a:pt x="78128" y="16712"/>
                    <a:pt x="80930" y="36637"/>
                  </a:cubicBezTo>
                  <a:cubicBezTo>
                    <a:pt x="81210" y="38547"/>
                    <a:pt x="81210" y="38957"/>
                    <a:pt x="83172" y="38957"/>
                  </a:cubicBezTo>
                  <a:cubicBezTo>
                    <a:pt x="85413" y="38957"/>
                    <a:pt x="85413" y="38547"/>
                    <a:pt x="85413" y="35681"/>
                  </a:cubicBezTo>
                  <a:lnTo>
                    <a:pt x="85413" y="3338"/>
                  </a:lnTo>
                  <a:cubicBezTo>
                    <a:pt x="85413" y="1018"/>
                    <a:pt x="85413" y="63"/>
                    <a:pt x="83872" y="63"/>
                  </a:cubicBezTo>
                  <a:cubicBezTo>
                    <a:pt x="83312" y="63"/>
                    <a:pt x="82751" y="63"/>
                    <a:pt x="81630" y="1700"/>
                  </a:cubicBezTo>
                  <a:lnTo>
                    <a:pt x="74625" y="11799"/>
                  </a:lnTo>
                  <a:cubicBezTo>
                    <a:pt x="69441" y="6886"/>
                    <a:pt x="62295" y="63"/>
                    <a:pt x="48845" y="63"/>
                  </a:cubicBezTo>
                  <a:cubicBezTo>
                    <a:pt x="22644" y="63"/>
                    <a:pt x="87" y="21761"/>
                    <a:pt x="87" y="4960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0C9FA74A-2199-E37E-A092-5DB7208B023F}"/>
                </a:ext>
              </a:extLst>
            </p:cNvPr>
            <p:cNvSpPr/>
            <p:nvPr>
              <p:custDataLst>
                <p:tags r:id="rId112"/>
              </p:custDataLst>
            </p:nvPr>
          </p:nvSpPr>
          <p:spPr>
            <a:xfrm>
              <a:off x="9919098" y="3166328"/>
              <a:ext cx="94153" cy="93208"/>
            </a:xfrm>
            <a:custGeom>
              <a:avLst/>
              <a:gdLst>
                <a:gd name="csX0" fmla="*/ 94 w 94153"/>
                <a:gd name="csY0" fmla="*/ 63 h 93208"/>
                <a:gd name="csX1" fmla="*/ 94 w 94153"/>
                <a:gd name="csY1" fmla="*/ 4293 h 93208"/>
                <a:gd name="csX2" fmla="*/ 3457 w 94153"/>
                <a:gd name="csY2" fmla="*/ 4293 h 93208"/>
                <a:gd name="csX3" fmla="*/ 14525 w 94153"/>
                <a:gd name="csY3" fmla="*/ 10707 h 93208"/>
                <a:gd name="csX4" fmla="*/ 14525 w 94153"/>
                <a:gd name="csY4" fmla="*/ 82627 h 93208"/>
                <a:gd name="csX5" fmla="*/ 3457 w 94153"/>
                <a:gd name="csY5" fmla="*/ 89041 h 93208"/>
                <a:gd name="csX6" fmla="*/ 94 w 94153"/>
                <a:gd name="csY6" fmla="*/ 89041 h 93208"/>
                <a:gd name="csX7" fmla="*/ 94 w 94153"/>
                <a:gd name="csY7" fmla="*/ 93272 h 93208"/>
                <a:gd name="csX8" fmla="*/ 51374 w 94153"/>
                <a:gd name="csY8" fmla="*/ 93272 h 93208"/>
                <a:gd name="csX9" fmla="*/ 94247 w 94153"/>
                <a:gd name="csY9" fmla="*/ 47418 h 93208"/>
                <a:gd name="csX10" fmla="*/ 51374 w 94153"/>
                <a:gd name="csY10" fmla="*/ 63 h 93208"/>
                <a:gd name="csX11" fmla="*/ 94 w 94153"/>
                <a:gd name="csY11" fmla="*/ 63 h 93208"/>
                <a:gd name="csX12" fmla="*/ 33440 w 94153"/>
                <a:gd name="csY12" fmla="*/ 89041 h 93208"/>
                <a:gd name="csX13" fmla="*/ 26575 w 94153"/>
                <a:gd name="csY13" fmla="*/ 83582 h 93208"/>
                <a:gd name="csX14" fmla="*/ 26575 w 94153"/>
                <a:gd name="csY14" fmla="*/ 9752 h 93208"/>
                <a:gd name="csX15" fmla="*/ 33440 w 94153"/>
                <a:gd name="csY15" fmla="*/ 4293 h 93208"/>
                <a:gd name="csX16" fmla="*/ 47451 w 94153"/>
                <a:gd name="csY16" fmla="*/ 4293 h 93208"/>
                <a:gd name="csX17" fmla="*/ 72951 w 94153"/>
                <a:gd name="csY17" fmla="*/ 16985 h 93208"/>
                <a:gd name="csX18" fmla="*/ 80236 w 94153"/>
                <a:gd name="csY18" fmla="*/ 47418 h 93208"/>
                <a:gd name="csX19" fmla="*/ 72530 w 94153"/>
                <a:gd name="csY19" fmla="*/ 77441 h 93208"/>
                <a:gd name="csX20" fmla="*/ 47591 w 94153"/>
                <a:gd name="csY20" fmla="*/ 89041 h 93208"/>
                <a:gd name="csX21" fmla="*/ 33440 w 94153"/>
                <a:gd name="csY21" fmla="*/ 89041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4153" h="93208">
                  <a:moveTo>
                    <a:pt x="94" y="63"/>
                  </a:moveTo>
                  <a:lnTo>
                    <a:pt x="94" y="4293"/>
                  </a:lnTo>
                  <a:lnTo>
                    <a:pt x="3457" y="4293"/>
                  </a:lnTo>
                  <a:cubicBezTo>
                    <a:pt x="14245" y="4293"/>
                    <a:pt x="14525" y="5794"/>
                    <a:pt x="14525" y="10707"/>
                  </a:cubicBezTo>
                  <a:lnTo>
                    <a:pt x="14525" y="82627"/>
                  </a:lnTo>
                  <a:cubicBezTo>
                    <a:pt x="14525" y="87540"/>
                    <a:pt x="14245" y="89041"/>
                    <a:pt x="3457" y="89041"/>
                  </a:cubicBezTo>
                  <a:lnTo>
                    <a:pt x="94" y="89041"/>
                  </a:lnTo>
                  <a:lnTo>
                    <a:pt x="94" y="93272"/>
                  </a:lnTo>
                  <a:lnTo>
                    <a:pt x="51374" y="93272"/>
                  </a:lnTo>
                  <a:cubicBezTo>
                    <a:pt x="74912" y="93272"/>
                    <a:pt x="94247" y="73074"/>
                    <a:pt x="94247" y="47418"/>
                  </a:cubicBezTo>
                  <a:cubicBezTo>
                    <a:pt x="94247" y="21488"/>
                    <a:pt x="75333" y="63"/>
                    <a:pt x="51374" y="63"/>
                  </a:cubicBezTo>
                  <a:lnTo>
                    <a:pt x="94" y="63"/>
                  </a:lnTo>
                  <a:close/>
                  <a:moveTo>
                    <a:pt x="33440" y="89041"/>
                  </a:moveTo>
                  <a:cubicBezTo>
                    <a:pt x="26855" y="89041"/>
                    <a:pt x="26575" y="88086"/>
                    <a:pt x="26575" y="83582"/>
                  </a:cubicBezTo>
                  <a:lnTo>
                    <a:pt x="26575" y="9752"/>
                  </a:lnTo>
                  <a:cubicBezTo>
                    <a:pt x="26575" y="5249"/>
                    <a:pt x="26855" y="4293"/>
                    <a:pt x="33440" y="4293"/>
                  </a:cubicBezTo>
                  <a:lnTo>
                    <a:pt x="47451" y="4293"/>
                  </a:lnTo>
                  <a:cubicBezTo>
                    <a:pt x="56138" y="4293"/>
                    <a:pt x="65805" y="7296"/>
                    <a:pt x="72951" y="16985"/>
                  </a:cubicBezTo>
                  <a:cubicBezTo>
                    <a:pt x="78975" y="25037"/>
                    <a:pt x="80236" y="36773"/>
                    <a:pt x="80236" y="47418"/>
                  </a:cubicBezTo>
                  <a:cubicBezTo>
                    <a:pt x="80236" y="62566"/>
                    <a:pt x="77574" y="70754"/>
                    <a:pt x="72530" y="77441"/>
                  </a:cubicBezTo>
                  <a:cubicBezTo>
                    <a:pt x="69728" y="81126"/>
                    <a:pt x="61742" y="89041"/>
                    <a:pt x="47591" y="89041"/>
                  </a:cubicBezTo>
                  <a:lnTo>
                    <a:pt x="33440" y="89041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8" name="Group 67" descr="\documentclass{article}&#10;\usepackage{amsmath}&#10;\pagestyle{empty}&#10;\begin{document}&#10;THz&#10;&#10;&#10;\end{document}" title="IguanaTex Vector Display">
            <a:extLst>
              <a:ext uri="{FF2B5EF4-FFF2-40B4-BE49-F238E27FC236}">
                <a16:creationId xmlns:a16="http://schemas.microsoft.com/office/drawing/2014/main" id="{B977874C-1683-3133-36FE-D790B0B3F94A}"/>
              </a:ext>
            </a:extLst>
          </p:cNvPr>
          <p:cNvGrpSpPr>
            <a:grpSpLocks noChangeAspect="1"/>
          </p:cNvGrpSpPr>
          <p:nvPr>
            <p:custDataLst>
              <p:tags r:id="rId26"/>
            </p:custDataLst>
          </p:nvPr>
        </p:nvGrpSpPr>
        <p:grpSpPr>
          <a:xfrm>
            <a:off x="6017852" y="3660895"/>
            <a:ext cx="427544" cy="155306"/>
            <a:chOff x="9858720" y="3345107"/>
            <a:chExt cx="256592" cy="93208"/>
          </a:xfrm>
          <a:solidFill>
            <a:srgbClr val="FFC000"/>
          </a:solidFill>
        </p:grpSpPr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F717A38-6567-3F49-7852-EC6491968FAB}"/>
                </a:ext>
              </a:extLst>
            </p:cNvPr>
            <p:cNvSpPr/>
            <p:nvPr>
              <p:custDataLst>
                <p:tags r:id="rId106"/>
              </p:custDataLst>
            </p:nvPr>
          </p:nvSpPr>
          <p:spPr>
            <a:xfrm>
              <a:off x="9858720" y="3345925"/>
              <a:ext cx="90641" cy="92389"/>
            </a:xfrm>
            <a:custGeom>
              <a:avLst/>
              <a:gdLst>
                <a:gd name="csX0" fmla="*/ 88064 w 90641"/>
                <a:gd name="csY0" fmla="*/ 63 h 92389"/>
                <a:gd name="csX1" fmla="*/ 2730 w 90641"/>
                <a:gd name="csY1" fmla="*/ 63 h 92389"/>
                <a:gd name="csX2" fmla="*/ 77 w 90641"/>
                <a:gd name="csY2" fmla="*/ 30768 h 92389"/>
                <a:gd name="csX3" fmla="*/ 3568 w 90641"/>
                <a:gd name="csY3" fmla="*/ 30768 h 92389"/>
                <a:gd name="csX4" fmla="*/ 28708 w 90641"/>
                <a:gd name="csY4" fmla="*/ 4293 h 92389"/>
                <a:gd name="csX5" fmla="*/ 36249 w 90641"/>
                <a:gd name="csY5" fmla="*/ 4566 h 92389"/>
                <a:gd name="csX6" fmla="*/ 39182 w 90641"/>
                <a:gd name="csY6" fmla="*/ 9752 h 92389"/>
                <a:gd name="csX7" fmla="*/ 39182 w 90641"/>
                <a:gd name="csY7" fmla="*/ 81672 h 92389"/>
                <a:gd name="csX8" fmla="*/ 24518 w 90641"/>
                <a:gd name="csY8" fmla="*/ 88222 h 92389"/>
                <a:gd name="csX9" fmla="*/ 18931 w 90641"/>
                <a:gd name="csY9" fmla="*/ 88222 h 92389"/>
                <a:gd name="csX10" fmla="*/ 18931 w 90641"/>
                <a:gd name="csY10" fmla="*/ 92453 h 92389"/>
                <a:gd name="csX11" fmla="*/ 45327 w 90641"/>
                <a:gd name="csY11" fmla="*/ 92043 h 92389"/>
                <a:gd name="csX12" fmla="*/ 71863 w 90641"/>
                <a:gd name="csY12" fmla="*/ 92453 h 92389"/>
                <a:gd name="csX13" fmla="*/ 71863 w 90641"/>
                <a:gd name="csY13" fmla="*/ 88222 h 92389"/>
                <a:gd name="csX14" fmla="*/ 66277 w 90641"/>
                <a:gd name="csY14" fmla="*/ 88222 h 92389"/>
                <a:gd name="csX15" fmla="*/ 51612 w 90641"/>
                <a:gd name="csY15" fmla="*/ 81672 h 92389"/>
                <a:gd name="csX16" fmla="*/ 51612 w 90641"/>
                <a:gd name="csY16" fmla="*/ 9752 h 92389"/>
                <a:gd name="csX17" fmla="*/ 54126 w 90641"/>
                <a:gd name="csY17" fmla="*/ 4566 h 92389"/>
                <a:gd name="csX18" fmla="*/ 62087 w 90641"/>
                <a:gd name="csY18" fmla="*/ 4293 h 92389"/>
                <a:gd name="csX19" fmla="*/ 87226 w 90641"/>
                <a:gd name="csY19" fmla="*/ 30768 h 92389"/>
                <a:gd name="csX20" fmla="*/ 90718 w 90641"/>
                <a:gd name="csY20" fmla="*/ 30768 h 92389"/>
                <a:gd name="csX21" fmla="*/ 88064 w 90641"/>
                <a:gd name="csY21" fmla="*/ 63 h 923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0641" h="92389">
                  <a:moveTo>
                    <a:pt x="88064" y="63"/>
                  </a:moveTo>
                  <a:lnTo>
                    <a:pt x="2730" y="63"/>
                  </a:lnTo>
                  <a:lnTo>
                    <a:pt x="77" y="30768"/>
                  </a:lnTo>
                  <a:lnTo>
                    <a:pt x="3568" y="30768"/>
                  </a:lnTo>
                  <a:cubicBezTo>
                    <a:pt x="5524" y="8797"/>
                    <a:pt x="7618" y="4293"/>
                    <a:pt x="28708" y="4293"/>
                  </a:cubicBezTo>
                  <a:cubicBezTo>
                    <a:pt x="31221" y="4293"/>
                    <a:pt x="34853" y="4293"/>
                    <a:pt x="36249" y="4566"/>
                  </a:cubicBezTo>
                  <a:cubicBezTo>
                    <a:pt x="39182" y="5112"/>
                    <a:pt x="39182" y="6613"/>
                    <a:pt x="39182" y="9752"/>
                  </a:cubicBezTo>
                  <a:lnTo>
                    <a:pt x="39182" y="81672"/>
                  </a:lnTo>
                  <a:cubicBezTo>
                    <a:pt x="39182" y="86312"/>
                    <a:pt x="39182" y="88222"/>
                    <a:pt x="24518" y="88222"/>
                  </a:cubicBezTo>
                  <a:lnTo>
                    <a:pt x="18931" y="88222"/>
                  </a:lnTo>
                  <a:lnTo>
                    <a:pt x="18931" y="92453"/>
                  </a:lnTo>
                  <a:cubicBezTo>
                    <a:pt x="24657" y="92043"/>
                    <a:pt x="38903" y="92043"/>
                    <a:pt x="45327" y="92043"/>
                  </a:cubicBezTo>
                  <a:cubicBezTo>
                    <a:pt x="51752" y="92043"/>
                    <a:pt x="66137" y="92043"/>
                    <a:pt x="71863" y="92453"/>
                  </a:cubicBezTo>
                  <a:lnTo>
                    <a:pt x="71863" y="88222"/>
                  </a:lnTo>
                  <a:lnTo>
                    <a:pt x="66277" y="88222"/>
                  </a:lnTo>
                  <a:cubicBezTo>
                    <a:pt x="51612" y="88222"/>
                    <a:pt x="51612" y="86312"/>
                    <a:pt x="51612" y="81672"/>
                  </a:cubicBezTo>
                  <a:lnTo>
                    <a:pt x="51612" y="9752"/>
                  </a:lnTo>
                  <a:cubicBezTo>
                    <a:pt x="51612" y="7023"/>
                    <a:pt x="51612" y="5112"/>
                    <a:pt x="54126" y="4566"/>
                  </a:cubicBezTo>
                  <a:cubicBezTo>
                    <a:pt x="55662" y="4293"/>
                    <a:pt x="59433" y="4293"/>
                    <a:pt x="62087" y="4293"/>
                  </a:cubicBezTo>
                  <a:cubicBezTo>
                    <a:pt x="83176" y="4293"/>
                    <a:pt x="85271" y="8797"/>
                    <a:pt x="87226" y="30768"/>
                  </a:cubicBezTo>
                  <a:lnTo>
                    <a:pt x="90718" y="30768"/>
                  </a:lnTo>
                  <a:lnTo>
                    <a:pt x="88064" y="63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BE769505-72C3-F377-C5FC-346A75E7737C}"/>
                </a:ext>
              </a:extLst>
            </p:cNvPr>
            <p:cNvSpPr/>
            <p:nvPr>
              <p:custDataLst>
                <p:tags r:id="rId107"/>
              </p:custDataLst>
            </p:nvPr>
          </p:nvSpPr>
          <p:spPr>
            <a:xfrm>
              <a:off x="9959169" y="3345107"/>
              <a:ext cx="95389" cy="93208"/>
            </a:xfrm>
            <a:custGeom>
              <a:avLst/>
              <a:gdLst>
                <a:gd name="csX0" fmla="*/ 81088 w 95389"/>
                <a:gd name="csY0" fmla="*/ 10707 h 93208"/>
                <a:gd name="csX1" fmla="*/ 92122 w 95389"/>
                <a:gd name="csY1" fmla="*/ 4293 h 93208"/>
                <a:gd name="csX2" fmla="*/ 95473 w 95389"/>
                <a:gd name="csY2" fmla="*/ 4293 h 93208"/>
                <a:gd name="csX3" fmla="*/ 95473 w 95389"/>
                <a:gd name="csY3" fmla="*/ 63 h 93208"/>
                <a:gd name="csX4" fmla="*/ 74943 w 95389"/>
                <a:gd name="csY4" fmla="*/ 472 h 93208"/>
                <a:gd name="csX5" fmla="*/ 54273 w 95389"/>
                <a:gd name="csY5" fmla="*/ 63 h 93208"/>
                <a:gd name="csX6" fmla="*/ 54273 w 95389"/>
                <a:gd name="csY6" fmla="*/ 4293 h 93208"/>
                <a:gd name="csX7" fmla="*/ 57625 w 95389"/>
                <a:gd name="csY7" fmla="*/ 4293 h 93208"/>
                <a:gd name="csX8" fmla="*/ 68658 w 95389"/>
                <a:gd name="csY8" fmla="*/ 10707 h 93208"/>
                <a:gd name="csX9" fmla="*/ 68658 w 95389"/>
                <a:gd name="csY9" fmla="*/ 42641 h 93208"/>
                <a:gd name="csX10" fmla="*/ 26899 w 95389"/>
                <a:gd name="csY10" fmla="*/ 42641 h 93208"/>
                <a:gd name="csX11" fmla="*/ 26899 w 95389"/>
                <a:gd name="csY11" fmla="*/ 10707 h 93208"/>
                <a:gd name="csX12" fmla="*/ 37932 w 95389"/>
                <a:gd name="csY12" fmla="*/ 4293 h 93208"/>
                <a:gd name="csX13" fmla="*/ 41284 w 95389"/>
                <a:gd name="csY13" fmla="*/ 4293 h 93208"/>
                <a:gd name="csX14" fmla="*/ 41284 w 95389"/>
                <a:gd name="csY14" fmla="*/ 63 h 93208"/>
                <a:gd name="csX15" fmla="*/ 20754 w 95389"/>
                <a:gd name="csY15" fmla="*/ 472 h 93208"/>
                <a:gd name="csX16" fmla="*/ 84 w 95389"/>
                <a:gd name="csY16" fmla="*/ 63 h 93208"/>
                <a:gd name="csX17" fmla="*/ 84 w 95389"/>
                <a:gd name="csY17" fmla="*/ 4293 h 93208"/>
                <a:gd name="csX18" fmla="*/ 3436 w 95389"/>
                <a:gd name="csY18" fmla="*/ 4293 h 93208"/>
                <a:gd name="csX19" fmla="*/ 14469 w 95389"/>
                <a:gd name="csY19" fmla="*/ 10707 h 93208"/>
                <a:gd name="csX20" fmla="*/ 14469 w 95389"/>
                <a:gd name="csY20" fmla="*/ 82627 h 93208"/>
                <a:gd name="csX21" fmla="*/ 3436 w 95389"/>
                <a:gd name="csY21" fmla="*/ 89041 h 93208"/>
                <a:gd name="csX22" fmla="*/ 84 w 95389"/>
                <a:gd name="csY22" fmla="*/ 89041 h 93208"/>
                <a:gd name="csX23" fmla="*/ 84 w 95389"/>
                <a:gd name="csY23" fmla="*/ 93272 h 93208"/>
                <a:gd name="csX24" fmla="*/ 20614 w 95389"/>
                <a:gd name="csY24" fmla="*/ 92862 h 93208"/>
                <a:gd name="csX25" fmla="*/ 41284 w 95389"/>
                <a:gd name="csY25" fmla="*/ 93272 h 93208"/>
                <a:gd name="csX26" fmla="*/ 41284 w 95389"/>
                <a:gd name="csY26" fmla="*/ 89041 h 93208"/>
                <a:gd name="csX27" fmla="*/ 37932 w 95389"/>
                <a:gd name="csY27" fmla="*/ 89041 h 93208"/>
                <a:gd name="csX28" fmla="*/ 26899 w 95389"/>
                <a:gd name="csY28" fmla="*/ 82627 h 93208"/>
                <a:gd name="csX29" fmla="*/ 26899 w 95389"/>
                <a:gd name="csY29" fmla="*/ 46872 h 93208"/>
                <a:gd name="csX30" fmla="*/ 68658 w 95389"/>
                <a:gd name="csY30" fmla="*/ 46872 h 93208"/>
                <a:gd name="csX31" fmla="*/ 68658 w 95389"/>
                <a:gd name="csY31" fmla="*/ 82627 h 93208"/>
                <a:gd name="csX32" fmla="*/ 57625 w 95389"/>
                <a:gd name="csY32" fmla="*/ 89041 h 93208"/>
                <a:gd name="csX33" fmla="*/ 54273 w 95389"/>
                <a:gd name="csY33" fmla="*/ 89041 h 93208"/>
                <a:gd name="csX34" fmla="*/ 54273 w 95389"/>
                <a:gd name="csY34" fmla="*/ 93272 h 93208"/>
                <a:gd name="csX35" fmla="*/ 74803 w 95389"/>
                <a:gd name="csY35" fmla="*/ 92862 h 93208"/>
                <a:gd name="csX36" fmla="*/ 95473 w 95389"/>
                <a:gd name="csY36" fmla="*/ 93272 h 93208"/>
                <a:gd name="csX37" fmla="*/ 95473 w 95389"/>
                <a:gd name="csY37" fmla="*/ 89041 h 93208"/>
                <a:gd name="csX38" fmla="*/ 92122 w 95389"/>
                <a:gd name="csY38" fmla="*/ 89041 h 93208"/>
                <a:gd name="csX39" fmla="*/ 81088 w 95389"/>
                <a:gd name="csY39" fmla="*/ 82627 h 93208"/>
                <a:gd name="csX40" fmla="*/ 81088 w 95389"/>
                <a:gd name="csY40" fmla="*/ 10707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95389" h="93208">
                  <a:moveTo>
                    <a:pt x="81088" y="10707"/>
                  </a:moveTo>
                  <a:cubicBezTo>
                    <a:pt x="81088" y="5794"/>
                    <a:pt x="81368" y="4293"/>
                    <a:pt x="92122" y="4293"/>
                  </a:cubicBezTo>
                  <a:lnTo>
                    <a:pt x="95473" y="4293"/>
                  </a:lnTo>
                  <a:lnTo>
                    <a:pt x="95473" y="63"/>
                  </a:lnTo>
                  <a:cubicBezTo>
                    <a:pt x="90585" y="472"/>
                    <a:pt x="80250" y="472"/>
                    <a:pt x="74943" y="472"/>
                  </a:cubicBezTo>
                  <a:cubicBezTo>
                    <a:pt x="69636" y="472"/>
                    <a:pt x="59161" y="472"/>
                    <a:pt x="54273" y="63"/>
                  </a:cubicBezTo>
                  <a:lnTo>
                    <a:pt x="54273" y="4293"/>
                  </a:lnTo>
                  <a:lnTo>
                    <a:pt x="57625" y="4293"/>
                  </a:lnTo>
                  <a:cubicBezTo>
                    <a:pt x="68379" y="4293"/>
                    <a:pt x="68658" y="5794"/>
                    <a:pt x="68658" y="10707"/>
                  </a:cubicBezTo>
                  <a:lnTo>
                    <a:pt x="68658" y="42641"/>
                  </a:lnTo>
                  <a:lnTo>
                    <a:pt x="26899" y="42641"/>
                  </a:lnTo>
                  <a:lnTo>
                    <a:pt x="26899" y="10707"/>
                  </a:lnTo>
                  <a:cubicBezTo>
                    <a:pt x="26899" y="5794"/>
                    <a:pt x="27178" y="4293"/>
                    <a:pt x="37932" y="4293"/>
                  </a:cubicBezTo>
                  <a:lnTo>
                    <a:pt x="41284" y="4293"/>
                  </a:lnTo>
                  <a:lnTo>
                    <a:pt x="41284" y="63"/>
                  </a:lnTo>
                  <a:cubicBezTo>
                    <a:pt x="36396" y="472"/>
                    <a:pt x="26061" y="472"/>
                    <a:pt x="20754" y="472"/>
                  </a:cubicBezTo>
                  <a:cubicBezTo>
                    <a:pt x="15447" y="472"/>
                    <a:pt x="4972" y="472"/>
                    <a:pt x="84" y="63"/>
                  </a:cubicBezTo>
                  <a:lnTo>
                    <a:pt x="84" y="4293"/>
                  </a:lnTo>
                  <a:lnTo>
                    <a:pt x="3436" y="4293"/>
                  </a:lnTo>
                  <a:cubicBezTo>
                    <a:pt x="14190" y="4293"/>
                    <a:pt x="14469" y="5794"/>
                    <a:pt x="14469" y="10707"/>
                  </a:cubicBezTo>
                  <a:lnTo>
                    <a:pt x="14469" y="82627"/>
                  </a:lnTo>
                  <a:cubicBezTo>
                    <a:pt x="14469" y="87540"/>
                    <a:pt x="14190" y="89041"/>
                    <a:pt x="3436" y="89041"/>
                  </a:cubicBezTo>
                  <a:lnTo>
                    <a:pt x="84" y="89041"/>
                  </a:lnTo>
                  <a:lnTo>
                    <a:pt x="84" y="93272"/>
                  </a:lnTo>
                  <a:cubicBezTo>
                    <a:pt x="4972" y="92862"/>
                    <a:pt x="15307" y="92862"/>
                    <a:pt x="20614" y="92862"/>
                  </a:cubicBezTo>
                  <a:cubicBezTo>
                    <a:pt x="25921" y="92862"/>
                    <a:pt x="36396" y="92862"/>
                    <a:pt x="41284" y="93272"/>
                  </a:cubicBezTo>
                  <a:lnTo>
                    <a:pt x="41284" y="89041"/>
                  </a:lnTo>
                  <a:lnTo>
                    <a:pt x="37932" y="89041"/>
                  </a:lnTo>
                  <a:cubicBezTo>
                    <a:pt x="27178" y="89041"/>
                    <a:pt x="26899" y="87540"/>
                    <a:pt x="26899" y="82627"/>
                  </a:cubicBezTo>
                  <a:lnTo>
                    <a:pt x="26899" y="46872"/>
                  </a:lnTo>
                  <a:lnTo>
                    <a:pt x="68658" y="46872"/>
                  </a:lnTo>
                  <a:lnTo>
                    <a:pt x="68658" y="82627"/>
                  </a:lnTo>
                  <a:cubicBezTo>
                    <a:pt x="68658" y="87540"/>
                    <a:pt x="68379" y="89041"/>
                    <a:pt x="57625" y="89041"/>
                  </a:cubicBezTo>
                  <a:lnTo>
                    <a:pt x="54273" y="89041"/>
                  </a:lnTo>
                  <a:lnTo>
                    <a:pt x="54273" y="93272"/>
                  </a:lnTo>
                  <a:cubicBezTo>
                    <a:pt x="59161" y="92862"/>
                    <a:pt x="69496" y="92862"/>
                    <a:pt x="74803" y="92862"/>
                  </a:cubicBezTo>
                  <a:cubicBezTo>
                    <a:pt x="80111" y="92862"/>
                    <a:pt x="90585" y="92862"/>
                    <a:pt x="95473" y="93272"/>
                  </a:cubicBezTo>
                  <a:lnTo>
                    <a:pt x="95473" y="89041"/>
                  </a:lnTo>
                  <a:lnTo>
                    <a:pt x="92122" y="89041"/>
                  </a:lnTo>
                  <a:cubicBezTo>
                    <a:pt x="81368" y="89041"/>
                    <a:pt x="81088" y="87540"/>
                    <a:pt x="81088" y="82627"/>
                  </a:cubicBezTo>
                  <a:lnTo>
                    <a:pt x="81088" y="10707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5590E9E-C445-7F31-BFC4-AA8311E9BDE9}"/>
                </a:ext>
              </a:extLst>
            </p:cNvPr>
            <p:cNvSpPr/>
            <p:nvPr>
              <p:custDataLst>
                <p:tags r:id="rId108"/>
              </p:custDataLst>
            </p:nvPr>
          </p:nvSpPr>
          <p:spPr>
            <a:xfrm>
              <a:off x="10063218" y="3379497"/>
              <a:ext cx="52094" cy="58818"/>
            </a:xfrm>
            <a:custGeom>
              <a:avLst/>
              <a:gdLst>
                <a:gd name="csX0" fmla="*/ 50649 w 52094"/>
                <a:gd name="csY0" fmla="*/ 4157 h 58818"/>
                <a:gd name="csX1" fmla="*/ 51906 w 52094"/>
                <a:gd name="csY1" fmla="*/ 1837 h 58818"/>
                <a:gd name="csX2" fmla="*/ 48275 w 52094"/>
                <a:gd name="csY2" fmla="*/ 63 h 58818"/>
                <a:gd name="csX3" fmla="*/ 3583 w 52094"/>
                <a:gd name="csY3" fmla="*/ 63 h 58818"/>
                <a:gd name="csX4" fmla="*/ 2047 w 52094"/>
                <a:gd name="csY4" fmla="*/ 22034 h 58818"/>
                <a:gd name="csX5" fmla="*/ 5538 w 52094"/>
                <a:gd name="csY5" fmla="*/ 22034 h 58818"/>
                <a:gd name="csX6" fmla="*/ 24393 w 52094"/>
                <a:gd name="csY6" fmla="*/ 3065 h 58818"/>
                <a:gd name="csX7" fmla="*/ 40314 w 52094"/>
                <a:gd name="csY7" fmla="*/ 3065 h 58818"/>
                <a:gd name="csX8" fmla="*/ 1348 w 52094"/>
                <a:gd name="csY8" fmla="*/ 54514 h 58818"/>
                <a:gd name="csX9" fmla="*/ 91 w 52094"/>
                <a:gd name="csY9" fmla="*/ 56971 h 58818"/>
                <a:gd name="csX10" fmla="*/ 3723 w 52094"/>
                <a:gd name="csY10" fmla="*/ 58881 h 58818"/>
                <a:gd name="csX11" fmla="*/ 49811 w 52094"/>
                <a:gd name="csY11" fmla="*/ 58881 h 58818"/>
                <a:gd name="csX12" fmla="*/ 52186 w 52094"/>
                <a:gd name="csY12" fmla="*/ 33361 h 58818"/>
                <a:gd name="csX13" fmla="*/ 48694 w 52094"/>
                <a:gd name="csY13" fmla="*/ 33361 h 58818"/>
                <a:gd name="csX14" fmla="*/ 28303 w 52094"/>
                <a:gd name="csY14" fmla="*/ 55469 h 58818"/>
                <a:gd name="csX15" fmla="*/ 11823 w 52094"/>
                <a:gd name="csY15" fmla="*/ 55469 h 58818"/>
                <a:gd name="csX16" fmla="*/ 50649 w 52094"/>
                <a:gd name="csY16" fmla="*/ 4157 h 588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52094" h="58818">
                  <a:moveTo>
                    <a:pt x="50649" y="4157"/>
                  </a:moveTo>
                  <a:cubicBezTo>
                    <a:pt x="51906" y="2656"/>
                    <a:pt x="51906" y="2383"/>
                    <a:pt x="51906" y="1837"/>
                  </a:cubicBezTo>
                  <a:cubicBezTo>
                    <a:pt x="51906" y="63"/>
                    <a:pt x="50789" y="63"/>
                    <a:pt x="48275" y="63"/>
                  </a:cubicBezTo>
                  <a:lnTo>
                    <a:pt x="3583" y="63"/>
                  </a:lnTo>
                  <a:lnTo>
                    <a:pt x="2047" y="22034"/>
                  </a:lnTo>
                  <a:lnTo>
                    <a:pt x="5538" y="22034"/>
                  </a:lnTo>
                  <a:cubicBezTo>
                    <a:pt x="6376" y="8114"/>
                    <a:pt x="9030" y="3065"/>
                    <a:pt x="24393" y="3065"/>
                  </a:cubicBezTo>
                  <a:lnTo>
                    <a:pt x="40314" y="3065"/>
                  </a:lnTo>
                  <a:lnTo>
                    <a:pt x="1348" y="54514"/>
                  </a:lnTo>
                  <a:cubicBezTo>
                    <a:pt x="91" y="56015"/>
                    <a:pt x="91" y="56288"/>
                    <a:pt x="91" y="56971"/>
                  </a:cubicBezTo>
                  <a:cubicBezTo>
                    <a:pt x="91" y="58881"/>
                    <a:pt x="1069" y="58881"/>
                    <a:pt x="3723" y="58881"/>
                  </a:cubicBezTo>
                  <a:lnTo>
                    <a:pt x="49811" y="58881"/>
                  </a:lnTo>
                  <a:lnTo>
                    <a:pt x="52186" y="33361"/>
                  </a:lnTo>
                  <a:lnTo>
                    <a:pt x="48694" y="33361"/>
                  </a:lnTo>
                  <a:cubicBezTo>
                    <a:pt x="47437" y="49465"/>
                    <a:pt x="44504" y="55469"/>
                    <a:pt x="28303" y="55469"/>
                  </a:cubicBezTo>
                  <a:lnTo>
                    <a:pt x="11823" y="55469"/>
                  </a:lnTo>
                  <a:lnTo>
                    <a:pt x="50649" y="4157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FDA550A-05CE-F78A-3DDA-EE5C13115617}"/>
              </a:ext>
            </a:extLst>
          </p:cNvPr>
          <p:cNvGrpSpPr/>
          <p:nvPr/>
        </p:nvGrpSpPr>
        <p:grpSpPr>
          <a:xfrm>
            <a:off x="3301839" y="4134452"/>
            <a:ext cx="754296" cy="677158"/>
            <a:chOff x="1459664" y="890074"/>
            <a:chExt cx="322377" cy="289409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1ED12406-497C-4C20-7284-82CAB3BF92CD}"/>
                </a:ext>
              </a:extLst>
            </p:cNvPr>
            <p:cNvSpPr/>
            <p:nvPr>
              <p:custDataLst>
                <p:tags r:id="rId96"/>
              </p:custDataLst>
            </p:nvPr>
          </p:nvSpPr>
          <p:spPr>
            <a:xfrm>
              <a:off x="1460173" y="890074"/>
              <a:ext cx="69372" cy="71051"/>
            </a:xfrm>
            <a:custGeom>
              <a:avLst/>
              <a:gdLst>
                <a:gd name="csX0" fmla="*/ 71563 w 88952"/>
                <a:gd name="csY0" fmla="*/ 58474 h 91105"/>
                <a:gd name="csX1" fmla="*/ 46557 w 88952"/>
                <a:gd name="csY1" fmla="*/ 87163 h 91105"/>
                <a:gd name="csX2" fmla="*/ 25068 w 88952"/>
                <a:gd name="csY2" fmla="*/ 59378 h 91105"/>
                <a:gd name="csX3" fmla="*/ 25068 w 88952"/>
                <a:gd name="csY3" fmla="*/ 10143 h 91105"/>
                <a:gd name="csX4" fmla="*/ 35356 w 88952"/>
                <a:gd name="csY4" fmla="*/ 4069 h 91105"/>
                <a:gd name="csX5" fmla="*/ 38482 w 88952"/>
                <a:gd name="csY5" fmla="*/ 4069 h 91105"/>
                <a:gd name="csX6" fmla="*/ 38482 w 88952"/>
                <a:gd name="csY6" fmla="*/ 63 h 91105"/>
                <a:gd name="csX7" fmla="*/ 19337 w 88952"/>
                <a:gd name="csY7" fmla="*/ 450 h 91105"/>
                <a:gd name="csX8" fmla="*/ 62 w 88952"/>
                <a:gd name="csY8" fmla="*/ 63 h 91105"/>
                <a:gd name="csX9" fmla="*/ 62 w 88952"/>
                <a:gd name="csY9" fmla="*/ 4069 h 91105"/>
                <a:gd name="csX10" fmla="*/ 3187 w 88952"/>
                <a:gd name="csY10" fmla="*/ 4069 h 91105"/>
                <a:gd name="csX11" fmla="*/ 13476 w 88952"/>
                <a:gd name="csY11" fmla="*/ 10143 h 91105"/>
                <a:gd name="csX12" fmla="*/ 13476 w 88952"/>
                <a:gd name="csY12" fmla="*/ 58862 h 91105"/>
                <a:gd name="csX13" fmla="*/ 46296 w 88952"/>
                <a:gd name="csY13" fmla="*/ 91169 h 91105"/>
                <a:gd name="csX14" fmla="*/ 75209 w 88952"/>
                <a:gd name="csY14" fmla="*/ 64418 h 91105"/>
                <a:gd name="csX15" fmla="*/ 75600 w 88952"/>
                <a:gd name="csY15" fmla="*/ 55502 h 91105"/>
                <a:gd name="csX16" fmla="*/ 75600 w 88952"/>
                <a:gd name="csY16" fmla="*/ 14149 h 91105"/>
                <a:gd name="csX17" fmla="*/ 89015 w 88952"/>
                <a:gd name="csY17" fmla="*/ 4069 h 91105"/>
                <a:gd name="csX18" fmla="*/ 89015 w 88952"/>
                <a:gd name="csY18" fmla="*/ 63 h 91105"/>
                <a:gd name="csX19" fmla="*/ 73647 w 88952"/>
                <a:gd name="csY19" fmla="*/ 450 h 91105"/>
                <a:gd name="csX20" fmla="*/ 58148 w 88952"/>
                <a:gd name="csY20" fmla="*/ 63 h 91105"/>
                <a:gd name="csX21" fmla="*/ 58148 w 88952"/>
                <a:gd name="csY21" fmla="*/ 4069 h 91105"/>
                <a:gd name="csX22" fmla="*/ 71563 w 88952"/>
                <a:gd name="csY22" fmla="*/ 13632 h 91105"/>
                <a:gd name="csX23" fmla="*/ 71563 w 88952"/>
                <a:gd name="csY23" fmla="*/ 58474 h 911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88952" h="91105">
                  <a:moveTo>
                    <a:pt x="71563" y="58474"/>
                  </a:moveTo>
                  <a:cubicBezTo>
                    <a:pt x="71563" y="76824"/>
                    <a:pt x="58930" y="87163"/>
                    <a:pt x="46557" y="87163"/>
                  </a:cubicBezTo>
                  <a:cubicBezTo>
                    <a:pt x="40436" y="87163"/>
                    <a:pt x="25068" y="83932"/>
                    <a:pt x="25068" y="59378"/>
                  </a:cubicBezTo>
                  <a:lnTo>
                    <a:pt x="25068" y="10143"/>
                  </a:lnTo>
                  <a:cubicBezTo>
                    <a:pt x="25068" y="5490"/>
                    <a:pt x="25328" y="4069"/>
                    <a:pt x="35356" y="4069"/>
                  </a:cubicBezTo>
                  <a:lnTo>
                    <a:pt x="38482" y="4069"/>
                  </a:lnTo>
                  <a:lnTo>
                    <a:pt x="38482" y="63"/>
                  </a:lnTo>
                  <a:cubicBezTo>
                    <a:pt x="33924" y="450"/>
                    <a:pt x="24286" y="450"/>
                    <a:pt x="19337" y="450"/>
                  </a:cubicBezTo>
                  <a:cubicBezTo>
                    <a:pt x="14388" y="450"/>
                    <a:pt x="4620" y="450"/>
                    <a:pt x="62" y="63"/>
                  </a:cubicBezTo>
                  <a:lnTo>
                    <a:pt x="62" y="4069"/>
                  </a:lnTo>
                  <a:lnTo>
                    <a:pt x="3187" y="4069"/>
                  </a:lnTo>
                  <a:cubicBezTo>
                    <a:pt x="13216" y="4069"/>
                    <a:pt x="13476" y="5490"/>
                    <a:pt x="13476" y="10143"/>
                  </a:cubicBezTo>
                  <a:lnTo>
                    <a:pt x="13476" y="58862"/>
                  </a:lnTo>
                  <a:cubicBezTo>
                    <a:pt x="13476" y="77083"/>
                    <a:pt x="28584" y="91169"/>
                    <a:pt x="46296" y="91169"/>
                  </a:cubicBezTo>
                  <a:cubicBezTo>
                    <a:pt x="61274" y="91169"/>
                    <a:pt x="72995" y="79150"/>
                    <a:pt x="75209" y="64418"/>
                  </a:cubicBezTo>
                  <a:cubicBezTo>
                    <a:pt x="75600" y="61834"/>
                    <a:pt x="75600" y="60671"/>
                    <a:pt x="75600" y="55502"/>
                  </a:cubicBezTo>
                  <a:lnTo>
                    <a:pt x="75600" y="14149"/>
                  </a:lnTo>
                  <a:cubicBezTo>
                    <a:pt x="75600" y="9884"/>
                    <a:pt x="75600" y="4069"/>
                    <a:pt x="89015" y="4069"/>
                  </a:cubicBezTo>
                  <a:lnTo>
                    <a:pt x="89015" y="63"/>
                  </a:lnTo>
                  <a:cubicBezTo>
                    <a:pt x="84326" y="192"/>
                    <a:pt x="78075" y="450"/>
                    <a:pt x="73647" y="450"/>
                  </a:cubicBezTo>
                  <a:cubicBezTo>
                    <a:pt x="69088" y="450"/>
                    <a:pt x="62837" y="192"/>
                    <a:pt x="58148" y="63"/>
                  </a:cubicBezTo>
                  <a:lnTo>
                    <a:pt x="58148" y="4069"/>
                  </a:lnTo>
                  <a:cubicBezTo>
                    <a:pt x="71563" y="4069"/>
                    <a:pt x="71563" y="10143"/>
                    <a:pt x="71563" y="13632"/>
                  </a:cubicBezTo>
                  <a:lnTo>
                    <a:pt x="71563" y="58474"/>
                  </a:ln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7DCDD20-376B-6920-0E48-268A00A846A8}"/>
                </a:ext>
              </a:extLst>
            </p:cNvPr>
            <p:cNvSpPr/>
            <p:nvPr>
              <p:custDataLst>
                <p:tags r:id="rId97"/>
              </p:custDataLst>
            </p:nvPr>
          </p:nvSpPr>
          <p:spPr>
            <a:xfrm>
              <a:off x="1534929" y="890074"/>
              <a:ext cx="72217" cy="71051"/>
            </a:xfrm>
            <a:custGeom>
              <a:avLst/>
              <a:gdLst>
                <a:gd name="csX0" fmla="*/ 78473 w 92599"/>
                <a:gd name="csY0" fmla="*/ 12727 h 91105"/>
                <a:gd name="csX1" fmla="*/ 92669 w 92599"/>
                <a:gd name="csY1" fmla="*/ 4069 h 91105"/>
                <a:gd name="csX2" fmla="*/ 92669 w 92599"/>
                <a:gd name="csY2" fmla="*/ 63 h 91105"/>
                <a:gd name="csX3" fmla="*/ 80036 w 92599"/>
                <a:gd name="csY3" fmla="*/ 450 h 91105"/>
                <a:gd name="csX4" fmla="*/ 65188 w 92599"/>
                <a:gd name="csY4" fmla="*/ 63 h 91105"/>
                <a:gd name="csX5" fmla="*/ 65188 w 92599"/>
                <a:gd name="csY5" fmla="*/ 4069 h 91105"/>
                <a:gd name="csX6" fmla="*/ 74696 w 92599"/>
                <a:gd name="csY6" fmla="*/ 10530 h 91105"/>
                <a:gd name="csX7" fmla="*/ 74045 w 92599"/>
                <a:gd name="csY7" fmla="*/ 13115 h 91105"/>
                <a:gd name="csX8" fmla="*/ 50211 w 92599"/>
                <a:gd name="csY8" fmla="*/ 75403 h 91105"/>
                <a:gd name="csX9" fmla="*/ 25336 w 92599"/>
                <a:gd name="csY9" fmla="*/ 10143 h 91105"/>
                <a:gd name="csX10" fmla="*/ 24554 w 92599"/>
                <a:gd name="csY10" fmla="*/ 7816 h 91105"/>
                <a:gd name="csX11" fmla="*/ 35234 w 92599"/>
                <a:gd name="csY11" fmla="*/ 4069 h 91105"/>
                <a:gd name="csX12" fmla="*/ 35234 w 92599"/>
                <a:gd name="csY12" fmla="*/ 63 h 91105"/>
                <a:gd name="csX13" fmla="*/ 16610 w 92599"/>
                <a:gd name="csY13" fmla="*/ 450 h 91105"/>
                <a:gd name="csX14" fmla="*/ 69 w 92599"/>
                <a:gd name="csY14" fmla="*/ 63 h 91105"/>
                <a:gd name="csX15" fmla="*/ 69 w 92599"/>
                <a:gd name="csY15" fmla="*/ 4069 h 91105"/>
                <a:gd name="csX16" fmla="*/ 12833 w 92599"/>
                <a:gd name="csY16" fmla="*/ 8980 h 91105"/>
                <a:gd name="csX17" fmla="*/ 43048 w 92599"/>
                <a:gd name="csY17" fmla="*/ 88326 h 91105"/>
                <a:gd name="csX18" fmla="*/ 46304 w 92599"/>
                <a:gd name="csY18" fmla="*/ 91169 h 91105"/>
                <a:gd name="csX19" fmla="*/ 49430 w 92599"/>
                <a:gd name="csY19" fmla="*/ 88713 h 91105"/>
                <a:gd name="csX20" fmla="*/ 78473 w 92599"/>
                <a:gd name="csY20" fmla="*/ 12727 h 911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92599" h="91105">
                  <a:moveTo>
                    <a:pt x="78473" y="12727"/>
                  </a:moveTo>
                  <a:cubicBezTo>
                    <a:pt x="80296" y="7946"/>
                    <a:pt x="83813" y="4198"/>
                    <a:pt x="92669" y="4069"/>
                  </a:cubicBezTo>
                  <a:lnTo>
                    <a:pt x="92669" y="63"/>
                  </a:lnTo>
                  <a:cubicBezTo>
                    <a:pt x="88631" y="321"/>
                    <a:pt x="83422" y="450"/>
                    <a:pt x="80036" y="450"/>
                  </a:cubicBezTo>
                  <a:cubicBezTo>
                    <a:pt x="76129" y="450"/>
                    <a:pt x="68575" y="192"/>
                    <a:pt x="65188" y="63"/>
                  </a:cubicBezTo>
                  <a:lnTo>
                    <a:pt x="65188" y="4069"/>
                  </a:lnTo>
                  <a:cubicBezTo>
                    <a:pt x="71961" y="4198"/>
                    <a:pt x="74696" y="7558"/>
                    <a:pt x="74696" y="10530"/>
                  </a:cubicBezTo>
                  <a:cubicBezTo>
                    <a:pt x="74696" y="11564"/>
                    <a:pt x="74305" y="12339"/>
                    <a:pt x="74045" y="13115"/>
                  </a:cubicBezTo>
                  <a:lnTo>
                    <a:pt x="50211" y="75403"/>
                  </a:lnTo>
                  <a:lnTo>
                    <a:pt x="25336" y="10143"/>
                  </a:lnTo>
                  <a:cubicBezTo>
                    <a:pt x="24554" y="8333"/>
                    <a:pt x="24554" y="8075"/>
                    <a:pt x="24554" y="7816"/>
                  </a:cubicBezTo>
                  <a:cubicBezTo>
                    <a:pt x="24554" y="4069"/>
                    <a:pt x="31978" y="4069"/>
                    <a:pt x="35234" y="4069"/>
                  </a:cubicBezTo>
                  <a:lnTo>
                    <a:pt x="35234" y="63"/>
                  </a:lnTo>
                  <a:cubicBezTo>
                    <a:pt x="30545" y="450"/>
                    <a:pt x="21559" y="450"/>
                    <a:pt x="16610" y="450"/>
                  </a:cubicBezTo>
                  <a:cubicBezTo>
                    <a:pt x="10358" y="450"/>
                    <a:pt x="4758" y="192"/>
                    <a:pt x="69" y="63"/>
                  </a:cubicBezTo>
                  <a:lnTo>
                    <a:pt x="69" y="4069"/>
                  </a:lnTo>
                  <a:cubicBezTo>
                    <a:pt x="8535" y="4069"/>
                    <a:pt x="11009" y="4069"/>
                    <a:pt x="12833" y="8980"/>
                  </a:cubicBezTo>
                  <a:lnTo>
                    <a:pt x="43048" y="88326"/>
                  </a:lnTo>
                  <a:cubicBezTo>
                    <a:pt x="43960" y="90781"/>
                    <a:pt x="44611" y="91169"/>
                    <a:pt x="46304" y="91169"/>
                  </a:cubicBezTo>
                  <a:cubicBezTo>
                    <a:pt x="48518" y="91169"/>
                    <a:pt x="48778" y="90522"/>
                    <a:pt x="49430" y="88713"/>
                  </a:cubicBezTo>
                  <a:lnTo>
                    <a:pt x="78473" y="12727"/>
                  </a:ln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24ED785-EA70-444D-5462-288E1DB1DD98}"/>
                </a:ext>
              </a:extLst>
            </p:cNvPr>
            <p:cNvSpPr/>
            <p:nvPr>
              <p:custDataLst>
                <p:tags r:id="rId98"/>
              </p:custDataLst>
            </p:nvPr>
          </p:nvSpPr>
          <p:spPr>
            <a:xfrm>
              <a:off x="1461899" y="994155"/>
              <a:ext cx="40527" cy="67121"/>
            </a:xfrm>
            <a:custGeom>
              <a:avLst/>
              <a:gdLst>
                <a:gd name="csX0" fmla="*/ 10090 w 51965"/>
                <a:gd name="csY0" fmla="*/ 76190 h 86065"/>
                <a:gd name="csX1" fmla="*/ 23895 w 51965"/>
                <a:gd name="csY1" fmla="*/ 62880 h 86065"/>
                <a:gd name="csX2" fmla="*/ 52027 w 51965"/>
                <a:gd name="csY2" fmla="*/ 25145 h 86065"/>
                <a:gd name="csX3" fmla="*/ 24416 w 51965"/>
                <a:gd name="csY3" fmla="*/ 75 h 86065"/>
                <a:gd name="csX4" fmla="*/ 62 w 51965"/>
                <a:gd name="csY4" fmla="*/ 23465 h 86065"/>
                <a:gd name="csX5" fmla="*/ 6964 w 51965"/>
                <a:gd name="csY5" fmla="*/ 30702 h 86065"/>
                <a:gd name="csX6" fmla="*/ 13737 w 51965"/>
                <a:gd name="csY6" fmla="*/ 23853 h 86065"/>
                <a:gd name="csX7" fmla="*/ 6834 w 51965"/>
                <a:gd name="csY7" fmla="*/ 17133 h 86065"/>
                <a:gd name="csX8" fmla="*/ 5141 w 51965"/>
                <a:gd name="csY8" fmla="*/ 17262 h 86065"/>
                <a:gd name="csX9" fmla="*/ 22723 w 51965"/>
                <a:gd name="csY9" fmla="*/ 4081 h 86065"/>
                <a:gd name="csX10" fmla="*/ 40175 w 51965"/>
                <a:gd name="csY10" fmla="*/ 25145 h 86065"/>
                <a:gd name="csX11" fmla="*/ 26500 w 51965"/>
                <a:gd name="csY11" fmla="*/ 53704 h 86065"/>
                <a:gd name="csX12" fmla="*/ 1494 w 51965"/>
                <a:gd name="csY12" fmla="*/ 81359 h 86065"/>
                <a:gd name="csX13" fmla="*/ 62 w 51965"/>
                <a:gd name="csY13" fmla="*/ 86141 h 86065"/>
                <a:gd name="csX14" fmla="*/ 48380 w 51965"/>
                <a:gd name="csY14" fmla="*/ 86141 h 86065"/>
                <a:gd name="csX15" fmla="*/ 52027 w 51965"/>
                <a:gd name="csY15" fmla="*/ 63655 h 86065"/>
                <a:gd name="csX16" fmla="*/ 48771 w 51965"/>
                <a:gd name="csY16" fmla="*/ 63655 h 86065"/>
                <a:gd name="csX17" fmla="*/ 45906 w 51965"/>
                <a:gd name="csY17" fmla="*/ 75156 h 86065"/>
                <a:gd name="csX18" fmla="*/ 33533 w 51965"/>
                <a:gd name="csY18" fmla="*/ 76190 h 86065"/>
                <a:gd name="csX19" fmla="*/ 10090 w 51965"/>
                <a:gd name="csY19" fmla="*/ 76190 h 8606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51965" h="86065">
                  <a:moveTo>
                    <a:pt x="10090" y="76190"/>
                  </a:moveTo>
                  <a:lnTo>
                    <a:pt x="23895" y="62880"/>
                  </a:lnTo>
                  <a:cubicBezTo>
                    <a:pt x="44213" y="45046"/>
                    <a:pt x="52027" y="38068"/>
                    <a:pt x="52027" y="25145"/>
                  </a:cubicBezTo>
                  <a:cubicBezTo>
                    <a:pt x="52027" y="10413"/>
                    <a:pt x="40305" y="75"/>
                    <a:pt x="24416" y="75"/>
                  </a:cubicBezTo>
                  <a:cubicBezTo>
                    <a:pt x="9699" y="75"/>
                    <a:pt x="62" y="11964"/>
                    <a:pt x="62" y="23465"/>
                  </a:cubicBezTo>
                  <a:cubicBezTo>
                    <a:pt x="62" y="30702"/>
                    <a:pt x="6574" y="30702"/>
                    <a:pt x="6964" y="30702"/>
                  </a:cubicBezTo>
                  <a:cubicBezTo>
                    <a:pt x="9178" y="30702"/>
                    <a:pt x="13737" y="29151"/>
                    <a:pt x="13737" y="23853"/>
                  </a:cubicBezTo>
                  <a:cubicBezTo>
                    <a:pt x="13737" y="20493"/>
                    <a:pt x="11393" y="17133"/>
                    <a:pt x="6834" y="17133"/>
                  </a:cubicBezTo>
                  <a:cubicBezTo>
                    <a:pt x="5792" y="17133"/>
                    <a:pt x="5532" y="17133"/>
                    <a:pt x="5141" y="17262"/>
                  </a:cubicBezTo>
                  <a:cubicBezTo>
                    <a:pt x="8137" y="8862"/>
                    <a:pt x="15169" y="4081"/>
                    <a:pt x="22723" y="4081"/>
                  </a:cubicBezTo>
                  <a:cubicBezTo>
                    <a:pt x="34575" y="4081"/>
                    <a:pt x="40175" y="14548"/>
                    <a:pt x="40175" y="25145"/>
                  </a:cubicBezTo>
                  <a:cubicBezTo>
                    <a:pt x="40175" y="35483"/>
                    <a:pt x="33663" y="45692"/>
                    <a:pt x="26500" y="53704"/>
                  </a:cubicBezTo>
                  <a:lnTo>
                    <a:pt x="1494" y="81359"/>
                  </a:lnTo>
                  <a:cubicBezTo>
                    <a:pt x="62" y="82781"/>
                    <a:pt x="62" y="83039"/>
                    <a:pt x="62" y="86141"/>
                  </a:cubicBezTo>
                  <a:lnTo>
                    <a:pt x="48380" y="86141"/>
                  </a:lnTo>
                  <a:lnTo>
                    <a:pt x="52027" y="63655"/>
                  </a:lnTo>
                  <a:lnTo>
                    <a:pt x="48771" y="63655"/>
                  </a:lnTo>
                  <a:cubicBezTo>
                    <a:pt x="48120" y="67532"/>
                    <a:pt x="47208" y="73218"/>
                    <a:pt x="45906" y="75156"/>
                  </a:cubicBezTo>
                  <a:cubicBezTo>
                    <a:pt x="44994" y="76190"/>
                    <a:pt x="36398" y="76190"/>
                    <a:pt x="33533" y="76190"/>
                  </a:cubicBezTo>
                  <a:lnTo>
                    <a:pt x="10090" y="76190"/>
                  </a:ln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596DAB42-F6E0-98D7-3ADB-A88EAF14E21E}"/>
                </a:ext>
              </a:extLst>
            </p:cNvPr>
            <p:cNvSpPr/>
            <p:nvPr>
              <p:custDataLst>
                <p:tags r:id="rId99"/>
              </p:custDataLst>
            </p:nvPr>
          </p:nvSpPr>
          <p:spPr>
            <a:xfrm>
              <a:off x="1511872" y="994155"/>
              <a:ext cx="42151" cy="69339"/>
            </a:xfrm>
            <a:custGeom>
              <a:avLst/>
              <a:gdLst>
                <a:gd name="csX0" fmla="*/ 11788 w 54048"/>
                <a:gd name="csY0" fmla="*/ 43754 h 88908"/>
                <a:gd name="csX1" fmla="*/ 11788 w 54048"/>
                <a:gd name="csY1" fmla="*/ 40652 h 88908"/>
                <a:gd name="csX2" fmla="*/ 34580 w 54048"/>
                <a:gd name="csY2" fmla="*/ 3305 h 88908"/>
                <a:gd name="csX3" fmla="*/ 46041 w 54048"/>
                <a:gd name="csY3" fmla="*/ 8475 h 88908"/>
                <a:gd name="csX4" fmla="*/ 38878 w 54048"/>
                <a:gd name="csY4" fmla="*/ 14290 h 88908"/>
                <a:gd name="csX5" fmla="*/ 44869 w 54048"/>
                <a:gd name="csY5" fmla="*/ 20234 h 88908"/>
                <a:gd name="csX6" fmla="*/ 50860 w 54048"/>
                <a:gd name="csY6" fmla="*/ 14031 h 88908"/>
                <a:gd name="csX7" fmla="*/ 34319 w 54048"/>
                <a:gd name="csY7" fmla="*/ 75 h 88908"/>
                <a:gd name="csX8" fmla="*/ 67 w 54048"/>
                <a:gd name="csY8" fmla="*/ 45305 h 88908"/>
                <a:gd name="csX9" fmla="*/ 27287 w 54048"/>
                <a:gd name="csY9" fmla="*/ 88984 h 88908"/>
                <a:gd name="csX10" fmla="*/ 54116 w 54048"/>
                <a:gd name="csY10" fmla="*/ 59778 h 88908"/>
                <a:gd name="csX11" fmla="*/ 28068 w 54048"/>
                <a:gd name="csY11" fmla="*/ 30960 h 88908"/>
                <a:gd name="csX12" fmla="*/ 11788 w 54048"/>
                <a:gd name="csY12" fmla="*/ 43754 h 88908"/>
                <a:gd name="csX13" fmla="*/ 27287 w 54048"/>
                <a:gd name="csY13" fmla="*/ 85365 h 88908"/>
                <a:gd name="csX14" fmla="*/ 14393 w 54048"/>
                <a:gd name="csY14" fmla="*/ 75673 h 88908"/>
                <a:gd name="csX15" fmla="*/ 12049 w 54048"/>
                <a:gd name="csY15" fmla="*/ 56935 h 88908"/>
                <a:gd name="csX16" fmla="*/ 27938 w 54048"/>
                <a:gd name="csY16" fmla="*/ 33932 h 88908"/>
                <a:gd name="csX17" fmla="*/ 40050 w 54048"/>
                <a:gd name="csY17" fmla="*/ 41945 h 88908"/>
                <a:gd name="csX18" fmla="*/ 42394 w 54048"/>
                <a:gd name="csY18" fmla="*/ 59649 h 88908"/>
                <a:gd name="csX19" fmla="*/ 40180 w 54048"/>
                <a:gd name="csY19" fmla="*/ 76965 h 88908"/>
                <a:gd name="csX20" fmla="*/ 27287 w 54048"/>
                <a:gd name="csY20" fmla="*/ 85365 h 889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54048" h="88908">
                  <a:moveTo>
                    <a:pt x="11788" y="43754"/>
                  </a:moveTo>
                  <a:lnTo>
                    <a:pt x="11788" y="40652"/>
                  </a:lnTo>
                  <a:cubicBezTo>
                    <a:pt x="11788" y="7958"/>
                    <a:pt x="27938" y="3305"/>
                    <a:pt x="34580" y="3305"/>
                  </a:cubicBezTo>
                  <a:cubicBezTo>
                    <a:pt x="37706" y="3305"/>
                    <a:pt x="43176" y="4081"/>
                    <a:pt x="46041" y="8475"/>
                  </a:cubicBezTo>
                  <a:cubicBezTo>
                    <a:pt x="44087" y="8475"/>
                    <a:pt x="38878" y="8475"/>
                    <a:pt x="38878" y="14290"/>
                  </a:cubicBezTo>
                  <a:cubicBezTo>
                    <a:pt x="38878" y="18296"/>
                    <a:pt x="42004" y="20234"/>
                    <a:pt x="44869" y="20234"/>
                  </a:cubicBezTo>
                  <a:cubicBezTo>
                    <a:pt x="46953" y="20234"/>
                    <a:pt x="50860" y="19071"/>
                    <a:pt x="50860" y="14031"/>
                  </a:cubicBezTo>
                  <a:cubicBezTo>
                    <a:pt x="50860" y="6278"/>
                    <a:pt x="45129" y="75"/>
                    <a:pt x="34319" y="75"/>
                  </a:cubicBezTo>
                  <a:cubicBezTo>
                    <a:pt x="17649" y="75"/>
                    <a:pt x="67" y="16745"/>
                    <a:pt x="67" y="45305"/>
                  </a:cubicBezTo>
                  <a:cubicBezTo>
                    <a:pt x="67" y="79808"/>
                    <a:pt x="15174" y="88984"/>
                    <a:pt x="27287" y="88984"/>
                  </a:cubicBezTo>
                  <a:cubicBezTo>
                    <a:pt x="41743" y="88984"/>
                    <a:pt x="54116" y="76836"/>
                    <a:pt x="54116" y="59778"/>
                  </a:cubicBezTo>
                  <a:cubicBezTo>
                    <a:pt x="54116" y="43366"/>
                    <a:pt x="42524" y="30960"/>
                    <a:pt x="28068" y="30960"/>
                  </a:cubicBezTo>
                  <a:cubicBezTo>
                    <a:pt x="19212" y="30960"/>
                    <a:pt x="14393" y="37551"/>
                    <a:pt x="11788" y="43754"/>
                  </a:cubicBezTo>
                  <a:close/>
                  <a:moveTo>
                    <a:pt x="27287" y="85365"/>
                  </a:moveTo>
                  <a:cubicBezTo>
                    <a:pt x="19082" y="85365"/>
                    <a:pt x="15174" y="77612"/>
                    <a:pt x="14393" y="75673"/>
                  </a:cubicBezTo>
                  <a:cubicBezTo>
                    <a:pt x="12049" y="69599"/>
                    <a:pt x="12049" y="59261"/>
                    <a:pt x="12049" y="56935"/>
                  </a:cubicBezTo>
                  <a:cubicBezTo>
                    <a:pt x="12049" y="46855"/>
                    <a:pt x="16216" y="33932"/>
                    <a:pt x="27938" y="33932"/>
                  </a:cubicBezTo>
                  <a:cubicBezTo>
                    <a:pt x="30022" y="33932"/>
                    <a:pt x="36013" y="33932"/>
                    <a:pt x="40050" y="41945"/>
                  </a:cubicBezTo>
                  <a:cubicBezTo>
                    <a:pt x="42394" y="46726"/>
                    <a:pt x="42394" y="53317"/>
                    <a:pt x="42394" y="59649"/>
                  </a:cubicBezTo>
                  <a:cubicBezTo>
                    <a:pt x="42394" y="65852"/>
                    <a:pt x="42394" y="72313"/>
                    <a:pt x="40180" y="76965"/>
                  </a:cubicBezTo>
                  <a:cubicBezTo>
                    <a:pt x="36273" y="84719"/>
                    <a:pt x="30282" y="85365"/>
                    <a:pt x="27287" y="85365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B89EFD23-41B3-4BF5-BA52-909C6D06EC5F}"/>
                </a:ext>
              </a:extLst>
            </p:cNvPr>
            <p:cNvSpPr/>
            <p:nvPr>
              <p:custDataLst>
                <p:tags r:id="rId100"/>
              </p:custDataLst>
            </p:nvPr>
          </p:nvSpPr>
          <p:spPr>
            <a:xfrm>
              <a:off x="1562353" y="994155"/>
              <a:ext cx="42761" cy="69339"/>
            </a:xfrm>
            <a:custGeom>
              <a:avLst/>
              <a:gdLst>
                <a:gd name="csX0" fmla="*/ 54902 w 54830"/>
                <a:gd name="csY0" fmla="*/ 44788 h 88908"/>
                <a:gd name="csX1" fmla="*/ 49693 w 54830"/>
                <a:gd name="csY1" fmla="*/ 14548 h 88908"/>
                <a:gd name="csX2" fmla="*/ 27552 w 54830"/>
                <a:gd name="csY2" fmla="*/ 75 h 88908"/>
                <a:gd name="csX3" fmla="*/ 4891 w 54830"/>
                <a:gd name="csY3" fmla="*/ 15453 h 88908"/>
                <a:gd name="csX4" fmla="*/ 72 w 54830"/>
                <a:gd name="csY4" fmla="*/ 44788 h 88908"/>
                <a:gd name="csX5" fmla="*/ 5932 w 54830"/>
                <a:gd name="csY5" fmla="*/ 75932 h 88908"/>
                <a:gd name="csX6" fmla="*/ 27422 w 54830"/>
                <a:gd name="csY6" fmla="*/ 88984 h 88908"/>
                <a:gd name="csX7" fmla="*/ 50083 w 54830"/>
                <a:gd name="csY7" fmla="*/ 73993 h 88908"/>
                <a:gd name="csX8" fmla="*/ 54902 w 54830"/>
                <a:gd name="csY8" fmla="*/ 44788 h 88908"/>
                <a:gd name="csX9" fmla="*/ 27422 w 54830"/>
                <a:gd name="csY9" fmla="*/ 86141 h 88908"/>
                <a:gd name="csX10" fmla="*/ 12314 w 54830"/>
                <a:gd name="csY10" fmla="*/ 70504 h 88908"/>
                <a:gd name="csX11" fmla="*/ 10882 w 54830"/>
                <a:gd name="csY11" fmla="*/ 43237 h 88908"/>
                <a:gd name="csX12" fmla="*/ 11923 w 54830"/>
                <a:gd name="csY12" fmla="*/ 19459 h 88908"/>
                <a:gd name="csX13" fmla="*/ 27422 w 54830"/>
                <a:gd name="csY13" fmla="*/ 2918 h 88908"/>
                <a:gd name="csX14" fmla="*/ 42790 w 54830"/>
                <a:gd name="csY14" fmla="*/ 18037 h 88908"/>
                <a:gd name="csX15" fmla="*/ 44092 w 54830"/>
                <a:gd name="csY15" fmla="*/ 43237 h 88908"/>
                <a:gd name="csX16" fmla="*/ 42660 w 54830"/>
                <a:gd name="csY16" fmla="*/ 69987 h 88908"/>
                <a:gd name="csX17" fmla="*/ 27422 w 54830"/>
                <a:gd name="csY17" fmla="*/ 86141 h 889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4830" h="88908">
                  <a:moveTo>
                    <a:pt x="54902" y="44788"/>
                  </a:moveTo>
                  <a:cubicBezTo>
                    <a:pt x="54902" y="34449"/>
                    <a:pt x="54251" y="24111"/>
                    <a:pt x="49693" y="14548"/>
                  </a:cubicBezTo>
                  <a:cubicBezTo>
                    <a:pt x="43702" y="2142"/>
                    <a:pt x="33022" y="75"/>
                    <a:pt x="27552" y="75"/>
                  </a:cubicBezTo>
                  <a:cubicBezTo>
                    <a:pt x="19738" y="75"/>
                    <a:pt x="10230" y="3435"/>
                    <a:pt x="4891" y="15453"/>
                  </a:cubicBezTo>
                  <a:cubicBezTo>
                    <a:pt x="723" y="24370"/>
                    <a:pt x="72" y="34449"/>
                    <a:pt x="72" y="44788"/>
                  </a:cubicBezTo>
                  <a:cubicBezTo>
                    <a:pt x="72" y="54480"/>
                    <a:pt x="593" y="66110"/>
                    <a:pt x="5932" y="75932"/>
                  </a:cubicBezTo>
                  <a:cubicBezTo>
                    <a:pt x="11533" y="86399"/>
                    <a:pt x="21040" y="88984"/>
                    <a:pt x="27422" y="88984"/>
                  </a:cubicBezTo>
                  <a:cubicBezTo>
                    <a:pt x="34455" y="88984"/>
                    <a:pt x="44353" y="86270"/>
                    <a:pt x="50083" y="73993"/>
                  </a:cubicBezTo>
                  <a:cubicBezTo>
                    <a:pt x="54251" y="65076"/>
                    <a:pt x="54902" y="54997"/>
                    <a:pt x="54902" y="44788"/>
                  </a:cubicBezTo>
                  <a:close/>
                  <a:moveTo>
                    <a:pt x="27422" y="86141"/>
                  </a:moveTo>
                  <a:cubicBezTo>
                    <a:pt x="22343" y="86141"/>
                    <a:pt x="14658" y="82910"/>
                    <a:pt x="12314" y="70504"/>
                  </a:cubicBezTo>
                  <a:cubicBezTo>
                    <a:pt x="10882" y="62750"/>
                    <a:pt x="10882" y="50861"/>
                    <a:pt x="10882" y="43237"/>
                  </a:cubicBezTo>
                  <a:cubicBezTo>
                    <a:pt x="10882" y="34966"/>
                    <a:pt x="10882" y="26437"/>
                    <a:pt x="11923" y="19459"/>
                  </a:cubicBezTo>
                  <a:cubicBezTo>
                    <a:pt x="14398" y="4081"/>
                    <a:pt x="24166" y="2918"/>
                    <a:pt x="27422" y="2918"/>
                  </a:cubicBezTo>
                  <a:cubicBezTo>
                    <a:pt x="31720" y="2918"/>
                    <a:pt x="40315" y="5244"/>
                    <a:pt x="42790" y="18037"/>
                  </a:cubicBezTo>
                  <a:cubicBezTo>
                    <a:pt x="44092" y="25274"/>
                    <a:pt x="44092" y="35096"/>
                    <a:pt x="44092" y="43237"/>
                  </a:cubicBezTo>
                  <a:cubicBezTo>
                    <a:pt x="44092" y="52929"/>
                    <a:pt x="44092" y="61717"/>
                    <a:pt x="42660" y="69987"/>
                  </a:cubicBezTo>
                  <a:cubicBezTo>
                    <a:pt x="40706" y="82264"/>
                    <a:pt x="33283" y="86141"/>
                    <a:pt x="27422" y="86141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9E111F8-6A58-33B3-4E69-3A4A5C21188F}"/>
                </a:ext>
              </a:extLst>
            </p:cNvPr>
            <p:cNvSpPr/>
            <p:nvPr>
              <p:custDataLst>
                <p:tags r:id="rId101"/>
              </p:custDataLst>
            </p:nvPr>
          </p:nvSpPr>
          <p:spPr>
            <a:xfrm>
              <a:off x="1646285" y="1016732"/>
              <a:ext cx="51089" cy="44546"/>
            </a:xfrm>
            <a:custGeom>
              <a:avLst/>
              <a:gdLst>
                <a:gd name="csX0" fmla="*/ 10239 w 65509"/>
                <a:gd name="csY0" fmla="*/ 12739 h 57118"/>
                <a:gd name="csX1" fmla="*/ 10239 w 65509"/>
                <a:gd name="csY1" fmla="*/ 47372 h 57118"/>
                <a:gd name="csX2" fmla="*/ 80 w 65509"/>
                <a:gd name="csY2" fmla="*/ 53187 h 57118"/>
                <a:gd name="csX3" fmla="*/ 80 w 65509"/>
                <a:gd name="csY3" fmla="*/ 57194 h 57118"/>
                <a:gd name="csX4" fmla="*/ 14797 w 65509"/>
                <a:gd name="csY4" fmla="*/ 56806 h 57118"/>
                <a:gd name="csX5" fmla="*/ 29384 w 65509"/>
                <a:gd name="csY5" fmla="*/ 57194 h 57118"/>
                <a:gd name="csX6" fmla="*/ 29384 w 65509"/>
                <a:gd name="csY6" fmla="*/ 53187 h 57118"/>
                <a:gd name="csX7" fmla="*/ 19225 w 65509"/>
                <a:gd name="csY7" fmla="*/ 47372 h 57118"/>
                <a:gd name="csX8" fmla="*/ 19225 w 65509"/>
                <a:gd name="csY8" fmla="*/ 23594 h 57118"/>
                <a:gd name="csX9" fmla="*/ 36807 w 65509"/>
                <a:gd name="csY9" fmla="*/ 2918 h 57118"/>
                <a:gd name="csX10" fmla="*/ 46445 w 65509"/>
                <a:gd name="csY10" fmla="*/ 17262 h 57118"/>
                <a:gd name="csX11" fmla="*/ 46445 w 65509"/>
                <a:gd name="csY11" fmla="*/ 47372 h 57118"/>
                <a:gd name="csX12" fmla="*/ 36286 w 65509"/>
                <a:gd name="csY12" fmla="*/ 53187 h 57118"/>
                <a:gd name="csX13" fmla="*/ 36286 w 65509"/>
                <a:gd name="csY13" fmla="*/ 57194 h 57118"/>
                <a:gd name="csX14" fmla="*/ 51003 w 65509"/>
                <a:gd name="csY14" fmla="*/ 56806 h 57118"/>
                <a:gd name="csX15" fmla="*/ 65590 w 65509"/>
                <a:gd name="csY15" fmla="*/ 57194 h 57118"/>
                <a:gd name="csX16" fmla="*/ 65590 w 65509"/>
                <a:gd name="csY16" fmla="*/ 53187 h 57118"/>
                <a:gd name="csX17" fmla="*/ 55431 w 65509"/>
                <a:gd name="csY17" fmla="*/ 49311 h 57118"/>
                <a:gd name="csX18" fmla="*/ 55431 w 65509"/>
                <a:gd name="csY18" fmla="*/ 24628 h 57118"/>
                <a:gd name="csX19" fmla="*/ 51394 w 65509"/>
                <a:gd name="csY19" fmla="*/ 4856 h 57118"/>
                <a:gd name="csX20" fmla="*/ 37719 w 65509"/>
                <a:gd name="csY20" fmla="*/ 75 h 57118"/>
                <a:gd name="csX21" fmla="*/ 18444 w 65509"/>
                <a:gd name="csY21" fmla="*/ 13644 h 57118"/>
                <a:gd name="csX22" fmla="*/ 18444 w 65509"/>
                <a:gd name="csY22" fmla="*/ 75 h 57118"/>
                <a:gd name="csX23" fmla="*/ 80 w 65509"/>
                <a:gd name="csY23" fmla="*/ 1496 h 57118"/>
                <a:gd name="csX24" fmla="*/ 80 w 65509"/>
                <a:gd name="csY24" fmla="*/ 5502 h 57118"/>
                <a:gd name="csX25" fmla="*/ 10239 w 65509"/>
                <a:gd name="csY25" fmla="*/ 12739 h 571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65509" h="57118">
                  <a:moveTo>
                    <a:pt x="10239" y="12739"/>
                  </a:moveTo>
                  <a:lnTo>
                    <a:pt x="10239" y="47372"/>
                  </a:lnTo>
                  <a:cubicBezTo>
                    <a:pt x="10239" y="53187"/>
                    <a:pt x="8806" y="53187"/>
                    <a:pt x="80" y="53187"/>
                  </a:cubicBezTo>
                  <a:lnTo>
                    <a:pt x="80" y="57194"/>
                  </a:lnTo>
                  <a:cubicBezTo>
                    <a:pt x="4638" y="57064"/>
                    <a:pt x="11281" y="56806"/>
                    <a:pt x="14797" y="56806"/>
                  </a:cubicBezTo>
                  <a:cubicBezTo>
                    <a:pt x="18183" y="56806"/>
                    <a:pt x="24956" y="57064"/>
                    <a:pt x="29384" y="57194"/>
                  </a:cubicBezTo>
                  <a:lnTo>
                    <a:pt x="29384" y="53187"/>
                  </a:lnTo>
                  <a:cubicBezTo>
                    <a:pt x="20658" y="53187"/>
                    <a:pt x="19225" y="53187"/>
                    <a:pt x="19225" y="47372"/>
                  </a:cubicBezTo>
                  <a:lnTo>
                    <a:pt x="19225" y="23594"/>
                  </a:lnTo>
                  <a:cubicBezTo>
                    <a:pt x="19225" y="10155"/>
                    <a:pt x="28472" y="2918"/>
                    <a:pt x="36807" y="2918"/>
                  </a:cubicBezTo>
                  <a:cubicBezTo>
                    <a:pt x="45012" y="2918"/>
                    <a:pt x="46445" y="9896"/>
                    <a:pt x="46445" y="17262"/>
                  </a:cubicBezTo>
                  <a:lnTo>
                    <a:pt x="46445" y="47372"/>
                  </a:lnTo>
                  <a:cubicBezTo>
                    <a:pt x="46445" y="53187"/>
                    <a:pt x="45012" y="53187"/>
                    <a:pt x="36286" y="53187"/>
                  </a:cubicBezTo>
                  <a:lnTo>
                    <a:pt x="36286" y="57194"/>
                  </a:lnTo>
                  <a:cubicBezTo>
                    <a:pt x="40845" y="57064"/>
                    <a:pt x="47487" y="56806"/>
                    <a:pt x="51003" y="56806"/>
                  </a:cubicBezTo>
                  <a:cubicBezTo>
                    <a:pt x="54389" y="56806"/>
                    <a:pt x="61162" y="57064"/>
                    <a:pt x="65590" y="57194"/>
                  </a:cubicBezTo>
                  <a:lnTo>
                    <a:pt x="65590" y="53187"/>
                  </a:lnTo>
                  <a:cubicBezTo>
                    <a:pt x="58818" y="53187"/>
                    <a:pt x="55562" y="53187"/>
                    <a:pt x="55431" y="49311"/>
                  </a:cubicBezTo>
                  <a:lnTo>
                    <a:pt x="55431" y="24628"/>
                  </a:lnTo>
                  <a:cubicBezTo>
                    <a:pt x="55431" y="13514"/>
                    <a:pt x="55431" y="9508"/>
                    <a:pt x="51394" y="4856"/>
                  </a:cubicBezTo>
                  <a:cubicBezTo>
                    <a:pt x="49571" y="2659"/>
                    <a:pt x="45273" y="75"/>
                    <a:pt x="37719" y="75"/>
                  </a:cubicBezTo>
                  <a:cubicBezTo>
                    <a:pt x="28212" y="75"/>
                    <a:pt x="22090" y="5632"/>
                    <a:pt x="18444" y="13644"/>
                  </a:cubicBezTo>
                  <a:lnTo>
                    <a:pt x="18444" y="75"/>
                  </a:lnTo>
                  <a:lnTo>
                    <a:pt x="80" y="1496"/>
                  </a:lnTo>
                  <a:lnTo>
                    <a:pt x="80" y="5502"/>
                  </a:lnTo>
                  <a:cubicBezTo>
                    <a:pt x="9197" y="5502"/>
                    <a:pt x="10239" y="6407"/>
                    <a:pt x="10239" y="12739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0320650-807E-4A20-0BC3-20DA6F365E9A}"/>
                </a:ext>
              </a:extLst>
            </p:cNvPr>
            <p:cNvSpPr/>
            <p:nvPr>
              <p:custDataLst>
                <p:tags r:id="rId102"/>
              </p:custDataLst>
            </p:nvPr>
          </p:nvSpPr>
          <p:spPr>
            <a:xfrm>
              <a:off x="1702714" y="1016732"/>
              <a:ext cx="79327" cy="44546"/>
            </a:xfrm>
            <a:custGeom>
              <a:avLst/>
              <a:gdLst>
                <a:gd name="csX0" fmla="*/ 10244 w 101716"/>
                <a:gd name="csY0" fmla="*/ 12739 h 57118"/>
                <a:gd name="csX1" fmla="*/ 10244 w 101716"/>
                <a:gd name="csY1" fmla="*/ 47372 h 57118"/>
                <a:gd name="csX2" fmla="*/ 86 w 101716"/>
                <a:gd name="csY2" fmla="*/ 53187 h 57118"/>
                <a:gd name="csX3" fmla="*/ 86 w 101716"/>
                <a:gd name="csY3" fmla="*/ 57194 h 57118"/>
                <a:gd name="csX4" fmla="*/ 14803 w 101716"/>
                <a:gd name="csY4" fmla="*/ 56806 h 57118"/>
                <a:gd name="csX5" fmla="*/ 29389 w 101716"/>
                <a:gd name="csY5" fmla="*/ 57194 h 57118"/>
                <a:gd name="csX6" fmla="*/ 29389 w 101716"/>
                <a:gd name="csY6" fmla="*/ 53187 h 57118"/>
                <a:gd name="csX7" fmla="*/ 19231 w 101716"/>
                <a:gd name="csY7" fmla="*/ 47372 h 57118"/>
                <a:gd name="csX8" fmla="*/ 19231 w 101716"/>
                <a:gd name="csY8" fmla="*/ 23594 h 57118"/>
                <a:gd name="csX9" fmla="*/ 36813 w 101716"/>
                <a:gd name="csY9" fmla="*/ 2918 h 57118"/>
                <a:gd name="csX10" fmla="*/ 46450 w 101716"/>
                <a:gd name="csY10" fmla="*/ 17262 h 57118"/>
                <a:gd name="csX11" fmla="*/ 46450 w 101716"/>
                <a:gd name="csY11" fmla="*/ 47372 h 57118"/>
                <a:gd name="csX12" fmla="*/ 36292 w 101716"/>
                <a:gd name="csY12" fmla="*/ 53187 h 57118"/>
                <a:gd name="csX13" fmla="*/ 36292 w 101716"/>
                <a:gd name="csY13" fmla="*/ 57194 h 57118"/>
                <a:gd name="csX14" fmla="*/ 51009 w 101716"/>
                <a:gd name="csY14" fmla="*/ 56806 h 57118"/>
                <a:gd name="csX15" fmla="*/ 65596 w 101716"/>
                <a:gd name="csY15" fmla="*/ 57194 h 57118"/>
                <a:gd name="csX16" fmla="*/ 65596 w 101716"/>
                <a:gd name="csY16" fmla="*/ 53187 h 57118"/>
                <a:gd name="csX17" fmla="*/ 55437 w 101716"/>
                <a:gd name="csY17" fmla="*/ 47372 h 57118"/>
                <a:gd name="csX18" fmla="*/ 55437 w 101716"/>
                <a:gd name="csY18" fmla="*/ 23594 h 57118"/>
                <a:gd name="csX19" fmla="*/ 73019 w 101716"/>
                <a:gd name="csY19" fmla="*/ 2918 h 57118"/>
                <a:gd name="csX20" fmla="*/ 82657 w 101716"/>
                <a:gd name="csY20" fmla="*/ 17262 h 57118"/>
                <a:gd name="csX21" fmla="*/ 82657 w 101716"/>
                <a:gd name="csY21" fmla="*/ 47372 h 57118"/>
                <a:gd name="csX22" fmla="*/ 72498 w 101716"/>
                <a:gd name="csY22" fmla="*/ 53187 h 57118"/>
                <a:gd name="csX23" fmla="*/ 72498 w 101716"/>
                <a:gd name="csY23" fmla="*/ 57194 h 57118"/>
                <a:gd name="csX24" fmla="*/ 87215 w 101716"/>
                <a:gd name="csY24" fmla="*/ 56806 h 57118"/>
                <a:gd name="csX25" fmla="*/ 101802 w 101716"/>
                <a:gd name="csY25" fmla="*/ 57194 h 57118"/>
                <a:gd name="csX26" fmla="*/ 101802 w 101716"/>
                <a:gd name="csY26" fmla="*/ 53187 h 57118"/>
                <a:gd name="csX27" fmla="*/ 91643 w 101716"/>
                <a:gd name="csY27" fmla="*/ 49311 h 57118"/>
                <a:gd name="csX28" fmla="*/ 91643 w 101716"/>
                <a:gd name="csY28" fmla="*/ 24628 h 57118"/>
                <a:gd name="csX29" fmla="*/ 87606 w 101716"/>
                <a:gd name="csY29" fmla="*/ 4856 h 57118"/>
                <a:gd name="csX30" fmla="*/ 73931 w 101716"/>
                <a:gd name="csY30" fmla="*/ 75 h 57118"/>
                <a:gd name="csX31" fmla="*/ 55046 w 101716"/>
                <a:gd name="csY31" fmla="*/ 12739 h 57118"/>
                <a:gd name="csX32" fmla="*/ 37724 w 101716"/>
                <a:gd name="csY32" fmla="*/ 75 h 57118"/>
                <a:gd name="csX33" fmla="*/ 18449 w 101716"/>
                <a:gd name="csY33" fmla="*/ 13644 h 57118"/>
                <a:gd name="csX34" fmla="*/ 18449 w 101716"/>
                <a:gd name="csY34" fmla="*/ 75 h 57118"/>
                <a:gd name="csX35" fmla="*/ 86 w 101716"/>
                <a:gd name="csY35" fmla="*/ 1496 h 57118"/>
                <a:gd name="csX36" fmla="*/ 86 w 101716"/>
                <a:gd name="csY36" fmla="*/ 5502 h 57118"/>
                <a:gd name="csX37" fmla="*/ 10244 w 101716"/>
                <a:gd name="csY37" fmla="*/ 12739 h 571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101716" h="57118">
                  <a:moveTo>
                    <a:pt x="10244" y="12739"/>
                  </a:moveTo>
                  <a:lnTo>
                    <a:pt x="10244" y="47372"/>
                  </a:lnTo>
                  <a:cubicBezTo>
                    <a:pt x="10244" y="53187"/>
                    <a:pt x="8812" y="53187"/>
                    <a:pt x="86" y="53187"/>
                  </a:cubicBezTo>
                  <a:lnTo>
                    <a:pt x="86" y="57194"/>
                  </a:lnTo>
                  <a:cubicBezTo>
                    <a:pt x="4644" y="57064"/>
                    <a:pt x="11286" y="56806"/>
                    <a:pt x="14803" y="56806"/>
                  </a:cubicBezTo>
                  <a:cubicBezTo>
                    <a:pt x="18189" y="56806"/>
                    <a:pt x="24961" y="57064"/>
                    <a:pt x="29389" y="57194"/>
                  </a:cubicBezTo>
                  <a:lnTo>
                    <a:pt x="29389" y="53187"/>
                  </a:lnTo>
                  <a:cubicBezTo>
                    <a:pt x="20663" y="53187"/>
                    <a:pt x="19231" y="53187"/>
                    <a:pt x="19231" y="47372"/>
                  </a:cubicBezTo>
                  <a:lnTo>
                    <a:pt x="19231" y="23594"/>
                  </a:lnTo>
                  <a:cubicBezTo>
                    <a:pt x="19231" y="10155"/>
                    <a:pt x="28478" y="2918"/>
                    <a:pt x="36813" y="2918"/>
                  </a:cubicBezTo>
                  <a:cubicBezTo>
                    <a:pt x="45018" y="2918"/>
                    <a:pt x="46450" y="9896"/>
                    <a:pt x="46450" y="17262"/>
                  </a:cubicBezTo>
                  <a:lnTo>
                    <a:pt x="46450" y="47372"/>
                  </a:lnTo>
                  <a:cubicBezTo>
                    <a:pt x="46450" y="53187"/>
                    <a:pt x="45018" y="53187"/>
                    <a:pt x="36292" y="53187"/>
                  </a:cubicBezTo>
                  <a:lnTo>
                    <a:pt x="36292" y="57194"/>
                  </a:lnTo>
                  <a:cubicBezTo>
                    <a:pt x="40850" y="57064"/>
                    <a:pt x="47492" y="56806"/>
                    <a:pt x="51009" y="56806"/>
                  </a:cubicBezTo>
                  <a:cubicBezTo>
                    <a:pt x="54395" y="56806"/>
                    <a:pt x="61167" y="57064"/>
                    <a:pt x="65596" y="57194"/>
                  </a:cubicBezTo>
                  <a:lnTo>
                    <a:pt x="65596" y="53187"/>
                  </a:lnTo>
                  <a:cubicBezTo>
                    <a:pt x="56870" y="53187"/>
                    <a:pt x="55437" y="53187"/>
                    <a:pt x="55437" y="47372"/>
                  </a:cubicBezTo>
                  <a:lnTo>
                    <a:pt x="55437" y="23594"/>
                  </a:lnTo>
                  <a:cubicBezTo>
                    <a:pt x="55437" y="10155"/>
                    <a:pt x="64684" y="2918"/>
                    <a:pt x="73019" y="2918"/>
                  </a:cubicBezTo>
                  <a:cubicBezTo>
                    <a:pt x="81224" y="2918"/>
                    <a:pt x="82657" y="9896"/>
                    <a:pt x="82657" y="17262"/>
                  </a:cubicBezTo>
                  <a:lnTo>
                    <a:pt x="82657" y="47372"/>
                  </a:lnTo>
                  <a:cubicBezTo>
                    <a:pt x="82657" y="53187"/>
                    <a:pt x="81224" y="53187"/>
                    <a:pt x="72498" y="53187"/>
                  </a:cubicBezTo>
                  <a:lnTo>
                    <a:pt x="72498" y="57194"/>
                  </a:lnTo>
                  <a:cubicBezTo>
                    <a:pt x="77057" y="57064"/>
                    <a:pt x="83699" y="56806"/>
                    <a:pt x="87215" y="56806"/>
                  </a:cubicBezTo>
                  <a:cubicBezTo>
                    <a:pt x="90601" y="56806"/>
                    <a:pt x="97374" y="57064"/>
                    <a:pt x="101802" y="57194"/>
                  </a:cubicBezTo>
                  <a:lnTo>
                    <a:pt x="101802" y="53187"/>
                  </a:lnTo>
                  <a:cubicBezTo>
                    <a:pt x="95029" y="53187"/>
                    <a:pt x="91773" y="53187"/>
                    <a:pt x="91643" y="49311"/>
                  </a:cubicBezTo>
                  <a:lnTo>
                    <a:pt x="91643" y="24628"/>
                  </a:lnTo>
                  <a:cubicBezTo>
                    <a:pt x="91643" y="13514"/>
                    <a:pt x="91643" y="9508"/>
                    <a:pt x="87606" y="4856"/>
                  </a:cubicBezTo>
                  <a:cubicBezTo>
                    <a:pt x="85783" y="2659"/>
                    <a:pt x="81485" y="75"/>
                    <a:pt x="73931" y="75"/>
                  </a:cubicBezTo>
                  <a:cubicBezTo>
                    <a:pt x="62991" y="75"/>
                    <a:pt x="57260" y="7828"/>
                    <a:pt x="55046" y="12739"/>
                  </a:cubicBezTo>
                  <a:cubicBezTo>
                    <a:pt x="53223" y="1496"/>
                    <a:pt x="43585" y="75"/>
                    <a:pt x="37724" y="75"/>
                  </a:cubicBezTo>
                  <a:cubicBezTo>
                    <a:pt x="28217" y="75"/>
                    <a:pt x="22096" y="5632"/>
                    <a:pt x="18449" y="13644"/>
                  </a:cubicBezTo>
                  <a:lnTo>
                    <a:pt x="18449" y="75"/>
                  </a:lnTo>
                  <a:lnTo>
                    <a:pt x="86" y="1496"/>
                  </a:lnTo>
                  <a:lnTo>
                    <a:pt x="86" y="5502"/>
                  </a:lnTo>
                  <a:cubicBezTo>
                    <a:pt x="9202" y="5502"/>
                    <a:pt x="10244" y="6407"/>
                    <a:pt x="10244" y="12739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02255ED-D1A3-D985-8664-9956C7F79DE4}"/>
                </a:ext>
              </a:extLst>
            </p:cNvPr>
            <p:cNvSpPr/>
            <p:nvPr>
              <p:custDataLst>
                <p:tags r:id="rId103"/>
              </p:custDataLst>
            </p:nvPr>
          </p:nvSpPr>
          <p:spPr>
            <a:xfrm>
              <a:off x="1459664" y="1091702"/>
              <a:ext cx="44996" cy="68230"/>
            </a:xfrm>
            <a:custGeom>
              <a:avLst/>
              <a:gdLst>
                <a:gd name="csX0" fmla="*/ 34705 w 57695"/>
                <a:gd name="csY0" fmla="*/ 66251 h 87487"/>
                <a:gd name="csX1" fmla="*/ 34705 w 57695"/>
                <a:gd name="csY1" fmla="*/ 77494 h 87487"/>
                <a:gd name="csX2" fmla="*/ 24807 w 57695"/>
                <a:gd name="csY2" fmla="*/ 83568 h 87487"/>
                <a:gd name="csX3" fmla="*/ 22072 w 57695"/>
                <a:gd name="csY3" fmla="*/ 83568 h 87487"/>
                <a:gd name="csX4" fmla="*/ 22072 w 57695"/>
                <a:gd name="csY4" fmla="*/ 87574 h 87487"/>
                <a:gd name="csX5" fmla="*/ 39654 w 57695"/>
                <a:gd name="csY5" fmla="*/ 87186 h 87487"/>
                <a:gd name="csX6" fmla="*/ 57367 w 57695"/>
                <a:gd name="csY6" fmla="*/ 87574 h 87487"/>
                <a:gd name="csX7" fmla="*/ 57367 w 57695"/>
                <a:gd name="csY7" fmla="*/ 83568 h 87487"/>
                <a:gd name="csX8" fmla="*/ 54632 w 57695"/>
                <a:gd name="csY8" fmla="*/ 83568 h 87487"/>
                <a:gd name="csX9" fmla="*/ 44734 w 57695"/>
                <a:gd name="csY9" fmla="*/ 77494 h 87487"/>
                <a:gd name="csX10" fmla="*/ 44734 w 57695"/>
                <a:gd name="csY10" fmla="*/ 66251 h 87487"/>
                <a:gd name="csX11" fmla="*/ 57757 w 57695"/>
                <a:gd name="csY11" fmla="*/ 66251 h 87487"/>
                <a:gd name="csX12" fmla="*/ 57757 w 57695"/>
                <a:gd name="csY12" fmla="*/ 62245 h 87487"/>
                <a:gd name="csX13" fmla="*/ 44734 w 57695"/>
                <a:gd name="csY13" fmla="*/ 62245 h 87487"/>
                <a:gd name="csX14" fmla="*/ 44734 w 57695"/>
                <a:gd name="csY14" fmla="*/ 3447 h 87487"/>
                <a:gd name="csX15" fmla="*/ 42650 w 57695"/>
                <a:gd name="csY15" fmla="*/ 87 h 87487"/>
                <a:gd name="csX16" fmla="*/ 40045 w 57695"/>
                <a:gd name="csY16" fmla="*/ 1637 h 87487"/>
                <a:gd name="csX17" fmla="*/ 62 w 57695"/>
                <a:gd name="csY17" fmla="*/ 62245 h 87487"/>
                <a:gd name="csX18" fmla="*/ 62 w 57695"/>
                <a:gd name="csY18" fmla="*/ 66251 h 87487"/>
                <a:gd name="csX19" fmla="*/ 34705 w 57695"/>
                <a:gd name="csY19" fmla="*/ 66251 h 87487"/>
                <a:gd name="csX20" fmla="*/ 35487 w 57695"/>
                <a:gd name="csY20" fmla="*/ 62245 h 87487"/>
                <a:gd name="csX21" fmla="*/ 3708 w 57695"/>
                <a:gd name="csY21" fmla="*/ 62245 h 87487"/>
                <a:gd name="csX22" fmla="*/ 35487 w 57695"/>
                <a:gd name="csY22" fmla="*/ 14043 h 87487"/>
                <a:gd name="csX23" fmla="*/ 35487 w 57695"/>
                <a:gd name="csY23" fmla="*/ 62245 h 874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57695" h="87487">
                  <a:moveTo>
                    <a:pt x="34705" y="66251"/>
                  </a:moveTo>
                  <a:lnTo>
                    <a:pt x="34705" y="77494"/>
                  </a:lnTo>
                  <a:cubicBezTo>
                    <a:pt x="34705" y="82147"/>
                    <a:pt x="34445" y="83568"/>
                    <a:pt x="24807" y="83568"/>
                  </a:cubicBezTo>
                  <a:lnTo>
                    <a:pt x="22072" y="83568"/>
                  </a:lnTo>
                  <a:lnTo>
                    <a:pt x="22072" y="87574"/>
                  </a:lnTo>
                  <a:cubicBezTo>
                    <a:pt x="27412" y="87186"/>
                    <a:pt x="34184" y="87186"/>
                    <a:pt x="39654" y="87186"/>
                  </a:cubicBezTo>
                  <a:cubicBezTo>
                    <a:pt x="45124" y="87186"/>
                    <a:pt x="52027" y="87186"/>
                    <a:pt x="57367" y="87574"/>
                  </a:cubicBezTo>
                  <a:lnTo>
                    <a:pt x="57367" y="83568"/>
                  </a:lnTo>
                  <a:lnTo>
                    <a:pt x="54632" y="83568"/>
                  </a:lnTo>
                  <a:cubicBezTo>
                    <a:pt x="44994" y="83568"/>
                    <a:pt x="44734" y="82147"/>
                    <a:pt x="44734" y="77494"/>
                  </a:cubicBezTo>
                  <a:lnTo>
                    <a:pt x="44734" y="66251"/>
                  </a:lnTo>
                  <a:lnTo>
                    <a:pt x="57757" y="66251"/>
                  </a:lnTo>
                  <a:lnTo>
                    <a:pt x="57757" y="62245"/>
                  </a:lnTo>
                  <a:lnTo>
                    <a:pt x="44734" y="62245"/>
                  </a:lnTo>
                  <a:lnTo>
                    <a:pt x="44734" y="3447"/>
                  </a:lnTo>
                  <a:cubicBezTo>
                    <a:pt x="44734" y="862"/>
                    <a:pt x="44734" y="87"/>
                    <a:pt x="42650" y="87"/>
                  </a:cubicBezTo>
                  <a:cubicBezTo>
                    <a:pt x="41478" y="87"/>
                    <a:pt x="41087" y="87"/>
                    <a:pt x="40045" y="1637"/>
                  </a:cubicBezTo>
                  <a:lnTo>
                    <a:pt x="62" y="62245"/>
                  </a:lnTo>
                  <a:lnTo>
                    <a:pt x="62" y="66251"/>
                  </a:lnTo>
                  <a:lnTo>
                    <a:pt x="34705" y="66251"/>
                  </a:lnTo>
                  <a:close/>
                  <a:moveTo>
                    <a:pt x="35487" y="62245"/>
                  </a:moveTo>
                  <a:lnTo>
                    <a:pt x="3708" y="62245"/>
                  </a:lnTo>
                  <a:lnTo>
                    <a:pt x="35487" y="14043"/>
                  </a:lnTo>
                  <a:lnTo>
                    <a:pt x="35487" y="62245"/>
                  </a:ln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844EBB48-FAFA-0058-D752-9F99AB49E00C}"/>
                </a:ext>
              </a:extLst>
            </p:cNvPr>
            <p:cNvSpPr/>
            <p:nvPr>
              <p:custDataLst>
                <p:tags r:id="rId104"/>
              </p:custDataLst>
            </p:nvPr>
          </p:nvSpPr>
          <p:spPr>
            <a:xfrm>
              <a:off x="1544307" y="1115385"/>
              <a:ext cx="50075" cy="64098"/>
            </a:xfrm>
            <a:custGeom>
              <a:avLst/>
              <a:gdLst>
                <a:gd name="csX0" fmla="*/ 18824 w 64207"/>
                <a:gd name="csY0" fmla="*/ 8616 h 82189"/>
                <a:gd name="csX1" fmla="*/ 18824 w 64207"/>
                <a:gd name="csY1" fmla="*/ 87 h 82189"/>
                <a:gd name="csX2" fmla="*/ 70 w 64207"/>
                <a:gd name="csY2" fmla="*/ 1508 h 82189"/>
                <a:gd name="csX3" fmla="*/ 70 w 64207"/>
                <a:gd name="csY3" fmla="*/ 5514 h 82189"/>
                <a:gd name="csX4" fmla="*/ 10229 w 64207"/>
                <a:gd name="csY4" fmla="*/ 11976 h 82189"/>
                <a:gd name="csX5" fmla="*/ 10229 w 64207"/>
                <a:gd name="csY5" fmla="*/ 72454 h 82189"/>
                <a:gd name="csX6" fmla="*/ 70 w 64207"/>
                <a:gd name="csY6" fmla="*/ 78270 h 82189"/>
                <a:gd name="csX7" fmla="*/ 70 w 64207"/>
                <a:gd name="csY7" fmla="*/ 82276 h 82189"/>
                <a:gd name="csX8" fmla="*/ 14657 w 64207"/>
                <a:gd name="csY8" fmla="*/ 81888 h 82189"/>
                <a:gd name="csX9" fmla="*/ 29374 w 64207"/>
                <a:gd name="csY9" fmla="*/ 82276 h 82189"/>
                <a:gd name="csX10" fmla="*/ 29374 w 64207"/>
                <a:gd name="csY10" fmla="*/ 78270 h 82189"/>
                <a:gd name="csX11" fmla="*/ 19215 w 64207"/>
                <a:gd name="csY11" fmla="*/ 72454 h 82189"/>
                <a:gd name="csX12" fmla="*/ 19215 w 64207"/>
                <a:gd name="csY12" fmla="*/ 50744 h 82189"/>
                <a:gd name="csX13" fmla="*/ 19215 w 64207"/>
                <a:gd name="csY13" fmla="*/ 49581 h 82189"/>
                <a:gd name="csX14" fmla="*/ 35234 w 64207"/>
                <a:gd name="csY14" fmla="*/ 58627 h 82189"/>
                <a:gd name="csX15" fmla="*/ 64278 w 64207"/>
                <a:gd name="csY15" fmla="*/ 29292 h 82189"/>
                <a:gd name="csX16" fmla="*/ 37058 w 64207"/>
                <a:gd name="csY16" fmla="*/ 87 h 82189"/>
                <a:gd name="csX17" fmla="*/ 18824 w 64207"/>
                <a:gd name="csY17" fmla="*/ 8616 h 82189"/>
                <a:gd name="csX18" fmla="*/ 19215 w 64207"/>
                <a:gd name="csY18" fmla="*/ 42474 h 82189"/>
                <a:gd name="csX19" fmla="*/ 19215 w 64207"/>
                <a:gd name="csY19" fmla="*/ 13656 h 82189"/>
                <a:gd name="csX20" fmla="*/ 36016 w 64207"/>
                <a:gd name="csY20" fmla="*/ 3317 h 82189"/>
                <a:gd name="csX21" fmla="*/ 53468 w 64207"/>
                <a:gd name="csY21" fmla="*/ 29292 h 82189"/>
                <a:gd name="csX22" fmla="*/ 34714 w 64207"/>
                <a:gd name="csY22" fmla="*/ 55784 h 82189"/>
                <a:gd name="csX23" fmla="*/ 21038 w 64207"/>
                <a:gd name="csY23" fmla="*/ 47901 h 82189"/>
                <a:gd name="csX24" fmla="*/ 19215 w 64207"/>
                <a:gd name="csY24" fmla="*/ 42474 h 821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64207" h="82189">
                  <a:moveTo>
                    <a:pt x="18824" y="8616"/>
                  </a:moveTo>
                  <a:lnTo>
                    <a:pt x="18824" y="87"/>
                  </a:lnTo>
                  <a:lnTo>
                    <a:pt x="70" y="1508"/>
                  </a:lnTo>
                  <a:lnTo>
                    <a:pt x="70" y="5514"/>
                  </a:lnTo>
                  <a:cubicBezTo>
                    <a:pt x="9317" y="5514"/>
                    <a:pt x="10229" y="6290"/>
                    <a:pt x="10229" y="11976"/>
                  </a:cubicBezTo>
                  <a:lnTo>
                    <a:pt x="10229" y="72454"/>
                  </a:lnTo>
                  <a:cubicBezTo>
                    <a:pt x="10229" y="78270"/>
                    <a:pt x="8796" y="78270"/>
                    <a:pt x="70" y="78270"/>
                  </a:cubicBezTo>
                  <a:lnTo>
                    <a:pt x="70" y="82276"/>
                  </a:lnTo>
                  <a:cubicBezTo>
                    <a:pt x="4498" y="82147"/>
                    <a:pt x="11271" y="81888"/>
                    <a:pt x="14657" y="81888"/>
                  </a:cubicBezTo>
                  <a:cubicBezTo>
                    <a:pt x="18173" y="81888"/>
                    <a:pt x="24815" y="82147"/>
                    <a:pt x="29374" y="82276"/>
                  </a:cubicBezTo>
                  <a:lnTo>
                    <a:pt x="29374" y="78270"/>
                  </a:lnTo>
                  <a:cubicBezTo>
                    <a:pt x="20648" y="78270"/>
                    <a:pt x="19215" y="78270"/>
                    <a:pt x="19215" y="72454"/>
                  </a:cubicBezTo>
                  <a:lnTo>
                    <a:pt x="19215" y="50744"/>
                  </a:lnTo>
                  <a:lnTo>
                    <a:pt x="19215" y="49581"/>
                  </a:lnTo>
                  <a:cubicBezTo>
                    <a:pt x="19866" y="51649"/>
                    <a:pt x="25336" y="58627"/>
                    <a:pt x="35234" y="58627"/>
                  </a:cubicBezTo>
                  <a:cubicBezTo>
                    <a:pt x="50733" y="58627"/>
                    <a:pt x="64278" y="45963"/>
                    <a:pt x="64278" y="29292"/>
                  </a:cubicBezTo>
                  <a:cubicBezTo>
                    <a:pt x="64278" y="12880"/>
                    <a:pt x="51645" y="87"/>
                    <a:pt x="37058" y="87"/>
                  </a:cubicBezTo>
                  <a:cubicBezTo>
                    <a:pt x="26899" y="87"/>
                    <a:pt x="21429" y="5773"/>
                    <a:pt x="18824" y="8616"/>
                  </a:cubicBezTo>
                  <a:close/>
                  <a:moveTo>
                    <a:pt x="19215" y="42474"/>
                  </a:moveTo>
                  <a:lnTo>
                    <a:pt x="19215" y="13656"/>
                  </a:lnTo>
                  <a:cubicBezTo>
                    <a:pt x="22992" y="7065"/>
                    <a:pt x="29374" y="3317"/>
                    <a:pt x="36016" y="3317"/>
                  </a:cubicBezTo>
                  <a:cubicBezTo>
                    <a:pt x="45523" y="3317"/>
                    <a:pt x="53468" y="14689"/>
                    <a:pt x="53468" y="29292"/>
                  </a:cubicBezTo>
                  <a:cubicBezTo>
                    <a:pt x="53468" y="44929"/>
                    <a:pt x="44351" y="55784"/>
                    <a:pt x="34714" y="55784"/>
                  </a:cubicBezTo>
                  <a:cubicBezTo>
                    <a:pt x="29504" y="55784"/>
                    <a:pt x="24555" y="53199"/>
                    <a:pt x="21038" y="47901"/>
                  </a:cubicBezTo>
                  <a:cubicBezTo>
                    <a:pt x="19215" y="45187"/>
                    <a:pt x="19215" y="45058"/>
                    <a:pt x="19215" y="42474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9A93CB1E-9BF3-2B87-4713-1C80E814E7DD}"/>
                </a:ext>
              </a:extLst>
            </p:cNvPr>
            <p:cNvSpPr/>
            <p:nvPr>
              <p:custDataLst>
                <p:tags r:id="rId105"/>
              </p:custDataLst>
            </p:nvPr>
          </p:nvSpPr>
          <p:spPr>
            <a:xfrm>
              <a:off x="1601244" y="1114781"/>
              <a:ext cx="33213" cy="46259"/>
            </a:xfrm>
            <a:custGeom>
              <a:avLst/>
              <a:gdLst>
                <a:gd name="csX0" fmla="*/ 22867 w 42587"/>
                <a:gd name="csY0" fmla="*/ 32911 h 59315"/>
                <a:gd name="csX1" fmla="*/ 36412 w 42587"/>
                <a:gd name="csY1" fmla="*/ 44800 h 59315"/>
                <a:gd name="csX2" fmla="*/ 21695 w 42587"/>
                <a:gd name="csY2" fmla="*/ 56559 h 59315"/>
                <a:gd name="csX3" fmla="*/ 3592 w 42587"/>
                <a:gd name="csY3" fmla="*/ 38209 h 59315"/>
                <a:gd name="csX4" fmla="*/ 1769 w 42587"/>
                <a:gd name="csY4" fmla="*/ 36012 h 59315"/>
                <a:gd name="csX5" fmla="*/ 76 w 42587"/>
                <a:gd name="csY5" fmla="*/ 39243 h 59315"/>
                <a:gd name="csX6" fmla="*/ 76 w 42587"/>
                <a:gd name="csY6" fmla="*/ 56301 h 59315"/>
                <a:gd name="csX7" fmla="*/ 1508 w 42587"/>
                <a:gd name="csY7" fmla="*/ 59402 h 59315"/>
                <a:gd name="csX8" fmla="*/ 4764 w 42587"/>
                <a:gd name="csY8" fmla="*/ 56818 h 59315"/>
                <a:gd name="csX9" fmla="*/ 7369 w 42587"/>
                <a:gd name="csY9" fmla="*/ 53846 h 59315"/>
                <a:gd name="csX10" fmla="*/ 21695 w 42587"/>
                <a:gd name="csY10" fmla="*/ 59402 h 59315"/>
                <a:gd name="csX11" fmla="*/ 42664 w 42587"/>
                <a:gd name="csY11" fmla="*/ 41440 h 59315"/>
                <a:gd name="csX12" fmla="*/ 37194 w 42587"/>
                <a:gd name="csY12" fmla="*/ 29163 h 59315"/>
                <a:gd name="csX13" fmla="*/ 22346 w 42587"/>
                <a:gd name="csY13" fmla="*/ 22960 h 59315"/>
                <a:gd name="csX14" fmla="*/ 6327 w 42587"/>
                <a:gd name="csY14" fmla="*/ 12363 h 59315"/>
                <a:gd name="csX15" fmla="*/ 20914 w 42587"/>
                <a:gd name="csY15" fmla="*/ 2542 h 59315"/>
                <a:gd name="csX16" fmla="*/ 36152 w 42587"/>
                <a:gd name="csY16" fmla="*/ 18179 h 59315"/>
                <a:gd name="csX17" fmla="*/ 37715 w 42587"/>
                <a:gd name="csY17" fmla="*/ 19342 h 59315"/>
                <a:gd name="csX18" fmla="*/ 39408 w 42587"/>
                <a:gd name="csY18" fmla="*/ 16240 h 59315"/>
                <a:gd name="csX19" fmla="*/ 39408 w 42587"/>
                <a:gd name="csY19" fmla="*/ 3188 h 59315"/>
                <a:gd name="csX20" fmla="*/ 37975 w 42587"/>
                <a:gd name="csY20" fmla="*/ 87 h 59315"/>
                <a:gd name="csX21" fmla="*/ 35370 w 42587"/>
                <a:gd name="csY21" fmla="*/ 1637 h 59315"/>
                <a:gd name="csX22" fmla="*/ 33156 w 42587"/>
                <a:gd name="csY22" fmla="*/ 3705 h 59315"/>
                <a:gd name="csX23" fmla="*/ 20914 w 42587"/>
                <a:gd name="csY23" fmla="*/ 87 h 59315"/>
                <a:gd name="csX24" fmla="*/ 76 w 42587"/>
                <a:gd name="csY24" fmla="*/ 15982 h 59315"/>
                <a:gd name="csX25" fmla="*/ 5676 w 42587"/>
                <a:gd name="csY25" fmla="*/ 26966 h 59315"/>
                <a:gd name="csX26" fmla="*/ 22867 w 42587"/>
                <a:gd name="csY26" fmla="*/ 32911 h 593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42587" h="59315">
                  <a:moveTo>
                    <a:pt x="22867" y="32911"/>
                  </a:moveTo>
                  <a:cubicBezTo>
                    <a:pt x="25733" y="33428"/>
                    <a:pt x="36412" y="35495"/>
                    <a:pt x="36412" y="44800"/>
                  </a:cubicBezTo>
                  <a:cubicBezTo>
                    <a:pt x="36412" y="51390"/>
                    <a:pt x="31854" y="56559"/>
                    <a:pt x="21695" y="56559"/>
                  </a:cubicBezTo>
                  <a:cubicBezTo>
                    <a:pt x="10755" y="56559"/>
                    <a:pt x="6067" y="49193"/>
                    <a:pt x="3592" y="38209"/>
                  </a:cubicBezTo>
                  <a:cubicBezTo>
                    <a:pt x="3201" y="36529"/>
                    <a:pt x="3071" y="36012"/>
                    <a:pt x="1769" y="36012"/>
                  </a:cubicBezTo>
                  <a:cubicBezTo>
                    <a:pt x="76" y="36012"/>
                    <a:pt x="76" y="36917"/>
                    <a:pt x="76" y="39243"/>
                  </a:cubicBezTo>
                  <a:lnTo>
                    <a:pt x="76" y="56301"/>
                  </a:lnTo>
                  <a:cubicBezTo>
                    <a:pt x="76" y="58498"/>
                    <a:pt x="76" y="59402"/>
                    <a:pt x="1508" y="59402"/>
                  </a:cubicBezTo>
                  <a:cubicBezTo>
                    <a:pt x="2159" y="59402"/>
                    <a:pt x="2290" y="59273"/>
                    <a:pt x="4764" y="56818"/>
                  </a:cubicBezTo>
                  <a:cubicBezTo>
                    <a:pt x="5025" y="56559"/>
                    <a:pt x="5025" y="56301"/>
                    <a:pt x="7369" y="53846"/>
                  </a:cubicBezTo>
                  <a:cubicBezTo>
                    <a:pt x="13099" y="59273"/>
                    <a:pt x="18960" y="59402"/>
                    <a:pt x="21695" y="59402"/>
                  </a:cubicBezTo>
                  <a:cubicBezTo>
                    <a:pt x="36673" y="59402"/>
                    <a:pt x="42664" y="50744"/>
                    <a:pt x="42664" y="41440"/>
                  </a:cubicBezTo>
                  <a:cubicBezTo>
                    <a:pt x="42664" y="34591"/>
                    <a:pt x="38756" y="30714"/>
                    <a:pt x="37194" y="29163"/>
                  </a:cubicBezTo>
                  <a:cubicBezTo>
                    <a:pt x="32896" y="25028"/>
                    <a:pt x="27816" y="23994"/>
                    <a:pt x="22346" y="22960"/>
                  </a:cubicBezTo>
                  <a:cubicBezTo>
                    <a:pt x="15053" y="21539"/>
                    <a:pt x="6327" y="19859"/>
                    <a:pt x="6327" y="12363"/>
                  </a:cubicBezTo>
                  <a:cubicBezTo>
                    <a:pt x="6327" y="7840"/>
                    <a:pt x="9713" y="2542"/>
                    <a:pt x="20914" y="2542"/>
                  </a:cubicBezTo>
                  <a:cubicBezTo>
                    <a:pt x="35240" y="2542"/>
                    <a:pt x="35891" y="14173"/>
                    <a:pt x="36152" y="18179"/>
                  </a:cubicBezTo>
                  <a:cubicBezTo>
                    <a:pt x="36282" y="19342"/>
                    <a:pt x="37454" y="19342"/>
                    <a:pt x="37715" y="19342"/>
                  </a:cubicBezTo>
                  <a:cubicBezTo>
                    <a:pt x="39408" y="19342"/>
                    <a:pt x="39408" y="18696"/>
                    <a:pt x="39408" y="16240"/>
                  </a:cubicBezTo>
                  <a:lnTo>
                    <a:pt x="39408" y="3188"/>
                  </a:lnTo>
                  <a:cubicBezTo>
                    <a:pt x="39408" y="991"/>
                    <a:pt x="39408" y="87"/>
                    <a:pt x="37975" y="87"/>
                  </a:cubicBezTo>
                  <a:cubicBezTo>
                    <a:pt x="37324" y="87"/>
                    <a:pt x="37063" y="87"/>
                    <a:pt x="35370" y="1637"/>
                  </a:cubicBezTo>
                  <a:cubicBezTo>
                    <a:pt x="34980" y="2154"/>
                    <a:pt x="33677" y="3317"/>
                    <a:pt x="33156" y="3705"/>
                  </a:cubicBezTo>
                  <a:cubicBezTo>
                    <a:pt x="28207" y="87"/>
                    <a:pt x="22867" y="87"/>
                    <a:pt x="20914" y="87"/>
                  </a:cubicBezTo>
                  <a:cubicBezTo>
                    <a:pt x="5025" y="87"/>
                    <a:pt x="76" y="8745"/>
                    <a:pt x="76" y="15982"/>
                  </a:cubicBezTo>
                  <a:cubicBezTo>
                    <a:pt x="76" y="20505"/>
                    <a:pt x="2159" y="24123"/>
                    <a:pt x="5676" y="26966"/>
                  </a:cubicBezTo>
                  <a:cubicBezTo>
                    <a:pt x="9843" y="30326"/>
                    <a:pt x="13490" y="31101"/>
                    <a:pt x="22867" y="32911"/>
                  </a:cubicBezTo>
                  <a:close/>
                </a:path>
              </a:pathLst>
            </a:custGeom>
            <a:solidFill>
              <a:srgbClr val="A02B93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70" name="Group 69" descr="\documentclass{article}&#10;\usepackage{amsmath}&#10;\pagestyle{empty}&#10;\begin{document}&#10;$e$-beam&#10;&#10;&#10;\end{document}" title="IguanaTex Vector Display">
            <a:extLst>
              <a:ext uri="{FF2B5EF4-FFF2-40B4-BE49-F238E27FC236}">
                <a16:creationId xmlns:a16="http://schemas.microsoft.com/office/drawing/2014/main" id="{21564C64-7C36-078C-09D4-11DE4EF23567}"/>
              </a:ext>
            </a:extLst>
          </p:cNvPr>
          <p:cNvGrpSpPr>
            <a:grpSpLocks noChangeAspect="1"/>
          </p:cNvGrpSpPr>
          <p:nvPr>
            <p:custDataLst>
              <p:tags r:id="rId27"/>
            </p:custDataLst>
          </p:nvPr>
        </p:nvGrpSpPr>
        <p:grpSpPr>
          <a:xfrm>
            <a:off x="2084307" y="3635240"/>
            <a:ext cx="741326" cy="160308"/>
            <a:chOff x="7320326" y="2678179"/>
            <a:chExt cx="444912" cy="96211"/>
          </a:xfrm>
          <a:solidFill>
            <a:srgbClr val="919396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F05924D-5D7B-13D1-C7DE-88C4A1A7D7B2}"/>
                </a:ext>
              </a:extLst>
            </p:cNvPr>
            <p:cNvSpPr/>
            <p:nvPr>
              <p:custDataLst>
                <p:tags r:id="rId90"/>
              </p:custDataLst>
            </p:nvPr>
          </p:nvSpPr>
          <p:spPr>
            <a:xfrm>
              <a:off x="7320326" y="2712570"/>
              <a:ext cx="55222" cy="61820"/>
            </a:xfrm>
            <a:custGeom>
              <a:avLst/>
              <a:gdLst>
                <a:gd name="csX0" fmla="*/ 20354 w 55222"/>
                <a:gd name="csY0" fmla="*/ 28858 h 61820"/>
                <a:gd name="csX1" fmla="*/ 42356 w 55222"/>
                <a:gd name="csY1" fmla="*/ 25719 h 61820"/>
                <a:gd name="csX2" fmla="*/ 53142 w 55222"/>
                <a:gd name="csY2" fmla="*/ 11663 h 61820"/>
                <a:gd name="csX3" fmla="*/ 37754 w 55222"/>
                <a:gd name="csY3" fmla="*/ 63 h 61820"/>
                <a:gd name="csX4" fmla="*/ 77 w 55222"/>
                <a:gd name="csY4" fmla="*/ 37183 h 61820"/>
                <a:gd name="csX5" fmla="*/ 22654 w 55222"/>
                <a:gd name="csY5" fmla="*/ 61884 h 61820"/>
                <a:gd name="csX6" fmla="*/ 55299 w 55222"/>
                <a:gd name="csY6" fmla="*/ 45780 h 61820"/>
                <a:gd name="csX7" fmla="*/ 53573 w 55222"/>
                <a:gd name="csY7" fmla="*/ 44006 h 61820"/>
                <a:gd name="csX8" fmla="*/ 51704 w 55222"/>
                <a:gd name="csY8" fmla="*/ 45371 h 61820"/>
                <a:gd name="csX9" fmla="*/ 22942 w 55222"/>
                <a:gd name="csY9" fmla="*/ 58881 h 61820"/>
                <a:gd name="csX10" fmla="*/ 10431 w 55222"/>
                <a:gd name="csY10" fmla="*/ 43051 h 61820"/>
                <a:gd name="csX11" fmla="*/ 12732 w 55222"/>
                <a:gd name="csY11" fmla="*/ 28858 h 61820"/>
                <a:gd name="csX12" fmla="*/ 20354 w 55222"/>
                <a:gd name="csY12" fmla="*/ 28858 h 61820"/>
                <a:gd name="csX13" fmla="*/ 13595 w 55222"/>
                <a:gd name="csY13" fmla="*/ 25856 h 61820"/>
                <a:gd name="csX14" fmla="*/ 37754 w 55222"/>
                <a:gd name="csY14" fmla="*/ 3065 h 61820"/>
                <a:gd name="csX15" fmla="*/ 48396 w 55222"/>
                <a:gd name="csY15" fmla="*/ 11663 h 61820"/>
                <a:gd name="csX16" fmla="*/ 19491 w 55222"/>
                <a:gd name="csY16" fmla="*/ 25856 h 61820"/>
                <a:gd name="csX17" fmla="*/ 13595 w 55222"/>
                <a:gd name="csY17" fmla="*/ 25856 h 618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55222" h="61820">
                  <a:moveTo>
                    <a:pt x="20354" y="28858"/>
                  </a:moveTo>
                  <a:cubicBezTo>
                    <a:pt x="24524" y="28858"/>
                    <a:pt x="35166" y="28585"/>
                    <a:pt x="42356" y="25719"/>
                  </a:cubicBezTo>
                  <a:cubicBezTo>
                    <a:pt x="52423" y="21625"/>
                    <a:pt x="53142" y="13573"/>
                    <a:pt x="53142" y="11663"/>
                  </a:cubicBezTo>
                  <a:cubicBezTo>
                    <a:pt x="53142" y="5658"/>
                    <a:pt x="47677" y="63"/>
                    <a:pt x="37754" y="63"/>
                  </a:cubicBezTo>
                  <a:cubicBezTo>
                    <a:pt x="21792" y="63"/>
                    <a:pt x="77" y="13300"/>
                    <a:pt x="77" y="37183"/>
                  </a:cubicBezTo>
                  <a:cubicBezTo>
                    <a:pt x="77" y="51102"/>
                    <a:pt x="8561" y="61884"/>
                    <a:pt x="22654" y="61884"/>
                  </a:cubicBezTo>
                  <a:cubicBezTo>
                    <a:pt x="43219" y="61884"/>
                    <a:pt x="55299" y="47418"/>
                    <a:pt x="55299" y="45780"/>
                  </a:cubicBezTo>
                  <a:cubicBezTo>
                    <a:pt x="55299" y="44961"/>
                    <a:pt x="54436" y="44006"/>
                    <a:pt x="53573" y="44006"/>
                  </a:cubicBezTo>
                  <a:cubicBezTo>
                    <a:pt x="52854" y="44006"/>
                    <a:pt x="52566" y="44279"/>
                    <a:pt x="51704" y="45371"/>
                  </a:cubicBezTo>
                  <a:cubicBezTo>
                    <a:pt x="40343" y="58881"/>
                    <a:pt x="24668" y="58881"/>
                    <a:pt x="22942" y="58881"/>
                  </a:cubicBezTo>
                  <a:cubicBezTo>
                    <a:pt x="11725" y="58881"/>
                    <a:pt x="10431" y="47418"/>
                    <a:pt x="10431" y="43051"/>
                  </a:cubicBezTo>
                  <a:cubicBezTo>
                    <a:pt x="10431" y="41413"/>
                    <a:pt x="10575" y="37183"/>
                    <a:pt x="12732" y="28858"/>
                  </a:cubicBezTo>
                  <a:lnTo>
                    <a:pt x="20354" y="28858"/>
                  </a:lnTo>
                  <a:close/>
                  <a:moveTo>
                    <a:pt x="13595" y="25856"/>
                  </a:moveTo>
                  <a:cubicBezTo>
                    <a:pt x="19203" y="5112"/>
                    <a:pt x="34015" y="3065"/>
                    <a:pt x="37754" y="3065"/>
                  </a:cubicBezTo>
                  <a:cubicBezTo>
                    <a:pt x="44513" y="3065"/>
                    <a:pt x="48396" y="7023"/>
                    <a:pt x="48396" y="11663"/>
                  </a:cubicBezTo>
                  <a:cubicBezTo>
                    <a:pt x="48396" y="25856"/>
                    <a:pt x="25387" y="25856"/>
                    <a:pt x="19491" y="25856"/>
                  </a:cubicBezTo>
                  <a:lnTo>
                    <a:pt x="13595" y="25856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1FE71C3-4151-E558-0185-80CE19029603}"/>
                </a:ext>
              </a:extLst>
            </p:cNvPr>
            <p:cNvSpPr/>
            <p:nvPr>
              <p:custDataLst>
                <p:tags r:id="rId91"/>
              </p:custDataLst>
            </p:nvPr>
          </p:nvSpPr>
          <p:spPr>
            <a:xfrm>
              <a:off x="7382254" y="2739454"/>
              <a:ext cx="38108" cy="7915"/>
            </a:xfrm>
            <a:custGeom>
              <a:avLst/>
              <a:gdLst>
                <a:gd name="csX0" fmla="*/ 38190 w 38108"/>
                <a:gd name="csY0" fmla="*/ 7978 h 7915"/>
                <a:gd name="csX1" fmla="*/ 38190 w 38108"/>
                <a:gd name="csY1" fmla="*/ 63 h 7915"/>
                <a:gd name="csX2" fmla="*/ 81 w 38108"/>
                <a:gd name="csY2" fmla="*/ 63 h 7915"/>
                <a:gd name="csX3" fmla="*/ 81 w 38108"/>
                <a:gd name="csY3" fmla="*/ 7978 h 7915"/>
                <a:gd name="csX4" fmla="*/ 38190 w 38108"/>
                <a:gd name="csY4" fmla="*/ 7978 h 79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8108" h="7915">
                  <a:moveTo>
                    <a:pt x="38190" y="7978"/>
                  </a:moveTo>
                  <a:lnTo>
                    <a:pt x="38190" y="63"/>
                  </a:lnTo>
                  <a:lnTo>
                    <a:pt x="81" y="63"/>
                  </a:lnTo>
                  <a:lnTo>
                    <a:pt x="81" y="7978"/>
                  </a:lnTo>
                  <a:lnTo>
                    <a:pt x="38190" y="7978"/>
                  </a:ln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0B96C4B-13AB-11F7-19C6-CBD06D24B710}"/>
                </a:ext>
              </a:extLst>
            </p:cNvPr>
            <p:cNvSpPr/>
            <p:nvPr>
              <p:custDataLst>
                <p:tags r:id="rId92"/>
              </p:custDataLst>
            </p:nvPr>
          </p:nvSpPr>
          <p:spPr>
            <a:xfrm>
              <a:off x="7432634" y="2678179"/>
              <a:ext cx="70897" cy="96211"/>
            </a:xfrm>
            <a:custGeom>
              <a:avLst/>
              <a:gdLst>
                <a:gd name="csX0" fmla="*/ 20793 w 70897"/>
                <a:gd name="csY0" fmla="*/ 43324 h 96211"/>
                <a:gd name="csX1" fmla="*/ 20793 w 70897"/>
                <a:gd name="csY1" fmla="*/ 63 h 96211"/>
                <a:gd name="csX2" fmla="*/ 85 w 70897"/>
                <a:gd name="csY2" fmla="*/ 1564 h 96211"/>
                <a:gd name="csX3" fmla="*/ 85 w 70897"/>
                <a:gd name="csY3" fmla="*/ 5794 h 96211"/>
                <a:gd name="csX4" fmla="*/ 11302 w 70897"/>
                <a:gd name="csY4" fmla="*/ 13437 h 96211"/>
                <a:gd name="csX5" fmla="*/ 11302 w 70897"/>
                <a:gd name="csY5" fmla="*/ 94773 h 96211"/>
                <a:gd name="csX6" fmla="*/ 14897 w 70897"/>
                <a:gd name="csY6" fmla="*/ 94773 h 96211"/>
                <a:gd name="csX7" fmla="*/ 20074 w 70897"/>
                <a:gd name="csY7" fmla="*/ 86312 h 96211"/>
                <a:gd name="csX8" fmla="*/ 38913 w 70897"/>
                <a:gd name="csY8" fmla="*/ 96274 h 96211"/>
                <a:gd name="csX9" fmla="*/ 70982 w 70897"/>
                <a:gd name="csY9" fmla="*/ 65295 h 96211"/>
                <a:gd name="csX10" fmla="*/ 40495 w 70897"/>
                <a:gd name="csY10" fmla="*/ 34453 h 96211"/>
                <a:gd name="csX11" fmla="*/ 20793 w 70897"/>
                <a:gd name="csY11" fmla="*/ 43324 h 96211"/>
                <a:gd name="csX12" fmla="*/ 21224 w 70897"/>
                <a:gd name="csY12" fmla="*/ 79215 h 96211"/>
                <a:gd name="csX13" fmla="*/ 21224 w 70897"/>
                <a:gd name="csY13" fmla="*/ 51102 h 96211"/>
                <a:gd name="csX14" fmla="*/ 22806 w 70897"/>
                <a:gd name="csY14" fmla="*/ 46190 h 96211"/>
                <a:gd name="csX15" fmla="*/ 39776 w 70897"/>
                <a:gd name="csY15" fmla="*/ 37455 h 96211"/>
                <a:gd name="csX16" fmla="*/ 54875 w 70897"/>
                <a:gd name="csY16" fmla="*/ 46190 h 96211"/>
                <a:gd name="csX17" fmla="*/ 59046 w 70897"/>
                <a:gd name="csY17" fmla="*/ 65159 h 96211"/>
                <a:gd name="csX18" fmla="*/ 54588 w 70897"/>
                <a:gd name="csY18" fmla="*/ 84537 h 96211"/>
                <a:gd name="csX19" fmla="*/ 38337 w 70897"/>
                <a:gd name="csY19" fmla="*/ 93272 h 96211"/>
                <a:gd name="csX20" fmla="*/ 23238 w 70897"/>
                <a:gd name="csY20" fmla="*/ 84947 h 96211"/>
                <a:gd name="csX21" fmla="*/ 21224 w 70897"/>
                <a:gd name="csY21" fmla="*/ 79215 h 962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70897" h="96211">
                  <a:moveTo>
                    <a:pt x="20793" y="43324"/>
                  </a:moveTo>
                  <a:lnTo>
                    <a:pt x="20793" y="63"/>
                  </a:lnTo>
                  <a:lnTo>
                    <a:pt x="85" y="1564"/>
                  </a:lnTo>
                  <a:lnTo>
                    <a:pt x="85" y="5794"/>
                  </a:lnTo>
                  <a:cubicBezTo>
                    <a:pt x="10151" y="5794"/>
                    <a:pt x="11302" y="6750"/>
                    <a:pt x="11302" y="13437"/>
                  </a:cubicBezTo>
                  <a:lnTo>
                    <a:pt x="11302" y="94773"/>
                  </a:lnTo>
                  <a:lnTo>
                    <a:pt x="14897" y="94773"/>
                  </a:lnTo>
                  <a:cubicBezTo>
                    <a:pt x="15041" y="94636"/>
                    <a:pt x="16191" y="92726"/>
                    <a:pt x="20074" y="86312"/>
                  </a:cubicBezTo>
                  <a:cubicBezTo>
                    <a:pt x="22231" y="89450"/>
                    <a:pt x="28271" y="96274"/>
                    <a:pt x="38913" y="96274"/>
                  </a:cubicBezTo>
                  <a:cubicBezTo>
                    <a:pt x="56026" y="96274"/>
                    <a:pt x="70982" y="82900"/>
                    <a:pt x="70982" y="65295"/>
                  </a:cubicBezTo>
                  <a:cubicBezTo>
                    <a:pt x="70982" y="47964"/>
                    <a:pt x="56889" y="34453"/>
                    <a:pt x="40495" y="34453"/>
                  </a:cubicBezTo>
                  <a:cubicBezTo>
                    <a:pt x="29278" y="34453"/>
                    <a:pt x="23094" y="40867"/>
                    <a:pt x="20793" y="43324"/>
                  </a:cubicBezTo>
                  <a:close/>
                  <a:moveTo>
                    <a:pt x="21224" y="79215"/>
                  </a:moveTo>
                  <a:lnTo>
                    <a:pt x="21224" y="51102"/>
                  </a:lnTo>
                  <a:cubicBezTo>
                    <a:pt x="21224" y="48509"/>
                    <a:pt x="21224" y="48373"/>
                    <a:pt x="22806" y="46190"/>
                  </a:cubicBezTo>
                  <a:cubicBezTo>
                    <a:pt x="28415" y="38547"/>
                    <a:pt x="36324" y="37455"/>
                    <a:pt x="39776" y="37455"/>
                  </a:cubicBezTo>
                  <a:cubicBezTo>
                    <a:pt x="46247" y="37455"/>
                    <a:pt x="51424" y="41004"/>
                    <a:pt x="54875" y="46190"/>
                  </a:cubicBezTo>
                  <a:cubicBezTo>
                    <a:pt x="58614" y="51785"/>
                    <a:pt x="59046" y="59564"/>
                    <a:pt x="59046" y="65159"/>
                  </a:cubicBezTo>
                  <a:cubicBezTo>
                    <a:pt x="59046" y="70208"/>
                    <a:pt x="58758" y="78396"/>
                    <a:pt x="54588" y="84537"/>
                  </a:cubicBezTo>
                  <a:cubicBezTo>
                    <a:pt x="51568" y="88768"/>
                    <a:pt x="46103" y="93272"/>
                    <a:pt x="38337" y="93272"/>
                  </a:cubicBezTo>
                  <a:cubicBezTo>
                    <a:pt x="31866" y="93272"/>
                    <a:pt x="26689" y="89996"/>
                    <a:pt x="23238" y="84947"/>
                  </a:cubicBezTo>
                  <a:cubicBezTo>
                    <a:pt x="21224" y="82081"/>
                    <a:pt x="21224" y="81672"/>
                    <a:pt x="21224" y="79215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A02CEC0-CDB4-2AC8-44A3-4FED383444FB}"/>
                </a:ext>
              </a:extLst>
            </p:cNvPr>
            <p:cNvSpPr/>
            <p:nvPr>
              <p:custDataLst>
                <p:tags r:id="rId93"/>
              </p:custDataLst>
            </p:nvPr>
          </p:nvSpPr>
          <p:spPr>
            <a:xfrm>
              <a:off x="7516522" y="2711751"/>
              <a:ext cx="55653" cy="62639"/>
            </a:xfrm>
            <a:custGeom>
              <a:avLst/>
              <a:gdLst>
                <a:gd name="csX0" fmla="*/ 12170 w 55653"/>
                <a:gd name="csY0" fmla="*/ 26811 h 62639"/>
                <a:gd name="csX1" fmla="*/ 30002 w 55653"/>
                <a:gd name="csY1" fmla="*/ 3065 h 62639"/>
                <a:gd name="csX2" fmla="*/ 46253 w 55653"/>
                <a:gd name="csY2" fmla="*/ 26811 h 62639"/>
                <a:gd name="csX3" fmla="*/ 12170 w 55653"/>
                <a:gd name="csY3" fmla="*/ 26811 h 62639"/>
                <a:gd name="csX4" fmla="*/ 12027 w 55653"/>
                <a:gd name="csY4" fmla="*/ 29677 h 62639"/>
                <a:gd name="csX5" fmla="*/ 52149 w 55653"/>
                <a:gd name="csY5" fmla="*/ 29677 h 62639"/>
                <a:gd name="csX6" fmla="*/ 55744 w 55653"/>
                <a:gd name="csY6" fmla="*/ 26811 h 62639"/>
                <a:gd name="csX7" fmla="*/ 30002 w 55653"/>
                <a:gd name="csY7" fmla="*/ 63 h 62639"/>
                <a:gd name="csX8" fmla="*/ 90 w 55653"/>
                <a:gd name="csY8" fmla="*/ 31178 h 62639"/>
                <a:gd name="csX9" fmla="*/ 31728 w 55653"/>
                <a:gd name="csY9" fmla="*/ 62702 h 62639"/>
                <a:gd name="csX10" fmla="*/ 55744 w 55653"/>
                <a:gd name="csY10" fmla="*/ 44961 h 62639"/>
                <a:gd name="csX11" fmla="*/ 53874 w 55653"/>
                <a:gd name="csY11" fmla="*/ 43324 h 62639"/>
                <a:gd name="csX12" fmla="*/ 52005 w 55653"/>
                <a:gd name="csY12" fmla="*/ 45234 h 62639"/>
                <a:gd name="csX13" fmla="*/ 32591 w 55653"/>
                <a:gd name="csY13" fmla="*/ 59291 h 62639"/>
                <a:gd name="csX14" fmla="*/ 16341 w 55653"/>
                <a:gd name="csY14" fmla="*/ 50147 h 62639"/>
                <a:gd name="csX15" fmla="*/ 12027 w 55653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5653" h="62639">
                  <a:moveTo>
                    <a:pt x="12170" y="26811"/>
                  </a:moveTo>
                  <a:cubicBezTo>
                    <a:pt x="13033" y="6477"/>
                    <a:pt x="25113" y="3065"/>
                    <a:pt x="30002" y="3065"/>
                  </a:cubicBezTo>
                  <a:cubicBezTo>
                    <a:pt x="44815" y="3065"/>
                    <a:pt x="46253" y="21489"/>
                    <a:pt x="46253" y="26811"/>
                  </a:cubicBezTo>
                  <a:lnTo>
                    <a:pt x="12170" y="26811"/>
                  </a:lnTo>
                  <a:close/>
                  <a:moveTo>
                    <a:pt x="12027" y="29677"/>
                  </a:moveTo>
                  <a:lnTo>
                    <a:pt x="52149" y="29677"/>
                  </a:lnTo>
                  <a:cubicBezTo>
                    <a:pt x="55313" y="29677"/>
                    <a:pt x="55744" y="29677"/>
                    <a:pt x="55744" y="26811"/>
                  </a:cubicBezTo>
                  <a:cubicBezTo>
                    <a:pt x="55744" y="13300"/>
                    <a:pt x="47978" y="63"/>
                    <a:pt x="30002" y="63"/>
                  </a:cubicBezTo>
                  <a:cubicBezTo>
                    <a:pt x="13321" y="63"/>
                    <a:pt x="90" y="14119"/>
                    <a:pt x="90" y="31178"/>
                  </a:cubicBezTo>
                  <a:cubicBezTo>
                    <a:pt x="90" y="49465"/>
                    <a:pt x="15190" y="62702"/>
                    <a:pt x="31728" y="62702"/>
                  </a:cubicBezTo>
                  <a:cubicBezTo>
                    <a:pt x="49273" y="62702"/>
                    <a:pt x="55744" y="47554"/>
                    <a:pt x="55744" y="44961"/>
                  </a:cubicBezTo>
                  <a:cubicBezTo>
                    <a:pt x="55744" y="43597"/>
                    <a:pt x="54594" y="43324"/>
                    <a:pt x="53874" y="43324"/>
                  </a:cubicBezTo>
                  <a:cubicBezTo>
                    <a:pt x="52580" y="43324"/>
                    <a:pt x="52293" y="44142"/>
                    <a:pt x="52005" y="45234"/>
                  </a:cubicBezTo>
                  <a:cubicBezTo>
                    <a:pt x="46972" y="59291"/>
                    <a:pt x="34029" y="59291"/>
                    <a:pt x="32591" y="59291"/>
                  </a:cubicBezTo>
                  <a:cubicBezTo>
                    <a:pt x="25401" y="59291"/>
                    <a:pt x="19648" y="55197"/>
                    <a:pt x="16341" y="50147"/>
                  </a:cubicBezTo>
                  <a:cubicBezTo>
                    <a:pt x="12027" y="43597"/>
                    <a:pt x="12027" y="34590"/>
                    <a:pt x="12027" y="29677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AB28A0F-EA51-AF74-FAE0-137EA815E5ED}"/>
                </a:ext>
              </a:extLst>
            </p:cNvPr>
            <p:cNvSpPr/>
            <p:nvPr>
              <p:custDataLst>
                <p:tags r:id="rId94"/>
              </p:custDataLst>
            </p:nvPr>
          </p:nvSpPr>
          <p:spPr>
            <a:xfrm>
              <a:off x="7582450" y="2711751"/>
              <a:ext cx="64857" cy="62639"/>
            </a:xfrm>
            <a:custGeom>
              <a:avLst/>
              <a:gdLst>
                <a:gd name="csX0" fmla="*/ 41943 w 64857"/>
                <a:gd name="csY0" fmla="*/ 50829 h 62639"/>
                <a:gd name="csX1" fmla="*/ 53160 w 64857"/>
                <a:gd name="csY1" fmla="*/ 62020 h 62639"/>
                <a:gd name="csX2" fmla="*/ 64952 w 64857"/>
                <a:gd name="csY2" fmla="*/ 49055 h 62639"/>
                <a:gd name="csX3" fmla="*/ 64952 w 64857"/>
                <a:gd name="csY3" fmla="*/ 41413 h 62639"/>
                <a:gd name="csX4" fmla="*/ 61357 w 64857"/>
                <a:gd name="csY4" fmla="*/ 41413 h 62639"/>
                <a:gd name="csX5" fmla="*/ 61357 w 64857"/>
                <a:gd name="csY5" fmla="*/ 49055 h 62639"/>
                <a:gd name="csX6" fmla="*/ 56180 w 64857"/>
                <a:gd name="csY6" fmla="*/ 57789 h 62639"/>
                <a:gd name="csX7" fmla="*/ 50859 w 64857"/>
                <a:gd name="csY7" fmla="*/ 50966 h 62639"/>
                <a:gd name="csX8" fmla="*/ 50859 w 64857"/>
                <a:gd name="csY8" fmla="*/ 23672 h 62639"/>
                <a:gd name="csX9" fmla="*/ 45682 w 64857"/>
                <a:gd name="csY9" fmla="*/ 7569 h 62639"/>
                <a:gd name="csX10" fmla="*/ 25980 w 64857"/>
                <a:gd name="csY10" fmla="*/ 63 h 62639"/>
                <a:gd name="csX11" fmla="*/ 4265 w 64857"/>
                <a:gd name="csY11" fmla="*/ 15484 h 62639"/>
                <a:gd name="csX12" fmla="*/ 10880 w 64857"/>
                <a:gd name="csY12" fmla="*/ 21898 h 62639"/>
                <a:gd name="csX13" fmla="*/ 17496 w 64857"/>
                <a:gd name="csY13" fmla="*/ 15620 h 62639"/>
                <a:gd name="csX14" fmla="*/ 10161 w 64857"/>
                <a:gd name="csY14" fmla="*/ 9343 h 62639"/>
                <a:gd name="csX15" fmla="*/ 25693 w 64857"/>
                <a:gd name="csY15" fmla="*/ 3065 h 62639"/>
                <a:gd name="csX16" fmla="*/ 40936 w 64857"/>
                <a:gd name="csY16" fmla="*/ 20533 h 62639"/>
                <a:gd name="csX17" fmla="*/ 40936 w 64857"/>
                <a:gd name="csY17" fmla="*/ 25583 h 62639"/>
                <a:gd name="csX18" fmla="*/ 14476 w 64857"/>
                <a:gd name="csY18" fmla="*/ 30496 h 62639"/>
                <a:gd name="csX19" fmla="*/ 95 w 64857"/>
                <a:gd name="csY19" fmla="*/ 48237 h 62639"/>
                <a:gd name="csX20" fmla="*/ 23104 w 64857"/>
                <a:gd name="csY20" fmla="*/ 62702 h 62639"/>
                <a:gd name="csX21" fmla="*/ 41943 w 64857"/>
                <a:gd name="csY21" fmla="*/ 50829 h 62639"/>
                <a:gd name="csX22" fmla="*/ 40936 w 64857"/>
                <a:gd name="csY22" fmla="*/ 28448 h 62639"/>
                <a:gd name="csX23" fmla="*/ 40936 w 64857"/>
                <a:gd name="csY23" fmla="*/ 42095 h 62639"/>
                <a:gd name="csX24" fmla="*/ 24111 w 64857"/>
                <a:gd name="csY24" fmla="*/ 59700 h 62639"/>
                <a:gd name="csX25" fmla="*/ 11168 w 64857"/>
                <a:gd name="csY25" fmla="*/ 48100 h 62639"/>
                <a:gd name="csX26" fmla="*/ 40936 w 64857"/>
                <a:gd name="csY26" fmla="*/ 28448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4857" h="62639">
                  <a:moveTo>
                    <a:pt x="41943" y="50829"/>
                  </a:moveTo>
                  <a:cubicBezTo>
                    <a:pt x="42518" y="56288"/>
                    <a:pt x="46401" y="62020"/>
                    <a:pt x="53160" y="62020"/>
                  </a:cubicBezTo>
                  <a:cubicBezTo>
                    <a:pt x="56180" y="62020"/>
                    <a:pt x="64952" y="60109"/>
                    <a:pt x="64952" y="49055"/>
                  </a:cubicBezTo>
                  <a:lnTo>
                    <a:pt x="64952" y="41413"/>
                  </a:lnTo>
                  <a:lnTo>
                    <a:pt x="61357" y="41413"/>
                  </a:lnTo>
                  <a:lnTo>
                    <a:pt x="61357" y="49055"/>
                  </a:lnTo>
                  <a:cubicBezTo>
                    <a:pt x="61357" y="56971"/>
                    <a:pt x="57762" y="57789"/>
                    <a:pt x="56180" y="57789"/>
                  </a:cubicBezTo>
                  <a:cubicBezTo>
                    <a:pt x="51434" y="57789"/>
                    <a:pt x="50859" y="51648"/>
                    <a:pt x="50859" y="50966"/>
                  </a:cubicBezTo>
                  <a:lnTo>
                    <a:pt x="50859" y="23672"/>
                  </a:lnTo>
                  <a:cubicBezTo>
                    <a:pt x="50859" y="17940"/>
                    <a:pt x="50859" y="12618"/>
                    <a:pt x="45682" y="7569"/>
                  </a:cubicBezTo>
                  <a:cubicBezTo>
                    <a:pt x="40073" y="2246"/>
                    <a:pt x="32883" y="63"/>
                    <a:pt x="25980" y="63"/>
                  </a:cubicBezTo>
                  <a:cubicBezTo>
                    <a:pt x="14188" y="63"/>
                    <a:pt x="4265" y="6477"/>
                    <a:pt x="4265" y="15484"/>
                  </a:cubicBezTo>
                  <a:cubicBezTo>
                    <a:pt x="4265" y="19578"/>
                    <a:pt x="7141" y="21898"/>
                    <a:pt x="10880" y="21898"/>
                  </a:cubicBezTo>
                  <a:cubicBezTo>
                    <a:pt x="14907" y="21898"/>
                    <a:pt x="17496" y="19169"/>
                    <a:pt x="17496" y="15620"/>
                  </a:cubicBezTo>
                  <a:cubicBezTo>
                    <a:pt x="17496" y="13983"/>
                    <a:pt x="16777" y="9479"/>
                    <a:pt x="10161" y="9343"/>
                  </a:cubicBezTo>
                  <a:cubicBezTo>
                    <a:pt x="14044" y="4566"/>
                    <a:pt x="21091" y="3065"/>
                    <a:pt x="25693" y="3065"/>
                  </a:cubicBezTo>
                  <a:cubicBezTo>
                    <a:pt x="32739" y="3065"/>
                    <a:pt x="40936" y="8387"/>
                    <a:pt x="40936" y="20533"/>
                  </a:cubicBezTo>
                  <a:lnTo>
                    <a:pt x="40936" y="25583"/>
                  </a:lnTo>
                  <a:cubicBezTo>
                    <a:pt x="33602" y="25992"/>
                    <a:pt x="23536" y="26401"/>
                    <a:pt x="14476" y="30496"/>
                  </a:cubicBezTo>
                  <a:cubicBezTo>
                    <a:pt x="3690" y="35135"/>
                    <a:pt x="95" y="42232"/>
                    <a:pt x="95" y="48237"/>
                  </a:cubicBezTo>
                  <a:cubicBezTo>
                    <a:pt x="95" y="59291"/>
                    <a:pt x="14044" y="62702"/>
                    <a:pt x="23104" y="62702"/>
                  </a:cubicBezTo>
                  <a:cubicBezTo>
                    <a:pt x="32595" y="62702"/>
                    <a:pt x="39211" y="57244"/>
                    <a:pt x="41943" y="50829"/>
                  </a:cubicBezTo>
                  <a:close/>
                  <a:moveTo>
                    <a:pt x="40936" y="28448"/>
                  </a:moveTo>
                  <a:lnTo>
                    <a:pt x="40936" y="42095"/>
                  </a:lnTo>
                  <a:cubicBezTo>
                    <a:pt x="40936" y="55060"/>
                    <a:pt x="30582" y="59700"/>
                    <a:pt x="24111" y="59700"/>
                  </a:cubicBezTo>
                  <a:cubicBezTo>
                    <a:pt x="17064" y="59700"/>
                    <a:pt x="11168" y="54924"/>
                    <a:pt x="11168" y="48100"/>
                  </a:cubicBezTo>
                  <a:cubicBezTo>
                    <a:pt x="11168" y="40594"/>
                    <a:pt x="17208" y="29267"/>
                    <a:pt x="40936" y="28448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3DB1329C-D00D-E123-2D5B-92AE3D472B14}"/>
                </a:ext>
              </a:extLst>
            </p:cNvPr>
            <p:cNvSpPr/>
            <p:nvPr>
              <p:custDataLst>
                <p:tags r:id="rId95"/>
              </p:custDataLst>
            </p:nvPr>
          </p:nvSpPr>
          <p:spPr>
            <a:xfrm>
              <a:off x="7652925" y="2712571"/>
              <a:ext cx="112313" cy="60320"/>
            </a:xfrm>
            <a:custGeom>
              <a:avLst/>
              <a:gdLst>
                <a:gd name="csX0" fmla="*/ 11317 w 112313"/>
                <a:gd name="csY0" fmla="*/ 13437 h 60319"/>
                <a:gd name="csX1" fmla="*/ 11317 w 112313"/>
                <a:gd name="csY1" fmla="*/ 50011 h 60319"/>
                <a:gd name="csX2" fmla="*/ 100 w 112313"/>
                <a:gd name="csY2" fmla="*/ 56152 h 60319"/>
                <a:gd name="csX3" fmla="*/ 100 w 112313"/>
                <a:gd name="csY3" fmla="*/ 60382 h 60319"/>
                <a:gd name="csX4" fmla="*/ 16350 w 112313"/>
                <a:gd name="csY4" fmla="*/ 59973 h 60319"/>
                <a:gd name="csX5" fmla="*/ 32457 w 112313"/>
                <a:gd name="csY5" fmla="*/ 60382 h 60319"/>
                <a:gd name="csX6" fmla="*/ 32457 w 112313"/>
                <a:gd name="csY6" fmla="*/ 56152 h 60319"/>
                <a:gd name="csX7" fmla="*/ 21240 w 112313"/>
                <a:gd name="csY7" fmla="*/ 50011 h 60319"/>
                <a:gd name="csX8" fmla="*/ 21240 w 112313"/>
                <a:gd name="csY8" fmla="*/ 24900 h 60319"/>
                <a:gd name="csX9" fmla="*/ 40654 w 112313"/>
                <a:gd name="csY9" fmla="*/ 3065 h 60319"/>
                <a:gd name="csX10" fmla="*/ 51295 w 112313"/>
                <a:gd name="csY10" fmla="*/ 18213 h 60319"/>
                <a:gd name="csX11" fmla="*/ 51295 w 112313"/>
                <a:gd name="csY11" fmla="*/ 50011 h 60319"/>
                <a:gd name="csX12" fmla="*/ 40078 w 112313"/>
                <a:gd name="csY12" fmla="*/ 56152 h 60319"/>
                <a:gd name="csX13" fmla="*/ 40078 w 112313"/>
                <a:gd name="csY13" fmla="*/ 60382 h 60319"/>
                <a:gd name="csX14" fmla="*/ 56329 w 112313"/>
                <a:gd name="csY14" fmla="*/ 59973 h 60319"/>
                <a:gd name="csX15" fmla="*/ 72435 w 112313"/>
                <a:gd name="csY15" fmla="*/ 60382 h 60319"/>
                <a:gd name="csX16" fmla="*/ 72435 w 112313"/>
                <a:gd name="csY16" fmla="*/ 56152 h 60319"/>
                <a:gd name="csX17" fmla="*/ 61218 w 112313"/>
                <a:gd name="csY17" fmla="*/ 50011 h 60319"/>
                <a:gd name="csX18" fmla="*/ 61218 w 112313"/>
                <a:gd name="csY18" fmla="*/ 24900 h 60319"/>
                <a:gd name="csX19" fmla="*/ 80632 w 112313"/>
                <a:gd name="csY19" fmla="*/ 3065 h 60319"/>
                <a:gd name="csX20" fmla="*/ 91274 w 112313"/>
                <a:gd name="csY20" fmla="*/ 18213 h 60319"/>
                <a:gd name="csX21" fmla="*/ 91274 w 112313"/>
                <a:gd name="csY21" fmla="*/ 50011 h 60319"/>
                <a:gd name="csX22" fmla="*/ 80057 w 112313"/>
                <a:gd name="csY22" fmla="*/ 56152 h 60319"/>
                <a:gd name="csX23" fmla="*/ 80057 w 112313"/>
                <a:gd name="csY23" fmla="*/ 60382 h 60319"/>
                <a:gd name="csX24" fmla="*/ 96307 w 112313"/>
                <a:gd name="csY24" fmla="*/ 59973 h 60319"/>
                <a:gd name="csX25" fmla="*/ 112414 w 112313"/>
                <a:gd name="csY25" fmla="*/ 60382 h 60319"/>
                <a:gd name="csX26" fmla="*/ 112414 w 112313"/>
                <a:gd name="csY26" fmla="*/ 56152 h 60319"/>
                <a:gd name="csX27" fmla="*/ 101197 w 112313"/>
                <a:gd name="csY27" fmla="*/ 52058 h 60319"/>
                <a:gd name="csX28" fmla="*/ 101197 w 112313"/>
                <a:gd name="csY28" fmla="*/ 25992 h 60319"/>
                <a:gd name="csX29" fmla="*/ 96739 w 112313"/>
                <a:gd name="csY29" fmla="*/ 5112 h 60319"/>
                <a:gd name="csX30" fmla="*/ 81639 w 112313"/>
                <a:gd name="csY30" fmla="*/ 63 h 60319"/>
                <a:gd name="csX31" fmla="*/ 60787 w 112313"/>
                <a:gd name="csY31" fmla="*/ 13437 h 60319"/>
                <a:gd name="csX32" fmla="*/ 41660 w 112313"/>
                <a:gd name="csY32" fmla="*/ 63 h 60319"/>
                <a:gd name="csX33" fmla="*/ 20377 w 112313"/>
                <a:gd name="csY33" fmla="*/ 14392 h 60319"/>
                <a:gd name="csX34" fmla="*/ 20377 w 112313"/>
                <a:gd name="csY34" fmla="*/ 63 h 60319"/>
                <a:gd name="csX35" fmla="*/ 100 w 112313"/>
                <a:gd name="csY35" fmla="*/ 1564 h 60319"/>
                <a:gd name="csX36" fmla="*/ 100 w 112313"/>
                <a:gd name="csY36" fmla="*/ 5794 h 60319"/>
                <a:gd name="csX37" fmla="*/ 11317 w 112313"/>
                <a:gd name="csY37" fmla="*/ 13437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112313" h="60319">
                  <a:moveTo>
                    <a:pt x="11317" y="13437"/>
                  </a:moveTo>
                  <a:lnTo>
                    <a:pt x="11317" y="50011"/>
                  </a:lnTo>
                  <a:cubicBezTo>
                    <a:pt x="11317" y="56152"/>
                    <a:pt x="9735" y="56152"/>
                    <a:pt x="100" y="56152"/>
                  </a:cubicBezTo>
                  <a:lnTo>
                    <a:pt x="100" y="60382"/>
                  </a:lnTo>
                  <a:cubicBezTo>
                    <a:pt x="5133" y="60246"/>
                    <a:pt x="12467" y="59973"/>
                    <a:pt x="16350" y="59973"/>
                  </a:cubicBezTo>
                  <a:cubicBezTo>
                    <a:pt x="20089" y="59973"/>
                    <a:pt x="27567" y="60246"/>
                    <a:pt x="32457" y="60382"/>
                  </a:cubicBezTo>
                  <a:lnTo>
                    <a:pt x="32457" y="56152"/>
                  </a:lnTo>
                  <a:cubicBezTo>
                    <a:pt x="22821" y="56152"/>
                    <a:pt x="21240" y="56152"/>
                    <a:pt x="21240" y="50011"/>
                  </a:cubicBezTo>
                  <a:lnTo>
                    <a:pt x="21240" y="24900"/>
                  </a:lnTo>
                  <a:cubicBezTo>
                    <a:pt x="21240" y="10707"/>
                    <a:pt x="31450" y="3065"/>
                    <a:pt x="40654" y="3065"/>
                  </a:cubicBezTo>
                  <a:cubicBezTo>
                    <a:pt x="49713" y="3065"/>
                    <a:pt x="51295" y="10434"/>
                    <a:pt x="51295" y="18213"/>
                  </a:cubicBezTo>
                  <a:lnTo>
                    <a:pt x="51295" y="50011"/>
                  </a:lnTo>
                  <a:cubicBezTo>
                    <a:pt x="51295" y="56152"/>
                    <a:pt x="49713" y="56152"/>
                    <a:pt x="40078" y="56152"/>
                  </a:cubicBezTo>
                  <a:lnTo>
                    <a:pt x="40078" y="60382"/>
                  </a:lnTo>
                  <a:cubicBezTo>
                    <a:pt x="45112" y="60246"/>
                    <a:pt x="52446" y="59973"/>
                    <a:pt x="56329" y="59973"/>
                  </a:cubicBezTo>
                  <a:cubicBezTo>
                    <a:pt x="60068" y="59973"/>
                    <a:pt x="67546" y="60246"/>
                    <a:pt x="72435" y="60382"/>
                  </a:cubicBezTo>
                  <a:lnTo>
                    <a:pt x="72435" y="56152"/>
                  </a:lnTo>
                  <a:cubicBezTo>
                    <a:pt x="62800" y="56152"/>
                    <a:pt x="61218" y="56152"/>
                    <a:pt x="61218" y="50011"/>
                  </a:cubicBezTo>
                  <a:lnTo>
                    <a:pt x="61218" y="24900"/>
                  </a:lnTo>
                  <a:cubicBezTo>
                    <a:pt x="61218" y="10707"/>
                    <a:pt x="71428" y="3065"/>
                    <a:pt x="80632" y="3065"/>
                  </a:cubicBezTo>
                  <a:cubicBezTo>
                    <a:pt x="89692" y="3065"/>
                    <a:pt x="91274" y="10434"/>
                    <a:pt x="91274" y="18213"/>
                  </a:cubicBezTo>
                  <a:lnTo>
                    <a:pt x="91274" y="50011"/>
                  </a:lnTo>
                  <a:cubicBezTo>
                    <a:pt x="91274" y="56152"/>
                    <a:pt x="89692" y="56152"/>
                    <a:pt x="80057" y="56152"/>
                  </a:cubicBezTo>
                  <a:lnTo>
                    <a:pt x="80057" y="60382"/>
                  </a:lnTo>
                  <a:cubicBezTo>
                    <a:pt x="85090" y="60246"/>
                    <a:pt x="92424" y="59973"/>
                    <a:pt x="96307" y="59973"/>
                  </a:cubicBezTo>
                  <a:cubicBezTo>
                    <a:pt x="100046" y="59973"/>
                    <a:pt x="107524" y="60246"/>
                    <a:pt x="112414" y="60382"/>
                  </a:cubicBezTo>
                  <a:lnTo>
                    <a:pt x="112414" y="56152"/>
                  </a:lnTo>
                  <a:cubicBezTo>
                    <a:pt x="104936" y="56152"/>
                    <a:pt x="101340" y="56152"/>
                    <a:pt x="101197" y="52058"/>
                  </a:cubicBezTo>
                  <a:lnTo>
                    <a:pt x="101197" y="25992"/>
                  </a:lnTo>
                  <a:cubicBezTo>
                    <a:pt x="101197" y="14256"/>
                    <a:pt x="101197" y="10025"/>
                    <a:pt x="96739" y="5112"/>
                  </a:cubicBezTo>
                  <a:cubicBezTo>
                    <a:pt x="94725" y="2792"/>
                    <a:pt x="89980" y="63"/>
                    <a:pt x="81639" y="63"/>
                  </a:cubicBezTo>
                  <a:cubicBezTo>
                    <a:pt x="69559" y="63"/>
                    <a:pt x="63231" y="8251"/>
                    <a:pt x="60787" y="13437"/>
                  </a:cubicBezTo>
                  <a:cubicBezTo>
                    <a:pt x="58773" y="1564"/>
                    <a:pt x="48132" y="63"/>
                    <a:pt x="41660" y="63"/>
                  </a:cubicBezTo>
                  <a:cubicBezTo>
                    <a:pt x="31162" y="63"/>
                    <a:pt x="24403" y="5931"/>
                    <a:pt x="20377" y="14392"/>
                  </a:cubicBezTo>
                  <a:lnTo>
                    <a:pt x="20377" y="63"/>
                  </a:lnTo>
                  <a:lnTo>
                    <a:pt x="100" y="1564"/>
                  </a:lnTo>
                  <a:lnTo>
                    <a:pt x="100" y="5794"/>
                  </a:lnTo>
                  <a:cubicBezTo>
                    <a:pt x="10166" y="5794"/>
                    <a:pt x="11317" y="6750"/>
                    <a:pt x="11317" y="13437"/>
                  </a:cubicBezTo>
                  <a:close/>
                </a:path>
              </a:pathLst>
            </a:custGeom>
            <a:grpFill/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71" name="Group 70" descr="\documentclass{article}&#10;\usepackage{amsmath}&#10;\pagestyle{empty}&#10;\begin{document}&#10;ZnTe&#10;&#10;&#10;\end{document}" title="IguanaTex Vector Display">
            <a:extLst>
              <a:ext uri="{FF2B5EF4-FFF2-40B4-BE49-F238E27FC236}">
                <a16:creationId xmlns:a16="http://schemas.microsoft.com/office/drawing/2014/main" id="{B8E664AC-C39C-C3E5-5440-3B7021F4982C}"/>
              </a:ext>
            </a:extLst>
          </p:cNvPr>
          <p:cNvGrpSpPr>
            <a:grpSpLocks noChangeAspect="1"/>
          </p:cNvGrpSpPr>
          <p:nvPr>
            <p:custDataLst>
              <p:tags r:id="rId28"/>
            </p:custDataLst>
          </p:nvPr>
        </p:nvGrpSpPr>
        <p:grpSpPr>
          <a:xfrm>
            <a:off x="7134461" y="3651506"/>
            <a:ext cx="522029" cy="157805"/>
            <a:chOff x="8304871" y="3653370"/>
            <a:chExt cx="313300" cy="94709"/>
          </a:xfrm>
        </p:grpSpPr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5AFEE43-A9BF-74FC-B01A-1D8A9F41FABA}"/>
                </a:ext>
              </a:extLst>
            </p:cNvPr>
            <p:cNvSpPr/>
            <p:nvPr>
              <p:custDataLst>
                <p:tags r:id="rId86"/>
              </p:custDataLst>
            </p:nvPr>
          </p:nvSpPr>
          <p:spPr>
            <a:xfrm>
              <a:off x="8304871" y="3653370"/>
              <a:ext cx="72949" cy="93208"/>
            </a:xfrm>
            <a:custGeom>
              <a:avLst/>
              <a:gdLst>
                <a:gd name="csX0" fmla="*/ 71145 w 72949"/>
                <a:gd name="csY0" fmla="*/ 4839 h 93208"/>
                <a:gd name="csX1" fmla="*/ 72158 w 72949"/>
                <a:gd name="csY1" fmla="*/ 2246 h 93208"/>
                <a:gd name="csX2" fmla="*/ 68395 w 72949"/>
                <a:gd name="csY2" fmla="*/ 63 h 93208"/>
                <a:gd name="csX3" fmla="*/ 3550 w 72949"/>
                <a:gd name="csY3" fmla="*/ 63 h 93208"/>
                <a:gd name="csX4" fmla="*/ 1958 w 72949"/>
                <a:gd name="csY4" fmla="*/ 30768 h 93208"/>
                <a:gd name="csX5" fmla="*/ 5577 w 72949"/>
                <a:gd name="csY5" fmla="*/ 30768 h 93208"/>
                <a:gd name="csX6" fmla="*/ 34670 w 72949"/>
                <a:gd name="csY6" fmla="*/ 4293 h 93208"/>
                <a:gd name="csX7" fmla="*/ 57394 w 72949"/>
                <a:gd name="csY7" fmla="*/ 4293 h 93208"/>
                <a:gd name="csX8" fmla="*/ 1090 w 72949"/>
                <a:gd name="csY8" fmla="*/ 88222 h 93208"/>
                <a:gd name="csX9" fmla="*/ 77 w 72949"/>
                <a:gd name="csY9" fmla="*/ 90952 h 93208"/>
                <a:gd name="csX10" fmla="*/ 3840 w 72949"/>
                <a:gd name="csY10" fmla="*/ 93272 h 93208"/>
                <a:gd name="csX11" fmla="*/ 70566 w 72949"/>
                <a:gd name="csY11" fmla="*/ 93272 h 93208"/>
                <a:gd name="csX12" fmla="*/ 73026 w 72949"/>
                <a:gd name="csY12" fmla="*/ 56834 h 93208"/>
                <a:gd name="csX13" fmla="*/ 69408 w 72949"/>
                <a:gd name="csY13" fmla="*/ 56834 h 93208"/>
                <a:gd name="csX14" fmla="*/ 38723 w 72949"/>
                <a:gd name="csY14" fmla="*/ 88632 h 93208"/>
                <a:gd name="csX15" fmla="*/ 14985 w 72949"/>
                <a:gd name="csY15" fmla="*/ 88632 h 93208"/>
                <a:gd name="csX16" fmla="*/ 71145 w 72949"/>
                <a:gd name="csY16" fmla="*/ 483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2949" h="93208">
                  <a:moveTo>
                    <a:pt x="71145" y="4839"/>
                  </a:moveTo>
                  <a:cubicBezTo>
                    <a:pt x="72158" y="3338"/>
                    <a:pt x="72158" y="3202"/>
                    <a:pt x="72158" y="2246"/>
                  </a:cubicBezTo>
                  <a:cubicBezTo>
                    <a:pt x="72158" y="63"/>
                    <a:pt x="71289" y="63"/>
                    <a:pt x="68395" y="63"/>
                  </a:cubicBezTo>
                  <a:lnTo>
                    <a:pt x="3550" y="63"/>
                  </a:lnTo>
                  <a:lnTo>
                    <a:pt x="1958" y="30768"/>
                  </a:lnTo>
                  <a:lnTo>
                    <a:pt x="5577" y="30768"/>
                  </a:lnTo>
                  <a:cubicBezTo>
                    <a:pt x="6590" y="15347"/>
                    <a:pt x="10932" y="4293"/>
                    <a:pt x="34670" y="4293"/>
                  </a:cubicBezTo>
                  <a:lnTo>
                    <a:pt x="57394" y="4293"/>
                  </a:lnTo>
                  <a:lnTo>
                    <a:pt x="1090" y="88222"/>
                  </a:lnTo>
                  <a:cubicBezTo>
                    <a:pt x="77" y="89723"/>
                    <a:pt x="77" y="89860"/>
                    <a:pt x="77" y="90952"/>
                  </a:cubicBezTo>
                  <a:cubicBezTo>
                    <a:pt x="77" y="93272"/>
                    <a:pt x="800" y="93272"/>
                    <a:pt x="3840" y="93272"/>
                  </a:cubicBezTo>
                  <a:lnTo>
                    <a:pt x="70566" y="93272"/>
                  </a:lnTo>
                  <a:lnTo>
                    <a:pt x="73026" y="56834"/>
                  </a:lnTo>
                  <a:lnTo>
                    <a:pt x="69408" y="56834"/>
                  </a:lnTo>
                  <a:cubicBezTo>
                    <a:pt x="68250" y="75803"/>
                    <a:pt x="65500" y="88632"/>
                    <a:pt x="38723" y="88632"/>
                  </a:cubicBezTo>
                  <a:lnTo>
                    <a:pt x="14985" y="88632"/>
                  </a:lnTo>
                  <a:lnTo>
                    <a:pt x="71145" y="4839"/>
                  </a:lnTo>
                  <a:close/>
                </a:path>
              </a:pathLst>
            </a:custGeom>
            <a:solidFill>
              <a:srgbClr val="A02B93">
                <a:lumMod val="60000"/>
                <a:lumOff val="40000"/>
              </a:srgbClr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8AE536E8-5703-8C07-F3C3-488ABDB96AA8}"/>
                </a:ext>
              </a:extLst>
            </p:cNvPr>
            <p:cNvSpPr/>
            <p:nvPr>
              <p:custDataLst>
                <p:tags r:id="rId87"/>
              </p:custDataLst>
            </p:nvPr>
          </p:nvSpPr>
          <p:spPr>
            <a:xfrm>
              <a:off x="8389851" y="3686259"/>
              <a:ext cx="72804" cy="60319"/>
            </a:xfrm>
            <a:custGeom>
              <a:avLst/>
              <a:gdLst>
                <a:gd name="csX0" fmla="*/ 11373 w 72804"/>
                <a:gd name="csY0" fmla="*/ 13437 h 60319"/>
                <a:gd name="csX1" fmla="*/ 11373 w 72804"/>
                <a:gd name="csY1" fmla="*/ 50011 h 60319"/>
                <a:gd name="csX2" fmla="*/ 83 w 72804"/>
                <a:gd name="csY2" fmla="*/ 56152 h 60319"/>
                <a:gd name="csX3" fmla="*/ 83 w 72804"/>
                <a:gd name="csY3" fmla="*/ 60382 h 60319"/>
                <a:gd name="csX4" fmla="*/ 16439 w 72804"/>
                <a:gd name="csY4" fmla="*/ 59973 h 60319"/>
                <a:gd name="csX5" fmla="*/ 32650 w 72804"/>
                <a:gd name="csY5" fmla="*/ 60382 h 60319"/>
                <a:gd name="csX6" fmla="*/ 32650 w 72804"/>
                <a:gd name="csY6" fmla="*/ 56152 h 60319"/>
                <a:gd name="csX7" fmla="*/ 21360 w 72804"/>
                <a:gd name="csY7" fmla="*/ 50011 h 60319"/>
                <a:gd name="csX8" fmla="*/ 21360 w 72804"/>
                <a:gd name="csY8" fmla="*/ 24900 h 60319"/>
                <a:gd name="csX9" fmla="*/ 40900 w 72804"/>
                <a:gd name="csY9" fmla="*/ 3065 h 60319"/>
                <a:gd name="csX10" fmla="*/ 51611 w 72804"/>
                <a:gd name="csY10" fmla="*/ 18213 h 60319"/>
                <a:gd name="csX11" fmla="*/ 51611 w 72804"/>
                <a:gd name="csY11" fmla="*/ 50011 h 60319"/>
                <a:gd name="csX12" fmla="*/ 40321 w 72804"/>
                <a:gd name="csY12" fmla="*/ 56152 h 60319"/>
                <a:gd name="csX13" fmla="*/ 40321 w 72804"/>
                <a:gd name="csY13" fmla="*/ 60382 h 60319"/>
                <a:gd name="csX14" fmla="*/ 56677 w 72804"/>
                <a:gd name="csY14" fmla="*/ 59973 h 60319"/>
                <a:gd name="csX15" fmla="*/ 72888 w 72804"/>
                <a:gd name="csY15" fmla="*/ 60382 h 60319"/>
                <a:gd name="csX16" fmla="*/ 72888 w 72804"/>
                <a:gd name="csY16" fmla="*/ 56152 h 60319"/>
                <a:gd name="csX17" fmla="*/ 61598 w 72804"/>
                <a:gd name="csY17" fmla="*/ 52058 h 60319"/>
                <a:gd name="csX18" fmla="*/ 61598 w 72804"/>
                <a:gd name="csY18" fmla="*/ 25992 h 60319"/>
                <a:gd name="csX19" fmla="*/ 57111 w 72804"/>
                <a:gd name="csY19" fmla="*/ 5112 h 60319"/>
                <a:gd name="csX20" fmla="*/ 41913 w 72804"/>
                <a:gd name="csY20" fmla="*/ 63 h 60319"/>
                <a:gd name="csX21" fmla="*/ 20491 w 72804"/>
                <a:gd name="csY21" fmla="*/ 14392 h 60319"/>
                <a:gd name="csX22" fmla="*/ 20491 w 72804"/>
                <a:gd name="csY22" fmla="*/ 63 h 60319"/>
                <a:gd name="csX23" fmla="*/ 83 w 72804"/>
                <a:gd name="csY23" fmla="*/ 1564 h 60319"/>
                <a:gd name="csX24" fmla="*/ 83 w 72804"/>
                <a:gd name="csY24" fmla="*/ 5794 h 60319"/>
                <a:gd name="csX25" fmla="*/ 11373 w 72804"/>
                <a:gd name="csY25" fmla="*/ 13437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2804" h="60319">
                  <a:moveTo>
                    <a:pt x="11373" y="13437"/>
                  </a:moveTo>
                  <a:lnTo>
                    <a:pt x="11373" y="50011"/>
                  </a:lnTo>
                  <a:cubicBezTo>
                    <a:pt x="11373" y="56152"/>
                    <a:pt x="9780" y="56152"/>
                    <a:pt x="83" y="56152"/>
                  </a:cubicBezTo>
                  <a:lnTo>
                    <a:pt x="83" y="60382"/>
                  </a:lnTo>
                  <a:cubicBezTo>
                    <a:pt x="5149" y="60246"/>
                    <a:pt x="12531" y="59973"/>
                    <a:pt x="16439" y="59973"/>
                  </a:cubicBezTo>
                  <a:cubicBezTo>
                    <a:pt x="20202" y="59973"/>
                    <a:pt x="27728" y="60246"/>
                    <a:pt x="32650" y="60382"/>
                  </a:cubicBezTo>
                  <a:lnTo>
                    <a:pt x="32650" y="56152"/>
                  </a:lnTo>
                  <a:cubicBezTo>
                    <a:pt x="22952" y="56152"/>
                    <a:pt x="21360" y="56152"/>
                    <a:pt x="21360" y="50011"/>
                  </a:cubicBezTo>
                  <a:lnTo>
                    <a:pt x="21360" y="24900"/>
                  </a:lnTo>
                  <a:cubicBezTo>
                    <a:pt x="21360" y="10707"/>
                    <a:pt x="31636" y="3065"/>
                    <a:pt x="40900" y="3065"/>
                  </a:cubicBezTo>
                  <a:cubicBezTo>
                    <a:pt x="50019" y="3065"/>
                    <a:pt x="51611" y="10434"/>
                    <a:pt x="51611" y="18213"/>
                  </a:cubicBezTo>
                  <a:lnTo>
                    <a:pt x="51611" y="50011"/>
                  </a:lnTo>
                  <a:cubicBezTo>
                    <a:pt x="51611" y="56152"/>
                    <a:pt x="50019" y="56152"/>
                    <a:pt x="40321" y="56152"/>
                  </a:cubicBezTo>
                  <a:lnTo>
                    <a:pt x="40321" y="60382"/>
                  </a:lnTo>
                  <a:cubicBezTo>
                    <a:pt x="45387" y="60246"/>
                    <a:pt x="52769" y="59973"/>
                    <a:pt x="56677" y="59973"/>
                  </a:cubicBezTo>
                  <a:cubicBezTo>
                    <a:pt x="60440" y="59973"/>
                    <a:pt x="67966" y="60246"/>
                    <a:pt x="72888" y="60382"/>
                  </a:cubicBezTo>
                  <a:lnTo>
                    <a:pt x="72888" y="56152"/>
                  </a:lnTo>
                  <a:cubicBezTo>
                    <a:pt x="65361" y="56152"/>
                    <a:pt x="61743" y="56152"/>
                    <a:pt x="61598" y="52058"/>
                  </a:cubicBezTo>
                  <a:lnTo>
                    <a:pt x="61598" y="25992"/>
                  </a:lnTo>
                  <a:cubicBezTo>
                    <a:pt x="61598" y="14256"/>
                    <a:pt x="61598" y="10025"/>
                    <a:pt x="57111" y="5112"/>
                  </a:cubicBezTo>
                  <a:cubicBezTo>
                    <a:pt x="55085" y="2792"/>
                    <a:pt x="50308" y="63"/>
                    <a:pt x="41913" y="63"/>
                  </a:cubicBezTo>
                  <a:cubicBezTo>
                    <a:pt x="31347" y="63"/>
                    <a:pt x="24544" y="5931"/>
                    <a:pt x="20491" y="14392"/>
                  </a:cubicBezTo>
                  <a:lnTo>
                    <a:pt x="20491" y="63"/>
                  </a:lnTo>
                  <a:lnTo>
                    <a:pt x="83" y="1564"/>
                  </a:lnTo>
                  <a:lnTo>
                    <a:pt x="83" y="5794"/>
                  </a:lnTo>
                  <a:cubicBezTo>
                    <a:pt x="10215" y="5794"/>
                    <a:pt x="11373" y="6750"/>
                    <a:pt x="11373" y="13437"/>
                  </a:cubicBezTo>
                  <a:close/>
                </a:path>
              </a:pathLst>
            </a:custGeom>
            <a:solidFill>
              <a:srgbClr val="A02B93">
                <a:lumMod val="60000"/>
                <a:lumOff val="40000"/>
              </a:srgbClr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D0D18E6D-786E-88E5-2191-6711D702F9E9}"/>
                </a:ext>
              </a:extLst>
            </p:cNvPr>
            <p:cNvSpPr/>
            <p:nvPr>
              <p:custDataLst>
                <p:tags r:id="rId88"/>
              </p:custDataLst>
            </p:nvPr>
          </p:nvSpPr>
          <p:spPr>
            <a:xfrm>
              <a:off x="8470842" y="3654188"/>
              <a:ext cx="93937" cy="92389"/>
            </a:xfrm>
            <a:custGeom>
              <a:avLst/>
              <a:gdLst>
                <a:gd name="csX0" fmla="*/ 91275 w 93937"/>
                <a:gd name="csY0" fmla="*/ 63 h 92389"/>
                <a:gd name="csX1" fmla="*/ 2838 w 93937"/>
                <a:gd name="csY1" fmla="*/ 63 h 92389"/>
                <a:gd name="csX2" fmla="*/ 88 w 93937"/>
                <a:gd name="csY2" fmla="*/ 30768 h 92389"/>
                <a:gd name="csX3" fmla="*/ 3707 w 93937"/>
                <a:gd name="csY3" fmla="*/ 30768 h 92389"/>
                <a:gd name="csX4" fmla="*/ 29760 w 93937"/>
                <a:gd name="csY4" fmla="*/ 4293 h 92389"/>
                <a:gd name="csX5" fmla="*/ 37576 w 93937"/>
                <a:gd name="csY5" fmla="*/ 4566 h 92389"/>
                <a:gd name="csX6" fmla="*/ 40616 w 93937"/>
                <a:gd name="csY6" fmla="*/ 9752 h 92389"/>
                <a:gd name="csX7" fmla="*/ 40616 w 93937"/>
                <a:gd name="csY7" fmla="*/ 81672 h 92389"/>
                <a:gd name="csX8" fmla="*/ 25418 w 93937"/>
                <a:gd name="csY8" fmla="*/ 88222 h 92389"/>
                <a:gd name="csX9" fmla="*/ 19628 w 93937"/>
                <a:gd name="csY9" fmla="*/ 88222 h 92389"/>
                <a:gd name="csX10" fmla="*/ 19628 w 93937"/>
                <a:gd name="csY10" fmla="*/ 92453 h 92389"/>
                <a:gd name="csX11" fmla="*/ 46985 w 93937"/>
                <a:gd name="csY11" fmla="*/ 92043 h 92389"/>
                <a:gd name="csX12" fmla="*/ 74485 w 93937"/>
                <a:gd name="csY12" fmla="*/ 92453 h 92389"/>
                <a:gd name="csX13" fmla="*/ 74485 w 93937"/>
                <a:gd name="csY13" fmla="*/ 88222 h 92389"/>
                <a:gd name="csX14" fmla="*/ 68696 w 93937"/>
                <a:gd name="csY14" fmla="*/ 88222 h 92389"/>
                <a:gd name="csX15" fmla="*/ 53498 w 93937"/>
                <a:gd name="csY15" fmla="*/ 81672 h 92389"/>
                <a:gd name="csX16" fmla="*/ 53498 w 93937"/>
                <a:gd name="csY16" fmla="*/ 9752 h 92389"/>
                <a:gd name="csX17" fmla="*/ 56103 w 93937"/>
                <a:gd name="csY17" fmla="*/ 4566 h 92389"/>
                <a:gd name="csX18" fmla="*/ 64353 w 93937"/>
                <a:gd name="csY18" fmla="*/ 4293 h 92389"/>
                <a:gd name="csX19" fmla="*/ 90407 w 93937"/>
                <a:gd name="csY19" fmla="*/ 30768 h 92389"/>
                <a:gd name="csX20" fmla="*/ 94025 w 93937"/>
                <a:gd name="csY20" fmla="*/ 30768 h 92389"/>
                <a:gd name="csX21" fmla="*/ 91275 w 93937"/>
                <a:gd name="csY21" fmla="*/ 63 h 923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3937" h="92389">
                  <a:moveTo>
                    <a:pt x="91275" y="63"/>
                  </a:moveTo>
                  <a:lnTo>
                    <a:pt x="2838" y="63"/>
                  </a:lnTo>
                  <a:lnTo>
                    <a:pt x="88" y="30768"/>
                  </a:lnTo>
                  <a:lnTo>
                    <a:pt x="3707" y="30768"/>
                  </a:lnTo>
                  <a:cubicBezTo>
                    <a:pt x="5733" y="8797"/>
                    <a:pt x="7904" y="4293"/>
                    <a:pt x="29760" y="4293"/>
                  </a:cubicBezTo>
                  <a:cubicBezTo>
                    <a:pt x="32366" y="4293"/>
                    <a:pt x="36129" y="4293"/>
                    <a:pt x="37576" y="4566"/>
                  </a:cubicBezTo>
                  <a:cubicBezTo>
                    <a:pt x="40616" y="5112"/>
                    <a:pt x="40616" y="6613"/>
                    <a:pt x="40616" y="9752"/>
                  </a:cubicBezTo>
                  <a:lnTo>
                    <a:pt x="40616" y="81672"/>
                  </a:lnTo>
                  <a:cubicBezTo>
                    <a:pt x="40616" y="86312"/>
                    <a:pt x="40616" y="88222"/>
                    <a:pt x="25418" y="88222"/>
                  </a:cubicBezTo>
                  <a:lnTo>
                    <a:pt x="19628" y="88222"/>
                  </a:lnTo>
                  <a:lnTo>
                    <a:pt x="19628" y="92453"/>
                  </a:lnTo>
                  <a:cubicBezTo>
                    <a:pt x="25563" y="92043"/>
                    <a:pt x="40326" y="92043"/>
                    <a:pt x="46985" y="92043"/>
                  </a:cubicBezTo>
                  <a:cubicBezTo>
                    <a:pt x="53643" y="92043"/>
                    <a:pt x="68551" y="92043"/>
                    <a:pt x="74485" y="92453"/>
                  </a:cubicBezTo>
                  <a:lnTo>
                    <a:pt x="74485" y="88222"/>
                  </a:lnTo>
                  <a:lnTo>
                    <a:pt x="68696" y="88222"/>
                  </a:lnTo>
                  <a:cubicBezTo>
                    <a:pt x="53498" y="88222"/>
                    <a:pt x="53498" y="86312"/>
                    <a:pt x="53498" y="81672"/>
                  </a:cubicBezTo>
                  <a:lnTo>
                    <a:pt x="53498" y="9752"/>
                  </a:lnTo>
                  <a:cubicBezTo>
                    <a:pt x="53498" y="7023"/>
                    <a:pt x="53498" y="5112"/>
                    <a:pt x="56103" y="4566"/>
                  </a:cubicBezTo>
                  <a:cubicBezTo>
                    <a:pt x="57695" y="4293"/>
                    <a:pt x="61603" y="4293"/>
                    <a:pt x="64353" y="4293"/>
                  </a:cubicBezTo>
                  <a:cubicBezTo>
                    <a:pt x="86209" y="4293"/>
                    <a:pt x="88381" y="8797"/>
                    <a:pt x="90407" y="30768"/>
                  </a:cubicBezTo>
                  <a:lnTo>
                    <a:pt x="94025" y="30768"/>
                  </a:lnTo>
                  <a:lnTo>
                    <a:pt x="91275" y="63"/>
                  </a:lnTo>
                  <a:close/>
                </a:path>
              </a:pathLst>
            </a:custGeom>
            <a:solidFill>
              <a:srgbClr val="A02B93">
                <a:lumMod val="60000"/>
                <a:lumOff val="40000"/>
              </a:srgbClr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63354C1-3582-2DBC-743D-2A73D3103361}"/>
                </a:ext>
              </a:extLst>
            </p:cNvPr>
            <p:cNvSpPr/>
            <p:nvPr>
              <p:custDataLst>
                <p:tags r:id="rId89"/>
              </p:custDataLst>
            </p:nvPr>
          </p:nvSpPr>
          <p:spPr>
            <a:xfrm>
              <a:off x="8562157" y="3685440"/>
              <a:ext cx="56014" cy="62639"/>
            </a:xfrm>
            <a:custGeom>
              <a:avLst/>
              <a:gdLst>
                <a:gd name="csX0" fmla="*/ 12253 w 56014"/>
                <a:gd name="csY0" fmla="*/ 26811 h 62639"/>
                <a:gd name="csX1" fmla="*/ 30201 w 56014"/>
                <a:gd name="csY1" fmla="*/ 3065 h 62639"/>
                <a:gd name="csX2" fmla="*/ 46557 w 56014"/>
                <a:gd name="csY2" fmla="*/ 26811 h 62639"/>
                <a:gd name="csX3" fmla="*/ 12253 w 56014"/>
                <a:gd name="csY3" fmla="*/ 26811 h 62639"/>
                <a:gd name="csX4" fmla="*/ 12108 w 56014"/>
                <a:gd name="csY4" fmla="*/ 29677 h 62639"/>
                <a:gd name="csX5" fmla="*/ 52491 w 56014"/>
                <a:gd name="csY5" fmla="*/ 29677 h 62639"/>
                <a:gd name="csX6" fmla="*/ 56110 w 56014"/>
                <a:gd name="csY6" fmla="*/ 26811 h 62639"/>
                <a:gd name="csX7" fmla="*/ 30201 w 56014"/>
                <a:gd name="csY7" fmla="*/ 63 h 62639"/>
                <a:gd name="csX8" fmla="*/ 95 w 56014"/>
                <a:gd name="csY8" fmla="*/ 31178 h 62639"/>
                <a:gd name="csX9" fmla="*/ 31938 w 56014"/>
                <a:gd name="csY9" fmla="*/ 62702 h 62639"/>
                <a:gd name="csX10" fmla="*/ 56110 w 56014"/>
                <a:gd name="csY10" fmla="*/ 44961 h 62639"/>
                <a:gd name="csX11" fmla="*/ 54228 w 56014"/>
                <a:gd name="csY11" fmla="*/ 43324 h 62639"/>
                <a:gd name="csX12" fmla="*/ 52346 w 56014"/>
                <a:gd name="csY12" fmla="*/ 45234 h 62639"/>
                <a:gd name="csX13" fmla="*/ 32806 w 56014"/>
                <a:gd name="csY13" fmla="*/ 59291 h 62639"/>
                <a:gd name="csX14" fmla="*/ 16450 w 56014"/>
                <a:gd name="csY14" fmla="*/ 50147 h 62639"/>
                <a:gd name="csX15" fmla="*/ 12108 w 56014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6014" h="62639">
                  <a:moveTo>
                    <a:pt x="12253" y="26811"/>
                  </a:moveTo>
                  <a:cubicBezTo>
                    <a:pt x="13121" y="6477"/>
                    <a:pt x="25280" y="3065"/>
                    <a:pt x="30201" y="3065"/>
                  </a:cubicBezTo>
                  <a:cubicBezTo>
                    <a:pt x="45109" y="3065"/>
                    <a:pt x="46557" y="21489"/>
                    <a:pt x="46557" y="26811"/>
                  </a:cubicBezTo>
                  <a:lnTo>
                    <a:pt x="12253" y="26811"/>
                  </a:lnTo>
                  <a:close/>
                  <a:moveTo>
                    <a:pt x="12108" y="29677"/>
                  </a:moveTo>
                  <a:lnTo>
                    <a:pt x="52491" y="29677"/>
                  </a:lnTo>
                  <a:cubicBezTo>
                    <a:pt x="55675" y="29677"/>
                    <a:pt x="56110" y="29677"/>
                    <a:pt x="56110" y="26811"/>
                  </a:cubicBezTo>
                  <a:cubicBezTo>
                    <a:pt x="56110" y="13300"/>
                    <a:pt x="48294" y="63"/>
                    <a:pt x="30201" y="63"/>
                  </a:cubicBezTo>
                  <a:cubicBezTo>
                    <a:pt x="13411" y="63"/>
                    <a:pt x="95" y="14119"/>
                    <a:pt x="95" y="31178"/>
                  </a:cubicBezTo>
                  <a:cubicBezTo>
                    <a:pt x="95" y="49465"/>
                    <a:pt x="15293" y="62702"/>
                    <a:pt x="31938" y="62702"/>
                  </a:cubicBezTo>
                  <a:cubicBezTo>
                    <a:pt x="49596" y="62702"/>
                    <a:pt x="56110" y="47554"/>
                    <a:pt x="56110" y="44961"/>
                  </a:cubicBezTo>
                  <a:cubicBezTo>
                    <a:pt x="56110" y="43597"/>
                    <a:pt x="54952" y="43324"/>
                    <a:pt x="54228" y="43324"/>
                  </a:cubicBezTo>
                  <a:cubicBezTo>
                    <a:pt x="52925" y="43324"/>
                    <a:pt x="52636" y="44142"/>
                    <a:pt x="52346" y="45234"/>
                  </a:cubicBezTo>
                  <a:cubicBezTo>
                    <a:pt x="47280" y="59291"/>
                    <a:pt x="34254" y="59291"/>
                    <a:pt x="32806" y="59291"/>
                  </a:cubicBezTo>
                  <a:cubicBezTo>
                    <a:pt x="25569" y="59291"/>
                    <a:pt x="19780" y="55197"/>
                    <a:pt x="16450" y="50147"/>
                  </a:cubicBezTo>
                  <a:cubicBezTo>
                    <a:pt x="12108" y="43597"/>
                    <a:pt x="12108" y="34590"/>
                    <a:pt x="12108" y="29677"/>
                  </a:cubicBezTo>
                  <a:close/>
                </a:path>
              </a:pathLst>
            </a:custGeom>
            <a:solidFill>
              <a:srgbClr val="A02B93">
                <a:lumMod val="60000"/>
                <a:lumOff val="40000"/>
              </a:srgbClr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C5C38F34-AD99-BE1B-81D0-D6B2CDBC6A6D}"/>
              </a:ext>
            </a:extLst>
          </p:cNvPr>
          <p:cNvGrpSpPr/>
          <p:nvPr/>
        </p:nvGrpSpPr>
        <p:grpSpPr>
          <a:xfrm rot="10800000">
            <a:off x="7796408" y="2449234"/>
            <a:ext cx="406901" cy="865857"/>
            <a:chOff x="7868314" y="647974"/>
            <a:chExt cx="370750" cy="788931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0C44162-A2AA-102F-B034-E119EB8E512E}"/>
                </a:ext>
              </a:extLst>
            </p:cNvPr>
            <p:cNvCxnSpPr>
              <a:cxnSpLocks/>
              <a:endCxn id="307" idx="2"/>
            </p:cNvCxnSpPr>
            <p:nvPr/>
          </p:nvCxnSpPr>
          <p:spPr>
            <a:xfrm rot="10800000" flipH="1" flipV="1">
              <a:off x="8051781" y="647974"/>
              <a:ext cx="1" cy="788931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3A77F38-2384-505D-1226-D794227088BC}"/>
                </a:ext>
              </a:extLst>
            </p:cNvPr>
            <p:cNvGrpSpPr/>
            <p:nvPr/>
          </p:nvGrpSpPr>
          <p:grpSpPr>
            <a:xfrm>
              <a:off x="7868314" y="1286714"/>
              <a:ext cx="366935" cy="150191"/>
              <a:chOff x="4351564" y="3565250"/>
              <a:chExt cx="220693" cy="90332"/>
            </a:xfrm>
          </p:grpSpPr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D6029D43-D3C8-CB2E-EDCD-581A3E67D42B}"/>
                  </a:ext>
                </a:extLst>
              </p:cNvPr>
              <p:cNvSpPr/>
              <p:nvPr/>
            </p:nvSpPr>
            <p:spPr>
              <a:xfrm>
                <a:off x="4351564" y="3609863"/>
                <a:ext cx="220693" cy="45719"/>
              </a:xfrm>
              <a:prstGeom prst="rect">
                <a:avLst/>
              </a:prstGeom>
              <a:solidFill>
                <a:sysClr val="windowText" lastClr="000000"/>
              </a:solidFill>
              <a:ln w="19050" cap="flat" cmpd="sng" algn="ctr">
                <a:solidFill>
                  <a:srgbClr val="156082">
                    <a:shade val="1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08" name="Trapezoid 307">
                <a:extLst>
                  <a:ext uri="{FF2B5EF4-FFF2-40B4-BE49-F238E27FC236}">
                    <a16:creationId xmlns:a16="http://schemas.microsoft.com/office/drawing/2014/main" id="{C41AA514-B8BA-5BD0-7B31-6C2D44D8352C}"/>
                  </a:ext>
                </a:extLst>
              </p:cNvPr>
              <p:cNvSpPr/>
              <p:nvPr/>
            </p:nvSpPr>
            <p:spPr>
              <a:xfrm rot="10800000">
                <a:off x="4378948" y="3565250"/>
                <a:ext cx="167866" cy="45719"/>
              </a:xfrm>
              <a:prstGeom prst="trapezoid">
                <a:avLst/>
              </a:prstGeom>
              <a:solidFill>
                <a:sysClr val="windowText" lastClr="000000"/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8BED2AE-DC1E-E88B-2944-C1FCECF5AC2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879930" y="1245642"/>
              <a:ext cx="359134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73" name="Group 72" descr="\documentclass{article}&#10;\usepackage{amsmath}&#10;\pagestyle{empty}&#10;\begin{document}&#10;Structures&#10;&#10;&#10;\end{document}" title="IguanaTex Vector Display">
            <a:extLst>
              <a:ext uri="{FF2B5EF4-FFF2-40B4-BE49-F238E27FC236}">
                <a16:creationId xmlns:a16="http://schemas.microsoft.com/office/drawing/2014/main" id="{1F54D7A1-E961-817F-C36A-F6689F615C6A}"/>
              </a:ext>
            </a:extLst>
          </p:cNvPr>
          <p:cNvGrpSpPr>
            <a:grpSpLocks noChangeAspect="1"/>
          </p:cNvGrpSpPr>
          <p:nvPr>
            <p:custDataLst>
              <p:tags r:id="rId29"/>
            </p:custDataLst>
          </p:nvPr>
        </p:nvGrpSpPr>
        <p:grpSpPr>
          <a:xfrm>
            <a:off x="6904929" y="2829573"/>
            <a:ext cx="1042454" cy="165311"/>
            <a:chOff x="9229345" y="3356006"/>
            <a:chExt cx="625636" cy="99213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AA0D8353-3A15-3025-B09D-5B403E1C2118}"/>
                </a:ext>
              </a:extLst>
            </p:cNvPr>
            <p:cNvSpPr/>
            <p:nvPr>
              <p:custDataLst>
                <p:tags r:id="rId76"/>
              </p:custDataLst>
            </p:nvPr>
          </p:nvSpPr>
          <p:spPr>
            <a:xfrm>
              <a:off x="9229345" y="3356006"/>
              <a:ext cx="62695" cy="99213"/>
            </a:xfrm>
            <a:custGeom>
              <a:avLst/>
              <a:gdLst>
                <a:gd name="csX0" fmla="*/ 41543 w 62695"/>
                <a:gd name="csY0" fmla="*/ 43324 h 99213"/>
                <a:gd name="csX1" fmla="*/ 23428 w 62695"/>
                <a:gd name="csY1" fmla="*/ 39093 h 99213"/>
                <a:gd name="csX2" fmla="*/ 9134 w 62695"/>
                <a:gd name="csY2" fmla="*/ 21761 h 99213"/>
                <a:gd name="csX3" fmla="*/ 27816 w 62695"/>
                <a:gd name="csY3" fmla="*/ 3884 h 99213"/>
                <a:gd name="csX4" fmla="*/ 55413 w 62695"/>
                <a:gd name="csY4" fmla="*/ 32406 h 99213"/>
                <a:gd name="csX5" fmla="*/ 57111 w 62695"/>
                <a:gd name="csY5" fmla="*/ 34044 h 99213"/>
                <a:gd name="csX6" fmla="*/ 58951 w 62695"/>
                <a:gd name="csY6" fmla="*/ 30768 h 99213"/>
                <a:gd name="csX7" fmla="*/ 58951 w 62695"/>
                <a:gd name="csY7" fmla="*/ 3338 h 99213"/>
                <a:gd name="csX8" fmla="*/ 57394 w 62695"/>
                <a:gd name="csY8" fmla="*/ 63 h 99213"/>
                <a:gd name="csX9" fmla="*/ 55271 w 62695"/>
                <a:gd name="csY9" fmla="*/ 1837 h 99213"/>
                <a:gd name="csX10" fmla="*/ 50318 w 62695"/>
                <a:gd name="csY10" fmla="*/ 9616 h 99213"/>
                <a:gd name="csX11" fmla="*/ 27674 w 62695"/>
                <a:gd name="csY11" fmla="*/ 63 h 99213"/>
                <a:gd name="csX12" fmla="*/ 77 w 62695"/>
                <a:gd name="csY12" fmla="*/ 26538 h 99213"/>
                <a:gd name="csX13" fmla="*/ 18616 w 62695"/>
                <a:gd name="csY13" fmla="*/ 51512 h 99213"/>
                <a:gd name="csX14" fmla="*/ 37298 w 62695"/>
                <a:gd name="csY14" fmla="*/ 56015 h 99213"/>
                <a:gd name="csX15" fmla="*/ 49327 w 62695"/>
                <a:gd name="csY15" fmla="*/ 62975 h 99213"/>
                <a:gd name="csX16" fmla="*/ 53715 w 62695"/>
                <a:gd name="csY16" fmla="*/ 75530 h 99213"/>
                <a:gd name="csX17" fmla="*/ 34750 w 62695"/>
                <a:gd name="csY17" fmla="*/ 95046 h 99213"/>
                <a:gd name="csX18" fmla="*/ 12389 w 62695"/>
                <a:gd name="csY18" fmla="*/ 87676 h 99213"/>
                <a:gd name="csX19" fmla="*/ 3615 w 62695"/>
                <a:gd name="csY19" fmla="*/ 66660 h 99213"/>
                <a:gd name="csX20" fmla="*/ 1917 w 62695"/>
                <a:gd name="csY20" fmla="*/ 65295 h 99213"/>
                <a:gd name="csX21" fmla="*/ 77 w 62695"/>
                <a:gd name="csY21" fmla="*/ 68707 h 99213"/>
                <a:gd name="csX22" fmla="*/ 77 w 62695"/>
                <a:gd name="csY22" fmla="*/ 96001 h 99213"/>
                <a:gd name="csX23" fmla="*/ 1633 w 62695"/>
                <a:gd name="csY23" fmla="*/ 99276 h 99213"/>
                <a:gd name="csX24" fmla="*/ 3756 w 62695"/>
                <a:gd name="csY24" fmla="*/ 97502 h 99213"/>
                <a:gd name="csX25" fmla="*/ 8851 w 62695"/>
                <a:gd name="csY25" fmla="*/ 89723 h 99213"/>
                <a:gd name="csX26" fmla="*/ 34892 w 62695"/>
                <a:gd name="csY26" fmla="*/ 99276 h 99213"/>
                <a:gd name="csX27" fmla="*/ 62772 w 62695"/>
                <a:gd name="csY27" fmla="*/ 70891 h 99213"/>
                <a:gd name="csX28" fmla="*/ 41543 w 62695"/>
                <a:gd name="csY28" fmla="*/ 43324 h 992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62695" h="99213">
                  <a:moveTo>
                    <a:pt x="41543" y="43324"/>
                  </a:moveTo>
                  <a:lnTo>
                    <a:pt x="23428" y="39093"/>
                  </a:lnTo>
                  <a:cubicBezTo>
                    <a:pt x="14654" y="37046"/>
                    <a:pt x="9134" y="29677"/>
                    <a:pt x="9134" y="21761"/>
                  </a:cubicBezTo>
                  <a:cubicBezTo>
                    <a:pt x="9134" y="12209"/>
                    <a:pt x="16777" y="3884"/>
                    <a:pt x="27816" y="3884"/>
                  </a:cubicBezTo>
                  <a:cubicBezTo>
                    <a:pt x="51450" y="3884"/>
                    <a:pt x="54564" y="26265"/>
                    <a:pt x="55413" y="32406"/>
                  </a:cubicBezTo>
                  <a:cubicBezTo>
                    <a:pt x="55554" y="33225"/>
                    <a:pt x="55554" y="34044"/>
                    <a:pt x="57111" y="34044"/>
                  </a:cubicBezTo>
                  <a:cubicBezTo>
                    <a:pt x="58951" y="34044"/>
                    <a:pt x="58951" y="33361"/>
                    <a:pt x="58951" y="30768"/>
                  </a:cubicBezTo>
                  <a:lnTo>
                    <a:pt x="58951" y="3338"/>
                  </a:lnTo>
                  <a:cubicBezTo>
                    <a:pt x="58951" y="1018"/>
                    <a:pt x="58951" y="63"/>
                    <a:pt x="57394" y="63"/>
                  </a:cubicBezTo>
                  <a:cubicBezTo>
                    <a:pt x="56404" y="63"/>
                    <a:pt x="56262" y="199"/>
                    <a:pt x="55271" y="1837"/>
                  </a:cubicBezTo>
                  <a:lnTo>
                    <a:pt x="50318" y="9616"/>
                  </a:lnTo>
                  <a:cubicBezTo>
                    <a:pt x="46072" y="5658"/>
                    <a:pt x="40270" y="63"/>
                    <a:pt x="27674" y="63"/>
                  </a:cubicBezTo>
                  <a:cubicBezTo>
                    <a:pt x="11965" y="63"/>
                    <a:pt x="77" y="12072"/>
                    <a:pt x="77" y="26538"/>
                  </a:cubicBezTo>
                  <a:cubicBezTo>
                    <a:pt x="77" y="37865"/>
                    <a:pt x="7578" y="47827"/>
                    <a:pt x="18616" y="51512"/>
                  </a:cubicBezTo>
                  <a:cubicBezTo>
                    <a:pt x="20173" y="52058"/>
                    <a:pt x="27391" y="53695"/>
                    <a:pt x="37298" y="56015"/>
                  </a:cubicBezTo>
                  <a:cubicBezTo>
                    <a:pt x="41119" y="56971"/>
                    <a:pt x="45365" y="57926"/>
                    <a:pt x="49327" y="62975"/>
                  </a:cubicBezTo>
                  <a:cubicBezTo>
                    <a:pt x="52299" y="66523"/>
                    <a:pt x="53715" y="71027"/>
                    <a:pt x="53715" y="75530"/>
                  </a:cubicBezTo>
                  <a:cubicBezTo>
                    <a:pt x="53715" y="85220"/>
                    <a:pt x="46638" y="95046"/>
                    <a:pt x="34750" y="95046"/>
                  </a:cubicBezTo>
                  <a:cubicBezTo>
                    <a:pt x="30646" y="95046"/>
                    <a:pt x="19890" y="94363"/>
                    <a:pt x="12389" y="87676"/>
                  </a:cubicBezTo>
                  <a:cubicBezTo>
                    <a:pt x="4181" y="80307"/>
                    <a:pt x="3756" y="71573"/>
                    <a:pt x="3615" y="66660"/>
                  </a:cubicBezTo>
                  <a:cubicBezTo>
                    <a:pt x="3473" y="65295"/>
                    <a:pt x="2341" y="65295"/>
                    <a:pt x="1917" y="65295"/>
                  </a:cubicBezTo>
                  <a:cubicBezTo>
                    <a:pt x="77" y="65295"/>
                    <a:pt x="77" y="66251"/>
                    <a:pt x="77" y="68707"/>
                  </a:cubicBezTo>
                  <a:lnTo>
                    <a:pt x="77" y="96001"/>
                  </a:lnTo>
                  <a:cubicBezTo>
                    <a:pt x="77" y="98321"/>
                    <a:pt x="77" y="99276"/>
                    <a:pt x="1633" y="99276"/>
                  </a:cubicBezTo>
                  <a:cubicBezTo>
                    <a:pt x="2624" y="99276"/>
                    <a:pt x="2766" y="99003"/>
                    <a:pt x="3756" y="97502"/>
                  </a:cubicBezTo>
                  <a:cubicBezTo>
                    <a:pt x="3756" y="97366"/>
                    <a:pt x="4181" y="96956"/>
                    <a:pt x="8851" y="89723"/>
                  </a:cubicBezTo>
                  <a:cubicBezTo>
                    <a:pt x="13239" y="94363"/>
                    <a:pt x="22296" y="99276"/>
                    <a:pt x="34892" y="99276"/>
                  </a:cubicBezTo>
                  <a:cubicBezTo>
                    <a:pt x="51450" y="99276"/>
                    <a:pt x="62772" y="85902"/>
                    <a:pt x="62772" y="70891"/>
                  </a:cubicBezTo>
                  <a:cubicBezTo>
                    <a:pt x="62772" y="57244"/>
                    <a:pt x="53432" y="46053"/>
                    <a:pt x="41543" y="4332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4A22363B-20FD-6F7D-9DE7-7A467BD11D74}"/>
                </a:ext>
              </a:extLst>
            </p:cNvPr>
            <p:cNvSpPr/>
            <p:nvPr>
              <p:custDataLst>
                <p:tags r:id="rId77"/>
              </p:custDataLst>
            </p:nvPr>
          </p:nvSpPr>
          <p:spPr>
            <a:xfrm>
              <a:off x="9302734" y="3368289"/>
              <a:ext cx="44297" cy="85430"/>
            </a:xfrm>
            <a:custGeom>
              <a:avLst/>
              <a:gdLst>
                <a:gd name="csX0" fmla="*/ 21877 w 44297"/>
                <a:gd name="csY0" fmla="*/ 29404 h 85430"/>
                <a:gd name="csX1" fmla="*/ 42115 w 44297"/>
                <a:gd name="csY1" fmla="*/ 29404 h 85430"/>
                <a:gd name="csX2" fmla="*/ 42115 w 44297"/>
                <a:gd name="csY2" fmla="*/ 25173 h 85430"/>
                <a:gd name="csX3" fmla="*/ 21877 w 44297"/>
                <a:gd name="csY3" fmla="*/ 25173 h 85430"/>
                <a:gd name="csX4" fmla="*/ 21877 w 44297"/>
                <a:gd name="csY4" fmla="*/ 63 h 85430"/>
                <a:gd name="csX5" fmla="*/ 18339 w 44297"/>
                <a:gd name="csY5" fmla="*/ 63 h 85430"/>
                <a:gd name="csX6" fmla="*/ 82 w 44297"/>
                <a:gd name="csY6" fmla="*/ 26401 h 85430"/>
                <a:gd name="csX7" fmla="*/ 82 w 44297"/>
                <a:gd name="csY7" fmla="*/ 29404 h 85430"/>
                <a:gd name="csX8" fmla="*/ 12112 w 44297"/>
                <a:gd name="csY8" fmla="*/ 29404 h 85430"/>
                <a:gd name="csX9" fmla="*/ 12112 w 44297"/>
                <a:gd name="csY9" fmla="*/ 67069 h 85430"/>
                <a:gd name="csX10" fmla="*/ 30369 w 44297"/>
                <a:gd name="csY10" fmla="*/ 85493 h 85430"/>
                <a:gd name="csX11" fmla="*/ 44380 w 44297"/>
                <a:gd name="csY11" fmla="*/ 67069 h 85430"/>
                <a:gd name="csX12" fmla="*/ 44380 w 44297"/>
                <a:gd name="csY12" fmla="*/ 59291 h 85430"/>
                <a:gd name="csX13" fmla="*/ 40841 w 44297"/>
                <a:gd name="csY13" fmla="*/ 59291 h 85430"/>
                <a:gd name="csX14" fmla="*/ 40841 w 44297"/>
                <a:gd name="csY14" fmla="*/ 66796 h 85430"/>
                <a:gd name="csX15" fmla="*/ 31359 w 44297"/>
                <a:gd name="csY15" fmla="*/ 82081 h 85430"/>
                <a:gd name="csX16" fmla="*/ 21877 w 44297"/>
                <a:gd name="csY16" fmla="*/ 67342 h 85430"/>
                <a:gd name="csX17" fmla="*/ 21877 w 44297"/>
                <a:gd name="csY17" fmla="*/ 29404 h 854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44297" h="85430">
                  <a:moveTo>
                    <a:pt x="21877" y="29404"/>
                  </a:moveTo>
                  <a:lnTo>
                    <a:pt x="42115" y="29404"/>
                  </a:lnTo>
                  <a:lnTo>
                    <a:pt x="42115" y="25173"/>
                  </a:lnTo>
                  <a:lnTo>
                    <a:pt x="21877" y="25173"/>
                  </a:lnTo>
                  <a:lnTo>
                    <a:pt x="21877" y="63"/>
                  </a:lnTo>
                  <a:lnTo>
                    <a:pt x="18339" y="63"/>
                  </a:lnTo>
                  <a:cubicBezTo>
                    <a:pt x="18197" y="11253"/>
                    <a:pt x="13952" y="25856"/>
                    <a:pt x="82" y="26401"/>
                  </a:cubicBezTo>
                  <a:lnTo>
                    <a:pt x="82" y="29404"/>
                  </a:lnTo>
                  <a:lnTo>
                    <a:pt x="12112" y="29404"/>
                  </a:lnTo>
                  <a:lnTo>
                    <a:pt x="12112" y="67069"/>
                  </a:lnTo>
                  <a:cubicBezTo>
                    <a:pt x="12112" y="83855"/>
                    <a:pt x="25274" y="85493"/>
                    <a:pt x="30369" y="85493"/>
                  </a:cubicBezTo>
                  <a:cubicBezTo>
                    <a:pt x="40417" y="85493"/>
                    <a:pt x="44380" y="75803"/>
                    <a:pt x="44380" y="67069"/>
                  </a:cubicBezTo>
                  <a:lnTo>
                    <a:pt x="44380" y="59291"/>
                  </a:lnTo>
                  <a:lnTo>
                    <a:pt x="40841" y="59291"/>
                  </a:lnTo>
                  <a:lnTo>
                    <a:pt x="40841" y="66796"/>
                  </a:lnTo>
                  <a:cubicBezTo>
                    <a:pt x="40841" y="76895"/>
                    <a:pt x="36596" y="82081"/>
                    <a:pt x="31359" y="82081"/>
                  </a:cubicBezTo>
                  <a:cubicBezTo>
                    <a:pt x="21877" y="82081"/>
                    <a:pt x="21877" y="69662"/>
                    <a:pt x="21877" y="67342"/>
                  </a:cubicBezTo>
                  <a:lnTo>
                    <a:pt x="21877" y="29404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8DC748A-DBD0-94F1-2358-C9ED9D95CD04}"/>
                </a:ext>
              </a:extLst>
            </p:cNvPr>
            <p:cNvSpPr/>
            <p:nvPr>
              <p:custDataLst>
                <p:tags r:id="rId78"/>
              </p:custDataLst>
            </p:nvPr>
          </p:nvSpPr>
          <p:spPr>
            <a:xfrm>
              <a:off x="9359045" y="3391898"/>
              <a:ext cx="47552" cy="60319"/>
            </a:xfrm>
            <a:custGeom>
              <a:avLst/>
              <a:gdLst>
                <a:gd name="csX0" fmla="*/ 19758 w 47552"/>
                <a:gd name="csY0" fmla="*/ 15074 h 60319"/>
                <a:gd name="csX1" fmla="*/ 19758 w 47552"/>
                <a:gd name="csY1" fmla="*/ 63 h 60319"/>
                <a:gd name="csX2" fmla="*/ 86 w 47552"/>
                <a:gd name="csY2" fmla="*/ 1564 h 60319"/>
                <a:gd name="csX3" fmla="*/ 86 w 47552"/>
                <a:gd name="csY3" fmla="*/ 5794 h 60319"/>
                <a:gd name="csX4" fmla="*/ 11125 w 47552"/>
                <a:gd name="csY4" fmla="*/ 13437 h 60319"/>
                <a:gd name="csX5" fmla="*/ 11125 w 47552"/>
                <a:gd name="csY5" fmla="*/ 50011 h 60319"/>
                <a:gd name="csX6" fmla="*/ 86 w 47552"/>
                <a:gd name="csY6" fmla="*/ 56152 h 60319"/>
                <a:gd name="csX7" fmla="*/ 86 w 47552"/>
                <a:gd name="csY7" fmla="*/ 60382 h 60319"/>
                <a:gd name="csX8" fmla="*/ 16220 w 47552"/>
                <a:gd name="csY8" fmla="*/ 59973 h 60319"/>
                <a:gd name="csX9" fmla="*/ 34194 w 47552"/>
                <a:gd name="csY9" fmla="*/ 60382 h 60319"/>
                <a:gd name="csX10" fmla="*/ 34194 w 47552"/>
                <a:gd name="csY10" fmla="*/ 56152 h 60319"/>
                <a:gd name="csX11" fmla="*/ 31222 w 47552"/>
                <a:gd name="csY11" fmla="*/ 56152 h 60319"/>
                <a:gd name="csX12" fmla="*/ 20466 w 47552"/>
                <a:gd name="csY12" fmla="*/ 49738 h 60319"/>
                <a:gd name="csX13" fmla="*/ 20466 w 47552"/>
                <a:gd name="csY13" fmla="*/ 28721 h 60319"/>
                <a:gd name="csX14" fmla="*/ 37166 w 47552"/>
                <a:gd name="csY14" fmla="*/ 3065 h 60319"/>
                <a:gd name="csX15" fmla="*/ 38722 w 47552"/>
                <a:gd name="csY15" fmla="*/ 3202 h 60319"/>
                <a:gd name="csX16" fmla="*/ 35467 w 47552"/>
                <a:gd name="csY16" fmla="*/ 8524 h 60319"/>
                <a:gd name="csX17" fmla="*/ 41553 w 47552"/>
                <a:gd name="csY17" fmla="*/ 14392 h 60319"/>
                <a:gd name="csX18" fmla="*/ 47638 w 47552"/>
                <a:gd name="csY18" fmla="*/ 8387 h 60319"/>
                <a:gd name="csX19" fmla="*/ 37166 w 47552"/>
                <a:gd name="csY19" fmla="*/ 63 h 60319"/>
                <a:gd name="csX20" fmla="*/ 19758 w 47552"/>
                <a:gd name="csY20" fmla="*/ 15074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552" h="60319">
                  <a:moveTo>
                    <a:pt x="19758" y="15074"/>
                  </a:moveTo>
                  <a:lnTo>
                    <a:pt x="19758" y="63"/>
                  </a:lnTo>
                  <a:lnTo>
                    <a:pt x="86" y="1564"/>
                  </a:lnTo>
                  <a:lnTo>
                    <a:pt x="86" y="5794"/>
                  </a:lnTo>
                  <a:cubicBezTo>
                    <a:pt x="9993" y="5794"/>
                    <a:pt x="11125" y="6750"/>
                    <a:pt x="11125" y="13437"/>
                  </a:cubicBezTo>
                  <a:lnTo>
                    <a:pt x="11125" y="50011"/>
                  </a:lnTo>
                  <a:cubicBezTo>
                    <a:pt x="11125" y="56152"/>
                    <a:pt x="9568" y="56152"/>
                    <a:pt x="86" y="56152"/>
                  </a:cubicBezTo>
                  <a:lnTo>
                    <a:pt x="86" y="60382"/>
                  </a:lnTo>
                  <a:cubicBezTo>
                    <a:pt x="5606" y="60246"/>
                    <a:pt x="12257" y="59973"/>
                    <a:pt x="16220" y="59973"/>
                  </a:cubicBezTo>
                  <a:cubicBezTo>
                    <a:pt x="21881" y="59973"/>
                    <a:pt x="28533" y="59973"/>
                    <a:pt x="34194" y="60382"/>
                  </a:cubicBezTo>
                  <a:lnTo>
                    <a:pt x="34194" y="56152"/>
                  </a:lnTo>
                  <a:lnTo>
                    <a:pt x="31222" y="56152"/>
                  </a:lnTo>
                  <a:cubicBezTo>
                    <a:pt x="20749" y="56152"/>
                    <a:pt x="20466" y="54651"/>
                    <a:pt x="20466" y="49738"/>
                  </a:cubicBezTo>
                  <a:lnTo>
                    <a:pt x="20466" y="28721"/>
                  </a:lnTo>
                  <a:cubicBezTo>
                    <a:pt x="20466" y="15211"/>
                    <a:pt x="26410" y="3065"/>
                    <a:pt x="37166" y="3065"/>
                  </a:cubicBezTo>
                  <a:cubicBezTo>
                    <a:pt x="38156" y="3065"/>
                    <a:pt x="38439" y="3065"/>
                    <a:pt x="38722" y="3202"/>
                  </a:cubicBezTo>
                  <a:cubicBezTo>
                    <a:pt x="38298" y="3338"/>
                    <a:pt x="35467" y="4976"/>
                    <a:pt x="35467" y="8524"/>
                  </a:cubicBezTo>
                  <a:cubicBezTo>
                    <a:pt x="35467" y="12345"/>
                    <a:pt x="38439" y="14392"/>
                    <a:pt x="41553" y="14392"/>
                  </a:cubicBezTo>
                  <a:cubicBezTo>
                    <a:pt x="44100" y="14392"/>
                    <a:pt x="47638" y="12754"/>
                    <a:pt x="47638" y="8387"/>
                  </a:cubicBezTo>
                  <a:cubicBezTo>
                    <a:pt x="47638" y="4020"/>
                    <a:pt x="43251" y="63"/>
                    <a:pt x="37166" y="63"/>
                  </a:cubicBezTo>
                  <a:cubicBezTo>
                    <a:pt x="26834" y="63"/>
                    <a:pt x="21739" y="9206"/>
                    <a:pt x="19758" y="1507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65C8F58-318B-017C-F7A8-944063705968}"/>
                </a:ext>
              </a:extLst>
            </p:cNvPr>
            <p:cNvSpPr/>
            <p:nvPr>
              <p:custDataLst>
                <p:tags r:id="rId79"/>
              </p:custDataLst>
            </p:nvPr>
          </p:nvSpPr>
          <p:spPr>
            <a:xfrm>
              <a:off x="9415042" y="3391898"/>
              <a:ext cx="71186" cy="61820"/>
            </a:xfrm>
            <a:custGeom>
              <a:avLst/>
              <a:gdLst>
                <a:gd name="csX0" fmla="*/ 50897 w 71186"/>
                <a:gd name="csY0" fmla="*/ 49601 h 61820"/>
                <a:gd name="csX1" fmla="*/ 50897 w 71186"/>
                <a:gd name="csY1" fmla="*/ 61884 h 61820"/>
                <a:gd name="csX2" fmla="*/ 71277 w 71186"/>
                <a:gd name="csY2" fmla="*/ 60382 h 61820"/>
                <a:gd name="csX3" fmla="*/ 71277 w 71186"/>
                <a:gd name="csY3" fmla="*/ 56152 h 61820"/>
                <a:gd name="csX4" fmla="*/ 60238 w 71186"/>
                <a:gd name="csY4" fmla="*/ 48509 h 61820"/>
                <a:gd name="csX5" fmla="*/ 60238 w 71186"/>
                <a:gd name="csY5" fmla="*/ 63 h 61820"/>
                <a:gd name="csX6" fmla="*/ 39434 w 71186"/>
                <a:gd name="csY6" fmla="*/ 1564 h 61820"/>
                <a:gd name="csX7" fmla="*/ 39434 w 71186"/>
                <a:gd name="csY7" fmla="*/ 5794 h 61820"/>
                <a:gd name="csX8" fmla="*/ 50473 w 71186"/>
                <a:gd name="csY8" fmla="*/ 13437 h 61820"/>
                <a:gd name="csX9" fmla="*/ 50473 w 71186"/>
                <a:gd name="csY9" fmla="*/ 37728 h 61820"/>
                <a:gd name="csX10" fmla="*/ 33348 w 71186"/>
                <a:gd name="csY10" fmla="*/ 58881 h 61820"/>
                <a:gd name="csX11" fmla="*/ 20894 w 71186"/>
                <a:gd name="csY11" fmla="*/ 45371 h 61820"/>
                <a:gd name="csX12" fmla="*/ 20894 w 71186"/>
                <a:gd name="csY12" fmla="*/ 63 h 61820"/>
                <a:gd name="csX13" fmla="*/ 90 w 71186"/>
                <a:gd name="csY13" fmla="*/ 1564 h 61820"/>
                <a:gd name="csX14" fmla="*/ 90 w 71186"/>
                <a:gd name="csY14" fmla="*/ 5794 h 61820"/>
                <a:gd name="csX15" fmla="*/ 11129 w 71186"/>
                <a:gd name="csY15" fmla="*/ 18350 h 61820"/>
                <a:gd name="csX16" fmla="*/ 11129 w 71186"/>
                <a:gd name="csY16" fmla="*/ 38820 h 61820"/>
                <a:gd name="csX17" fmla="*/ 32641 w 71186"/>
                <a:gd name="csY17" fmla="*/ 61884 h 61820"/>
                <a:gd name="csX18" fmla="*/ 50897 w 71186"/>
                <a:gd name="csY18" fmla="*/ 49601 h 618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71186" h="61820">
                  <a:moveTo>
                    <a:pt x="50897" y="49601"/>
                  </a:moveTo>
                  <a:lnTo>
                    <a:pt x="50897" y="61884"/>
                  </a:lnTo>
                  <a:lnTo>
                    <a:pt x="71277" y="60382"/>
                  </a:lnTo>
                  <a:lnTo>
                    <a:pt x="71277" y="56152"/>
                  </a:lnTo>
                  <a:cubicBezTo>
                    <a:pt x="61370" y="56152"/>
                    <a:pt x="60238" y="55197"/>
                    <a:pt x="60238" y="48509"/>
                  </a:cubicBezTo>
                  <a:lnTo>
                    <a:pt x="60238" y="63"/>
                  </a:lnTo>
                  <a:lnTo>
                    <a:pt x="39434" y="1564"/>
                  </a:lnTo>
                  <a:lnTo>
                    <a:pt x="39434" y="5794"/>
                  </a:lnTo>
                  <a:cubicBezTo>
                    <a:pt x="49341" y="5794"/>
                    <a:pt x="50473" y="6750"/>
                    <a:pt x="50473" y="13437"/>
                  </a:cubicBezTo>
                  <a:lnTo>
                    <a:pt x="50473" y="37728"/>
                  </a:lnTo>
                  <a:cubicBezTo>
                    <a:pt x="50473" y="49601"/>
                    <a:pt x="43680" y="58881"/>
                    <a:pt x="33348" y="58881"/>
                  </a:cubicBezTo>
                  <a:cubicBezTo>
                    <a:pt x="21460" y="58881"/>
                    <a:pt x="20894" y="52467"/>
                    <a:pt x="20894" y="45371"/>
                  </a:cubicBezTo>
                  <a:lnTo>
                    <a:pt x="20894" y="63"/>
                  </a:lnTo>
                  <a:lnTo>
                    <a:pt x="90" y="1564"/>
                  </a:lnTo>
                  <a:lnTo>
                    <a:pt x="90" y="5794"/>
                  </a:lnTo>
                  <a:cubicBezTo>
                    <a:pt x="11129" y="5794"/>
                    <a:pt x="11129" y="6204"/>
                    <a:pt x="11129" y="18350"/>
                  </a:cubicBezTo>
                  <a:lnTo>
                    <a:pt x="11129" y="38820"/>
                  </a:lnTo>
                  <a:cubicBezTo>
                    <a:pt x="11129" y="49465"/>
                    <a:pt x="11129" y="61884"/>
                    <a:pt x="32641" y="61884"/>
                  </a:cubicBezTo>
                  <a:cubicBezTo>
                    <a:pt x="40566" y="61884"/>
                    <a:pt x="46793" y="58062"/>
                    <a:pt x="50897" y="4960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E77E55-6D0F-699C-A6DC-C024E66D6C1D}"/>
                </a:ext>
              </a:extLst>
            </p:cNvPr>
            <p:cNvSpPr/>
            <p:nvPr>
              <p:custDataLst>
                <p:tags r:id="rId80"/>
              </p:custDataLst>
            </p:nvPr>
          </p:nvSpPr>
          <p:spPr>
            <a:xfrm>
              <a:off x="9493950" y="3391079"/>
              <a:ext cx="53920" cy="62639"/>
            </a:xfrm>
            <a:custGeom>
              <a:avLst/>
              <a:gdLst>
                <a:gd name="csX0" fmla="*/ 11842 w 53920"/>
                <a:gd name="csY0" fmla="*/ 31451 h 62639"/>
                <a:gd name="csX1" fmla="*/ 30948 w 53920"/>
                <a:gd name="csY1" fmla="*/ 3475 h 62639"/>
                <a:gd name="csX2" fmla="*/ 46091 w 53920"/>
                <a:gd name="csY2" fmla="*/ 8524 h 62639"/>
                <a:gd name="csX3" fmla="*/ 39439 w 53920"/>
                <a:gd name="csY3" fmla="*/ 14801 h 62639"/>
                <a:gd name="csX4" fmla="*/ 45950 w 53920"/>
                <a:gd name="csY4" fmla="*/ 21079 h 62639"/>
                <a:gd name="csX5" fmla="*/ 52460 w 53920"/>
                <a:gd name="csY5" fmla="*/ 14665 h 62639"/>
                <a:gd name="csX6" fmla="*/ 30806 w 53920"/>
                <a:gd name="csY6" fmla="*/ 63 h 62639"/>
                <a:gd name="csX7" fmla="*/ 96 w 53920"/>
                <a:gd name="csY7" fmla="*/ 31724 h 62639"/>
                <a:gd name="csX8" fmla="*/ 30523 w 53920"/>
                <a:gd name="csY8" fmla="*/ 62702 h 62639"/>
                <a:gd name="csX9" fmla="*/ 54017 w 53920"/>
                <a:gd name="csY9" fmla="*/ 44961 h 62639"/>
                <a:gd name="csX10" fmla="*/ 52177 w 53920"/>
                <a:gd name="csY10" fmla="*/ 43597 h 62639"/>
                <a:gd name="csX11" fmla="*/ 50337 w 53920"/>
                <a:gd name="csY11" fmla="*/ 44961 h 62639"/>
                <a:gd name="csX12" fmla="*/ 31797 w 53920"/>
                <a:gd name="csY12" fmla="*/ 59291 h 62639"/>
                <a:gd name="csX13" fmla="*/ 11842 w 53920"/>
                <a:gd name="csY13" fmla="*/ 31451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53920" h="62639">
                  <a:moveTo>
                    <a:pt x="11842" y="31451"/>
                  </a:moveTo>
                  <a:cubicBezTo>
                    <a:pt x="11842" y="9206"/>
                    <a:pt x="23447" y="3475"/>
                    <a:pt x="30948" y="3475"/>
                  </a:cubicBezTo>
                  <a:cubicBezTo>
                    <a:pt x="32222" y="3475"/>
                    <a:pt x="41138" y="3611"/>
                    <a:pt x="46091" y="8524"/>
                  </a:cubicBezTo>
                  <a:cubicBezTo>
                    <a:pt x="40289" y="8933"/>
                    <a:pt x="39439" y="13027"/>
                    <a:pt x="39439" y="14801"/>
                  </a:cubicBezTo>
                  <a:cubicBezTo>
                    <a:pt x="39439" y="18350"/>
                    <a:pt x="41987" y="21079"/>
                    <a:pt x="45950" y="21079"/>
                  </a:cubicBezTo>
                  <a:cubicBezTo>
                    <a:pt x="49629" y="21079"/>
                    <a:pt x="52460" y="18759"/>
                    <a:pt x="52460" y="14665"/>
                  </a:cubicBezTo>
                  <a:cubicBezTo>
                    <a:pt x="52460" y="5385"/>
                    <a:pt x="41704" y="63"/>
                    <a:pt x="30806" y="63"/>
                  </a:cubicBezTo>
                  <a:cubicBezTo>
                    <a:pt x="13116" y="63"/>
                    <a:pt x="96" y="14801"/>
                    <a:pt x="96" y="31724"/>
                  </a:cubicBezTo>
                  <a:cubicBezTo>
                    <a:pt x="96" y="49192"/>
                    <a:pt x="14107" y="62702"/>
                    <a:pt x="30523" y="62702"/>
                  </a:cubicBezTo>
                  <a:cubicBezTo>
                    <a:pt x="49488" y="62702"/>
                    <a:pt x="54017" y="46326"/>
                    <a:pt x="54017" y="44961"/>
                  </a:cubicBezTo>
                  <a:cubicBezTo>
                    <a:pt x="54017" y="43597"/>
                    <a:pt x="52601" y="43597"/>
                    <a:pt x="52177" y="43597"/>
                  </a:cubicBezTo>
                  <a:cubicBezTo>
                    <a:pt x="50903" y="43597"/>
                    <a:pt x="50620" y="44142"/>
                    <a:pt x="50337" y="44961"/>
                  </a:cubicBezTo>
                  <a:cubicBezTo>
                    <a:pt x="46233" y="57653"/>
                    <a:pt x="37034" y="59291"/>
                    <a:pt x="31797" y="59291"/>
                  </a:cubicBezTo>
                  <a:cubicBezTo>
                    <a:pt x="24296" y="59291"/>
                    <a:pt x="11842" y="53422"/>
                    <a:pt x="11842" y="3145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BE2B0641-C03A-ED9F-89B9-FC1AB8F4729D}"/>
                </a:ext>
              </a:extLst>
            </p:cNvPr>
            <p:cNvSpPr/>
            <p:nvPr>
              <p:custDataLst>
                <p:tags r:id="rId81"/>
              </p:custDataLst>
            </p:nvPr>
          </p:nvSpPr>
          <p:spPr>
            <a:xfrm>
              <a:off x="9554728" y="3368289"/>
              <a:ext cx="44297" cy="85430"/>
            </a:xfrm>
            <a:custGeom>
              <a:avLst/>
              <a:gdLst>
                <a:gd name="csX0" fmla="*/ 21895 w 44297"/>
                <a:gd name="csY0" fmla="*/ 29404 h 85430"/>
                <a:gd name="csX1" fmla="*/ 42133 w 44297"/>
                <a:gd name="csY1" fmla="*/ 29404 h 85430"/>
                <a:gd name="csX2" fmla="*/ 42133 w 44297"/>
                <a:gd name="csY2" fmla="*/ 25173 h 85430"/>
                <a:gd name="csX3" fmla="*/ 21895 w 44297"/>
                <a:gd name="csY3" fmla="*/ 25173 h 85430"/>
                <a:gd name="csX4" fmla="*/ 21895 w 44297"/>
                <a:gd name="csY4" fmla="*/ 63 h 85430"/>
                <a:gd name="csX5" fmla="*/ 18357 w 44297"/>
                <a:gd name="csY5" fmla="*/ 63 h 85430"/>
                <a:gd name="csX6" fmla="*/ 100 w 44297"/>
                <a:gd name="csY6" fmla="*/ 26401 h 85430"/>
                <a:gd name="csX7" fmla="*/ 100 w 44297"/>
                <a:gd name="csY7" fmla="*/ 29404 h 85430"/>
                <a:gd name="csX8" fmla="*/ 12130 w 44297"/>
                <a:gd name="csY8" fmla="*/ 29404 h 85430"/>
                <a:gd name="csX9" fmla="*/ 12130 w 44297"/>
                <a:gd name="csY9" fmla="*/ 67069 h 85430"/>
                <a:gd name="csX10" fmla="*/ 30386 w 44297"/>
                <a:gd name="csY10" fmla="*/ 85493 h 85430"/>
                <a:gd name="csX11" fmla="*/ 44397 w 44297"/>
                <a:gd name="csY11" fmla="*/ 67069 h 85430"/>
                <a:gd name="csX12" fmla="*/ 44397 w 44297"/>
                <a:gd name="csY12" fmla="*/ 59291 h 85430"/>
                <a:gd name="csX13" fmla="*/ 40859 w 44297"/>
                <a:gd name="csY13" fmla="*/ 59291 h 85430"/>
                <a:gd name="csX14" fmla="*/ 40859 w 44297"/>
                <a:gd name="csY14" fmla="*/ 66796 h 85430"/>
                <a:gd name="csX15" fmla="*/ 31377 w 44297"/>
                <a:gd name="csY15" fmla="*/ 82081 h 85430"/>
                <a:gd name="csX16" fmla="*/ 21895 w 44297"/>
                <a:gd name="csY16" fmla="*/ 67342 h 85430"/>
                <a:gd name="csX17" fmla="*/ 21895 w 44297"/>
                <a:gd name="csY17" fmla="*/ 29404 h 854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44297" h="85430">
                  <a:moveTo>
                    <a:pt x="21895" y="29404"/>
                  </a:moveTo>
                  <a:lnTo>
                    <a:pt x="42133" y="29404"/>
                  </a:lnTo>
                  <a:lnTo>
                    <a:pt x="42133" y="25173"/>
                  </a:lnTo>
                  <a:lnTo>
                    <a:pt x="21895" y="25173"/>
                  </a:lnTo>
                  <a:lnTo>
                    <a:pt x="21895" y="63"/>
                  </a:lnTo>
                  <a:lnTo>
                    <a:pt x="18357" y="63"/>
                  </a:lnTo>
                  <a:cubicBezTo>
                    <a:pt x="18215" y="11253"/>
                    <a:pt x="13969" y="25856"/>
                    <a:pt x="100" y="26401"/>
                  </a:cubicBezTo>
                  <a:lnTo>
                    <a:pt x="100" y="29404"/>
                  </a:lnTo>
                  <a:lnTo>
                    <a:pt x="12130" y="29404"/>
                  </a:lnTo>
                  <a:lnTo>
                    <a:pt x="12130" y="67069"/>
                  </a:lnTo>
                  <a:cubicBezTo>
                    <a:pt x="12130" y="83855"/>
                    <a:pt x="25291" y="85493"/>
                    <a:pt x="30386" y="85493"/>
                  </a:cubicBezTo>
                  <a:cubicBezTo>
                    <a:pt x="40435" y="85493"/>
                    <a:pt x="44397" y="75803"/>
                    <a:pt x="44397" y="67069"/>
                  </a:cubicBezTo>
                  <a:lnTo>
                    <a:pt x="44397" y="59291"/>
                  </a:lnTo>
                  <a:lnTo>
                    <a:pt x="40859" y="59291"/>
                  </a:lnTo>
                  <a:lnTo>
                    <a:pt x="40859" y="66796"/>
                  </a:lnTo>
                  <a:cubicBezTo>
                    <a:pt x="40859" y="76895"/>
                    <a:pt x="36613" y="82081"/>
                    <a:pt x="31377" y="82081"/>
                  </a:cubicBezTo>
                  <a:cubicBezTo>
                    <a:pt x="21895" y="82081"/>
                    <a:pt x="21895" y="69662"/>
                    <a:pt x="21895" y="67342"/>
                  </a:cubicBezTo>
                  <a:lnTo>
                    <a:pt x="21895" y="29404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3AF59A3-6542-629A-4764-A89A0A3B63AF}"/>
                </a:ext>
              </a:extLst>
            </p:cNvPr>
            <p:cNvSpPr/>
            <p:nvPr>
              <p:custDataLst>
                <p:tags r:id="rId82"/>
              </p:custDataLst>
            </p:nvPr>
          </p:nvSpPr>
          <p:spPr>
            <a:xfrm>
              <a:off x="9611605" y="3391898"/>
              <a:ext cx="71186" cy="61820"/>
            </a:xfrm>
            <a:custGeom>
              <a:avLst/>
              <a:gdLst>
                <a:gd name="csX0" fmla="*/ 50911 w 71186"/>
                <a:gd name="csY0" fmla="*/ 49601 h 61820"/>
                <a:gd name="csX1" fmla="*/ 50911 w 71186"/>
                <a:gd name="csY1" fmla="*/ 61884 h 61820"/>
                <a:gd name="csX2" fmla="*/ 71291 w 71186"/>
                <a:gd name="csY2" fmla="*/ 60382 h 61820"/>
                <a:gd name="csX3" fmla="*/ 71291 w 71186"/>
                <a:gd name="csY3" fmla="*/ 56152 h 61820"/>
                <a:gd name="csX4" fmla="*/ 60252 w 71186"/>
                <a:gd name="csY4" fmla="*/ 48509 h 61820"/>
                <a:gd name="csX5" fmla="*/ 60252 w 71186"/>
                <a:gd name="csY5" fmla="*/ 63 h 61820"/>
                <a:gd name="csX6" fmla="*/ 39448 w 71186"/>
                <a:gd name="csY6" fmla="*/ 1564 h 61820"/>
                <a:gd name="csX7" fmla="*/ 39448 w 71186"/>
                <a:gd name="csY7" fmla="*/ 5794 h 61820"/>
                <a:gd name="csX8" fmla="*/ 50487 w 71186"/>
                <a:gd name="csY8" fmla="*/ 13437 h 61820"/>
                <a:gd name="csX9" fmla="*/ 50487 w 71186"/>
                <a:gd name="csY9" fmla="*/ 37728 h 61820"/>
                <a:gd name="csX10" fmla="*/ 33362 w 71186"/>
                <a:gd name="csY10" fmla="*/ 58881 h 61820"/>
                <a:gd name="csX11" fmla="*/ 20908 w 71186"/>
                <a:gd name="csY11" fmla="*/ 45371 h 61820"/>
                <a:gd name="csX12" fmla="*/ 20908 w 71186"/>
                <a:gd name="csY12" fmla="*/ 63 h 61820"/>
                <a:gd name="csX13" fmla="*/ 104 w 71186"/>
                <a:gd name="csY13" fmla="*/ 1564 h 61820"/>
                <a:gd name="csX14" fmla="*/ 104 w 71186"/>
                <a:gd name="csY14" fmla="*/ 5794 h 61820"/>
                <a:gd name="csX15" fmla="*/ 11143 w 71186"/>
                <a:gd name="csY15" fmla="*/ 18350 h 61820"/>
                <a:gd name="csX16" fmla="*/ 11143 w 71186"/>
                <a:gd name="csY16" fmla="*/ 38820 h 61820"/>
                <a:gd name="csX17" fmla="*/ 32655 w 71186"/>
                <a:gd name="csY17" fmla="*/ 61884 h 61820"/>
                <a:gd name="csX18" fmla="*/ 50911 w 71186"/>
                <a:gd name="csY18" fmla="*/ 49601 h 618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71186" h="61820">
                  <a:moveTo>
                    <a:pt x="50911" y="49601"/>
                  </a:moveTo>
                  <a:lnTo>
                    <a:pt x="50911" y="61884"/>
                  </a:lnTo>
                  <a:lnTo>
                    <a:pt x="71291" y="60382"/>
                  </a:lnTo>
                  <a:lnTo>
                    <a:pt x="71291" y="56152"/>
                  </a:lnTo>
                  <a:cubicBezTo>
                    <a:pt x="61384" y="56152"/>
                    <a:pt x="60252" y="55197"/>
                    <a:pt x="60252" y="48509"/>
                  </a:cubicBezTo>
                  <a:lnTo>
                    <a:pt x="60252" y="63"/>
                  </a:lnTo>
                  <a:lnTo>
                    <a:pt x="39448" y="1564"/>
                  </a:lnTo>
                  <a:lnTo>
                    <a:pt x="39448" y="5794"/>
                  </a:lnTo>
                  <a:cubicBezTo>
                    <a:pt x="49355" y="5794"/>
                    <a:pt x="50487" y="6750"/>
                    <a:pt x="50487" y="13437"/>
                  </a:cubicBezTo>
                  <a:lnTo>
                    <a:pt x="50487" y="37728"/>
                  </a:lnTo>
                  <a:cubicBezTo>
                    <a:pt x="50487" y="49601"/>
                    <a:pt x="43694" y="58881"/>
                    <a:pt x="33362" y="58881"/>
                  </a:cubicBezTo>
                  <a:cubicBezTo>
                    <a:pt x="21474" y="58881"/>
                    <a:pt x="20908" y="52467"/>
                    <a:pt x="20908" y="45371"/>
                  </a:cubicBezTo>
                  <a:lnTo>
                    <a:pt x="20908" y="63"/>
                  </a:lnTo>
                  <a:lnTo>
                    <a:pt x="104" y="1564"/>
                  </a:lnTo>
                  <a:lnTo>
                    <a:pt x="104" y="5794"/>
                  </a:lnTo>
                  <a:cubicBezTo>
                    <a:pt x="11143" y="5794"/>
                    <a:pt x="11143" y="6204"/>
                    <a:pt x="11143" y="18350"/>
                  </a:cubicBezTo>
                  <a:lnTo>
                    <a:pt x="11143" y="38820"/>
                  </a:lnTo>
                  <a:cubicBezTo>
                    <a:pt x="11143" y="49465"/>
                    <a:pt x="11143" y="61884"/>
                    <a:pt x="32655" y="61884"/>
                  </a:cubicBezTo>
                  <a:cubicBezTo>
                    <a:pt x="40580" y="61884"/>
                    <a:pt x="46807" y="58062"/>
                    <a:pt x="50911" y="49601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DA2D88CE-7C47-E11B-75AF-9F37B9EE6049}"/>
                </a:ext>
              </a:extLst>
            </p:cNvPr>
            <p:cNvSpPr/>
            <p:nvPr>
              <p:custDataLst>
                <p:tags r:id="rId83"/>
              </p:custDataLst>
            </p:nvPr>
          </p:nvSpPr>
          <p:spPr>
            <a:xfrm>
              <a:off x="9689664" y="3391898"/>
              <a:ext cx="47552" cy="60319"/>
            </a:xfrm>
            <a:custGeom>
              <a:avLst/>
              <a:gdLst>
                <a:gd name="csX0" fmla="*/ 19781 w 47552"/>
                <a:gd name="csY0" fmla="*/ 15074 h 60319"/>
                <a:gd name="csX1" fmla="*/ 19781 w 47552"/>
                <a:gd name="csY1" fmla="*/ 63 h 60319"/>
                <a:gd name="csX2" fmla="*/ 109 w 47552"/>
                <a:gd name="csY2" fmla="*/ 1564 h 60319"/>
                <a:gd name="csX3" fmla="*/ 109 w 47552"/>
                <a:gd name="csY3" fmla="*/ 5794 h 60319"/>
                <a:gd name="csX4" fmla="*/ 11148 w 47552"/>
                <a:gd name="csY4" fmla="*/ 13437 h 60319"/>
                <a:gd name="csX5" fmla="*/ 11148 w 47552"/>
                <a:gd name="csY5" fmla="*/ 50011 h 60319"/>
                <a:gd name="csX6" fmla="*/ 109 w 47552"/>
                <a:gd name="csY6" fmla="*/ 56152 h 60319"/>
                <a:gd name="csX7" fmla="*/ 109 w 47552"/>
                <a:gd name="csY7" fmla="*/ 60382 h 60319"/>
                <a:gd name="csX8" fmla="*/ 16243 w 47552"/>
                <a:gd name="csY8" fmla="*/ 59973 h 60319"/>
                <a:gd name="csX9" fmla="*/ 34217 w 47552"/>
                <a:gd name="csY9" fmla="*/ 60382 h 60319"/>
                <a:gd name="csX10" fmla="*/ 34217 w 47552"/>
                <a:gd name="csY10" fmla="*/ 56152 h 60319"/>
                <a:gd name="csX11" fmla="*/ 31245 w 47552"/>
                <a:gd name="csY11" fmla="*/ 56152 h 60319"/>
                <a:gd name="csX12" fmla="*/ 20489 w 47552"/>
                <a:gd name="csY12" fmla="*/ 49738 h 60319"/>
                <a:gd name="csX13" fmla="*/ 20489 w 47552"/>
                <a:gd name="csY13" fmla="*/ 28721 h 60319"/>
                <a:gd name="csX14" fmla="*/ 37189 w 47552"/>
                <a:gd name="csY14" fmla="*/ 3065 h 60319"/>
                <a:gd name="csX15" fmla="*/ 38746 w 47552"/>
                <a:gd name="csY15" fmla="*/ 3202 h 60319"/>
                <a:gd name="csX16" fmla="*/ 35491 w 47552"/>
                <a:gd name="csY16" fmla="*/ 8524 h 60319"/>
                <a:gd name="csX17" fmla="*/ 41576 w 47552"/>
                <a:gd name="csY17" fmla="*/ 14392 h 60319"/>
                <a:gd name="csX18" fmla="*/ 47662 w 47552"/>
                <a:gd name="csY18" fmla="*/ 8387 h 60319"/>
                <a:gd name="csX19" fmla="*/ 37189 w 47552"/>
                <a:gd name="csY19" fmla="*/ 63 h 60319"/>
                <a:gd name="csX20" fmla="*/ 19781 w 47552"/>
                <a:gd name="csY20" fmla="*/ 15074 h 603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7552" h="60319">
                  <a:moveTo>
                    <a:pt x="19781" y="15074"/>
                  </a:moveTo>
                  <a:lnTo>
                    <a:pt x="19781" y="63"/>
                  </a:lnTo>
                  <a:lnTo>
                    <a:pt x="109" y="1564"/>
                  </a:lnTo>
                  <a:lnTo>
                    <a:pt x="109" y="5794"/>
                  </a:lnTo>
                  <a:cubicBezTo>
                    <a:pt x="10016" y="5794"/>
                    <a:pt x="11148" y="6750"/>
                    <a:pt x="11148" y="13437"/>
                  </a:cubicBezTo>
                  <a:lnTo>
                    <a:pt x="11148" y="50011"/>
                  </a:lnTo>
                  <a:cubicBezTo>
                    <a:pt x="11148" y="56152"/>
                    <a:pt x="9592" y="56152"/>
                    <a:pt x="109" y="56152"/>
                  </a:cubicBezTo>
                  <a:lnTo>
                    <a:pt x="109" y="60382"/>
                  </a:lnTo>
                  <a:cubicBezTo>
                    <a:pt x="5629" y="60246"/>
                    <a:pt x="12281" y="59973"/>
                    <a:pt x="16243" y="59973"/>
                  </a:cubicBezTo>
                  <a:cubicBezTo>
                    <a:pt x="21904" y="59973"/>
                    <a:pt x="28556" y="59973"/>
                    <a:pt x="34217" y="60382"/>
                  </a:cubicBezTo>
                  <a:lnTo>
                    <a:pt x="34217" y="56152"/>
                  </a:lnTo>
                  <a:lnTo>
                    <a:pt x="31245" y="56152"/>
                  </a:lnTo>
                  <a:cubicBezTo>
                    <a:pt x="20772" y="56152"/>
                    <a:pt x="20489" y="54651"/>
                    <a:pt x="20489" y="49738"/>
                  </a:cubicBezTo>
                  <a:lnTo>
                    <a:pt x="20489" y="28721"/>
                  </a:lnTo>
                  <a:cubicBezTo>
                    <a:pt x="20489" y="15211"/>
                    <a:pt x="26433" y="3065"/>
                    <a:pt x="37189" y="3065"/>
                  </a:cubicBezTo>
                  <a:cubicBezTo>
                    <a:pt x="38180" y="3065"/>
                    <a:pt x="38463" y="3065"/>
                    <a:pt x="38746" y="3202"/>
                  </a:cubicBezTo>
                  <a:cubicBezTo>
                    <a:pt x="38321" y="3338"/>
                    <a:pt x="35491" y="4976"/>
                    <a:pt x="35491" y="8524"/>
                  </a:cubicBezTo>
                  <a:cubicBezTo>
                    <a:pt x="35491" y="12345"/>
                    <a:pt x="38463" y="14392"/>
                    <a:pt x="41576" y="14392"/>
                  </a:cubicBezTo>
                  <a:cubicBezTo>
                    <a:pt x="44124" y="14392"/>
                    <a:pt x="47662" y="12754"/>
                    <a:pt x="47662" y="8387"/>
                  </a:cubicBezTo>
                  <a:cubicBezTo>
                    <a:pt x="47662" y="4020"/>
                    <a:pt x="43274" y="63"/>
                    <a:pt x="37189" y="63"/>
                  </a:cubicBezTo>
                  <a:cubicBezTo>
                    <a:pt x="26858" y="63"/>
                    <a:pt x="21763" y="9206"/>
                    <a:pt x="19781" y="1507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AA06C92-8C1F-61CA-0FD7-19C621C1E150}"/>
                </a:ext>
              </a:extLst>
            </p:cNvPr>
            <p:cNvSpPr/>
            <p:nvPr>
              <p:custDataLst>
                <p:tags r:id="rId84"/>
              </p:custDataLst>
            </p:nvPr>
          </p:nvSpPr>
          <p:spPr>
            <a:xfrm>
              <a:off x="9745095" y="3391079"/>
              <a:ext cx="54770" cy="62639"/>
            </a:xfrm>
            <a:custGeom>
              <a:avLst/>
              <a:gdLst>
                <a:gd name="csX0" fmla="*/ 12001 w 54770"/>
                <a:gd name="csY0" fmla="*/ 26811 h 62639"/>
                <a:gd name="csX1" fmla="*/ 29550 w 54770"/>
                <a:gd name="csY1" fmla="*/ 3065 h 62639"/>
                <a:gd name="csX2" fmla="*/ 45543 w 54770"/>
                <a:gd name="csY2" fmla="*/ 26811 h 62639"/>
                <a:gd name="csX3" fmla="*/ 12001 w 54770"/>
                <a:gd name="csY3" fmla="*/ 26811 h 62639"/>
                <a:gd name="csX4" fmla="*/ 11860 w 54770"/>
                <a:gd name="csY4" fmla="*/ 29677 h 62639"/>
                <a:gd name="csX5" fmla="*/ 51345 w 54770"/>
                <a:gd name="csY5" fmla="*/ 29677 h 62639"/>
                <a:gd name="csX6" fmla="*/ 54883 w 54770"/>
                <a:gd name="csY6" fmla="*/ 26811 h 62639"/>
                <a:gd name="csX7" fmla="*/ 29550 w 54770"/>
                <a:gd name="csY7" fmla="*/ 63 h 62639"/>
                <a:gd name="csX8" fmla="*/ 113 w 54770"/>
                <a:gd name="csY8" fmla="*/ 31178 h 62639"/>
                <a:gd name="csX9" fmla="*/ 31249 w 54770"/>
                <a:gd name="csY9" fmla="*/ 62702 h 62639"/>
                <a:gd name="csX10" fmla="*/ 54883 w 54770"/>
                <a:gd name="csY10" fmla="*/ 44961 h 62639"/>
                <a:gd name="csX11" fmla="*/ 53044 w 54770"/>
                <a:gd name="csY11" fmla="*/ 43324 h 62639"/>
                <a:gd name="csX12" fmla="*/ 51204 w 54770"/>
                <a:gd name="csY12" fmla="*/ 45234 h 62639"/>
                <a:gd name="csX13" fmla="*/ 32098 w 54770"/>
                <a:gd name="csY13" fmla="*/ 59291 h 62639"/>
                <a:gd name="csX14" fmla="*/ 16106 w 54770"/>
                <a:gd name="csY14" fmla="*/ 50147 h 62639"/>
                <a:gd name="csX15" fmla="*/ 11860 w 54770"/>
                <a:gd name="csY15" fmla="*/ 29677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4770" h="62639">
                  <a:moveTo>
                    <a:pt x="12001" y="26811"/>
                  </a:moveTo>
                  <a:cubicBezTo>
                    <a:pt x="12851" y="6477"/>
                    <a:pt x="24739" y="3065"/>
                    <a:pt x="29550" y="3065"/>
                  </a:cubicBezTo>
                  <a:cubicBezTo>
                    <a:pt x="44128" y="3065"/>
                    <a:pt x="45543" y="21489"/>
                    <a:pt x="45543" y="26811"/>
                  </a:cubicBezTo>
                  <a:lnTo>
                    <a:pt x="12001" y="26811"/>
                  </a:lnTo>
                  <a:close/>
                  <a:moveTo>
                    <a:pt x="11860" y="29677"/>
                  </a:moveTo>
                  <a:lnTo>
                    <a:pt x="51345" y="29677"/>
                  </a:lnTo>
                  <a:cubicBezTo>
                    <a:pt x="54459" y="29677"/>
                    <a:pt x="54883" y="29677"/>
                    <a:pt x="54883" y="26811"/>
                  </a:cubicBezTo>
                  <a:cubicBezTo>
                    <a:pt x="54883" y="13300"/>
                    <a:pt x="47241" y="63"/>
                    <a:pt x="29550" y="63"/>
                  </a:cubicBezTo>
                  <a:cubicBezTo>
                    <a:pt x="13134" y="63"/>
                    <a:pt x="113" y="14119"/>
                    <a:pt x="113" y="31178"/>
                  </a:cubicBezTo>
                  <a:cubicBezTo>
                    <a:pt x="113" y="49465"/>
                    <a:pt x="14973" y="62702"/>
                    <a:pt x="31249" y="62702"/>
                  </a:cubicBezTo>
                  <a:cubicBezTo>
                    <a:pt x="48515" y="62702"/>
                    <a:pt x="54883" y="47554"/>
                    <a:pt x="54883" y="44961"/>
                  </a:cubicBezTo>
                  <a:cubicBezTo>
                    <a:pt x="54883" y="43597"/>
                    <a:pt x="53751" y="43324"/>
                    <a:pt x="53044" y="43324"/>
                  </a:cubicBezTo>
                  <a:cubicBezTo>
                    <a:pt x="51770" y="43324"/>
                    <a:pt x="51487" y="44142"/>
                    <a:pt x="51204" y="45234"/>
                  </a:cubicBezTo>
                  <a:cubicBezTo>
                    <a:pt x="46250" y="59291"/>
                    <a:pt x="33513" y="59291"/>
                    <a:pt x="32098" y="59291"/>
                  </a:cubicBezTo>
                  <a:cubicBezTo>
                    <a:pt x="25022" y="59291"/>
                    <a:pt x="19361" y="55197"/>
                    <a:pt x="16106" y="50147"/>
                  </a:cubicBezTo>
                  <a:cubicBezTo>
                    <a:pt x="11860" y="43597"/>
                    <a:pt x="11860" y="34590"/>
                    <a:pt x="11860" y="29677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8DBB13A-EA49-0CD4-75D6-F63AAA247771}"/>
                </a:ext>
              </a:extLst>
            </p:cNvPr>
            <p:cNvSpPr/>
            <p:nvPr>
              <p:custDataLst>
                <p:tags r:id="rId85"/>
              </p:custDataLst>
            </p:nvPr>
          </p:nvSpPr>
          <p:spPr>
            <a:xfrm>
              <a:off x="9808703" y="3391079"/>
              <a:ext cx="46278" cy="62639"/>
            </a:xfrm>
            <a:custGeom>
              <a:avLst/>
              <a:gdLst>
                <a:gd name="csX0" fmla="*/ 24885 w 46278"/>
                <a:gd name="csY0" fmla="*/ 34726 h 62639"/>
                <a:gd name="csX1" fmla="*/ 39603 w 46278"/>
                <a:gd name="csY1" fmla="*/ 47281 h 62639"/>
                <a:gd name="csX2" fmla="*/ 23611 w 46278"/>
                <a:gd name="csY2" fmla="*/ 59700 h 62639"/>
                <a:gd name="csX3" fmla="*/ 3939 w 46278"/>
                <a:gd name="csY3" fmla="*/ 40321 h 62639"/>
                <a:gd name="csX4" fmla="*/ 1958 w 46278"/>
                <a:gd name="csY4" fmla="*/ 38001 h 62639"/>
                <a:gd name="csX5" fmla="*/ 118 w 46278"/>
                <a:gd name="csY5" fmla="*/ 41413 h 62639"/>
                <a:gd name="csX6" fmla="*/ 118 w 46278"/>
                <a:gd name="csY6" fmla="*/ 59427 h 62639"/>
                <a:gd name="csX7" fmla="*/ 1674 w 46278"/>
                <a:gd name="csY7" fmla="*/ 62702 h 62639"/>
                <a:gd name="csX8" fmla="*/ 5213 w 46278"/>
                <a:gd name="csY8" fmla="*/ 59973 h 62639"/>
                <a:gd name="csX9" fmla="*/ 8043 w 46278"/>
                <a:gd name="csY9" fmla="*/ 56834 h 62639"/>
                <a:gd name="csX10" fmla="*/ 23611 w 46278"/>
                <a:gd name="csY10" fmla="*/ 62702 h 62639"/>
                <a:gd name="csX11" fmla="*/ 46396 w 46278"/>
                <a:gd name="csY11" fmla="*/ 43733 h 62639"/>
                <a:gd name="csX12" fmla="*/ 40452 w 46278"/>
                <a:gd name="csY12" fmla="*/ 30768 h 62639"/>
                <a:gd name="csX13" fmla="*/ 24318 w 46278"/>
                <a:gd name="csY13" fmla="*/ 24218 h 62639"/>
                <a:gd name="csX14" fmla="*/ 6911 w 46278"/>
                <a:gd name="csY14" fmla="*/ 13027 h 62639"/>
                <a:gd name="csX15" fmla="*/ 22762 w 46278"/>
                <a:gd name="csY15" fmla="*/ 2656 h 62639"/>
                <a:gd name="csX16" fmla="*/ 39320 w 46278"/>
                <a:gd name="csY16" fmla="*/ 19169 h 62639"/>
                <a:gd name="csX17" fmla="*/ 41018 w 46278"/>
                <a:gd name="csY17" fmla="*/ 20397 h 62639"/>
                <a:gd name="csX18" fmla="*/ 42858 w 46278"/>
                <a:gd name="csY18" fmla="*/ 17121 h 62639"/>
                <a:gd name="csX19" fmla="*/ 42858 w 46278"/>
                <a:gd name="csY19" fmla="*/ 3338 h 62639"/>
                <a:gd name="csX20" fmla="*/ 41301 w 46278"/>
                <a:gd name="csY20" fmla="*/ 63 h 62639"/>
                <a:gd name="csX21" fmla="*/ 38471 w 46278"/>
                <a:gd name="csY21" fmla="*/ 1700 h 62639"/>
                <a:gd name="csX22" fmla="*/ 36065 w 46278"/>
                <a:gd name="csY22" fmla="*/ 3884 h 62639"/>
                <a:gd name="csX23" fmla="*/ 22762 w 46278"/>
                <a:gd name="csY23" fmla="*/ 63 h 62639"/>
                <a:gd name="csX24" fmla="*/ 118 w 46278"/>
                <a:gd name="csY24" fmla="*/ 16849 h 62639"/>
                <a:gd name="csX25" fmla="*/ 6203 w 46278"/>
                <a:gd name="csY25" fmla="*/ 28448 h 62639"/>
                <a:gd name="csX26" fmla="*/ 24885 w 46278"/>
                <a:gd name="csY26" fmla="*/ 34726 h 626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46278" h="62639">
                  <a:moveTo>
                    <a:pt x="24885" y="34726"/>
                  </a:moveTo>
                  <a:cubicBezTo>
                    <a:pt x="27998" y="35272"/>
                    <a:pt x="39603" y="37455"/>
                    <a:pt x="39603" y="47281"/>
                  </a:cubicBezTo>
                  <a:cubicBezTo>
                    <a:pt x="39603" y="54241"/>
                    <a:pt x="34650" y="59700"/>
                    <a:pt x="23611" y="59700"/>
                  </a:cubicBezTo>
                  <a:cubicBezTo>
                    <a:pt x="11723" y="59700"/>
                    <a:pt x="6628" y="51921"/>
                    <a:pt x="3939" y="40321"/>
                  </a:cubicBezTo>
                  <a:cubicBezTo>
                    <a:pt x="3514" y="38547"/>
                    <a:pt x="3373" y="38001"/>
                    <a:pt x="1958" y="38001"/>
                  </a:cubicBezTo>
                  <a:cubicBezTo>
                    <a:pt x="118" y="38001"/>
                    <a:pt x="118" y="38957"/>
                    <a:pt x="118" y="41413"/>
                  </a:cubicBezTo>
                  <a:lnTo>
                    <a:pt x="118" y="59427"/>
                  </a:lnTo>
                  <a:cubicBezTo>
                    <a:pt x="118" y="61747"/>
                    <a:pt x="118" y="62702"/>
                    <a:pt x="1674" y="62702"/>
                  </a:cubicBezTo>
                  <a:cubicBezTo>
                    <a:pt x="2382" y="62702"/>
                    <a:pt x="2524" y="62566"/>
                    <a:pt x="5213" y="59973"/>
                  </a:cubicBezTo>
                  <a:cubicBezTo>
                    <a:pt x="5496" y="59700"/>
                    <a:pt x="5496" y="59427"/>
                    <a:pt x="8043" y="56834"/>
                  </a:cubicBezTo>
                  <a:cubicBezTo>
                    <a:pt x="14270" y="62566"/>
                    <a:pt x="20639" y="62702"/>
                    <a:pt x="23611" y="62702"/>
                  </a:cubicBezTo>
                  <a:cubicBezTo>
                    <a:pt x="39886" y="62702"/>
                    <a:pt x="46396" y="53559"/>
                    <a:pt x="46396" y="43733"/>
                  </a:cubicBezTo>
                  <a:cubicBezTo>
                    <a:pt x="46396" y="36500"/>
                    <a:pt x="42151" y="32406"/>
                    <a:pt x="40452" y="30768"/>
                  </a:cubicBezTo>
                  <a:cubicBezTo>
                    <a:pt x="35782" y="26401"/>
                    <a:pt x="30263" y="25310"/>
                    <a:pt x="24318" y="24218"/>
                  </a:cubicBezTo>
                  <a:cubicBezTo>
                    <a:pt x="16393" y="22717"/>
                    <a:pt x="6911" y="20943"/>
                    <a:pt x="6911" y="13027"/>
                  </a:cubicBezTo>
                  <a:cubicBezTo>
                    <a:pt x="6911" y="8251"/>
                    <a:pt x="10591" y="2656"/>
                    <a:pt x="22762" y="2656"/>
                  </a:cubicBezTo>
                  <a:cubicBezTo>
                    <a:pt x="38329" y="2656"/>
                    <a:pt x="39037" y="14938"/>
                    <a:pt x="39320" y="19169"/>
                  </a:cubicBezTo>
                  <a:cubicBezTo>
                    <a:pt x="39462" y="20397"/>
                    <a:pt x="40735" y="20397"/>
                    <a:pt x="41018" y="20397"/>
                  </a:cubicBezTo>
                  <a:cubicBezTo>
                    <a:pt x="42858" y="20397"/>
                    <a:pt x="42858" y="19714"/>
                    <a:pt x="42858" y="17121"/>
                  </a:cubicBezTo>
                  <a:lnTo>
                    <a:pt x="42858" y="3338"/>
                  </a:lnTo>
                  <a:cubicBezTo>
                    <a:pt x="42858" y="1018"/>
                    <a:pt x="42858" y="63"/>
                    <a:pt x="41301" y="63"/>
                  </a:cubicBezTo>
                  <a:cubicBezTo>
                    <a:pt x="40594" y="63"/>
                    <a:pt x="40311" y="63"/>
                    <a:pt x="38471" y="1700"/>
                  </a:cubicBezTo>
                  <a:cubicBezTo>
                    <a:pt x="38046" y="2246"/>
                    <a:pt x="36631" y="3475"/>
                    <a:pt x="36065" y="3884"/>
                  </a:cubicBezTo>
                  <a:cubicBezTo>
                    <a:pt x="30687" y="63"/>
                    <a:pt x="24885" y="63"/>
                    <a:pt x="22762" y="63"/>
                  </a:cubicBezTo>
                  <a:cubicBezTo>
                    <a:pt x="5496" y="63"/>
                    <a:pt x="118" y="9206"/>
                    <a:pt x="118" y="16849"/>
                  </a:cubicBezTo>
                  <a:cubicBezTo>
                    <a:pt x="118" y="21625"/>
                    <a:pt x="2382" y="25446"/>
                    <a:pt x="6203" y="28448"/>
                  </a:cubicBezTo>
                  <a:cubicBezTo>
                    <a:pt x="10732" y="31997"/>
                    <a:pt x="14695" y="32815"/>
                    <a:pt x="24885" y="3472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1DE804CC-6E4C-85B5-7FD1-C4EE997844C9}"/>
              </a:ext>
            </a:extLst>
          </p:cNvPr>
          <p:cNvCxnSpPr>
            <a:cxnSpLocks/>
          </p:cNvCxnSpPr>
          <p:nvPr/>
        </p:nvCxnSpPr>
        <p:spPr>
          <a:xfrm>
            <a:off x="7597000" y="3065661"/>
            <a:ext cx="0" cy="454949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headEnd type="stealth" w="sm" len="sm"/>
            <a:tailEnd type="stealth" w="sm" len="sm"/>
          </a:ln>
          <a:effectLst/>
        </p:spPr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4ACECFD-9953-5489-C6B2-9AA0DAACF864}"/>
              </a:ext>
            </a:extLst>
          </p:cNvPr>
          <p:cNvCxnSpPr>
            <a:cxnSpLocks/>
          </p:cNvCxnSpPr>
          <p:nvPr/>
        </p:nvCxnSpPr>
        <p:spPr>
          <a:xfrm rot="16200000" flipV="1">
            <a:off x="6986351" y="5709061"/>
            <a:ext cx="394153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76" name="Group 75" descr="\documentclass{article}&#10;\usepackage{amsmath}&#10;\pagestyle{empty}&#10;\begin{document}&#10;HWP&#10;&#10;&#10;\end{document}" title="IguanaTex Vector Display">
            <a:extLst>
              <a:ext uri="{FF2B5EF4-FFF2-40B4-BE49-F238E27FC236}">
                <a16:creationId xmlns:a16="http://schemas.microsoft.com/office/drawing/2014/main" id="{F36AA6BF-19E0-9E32-77BB-D24021358827}"/>
              </a:ext>
            </a:extLst>
          </p:cNvPr>
          <p:cNvGrpSpPr>
            <a:grpSpLocks noChangeAspect="1"/>
          </p:cNvGrpSpPr>
          <p:nvPr>
            <p:custDataLst>
              <p:tags r:id="rId30"/>
            </p:custDataLst>
          </p:nvPr>
        </p:nvGrpSpPr>
        <p:grpSpPr>
          <a:xfrm>
            <a:off x="6887932" y="5936291"/>
            <a:ext cx="576046" cy="160308"/>
            <a:chOff x="9554247" y="4668272"/>
            <a:chExt cx="345716" cy="96211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9BB314C-8169-DAF3-1007-3494A70E6684}"/>
                </a:ext>
              </a:extLst>
            </p:cNvPr>
            <p:cNvSpPr/>
            <p:nvPr>
              <p:custDataLst>
                <p:tags r:id="rId73"/>
              </p:custDataLst>
            </p:nvPr>
          </p:nvSpPr>
          <p:spPr>
            <a:xfrm>
              <a:off x="9554247" y="4668272"/>
              <a:ext cx="99681" cy="93208"/>
            </a:xfrm>
            <a:custGeom>
              <a:avLst/>
              <a:gdLst>
                <a:gd name="csX0" fmla="*/ 84726 w 99681"/>
                <a:gd name="csY0" fmla="*/ 10707 h 93208"/>
                <a:gd name="csX1" fmla="*/ 96256 w 99681"/>
                <a:gd name="csY1" fmla="*/ 4293 h 93208"/>
                <a:gd name="csX2" fmla="*/ 99759 w 99681"/>
                <a:gd name="csY2" fmla="*/ 4293 h 93208"/>
                <a:gd name="csX3" fmla="*/ 99759 w 99681"/>
                <a:gd name="csY3" fmla="*/ 63 h 93208"/>
                <a:gd name="csX4" fmla="*/ 78304 w 99681"/>
                <a:gd name="csY4" fmla="*/ 472 h 93208"/>
                <a:gd name="csX5" fmla="*/ 56704 w 99681"/>
                <a:gd name="csY5" fmla="*/ 63 h 93208"/>
                <a:gd name="csX6" fmla="*/ 56704 w 99681"/>
                <a:gd name="csY6" fmla="*/ 4293 h 93208"/>
                <a:gd name="csX7" fmla="*/ 60207 w 99681"/>
                <a:gd name="csY7" fmla="*/ 4293 h 93208"/>
                <a:gd name="csX8" fmla="*/ 71737 w 99681"/>
                <a:gd name="csY8" fmla="*/ 10707 h 93208"/>
                <a:gd name="csX9" fmla="*/ 71737 w 99681"/>
                <a:gd name="csY9" fmla="*/ 42641 h 93208"/>
                <a:gd name="csX10" fmla="*/ 28099 w 99681"/>
                <a:gd name="csY10" fmla="*/ 42641 h 93208"/>
                <a:gd name="csX11" fmla="*/ 28099 w 99681"/>
                <a:gd name="csY11" fmla="*/ 10707 h 93208"/>
                <a:gd name="csX12" fmla="*/ 39628 w 99681"/>
                <a:gd name="csY12" fmla="*/ 4293 h 93208"/>
                <a:gd name="csX13" fmla="*/ 43131 w 99681"/>
                <a:gd name="csY13" fmla="*/ 4293 h 93208"/>
                <a:gd name="csX14" fmla="*/ 43131 w 99681"/>
                <a:gd name="csY14" fmla="*/ 63 h 93208"/>
                <a:gd name="csX15" fmla="*/ 21677 w 99681"/>
                <a:gd name="csY15" fmla="*/ 472 h 93208"/>
                <a:gd name="csX16" fmla="*/ 77 w 99681"/>
                <a:gd name="csY16" fmla="*/ 63 h 93208"/>
                <a:gd name="csX17" fmla="*/ 77 w 99681"/>
                <a:gd name="csY17" fmla="*/ 4293 h 93208"/>
                <a:gd name="csX18" fmla="*/ 3579 w 99681"/>
                <a:gd name="csY18" fmla="*/ 4293 h 93208"/>
                <a:gd name="csX19" fmla="*/ 15109 w 99681"/>
                <a:gd name="csY19" fmla="*/ 10707 h 93208"/>
                <a:gd name="csX20" fmla="*/ 15109 w 99681"/>
                <a:gd name="csY20" fmla="*/ 82627 h 93208"/>
                <a:gd name="csX21" fmla="*/ 3579 w 99681"/>
                <a:gd name="csY21" fmla="*/ 89041 h 93208"/>
                <a:gd name="csX22" fmla="*/ 77 w 99681"/>
                <a:gd name="csY22" fmla="*/ 89041 h 93208"/>
                <a:gd name="csX23" fmla="*/ 77 w 99681"/>
                <a:gd name="csY23" fmla="*/ 93272 h 93208"/>
                <a:gd name="csX24" fmla="*/ 21531 w 99681"/>
                <a:gd name="csY24" fmla="*/ 92862 h 93208"/>
                <a:gd name="csX25" fmla="*/ 43131 w 99681"/>
                <a:gd name="csY25" fmla="*/ 93272 h 93208"/>
                <a:gd name="csX26" fmla="*/ 43131 w 99681"/>
                <a:gd name="csY26" fmla="*/ 89041 h 93208"/>
                <a:gd name="csX27" fmla="*/ 39628 w 99681"/>
                <a:gd name="csY27" fmla="*/ 89041 h 93208"/>
                <a:gd name="csX28" fmla="*/ 28099 w 99681"/>
                <a:gd name="csY28" fmla="*/ 82627 h 93208"/>
                <a:gd name="csX29" fmla="*/ 28099 w 99681"/>
                <a:gd name="csY29" fmla="*/ 46872 h 93208"/>
                <a:gd name="csX30" fmla="*/ 71737 w 99681"/>
                <a:gd name="csY30" fmla="*/ 46872 h 93208"/>
                <a:gd name="csX31" fmla="*/ 71737 w 99681"/>
                <a:gd name="csY31" fmla="*/ 82627 h 93208"/>
                <a:gd name="csX32" fmla="*/ 60207 w 99681"/>
                <a:gd name="csY32" fmla="*/ 89041 h 93208"/>
                <a:gd name="csX33" fmla="*/ 56704 w 99681"/>
                <a:gd name="csY33" fmla="*/ 89041 h 93208"/>
                <a:gd name="csX34" fmla="*/ 56704 w 99681"/>
                <a:gd name="csY34" fmla="*/ 93272 h 93208"/>
                <a:gd name="csX35" fmla="*/ 78159 w 99681"/>
                <a:gd name="csY35" fmla="*/ 92862 h 93208"/>
                <a:gd name="csX36" fmla="*/ 99759 w 99681"/>
                <a:gd name="csY36" fmla="*/ 93272 h 93208"/>
                <a:gd name="csX37" fmla="*/ 99759 w 99681"/>
                <a:gd name="csY37" fmla="*/ 89041 h 93208"/>
                <a:gd name="csX38" fmla="*/ 96256 w 99681"/>
                <a:gd name="csY38" fmla="*/ 89041 h 93208"/>
                <a:gd name="csX39" fmla="*/ 84726 w 99681"/>
                <a:gd name="csY39" fmla="*/ 82627 h 93208"/>
                <a:gd name="csX40" fmla="*/ 84726 w 99681"/>
                <a:gd name="csY40" fmla="*/ 10707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99681" h="93208">
                  <a:moveTo>
                    <a:pt x="84726" y="10707"/>
                  </a:moveTo>
                  <a:cubicBezTo>
                    <a:pt x="84726" y="5794"/>
                    <a:pt x="85018" y="4293"/>
                    <a:pt x="96256" y="4293"/>
                  </a:cubicBezTo>
                  <a:lnTo>
                    <a:pt x="99759" y="4293"/>
                  </a:lnTo>
                  <a:lnTo>
                    <a:pt x="99759" y="63"/>
                  </a:lnTo>
                  <a:cubicBezTo>
                    <a:pt x="94651" y="472"/>
                    <a:pt x="83850" y="472"/>
                    <a:pt x="78304" y="472"/>
                  </a:cubicBezTo>
                  <a:cubicBezTo>
                    <a:pt x="72758" y="472"/>
                    <a:pt x="61812" y="472"/>
                    <a:pt x="56704" y="63"/>
                  </a:cubicBezTo>
                  <a:lnTo>
                    <a:pt x="56704" y="4293"/>
                  </a:lnTo>
                  <a:lnTo>
                    <a:pt x="60207" y="4293"/>
                  </a:lnTo>
                  <a:cubicBezTo>
                    <a:pt x="71445" y="4293"/>
                    <a:pt x="71737" y="5794"/>
                    <a:pt x="71737" y="10707"/>
                  </a:cubicBezTo>
                  <a:lnTo>
                    <a:pt x="71737" y="42641"/>
                  </a:lnTo>
                  <a:lnTo>
                    <a:pt x="28099" y="42641"/>
                  </a:lnTo>
                  <a:lnTo>
                    <a:pt x="28099" y="10707"/>
                  </a:lnTo>
                  <a:cubicBezTo>
                    <a:pt x="28099" y="5794"/>
                    <a:pt x="28390" y="4293"/>
                    <a:pt x="39628" y="4293"/>
                  </a:cubicBezTo>
                  <a:lnTo>
                    <a:pt x="43131" y="4293"/>
                  </a:lnTo>
                  <a:lnTo>
                    <a:pt x="43131" y="63"/>
                  </a:lnTo>
                  <a:cubicBezTo>
                    <a:pt x="38023" y="472"/>
                    <a:pt x="27223" y="472"/>
                    <a:pt x="21677" y="472"/>
                  </a:cubicBezTo>
                  <a:cubicBezTo>
                    <a:pt x="16131" y="472"/>
                    <a:pt x="5185" y="472"/>
                    <a:pt x="77" y="63"/>
                  </a:cubicBezTo>
                  <a:lnTo>
                    <a:pt x="77" y="4293"/>
                  </a:lnTo>
                  <a:lnTo>
                    <a:pt x="3579" y="4293"/>
                  </a:lnTo>
                  <a:cubicBezTo>
                    <a:pt x="14817" y="4293"/>
                    <a:pt x="15109" y="5794"/>
                    <a:pt x="15109" y="10707"/>
                  </a:cubicBezTo>
                  <a:lnTo>
                    <a:pt x="15109" y="82627"/>
                  </a:lnTo>
                  <a:cubicBezTo>
                    <a:pt x="15109" y="87540"/>
                    <a:pt x="14817" y="89041"/>
                    <a:pt x="3579" y="89041"/>
                  </a:cubicBezTo>
                  <a:lnTo>
                    <a:pt x="77" y="89041"/>
                  </a:lnTo>
                  <a:lnTo>
                    <a:pt x="77" y="93272"/>
                  </a:lnTo>
                  <a:cubicBezTo>
                    <a:pt x="5185" y="92862"/>
                    <a:pt x="15985" y="92862"/>
                    <a:pt x="21531" y="92862"/>
                  </a:cubicBezTo>
                  <a:cubicBezTo>
                    <a:pt x="27077" y="92862"/>
                    <a:pt x="38023" y="92862"/>
                    <a:pt x="43131" y="93272"/>
                  </a:cubicBezTo>
                  <a:lnTo>
                    <a:pt x="43131" y="89041"/>
                  </a:lnTo>
                  <a:lnTo>
                    <a:pt x="39628" y="89041"/>
                  </a:lnTo>
                  <a:cubicBezTo>
                    <a:pt x="28390" y="89041"/>
                    <a:pt x="28099" y="87540"/>
                    <a:pt x="28099" y="82627"/>
                  </a:cubicBezTo>
                  <a:lnTo>
                    <a:pt x="28099" y="46872"/>
                  </a:lnTo>
                  <a:lnTo>
                    <a:pt x="71737" y="46872"/>
                  </a:lnTo>
                  <a:lnTo>
                    <a:pt x="71737" y="82627"/>
                  </a:lnTo>
                  <a:cubicBezTo>
                    <a:pt x="71737" y="87540"/>
                    <a:pt x="71445" y="89041"/>
                    <a:pt x="60207" y="89041"/>
                  </a:cubicBezTo>
                  <a:lnTo>
                    <a:pt x="56704" y="89041"/>
                  </a:lnTo>
                  <a:lnTo>
                    <a:pt x="56704" y="93272"/>
                  </a:lnTo>
                  <a:cubicBezTo>
                    <a:pt x="61812" y="92862"/>
                    <a:pt x="72613" y="92862"/>
                    <a:pt x="78159" y="92862"/>
                  </a:cubicBezTo>
                  <a:cubicBezTo>
                    <a:pt x="83705" y="92862"/>
                    <a:pt x="94651" y="92862"/>
                    <a:pt x="99759" y="93272"/>
                  </a:cubicBezTo>
                  <a:lnTo>
                    <a:pt x="99759" y="89041"/>
                  </a:lnTo>
                  <a:lnTo>
                    <a:pt x="96256" y="89041"/>
                  </a:lnTo>
                  <a:cubicBezTo>
                    <a:pt x="85018" y="89041"/>
                    <a:pt x="84726" y="87540"/>
                    <a:pt x="84726" y="82627"/>
                  </a:cubicBezTo>
                  <a:lnTo>
                    <a:pt x="84726" y="1070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4C3E50B-94D2-40BE-D311-EA2A16918FBA}"/>
                </a:ext>
              </a:extLst>
            </p:cNvPr>
            <p:cNvSpPr/>
            <p:nvPr>
              <p:custDataLst>
                <p:tags r:id="rId74"/>
              </p:custDataLst>
            </p:nvPr>
          </p:nvSpPr>
          <p:spPr>
            <a:xfrm>
              <a:off x="9661518" y="4668272"/>
              <a:ext cx="144633" cy="96211"/>
            </a:xfrm>
            <a:custGeom>
              <a:avLst/>
              <a:gdLst>
                <a:gd name="csX0" fmla="*/ 130123 w 144633"/>
                <a:gd name="csY0" fmla="*/ 13437 h 96211"/>
                <a:gd name="csX1" fmla="*/ 144718 w 144633"/>
                <a:gd name="csY1" fmla="*/ 4293 h 96211"/>
                <a:gd name="csX2" fmla="*/ 144718 w 144633"/>
                <a:gd name="csY2" fmla="*/ 63 h 96211"/>
                <a:gd name="csX3" fmla="*/ 131437 w 144633"/>
                <a:gd name="csY3" fmla="*/ 472 h 96211"/>
                <a:gd name="csX4" fmla="*/ 114069 w 144633"/>
                <a:gd name="csY4" fmla="*/ 63 h 96211"/>
                <a:gd name="csX5" fmla="*/ 114069 w 144633"/>
                <a:gd name="csY5" fmla="*/ 4293 h 96211"/>
                <a:gd name="csX6" fmla="*/ 126766 w 144633"/>
                <a:gd name="csY6" fmla="*/ 11526 h 96211"/>
                <a:gd name="csX7" fmla="*/ 126037 w 144633"/>
                <a:gd name="csY7" fmla="*/ 14256 h 96211"/>
                <a:gd name="csX8" fmla="*/ 104145 w 144633"/>
                <a:gd name="csY8" fmla="*/ 77305 h 96211"/>
                <a:gd name="csX9" fmla="*/ 80793 w 144633"/>
                <a:gd name="csY9" fmla="*/ 10434 h 96211"/>
                <a:gd name="csX10" fmla="*/ 80355 w 144633"/>
                <a:gd name="csY10" fmla="*/ 8387 h 96211"/>
                <a:gd name="csX11" fmla="*/ 92615 w 144633"/>
                <a:gd name="csY11" fmla="*/ 4293 h 96211"/>
                <a:gd name="csX12" fmla="*/ 92615 w 144633"/>
                <a:gd name="csY12" fmla="*/ 63 h 96211"/>
                <a:gd name="csX13" fmla="*/ 71890 w 144633"/>
                <a:gd name="csY13" fmla="*/ 472 h 96211"/>
                <a:gd name="csX14" fmla="*/ 54085 w 144633"/>
                <a:gd name="csY14" fmla="*/ 63 h 96211"/>
                <a:gd name="csX15" fmla="*/ 54085 w 144633"/>
                <a:gd name="csY15" fmla="*/ 4293 h 96211"/>
                <a:gd name="csX16" fmla="*/ 67220 w 144633"/>
                <a:gd name="csY16" fmla="*/ 9206 h 96211"/>
                <a:gd name="csX17" fmla="*/ 70431 w 144633"/>
                <a:gd name="csY17" fmla="*/ 18759 h 96211"/>
                <a:gd name="csX18" fmla="*/ 50144 w 144633"/>
                <a:gd name="csY18" fmla="*/ 77305 h 96211"/>
                <a:gd name="csX19" fmla="*/ 26647 w 144633"/>
                <a:gd name="csY19" fmla="*/ 10162 h 96211"/>
                <a:gd name="csX20" fmla="*/ 26355 w 144633"/>
                <a:gd name="csY20" fmla="*/ 8387 h 96211"/>
                <a:gd name="csX21" fmla="*/ 38614 w 144633"/>
                <a:gd name="csY21" fmla="*/ 4293 h 96211"/>
                <a:gd name="csX22" fmla="*/ 38614 w 144633"/>
                <a:gd name="csY22" fmla="*/ 63 h 96211"/>
                <a:gd name="csX23" fmla="*/ 17890 w 144633"/>
                <a:gd name="csY23" fmla="*/ 472 h 96211"/>
                <a:gd name="csX24" fmla="*/ 84 w 144633"/>
                <a:gd name="csY24" fmla="*/ 63 h 96211"/>
                <a:gd name="csX25" fmla="*/ 84 w 144633"/>
                <a:gd name="csY25" fmla="*/ 4293 h 96211"/>
                <a:gd name="csX26" fmla="*/ 13365 w 144633"/>
                <a:gd name="csY26" fmla="*/ 10025 h 96211"/>
                <a:gd name="csX27" fmla="*/ 42555 w 144633"/>
                <a:gd name="csY27" fmla="*/ 93681 h 96211"/>
                <a:gd name="csX28" fmla="*/ 45328 w 144633"/>
                <a:gd name="csY28" fmla="*/ 96274 h 96211"/>
                <a:gd name="csX29" fmla="*/ 48247 w 144633"/>
                <a:gd name="csY29" fmla="*/ 93544 h 96211"/>
                <a:gd name="csX30" fmla="*/ 72328 w 144633"/>
                <a:gd name="csY30" fmla="*/ 24218 h 96211"/>
                <a:gd name="csX31" fmla="*/ 96555 w 144633"/>
                <a:gd name="csY31" fmla="*/ 93681 h 96211"/>
                <a:gd name="csX32" fmla="*/ 99328 w 144633"/>
                <a:gd name="csY32" fmla="*/ 96274 h 96211"/>
                <a:gd name="csX33" fmla="*/ 102247 w 144633"/>
                <a:gd name="csY33" fmla="*/ 93544 h 96211"/>
                <a:gd name="csX34" fmla="*/ 130123 w 144633"/>
                <a:gd name="csY34" fmla="*/ 13437 h 962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44633" h="96211">
                  <a:moveTo>
                    <a:pt x="130123" y="13437"/>
                  </a:moveTo>
                  <a:cubicBezTo>
                    <a:pt x="132750" y="5658"/>
                    <a:pt x="139026" y="4293"/>
                    <a:pt x="144718" y="4293"/>
                  </a:cubicBezTo>
                  <a:lnTo>
                    <a:pt x="144718" y="63"/>
                  </a:lnTo>
                  <a:cubicBezTo>
                    <a:pt x="140340" y="336"/>
                    <a:pt x="135815" y="472"/>
                    <a:pt x="131437" y="472"/>
                  </a:cubicBezTo>
                  <a:cubicBezTo>
                    <a:pt x="127204" y="472"/>
                    <a:pt x="117864" y="199"/>
                    <a:pt x="114069" y="63"/>
                  </a:cubicBezTo>
                  <a:lnTo>
                    <a:pt x="114069" y="4293"/>
                  </a:lnTo>
                  <a:cubicBezTo>
                    <a:pt x="123847" y="4430"/>
                    <a:pt x="126766" y="8933"/>
                    <a:pt x="126766" y="11526"/>
                  </a:cubicBezTo>
                  <a:cubicBezTo>
                    <a:pt x="126766" y="12345"/>
                    <a:pt x="126329" y="13437"/>
                    <a:pt x="126037" y="14256"/>
                  </a:cubicBezTo>
                  <a:lnTo>
                    <a:pt x="104145" y="77305"/>
                  </a:lnTo>
                  <a:lnTo>
                    <a:pt x="80793" y="10434"/>
                  </a:lnTo>
                  <a:cubicBezTo>
                    <a:pt x="80647" y="9889"/>
                    <a:pt x="80355" y="9070"/>
                    <a:pt x="80355" y="8387"/>
                  </a:cubicBezTo>
                  <a:cubicBezTo>
                    <a:pt x="80355" y="4293"/>
                    <a:pt x="88820" y="4293"/>
                    <a:pt x="92615" y="4293"/>
                  </a:cubicBezTo>
                  <a:lnTo>
                    <a:pt x="92615" y="63"/>
                  </a:lnTo>
                  <a:cubicBezTo>
                    <a:pt x="87361" y="472"/>
                    <a:pt x="77436" y="472"/>
                    <a:pt x="71890" y="472"/>
                  </a:cubicBezTo>
                  <a:cubicBezTo>
                    <a:pt x="66344" y="472"/>
                    <a:pt x="60069" y="199"/>
                    <a:pt x="54085" y="63"/>
                  </a:cubicBezTo>
                  <a:lnTo>
                    <a:pt x="54085" y="4293"/>
                  </a:lnTo>
                  <a:cubicBezTo>
                    <a:pt x="62404" y="4293"/>
                    <a:pt x="65469" y="4293"/>
                    <a:pt x="67220" y="9206"/>
                  </a:cubicBezTo>
                  <a:lnTo>
                    <a:pt x="70431" y="18759"/>
                  </a:lnTo>
                  <a:lnTo>
                    <a:pt x="50144" y="77305"/>
                  </a:lnTo>
                  <a:lnTo>
                    <a:pt x="26647" y="10162"/>
                  </a:lnTo>
                  <a:cubicBezTo>
                    <a:pt x="26501" y="9752"/>
                    <a:pt x="26355" y="8797"/>
                    <a:pt x="26355" y="8387"/>
                  </a:cubicBezTo>
                  <a:cubicBezTo>
                    <a:pt x="26355" y="4293"/>
                    <a:pt x="34820" y="4293"/>
                    <a:pt x="38614" y="4293"/>
                  </a:cubicBezTo>
                  <a:lnTo>
                    <a:pt x="38614" y="63"/>
                  </a:lnTo>
                  <a:cubicBezTo>
                    <a:pt x="33360" y="472"/>
                    <a:pt x="23436" y="472"/>
                    <a:pt x="17890" y="472"/>
                  </a:cubicBezTo>
                  <a:cubicBezTo>
                    <a:pt x="12344" y="472"/>
                    <a:pt x="6068" y="199"/>
                    <a:pt x="84" y="63"/>
                  </a:cubicBezTo>
                  <a:lnTo>
                    <a:pt x="84" y="4293"/>
                  </a:lnTo>
                  <a:cubicBezTo>
                    <a:pt x="11030" y="4293"/>
                    <a:pt x="11614" y="4976"/>
                    <a:pt x="13365" y="10025"/>
                  </a:cubicBezTo>
                  <a:lnTo>
                    <a:pt x="42555" y="93681"/>
                  </a:lnTo>
                  <a:cubicBezTo>
                    <a:pt x="42993" y="94909"/>
                    <a:pt x="43431" y="96274"/>
                    <a:pt x="45328" y="96274"/>
                  </a:cubicBezTo>
                  <a:cubicBezTo>
                    <a:pt x="47371" y="96274"/>
                    <a:pt x="47663" y="95319"/>
                    <a:pt x="48247" y="93544"/>
                  </a:cubicBezTo>
                  <a:lnTo>
                    <a:pt x="72328" y="24218"/>
                  </a:lnTo>
                  <a:lnTo>
                    <a:pt x="96555" y="93681"/>
                  </a:lnTo>
                  <a:cubicBezTo>
                    <a:pt x="96993" y="94909"/>
                    <a:pt x="97431" y="96274"/>
                    <a:pt x="99328" y="96274"/>
                  </a:cubicBezTo>
                  <a:cubicBezTo>
                    <a:pt x="101372" y="96274"/>
                    <a:pt x="101663" y="95319"/>
                    <a:pt x="102247" y="93544"/>
                  </a:cubicBezTo>
                  <a:lnTo>
                    <a:pt x="130123" y="1343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602AF26-86CC-FFFD-45DA-362B4CD8D6BE}"/>
                </a:ext>
              </a:extLst>
            </p:cNvPr>
            <p:cNvSpPr/>
            <p:nvPr>
              <p:custDataLst>
                <p:tags r:id="rId75"/>
              </p:custDataLst>
            </p:nvPr>
          </p:nvSpPr>
          <p:spPr>
            <a:xfrm>
              <a:off x="9814001" y="4668272"/>
              <a:ext cx="85962" cy="93208"/>
            </a:xfrm>
            <a:custGeom>
              <a:avLst/>
              <a:gdLst>
                <a:gd name="csX0" fmla="*/ 28116 w 85962"/>
                <a:gd name="csY0" fmla="*/ 50147 h 93208"/>
                <a:gd name="csX1" fmla="*/ 52781 w 85962"/>
                <a:gd name="csY1" fmla="*/ 50147 h 93208"/>
                <a:gd name="csX2" fmla="*/ 86057 w 85962"/>
                <a:gd name="csY2" fmla="*/ 25446 h 93208"/>
                <a:gd name="csX3" fmla="*/ 51614 w 85962"/>
                <a:gd name="csY3" fmla="*/ 63 h 93208"/>
                <a:gd name="csX4" fmla="*/ 94 w 85962"/>
                <a:gd name="csY4" fmla="*/ 63 h 93208"/>
                <a:gd name="csX5" fmla="*/ 94 w 85962"/>
                <a:gd name="csY5" fmla="*/ 4293 h 93208"/>
                <a:gd name="csX6" fmla="*/ 3597 w 85962"/>
                <a:gd name="csY6" fmla="*/ 4293 h 93208"/>
                <a:gd name="csX7" fmla="*/ 15127 w 85962"/>
                <a:gd name="csY7" fmla="*/ 10707 h 93208"/>
                <a:gd name="csX8" fmla="*/ 15127 w 85962"/>
                <a:gd name="csY8" fmla="*/ 82627 h 93208"/>
                <a:gd name="csX9" fmla="*/ 3597 w 85962"/>
                <a:gd name="csY9" fmla="*/ 89041 h 93208"/>
                <a:gd name="csX10" fmla="*/ 94 w 85962"/>
                <a:gd name="csY10" fmla="*/ 89041 h 93208"/>
                <a:gd name="csX11" fmla="*/ 94 w 85962"/>
                <a:gd name="csY11" fmla="*/ 93272 h 93208"/>
                <a:gd name="csX12" fmla="*/ 21549 w 85962"/>
                <a:gd name="csY12" fmla="*/ 92862 h 93208"/>
                <a:gd name="csX13" fmla="*/ 43149 w 85962"/>
                <a:gd name="csY13" fmla="*/ 93272 h 93208"/>
                <a:gd name="csX14" fmla="*/ 43149 w 85962"/>
                <a:gd name="csY14" fmla="*/ 89041 h 93208"/>
                <a:gd name="csX15" fmla="*/ 39646 w 85962"/>
                <a:gd name="csY15" fmla="*/ 89041 h 93208"/>
                <a:gd name="csX16" fmla="*/ 28116 w 85962"/>
                <a:gd name="csY16" fmla="*/ 82627 h 93208"/>
                <a:gd name="csX17" fmla="*/ 28116 w 85962"/>
                <a:gd name="csY17" fmla="*/ 50147 h 93208"/>
                <a:gd name="csX18" fmla="*/ 27678 w 85962"/>
                <a:gd name="csY18" fmla="*/ 46599 h 93208"/>
                <a:gd name="csX19" fmla="*/ 27678 w 85962"/>
                <a:gd name="csY19" fmla="*/ 9752 h 93208"/>
                <a:gd name="csX20" fmla="*/ 34830 w 85962"/>
                <a:gd name="csY20" fmla="*/ 4293 h 93208"/>
                <a:gd name="csX21" fmla="*/ 47819 w 85962"/>
                <a:gd name="csY21" fmla="*/ 4293 h 93208"/>
                <a:gd name="csX22" fmla="*/ 71025 w 85962"/>
                <a:gd name="csY22" fmla="*/ 25446 h 93208"/>
                <a:gd name="csX23" fmla="*/ 47819 w 85962"/>
                <a:gd name="csY23" fmla="*/ 46599 h 93208"/>
                <a:gd name="csX24" fmla="*/ 27678 w 85962"/>
                <a:gd name="csY24" fmla="*/ 46599 h 932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5962" h="93208">
                  <a:moveTo>
                    <a:pt x="28116" y="50147"/>
                  </a:moveTo>
                  <a:lnTo>
                    <a:pt x="52781" y="50147"/>
                  </a:lnTo>
                  <a:cubicBezTo>
                    <a:pt x="70295" y="50147"/>
                    <a:pt x="86057" y="39093"/>
                    <a:pt x="86057" y="25446"/>
                  </a:cubicBezTo>
                  <a:cubicBezTo>
                    <a:pt x="86057" y="12072"/>
                    <a:pt x="71609" y="63"/>
                    <a:pt x="51614" y="63"/>
                  </a:cubicBezTo>
                  <a:lnTo>
                    <a:pt x="94" y="63"/>
                  </a:lnTo>
                  <a:lnTo>
                    <a:pt x="94" y="4293"/>
                  </a:lnTo>
                  <a:lnTo>
                    <a:pt x="3597" y="4293"/>
                  </a:lnTo>
                  <a:cubicBezTo>
                    <a:pt x="14835" y="4293"/>
                    <a:pt x="15127" y="5794"/>
                    <a:pt x="15127" y="10707"/>
                  </a:cubicBezTo>
                  <a:lnTo>
                    <a:pt x="15127" y="82627"/>
                  </a:lnTo>
                  <a:cubicBezTo>
                    <a:pt x="15127" y="87540"/>
                    <a:pt x="14835" y="89041"/>
                    <a:pt x="3597" y="89041"/>
                  </a:cubicBezTo>
                  <a:lnTo>
                    <a:pt x="94" y="89041"/>
                  </a:lnTo>
                  <a:lnTo>
                    <a:pt x="94" y="93272"/>
                  </a:lnTo>
                  <a:cubicBezTo>
                    <a:pt x="5203" y="92862"/>
                    <a:pt x="16003" y="92862"/>
                    <a:pt x="21549" y="92862"/>
                  </a:cubicBezTo>
                  <a:cubicBezTo>
                    <a:pt x="27095" y="92862"/>
                    <a:pt x="38041" y="92862"/>
                    <a:pt x="43149" y="93272"/>
                  </a:cubicBezTo>
                  <a:lnTo>
                    <a:pt x="43149" y="89041"/>
                  </a:lnTo>
                  <a:lnTo>
                    <a:pt x="39646" y="89041"/>
                  </a:lnTo>
                  <a:cubicBezTo>
                    <a:pt x="28408" y="89041"/>
                    <a:pt x="28116" y="87540"/>
                    <a:pt x="28116" y="82627"/>
                  </a:cubicBezTo>
                  <a:lnTo>
                    <a:pt x="28116" y="50147"/>
                  </a:lnTo>
                  <a:close/>
                  <a:moveTo>
                    <a:pt x="27678" y="46599"/>
                  </a:moveTo>
                  <a:lnTo>
                    <a:pt x="27678" y="9752"/>
                  </a:lnTo>
                  <a:cubicBezTo>
                    <a:pt x="27678" y="5249"/>
                    <a:pt x="27970" y="4293"/>
                    <a:pt x="34830" y="4293"/>
                  </a:cubicBezTo>
                  <a:lnTo>
                    <a:pt x="47819" y="4293"/>
                  </a:lnTo>
                  <a:cubicBezTo>
                    <a:pt x="71025" y="4293"/>
                    <a:pt x="71025" y="18759"/>
                    <a:pt x="71025" y="25446"/>
                  </a:cubicBezTo>
                  <a:cubicBezTo>
                    <a:pt x="71025" y="31860"/>
                    <a:pt x="71025" y="46599"/>
                    <a:pt x="47819" y="46599"/>
                  </a:cubicBezTo>
                  <a:lnTo>
                    <a:pt x="27678" y="46599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AFE7261-084D-C4AF-7E28-36B4CD929974}"/>
              </a:ext>
            </a:extLst>
          </p:cNvPr>
          <p:cNvCxnSpPr>
            <a:cxnSpLocks/>
          </p:cNvCxnSpPr>
          <p:nvPr/>
        </p:nvCxnSpPr>
        <p:spPr>
          <a:xfrm rot="2040000" flipV="1">
            <a:off x="7926516" y="5709059"/>
            <a:ext cx="394152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78" name="Group 77" descr="\documentclass{article}&#10;\usepackage{amsmath}&#10;\pagestyle{empty}&#10;\begin{document}&#10;Brewster&#10;&#10;\end{document}" title="IguanaTex Vector Display">
            <a:extLst>
              <a:ext uri="{FF2B5EF4-FFF2-40B4-BE49-F238E27FC236}">
                <a16:creationId xmlns:a16="http://schemas.microsoft.com/office/drawing/2014/main" id="{2268EFC1-F362-D87C-27C9-A6D160FC4632}"/>
              </a:ext>
            </a:extLst>
          </p:cNvPr>
          <p:cNvGrpSpPr>
            <a:grpSpLocks noChangeAspect="1"/>
          </p:cNvGrpSpPr>
          <p:nvPr>
            <p:custDataLst>
              <p:tags r:id="rId31"/>
            </p:custDataLst>
          </p:nvPr>
        </p:nvGrpSpPr>
        <p:grpSpPr>
          <a:xfrm>
            <a:off x="7638758" y="5928647"/>
            <a:ext cx="901388" cy="157807"/>
            <a:chOff x="7853911" y="4930209"/>
            <a:chExt cx="493971" cy="86481"/>
          </a:xfrm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B1995D4-6E36-2040-ECED-C9D7A2B81588}"/>
                </a:ext>
              </a:extLst>
            </p:cNvPr>
            <p:cNvSpPr/>
            <p:nvPr>
              <p:custDataLst>
                <p:tags r:id="rId65"/>
              </p:custDataLst>
            </p:nvPr>
          </p:nvSpPr>
          <p:spPr>
            <a:xfrm>
              <a:off x="7853911" y="4930209"/>
              <a:ext cx="79475" cy="85110"/>
            </a:xfrm>
            <a:custGeom>
              <a:avLst/>
              <a:gdLst>
                <a:gd name="csX0" fmla="*/ 24113 w 79475"/>
                <a:gd name="csY0" fmla="*/ 39565 h 85110"/>
                <a:gd name="csX1" fmla="*/ 24113 w 79475"/>
                <a:gd name="csY1" fmla="*/ 8910 h 85110"/>
                <a:gd name="csX2" fmla="*/ 30446 w 79475"/>
                <a:gd name="csY2" fmla="*/ 3926 h 85110"/>
                <a:gd name="csX3" fmla="*/ 46470 w 79475"/>
                <a:gd name="csY3" fmla="*/ 3926 h 85110"/>
                <a:gd name="csX4" fmla="*/ 63528 w 79475"/>
                <a:gd name="csY4" fmla="*/ 21122 h 85110"/>
                <a:gd name="csX5" fmla="*/ 42852 w 79475"/>
                <a:gd name="csY5" fmla="*/ 39565 h 85110"/>
                <a:gd name="csX6" fmla="*/ 24113 w 79475"/>
                <a:gd name="csY6" fmla="*/ 39565 h 85110"/>
                <a:gd name="csX7" fmla="*/ 54611 w 79475"/>
                <a:gd name="csY7" fmla="*/ 40686 h 85110"/>
                <a:gd name="csX8" fmla="*/ 76063 w 79475"/>
                <a:gd name="csY8" fmla="*/ 21122 h 85110"/>
                <a:gd name="csX9" fmla="*/ 47375 w 79475"/>
                <a:gd name="csY9" fmla="*/ 63 h 85110"/>
                <a:gd name="csX10" fmla="*/ 77 w 79475"/>
                <a:gd name="csY10" fmla="*/ 63 h 85110"/>
                <a:gd name="csX11" fmla="*/ 77 w 79475"/>
                <a:gd name="csY11" fmla="*/ 3926 h 85110"/>
                <a:gd name="csX12" fmla="*/ 3178 w 79475"/>
                <a:gd name="csY12" fmla="*/ 3926 h 85110"/>
                <a:gd name="csX13" fmla="*/ 13387 w 79475"/>
                <a:gd name="csY13" fmla="*/ 9783 h 85110"/>
                <a:gd name="csX14" fmla="*/ 13387 w 79475"/>
                <a:gd name="csY14" fmla="*/ 75453 h 85110"/>
                <a:gd name="csX15" fmla="*/ 3178 w 79475"/>
                <a:gd name="csY15" fmla="*/ 81310 h 85110"/>
                <a:gd name="csX16" fmla="*/ 77 w 79475"/>
                <a:gd name="csY16" fmla="*/ 81310 h 85110"/>
                <a:gd name="csX17" fmla="*/ 77 w 79475"/>
                <a:gd name="csY17" fmla="*/ 85173 h 85110"/>
                <a:gd name="csX18" fmla="*/ 50734 w 79475"/>
                <a:gd name="csY18" fmla="*/ 85173 h 85110"/>
                <a:gd name="csX19" fmla="*/ 79553 w 79475"/>
                <a:gd name="csY19" fmla="*/ 62369 h 85110"/>
                <a:gd name="csX20" fmla="*/ 54611 w 79475"/>
                <a:gd name="csY20" fmla="*/ 40686 h 85110"/>
                <a:gd name="csX21" fmla="*/ 46599 w 79475"/>
                <a:gd name="csY21" fmla="*/ 81310 h 85110"/>
                <a:gd name="csX22" fmla="*/ 30446 w 79475"/>
                <a:gd name="csY22" fmla="*/ 81310 h 85110"/>
                <a:gd name="csX23" fmla="*/ 24113 w 79475"/>
                <a:gd name="csY23" fmla="*/ 76326 h 85110"/>
                <a:gd name="csX24" fmla="*/ 24113 w 79475"/>
                <a:gd name="csY24" fmla="*/ 42306 h 85110"/>
                <a:gd name="csX25" fmla="*/ 48408 w 79475"/>
                <a:gd name="csY25" fmla="*/ 42306 h 85110"/>
                <a:gd name="csX26" fmla="*/ 66630 w 79475"/>
                <a:gd name="csY26" fmla="*/ 62244 h 85110"/>
                <a:gd name="csX27" fmla="*/ 46599 w 79475"/>
                <a:gd name="csY27" fmla="*/ 81310 h 851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79475" h="85110">
                  <a:moveTo>
                    <a:pt x="24113" y="39565"/>
                  </a:moveTo>
                  <a:lnTo>
                    <a:pt x="24113" y="8910"/>
                  </a:lnTo>
                  <a:cubicBezTo>
                    <a:pt x="24113" y="4798"/>
                    <a:pt x="24372" y="3926"/>
                    <a:pt x="30446" y="3926"/>
                  </a:cubicBezTo>
                  <a:lnTo>
                    <a:pt x="46470" y="3926"/>
                  </a:lnTo>
                  <a:cubicBezTo>
                    <a:pt x="59005" y="3926"/>
                    <a:pt x="63528" y="14518"/>
                    <a:pt x="63528" y="21122"/>
                  </a:cubicBezTo>
                  <a:cubicBezTo>
                    <a:pt x="63528" y="29098"/>
                    <a:pt x="57196" y="39565"/>
                    <a:pt x="42852" y="39565"/>
                  </a:cubicBezTo>
                  <a:lnTo>
                    <a:pt x="24113" y="39565"/>
                  </a:lnTo>
                  <a:close/>
                  <a:moveTo>
                    <a:pt x="54611" y="40686"/>
                  </a:moveTo>
                  <a:cubicBezTo>
                    <a:pt x="67147" y="38319"/>
                    <a:pt x="76063" y="30344"/>
                    <a:pt x="76063" y="21122"/>
                  </a:cubicBezTo>
                  <a:cubicBezTo>
                    <a:pt x="76063" y="10281"/>
                    <a:pt x="64174" y="63"/>
                    <a:pt x="47375" y="63"/>
                  </a:cubicBezTo>
                  <a:lnTo>
                    <a:pt x="77" y="63"/>
                  </a:lnTo>
                  <a:lnTo>
                    <a:pt x="77" y="3926"/>
                  </a:lnTo>
                  <a:lnTo>
                    <a:pt x="3178" y="3926"/>
                  </a:lnTo>
                  <a:cubicBezTo>
                    <a:pt x="13129" y="3926"/>
                    <a:pt x="13387" y="5296"/>
                    <a:pt x="13387" y="9783"/>
                  </a:cubicBezTo>
                  <a:lnTo>
                    <a:pt x="13387" y="75453"/>
                  </a:lnTo>
                  <a:cubicBezTo>
                    <a:pt x="13387" y="79940"/>
                    <a:pt x="13129" y="81310"/>
                    <a:pt x="3178" y="81310"/>
                  </a:cubicBezTo>
                  <a:lnTo>
                    <a:pt x="77" y="81310"/>
                  </a:lnTo>
                  <a:lnTo>
                    <a:pt x="77" y="85173"/>
                  </a:lnTo>
                  <a:lnTo>
                    <a:pt x="50734" y="85173"/>
                  </a:lnTo>
                  <a:cubicBezTo>
                    <a:pt x="67922" y="85173"/>
                    <a:pt x="79553" y="74083"/>
                    <a:pt x="79553" y="62369"/>
                  </a:cubicBezTo>
                  <a:cubicBezTo>
                    <a:pt x="79553" y="51528"/>
                    <a:pt x="68956" y="42182"/>
                    <a:pt x="54611" y="40686"/>
                  </a:cubicBezTo>
                  <a:close/>
                  <a:moveTo>
                    <a:pt x="46599" y="81310"/>
                  </a:moveTo>
                  <a:lnTo>
                    <a:pt x="30446" y="81310"/>
                  </a:lnTo>
                  <a:cubicBezTo>
                    <a:pt x="24372" y="81310"/>
                    <a:pt x="24113" y="80438"/>
                    <a:pt x="24113" y="76326"/>
                  </a:cubicBezTo>
                  <a:lnTo>
                    <a:pt x="24113" y="42306"/>
                  </a:lnTo>
                  <a:lnTo>
                    <a:pt x="48408" y="42306"/>
                  </a:lnTo>
                  <a:cubicBezTo>
                    <a:pt x="61202" y="42306"/>
                    <a:pt x="66630" y="53895"/>
                    <a:pt x="66630" y="62244"/>
                  </a:cubicBezTo>
                  <a:cubicBezTo>
                    <a:pt x="66630" y="71092"/>
                    <a:pt x="59910" y="81310"/>
                    <a:pt x="46599" y="8131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573C706-581F-2CF4-1B15-498DECA6286F}"/>
                </a:ext>
              </a:extLst>
            </p:cNvPr>
            <p:cNvSpPr/>
            <p:nvPr>
              <p:custDataLst>
                <p:tags r:id="rId66"/>
              </p:custDataLst>
            </p:nvPr>
          </p:nvSpPr>
          <p:spPr>
            <a:xfrm>
              <a:off x="7944415" y="4960241"/>
              <a:ext cx="43420" cy="55078"/>
            </a:xfrm>
            <a:custGeom>
              <a:avLst/>
              <a:gdLst>
                <a:gd name="csX0" fmla="*/ 18047 w 43420"/>
                <a:gd name="csY0" fmla="*/ 13770 h 55078"/>
                <a:gd name="csX1" fmla="*/ 18047 w 43420"/>
                <a:gd name="csY1" fmla="*/ 63 h 55078"/>
                <a:gd name="csX2" fmla="*/ 84 w 43420"/>
                <a:gd name="csY2" fmla="*/ 1434 h 55078"/>
                <a:gd name="csX3" fmla="*/ 84 w 43420"/>
                <a:gd name="csY3" fmla="*/ 5297 h 55078"/>
                <a:gd name="csX4" fmla="*/ 10164 w 43420"/>
                <a:gd name="csY4" fmla="*/ 12275 h 55078"/>
                <a:gd name="csX5" fmla="*/ 10164 w 43420"/>
                <a:gd name="csY5" fmla="*/ 45671 h 55078"/>
                <a:gd name="csX6" fmla="*/ 84 w 43420"/>
                <a:gd name="csY6" fmla="*/ 51279 h 55078"/>
                <a:gd name="csX7" fmla="*/ 84 w 43420"/>
                <a:gd name="csY7" fmla="*/ 55142 h 55078"/>
                <a:gd name="csX8" fmla="*/ 14816 w 43420"/>
                <a:gd name="csY8" fmla="*/ 54768 h 55078"/>
                <a:gd name="csX9" fmla="*/ 31228 w 43420"/>
                <a:gd name="csY9" fmla="*/ 55142 h 55078"/>
                <a:gd name="csX10" fmla="*/ 31228 w 43420"/>
                <a:gd name="csY10" fmla="*/ 51279 h 55078"/>
                <a:gd name="csX11" fmla="*/ 28514 w 43420"/>
                <a:gd name="csY11" fmla="*/ 51279 h 55078"/>
                <a:gd name="csX12" fmla="*/ 18693 w 43420"/>
                <a:gd name="csY12" fmla="*/ 45422 h 55078"/>
                <a:gd name="csX13" fmla="*/ 18693 w 43420"/>
                <a:gd name="csY13" fmla="*/ 26231 h 55078"/>
                <a:gd name="csX14" fmla="*/ 33942 w 43420"/>
                <a:gd name="csY14" fmla="*/ 2804 h 55078"/>
                <a:gd name="csX15" fmla="*/ 35363 w 43420"/>
                <a:gd name="csY15" fmla="*/ 2929 h 55078"/>
                <a:gd name="csX16" fmla="*/ 32391 w 43420"/>
                <a:gd name="csY16" fmla="*/ 7789 h 55078"/>
                <a:gd name="csX17" fmla="*/ 37948 w 43420"/>
                <a:gd name="csY17" fmla="*/ 13147 h 55078"/>
                <a:gd name="csX18" fmla="*/ 43505 w 43420"/>
                <a:gd name="csY18" fmla="*/ 7664 h 55078"/>
                <a:gd name="csX19" fmla="*/ 33942 w 43420"/>
                <a:gd name="csY19" fmla="*/ 63 h 55078"/>
                <a:gd name="csX20" fmla="*/ 18047 w 43420"/>
                <a:gd name="csY20" fmla="*/ 13770 h 550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3420" h="55078">
                  <a:moveTo>
                    <a:pt x="18047" y="13770"/>
                  </a:moveTo>
                  <a:lnTo>
                    <a:pt x="18047" y="63"/>
                  </a:lnTo>
                  <a:lnTo>
                    <a:pt x="84" y="1434"/>
                  </a:lnTo>
                  <a:lnTo>
                    <a:pt x="84" y="5297"/>
                  </a:lnTo>
                  <a:cubicBezTo>
                    <a:pt x="9130" y="5297"/>
                    <a:pt x="10164" y="6169"/>
                    <a:pt x="10164" y="12275"/>
                  </a:cubicBezTo>
                  <a:lnTo>
                    <a:pt x="10164" y="45671"/>
                  </a:lnTo>
                  <a:cubicBezTo>
                    <a:pt x="10164" y="51279"/>
                    <a:pt x="8742" y="51279"/>
                    <a:pt x="84" y="51279"/>
                  </a:cubicBezTo>
                  <a:lnTo>
                    <a:pt x="84" y="55142"/>
                  </a:lnTo>
                  <a:cubicBezTo>
                    <a:pt x="5124" y="55017"/>
                    <a:pt x="11197" y="54768"/>
                    <a:pt x="14816" y="54768"/>
                  </a:cubicBezTo>
                  <a:cubicBezTo>
                    <a:pt x="19985" y="54768"/>
                    <a:pt x="26059" y="54768"/>
                    <a:pt x="31228" y="55142"/>
                  </a:cubicBezTo>
                  <a:lnTo>
                    <a:pt x="31228" y="51279"/>
                  </a:lnTo>
                  <a:lnTo>
                    <a:pt x="28514" y="51279"/>
                  </a:lnTo>
                  <a:cubicBezTo>
                    <a:pt x="18951" y="51279"/>
                    <a:pt x="18693" y="49908"/>
                    <a:pt x="18693" y="45422"/>
                  </a:cubicBezTo>
                  <a:lnTo>
                    <a:pt x="18693" y="26231"/>
                  </a:lnTo>
                  <a:cubicBezTo>
                    <a:pt x="18693" y="13895"/>
                    <a:pt x="24120" y="2804"/>
                    <a:pt x="33942" y="2804"/>
                  </a:cubicBezTo>
                  <a:cubicBezTo>
                    <a:pt x="34846" y="2804"/>
                    <a:pt x="35105" y="2804"/>
                    <a:pt x="35363" y="2929"/>
                  </a:cubicBezTo>
                  <a:cubicBezTo>
                    <a:pt x="34976" y="3053"/>
                    <a:pt x="32391" y="4549"/>
                    <a:pt x="32391" y="7789"/>
                  </a:cubicBezTo>
                  <a:cubicBezTo>
                    <a:pt x="32391" y="11278"/>
                    <a:pt x="35105" y="13147"/>
                    <a:pt x="37948" y="13147"/>
                  </a:cubicBezTo>
                  <a:cubicBezTo>
                    <a:pt x="40274" y="13147"/>
                    <a:pt x="43505" y="11652"/>
                    <a:pt x="43505" y="7664"/>
                  </a:cubicBezTo>
                  <a:cubicBezTo>
                    <a:pt x="43505" y="3677"/>
                    <a:pt x="39499" y="63"/>
                    <a:pt x="33942" y="63"/>
                  </a:cubicBezTo>
                  <a:cubicBezTo>
                    <a:pt x="24508" y="63"/>
                    <a:pt x="19856" y="8412"/>
                    <a:pt x="18047" y="1377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4E33A60-DC20-30AE-56A5-4175C3EAF199}"/>
                </a:ext>
              </a:extLst>
            </p:cNvPr>
            <p:cNvSpPr/>
            <p:nvPr>
              <p:custDataLst>
                <p:tags r:id="rId67"/>
              </p:custDataLst>
            </p:nvPr>
          </p:nvSpPr>
          <p:spPr>
            <a:xfrm>
              <a:off x="7995029" y="4959493"/>
              <a:ext cx="50011" cy="57197"/>
            </a:xfrm>
            <a:custGeom>
              <a:avLst/>
              <a:gdLst>
                <a:gd name="csX0" fmla="*/ 10943 w 50011"/>
                <a:gd name="csY0" fmla="*/ 24487 h 57197"/>
                <a:gd name="csX1" fmla="*/ 26967 w 50011"/>
                <a:gd name="csY1" fmla="*/ 2804 h 57197"/>
                <a:gd name="csX2" fmla="*/ 41570 w 50011"/>
                <a:gd name="csY2" fmla="*/ 24487 h 57197"/>
                <a:gd name="csX3" fmla="*/ 10943 w 50011"/>
                <a:gd name="csY3" fmla="*/ 24487 h 57197"/>
                <a:gd name="csX4" fmla="*/ 10814 w 50011"/>
                <a:gd name="csY4" fmla="*/ 27104 h 57197"/>
                <a:gd name="csX5" fmla="*/ 46869 w 50011"/>
                <a:gd name="csY5" fmla="*/ 27104 h 57197"/>
                <a:gd name="csX6" fmla="*/ 50099 w 50011"/>
                <a:gd name="csY6" fmla="*/ 24487 h 57197"/>
                <a:gd name="csX7" fmla="*/ 26967 w 50011"/>
                <a:gd name="csY7" fmla="*/ 63 h 57197"/>
                <a:gd name="csX8" fmla="*/ 88 w 50011"/>
                <a:gd name="csY8" fmla="*/ 28474 h 57197"/>
                <a:gd name="csX9" fmla="*/ 28518 w 50011"/>
                <a:gd name="csY9" fmla="*/ 57260 h 57197"/>
                <a:gd name="csX10" fmla="*/ 50099 w 50011"/>
                <a:gd name="csY10" fmla="*/ 41060 h 57197"/>
                <a:gd name="csX11" fmla="*/ 48419 w 50011"/>
                <a:gd name="csY11" fmla="*/ 39565 h 57197"/>
                <a:gd name="csX12" fmla="*/ 46739 w 50011"/>
                <a:gd name="csY12" fmla="*/ 41310 h 57197"/>
                <a:gd name="csX13" fmla="*/ 29293 w 50011"/>
                <a:gd name="csY13" fmla="*/ 54145 h 57197"/>
                <a:gd name="csX14" fmla="*/ 14691 w 50011"/>
                <a:gd name="csY14" fmla="*/ 45796 h 57197"/>
                <a:gd name="csX15" fmla="*/ 10814 w 50011"/>
                <a:gd name="csY15" fmla="*/ 27104 h 57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0011" h="57197">
                  <a:moveTo>
                    <a:pt x="10943" y="24487"/>
                  </a:moveTo>
                  <a:cubicBezTo>
                    <a:pt x="11718" y="5920"/>
                    <a:pt x="22574" y="2804"/>
                    <a:pt x="26967" y="2804"/>
                  </a:cubicBezTo>
                  <a:cubicBezTo>
                    <a:pt x="40278" y="2804"/>
                    <a:pt x="41570" y="19627"/>
                    <a:pt x="41570" y="24487"/>
                  </a:cubicBezTo>
                  <a:lnTo>
                    <a:pt x="10943" y="24487"/>
                  </a:lnTo>
                  <a:close/>
                  <a:moveTo>
                    <a:pt x="10814" y="27104"/>
                  </a:moveTo>
                  <a:lnTo>
                    <a:pt x="46869" y="27104"/>
                  </a:lnTo>
                  <a:cubicBezTo>
                    <a:pt x="49712" y="27104"/>
                    <a:pt x="50099" y="27104"/>
                    <a:pt x="50099" y="24487"/>
                  </a:cubicBezTo>
                  <a:cubicBezTo>
                    <a:pt x="50099" y="12150"/>
                    <a:pt x="43121" y="63"/>
                    <a:pt x="26967" y="63"/>
                  </a:cubicBezTo>
                  <a:cubicBezTo>
                    <a:pt x="11977" y="63"/>
                    <a:pt x="88" y="12898"/>
                    <a:pt x="88" y="28474"/>
                  </a:cubicBezTo>
                  <a:cubicBezTo>
                    <a:pt x="88" y="45173"/>
                    <a:pt x="13657" y="57260"/>
                    <a:pt x="28518" y="57260"/>
                  </a:cubicBezTo>
                  <a:cubicBezTo>
                    <a:pt x="44284" y="57260"/>
                    <a:pt x="50099" y="43428"/>
                    <a:pt x="50099" y="41060"/>
                  </a:cubicBezTo>
                  <a:cubicBezTo>
                    <a:pt x="50099" y="39814"/>
                    <a:pt x="49065" y="39565"/>
                    <a:pt x="48419" y="39565"/>
                  </a:cubicBezTo>
                  <a:cubicBezTo>
                    <a:pt x="47256" y="39565"/>
                    <a:pt x="46998" y="40313"/>
                    <a:pt x="46739" y="41310"/>
                  </a:cubicBezTo>
                  <a:cubicBezTo>
                    <a:pt x="42216" y="54145"/>
                    <a:pt x="30586" y="54145"/>
                    <a:pt x="29293" y="54145"/>
                  </a:cubicBezTo>
                  <a:cubicBezTo>
                    <a:pt x="22832" y="54145"/>
                    <a:pt x="17663" y="50406"/>
                    <a:pt x="14691" y="45796"/>
                  </a:cubicBezTo>
                  <a:cubicBezTo>
                    <a:pt x="10814" y="39814"/>
                    <a:pt x="10814" y="31590"/>
                    <a:pt x="10814" y="2710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B4C938C-B627-191A-CD83-96BBB5842A6B}"/>
                </a:ext>
              </a:extLst>
            </p:cNvPr>
            <p:cNvSpPr/>
            <p:nvPr>
              <p:custDataLst>
                <p:tags r:id="rId68"/>
              </p:custDataLst>
            </p:nvPr>
          </p:nvSpPr>
          <p:spPr>
            <a:xfrm>
              <a:off x="8051172" y="4961611"/>
              <a:ext cx="88521" cy="55078"/>
            </a:xfrm>
            <a:custGeom>
              <a:avLst/>
              <a:gdLst>
                <a:gd name="csX0" fmla="*/ 77759 w 88521"/>
                <a:gd name="csY0" fmla="*/ 11901 h 55078"/>
                <a:gd name="csX1" fmla="*/ 88614 w 88521"/>
                <a:gd name="csY1" fmla="*/ 3926 h 55078"/>
                <a:gd name="csX2" fmla="*/ 88614 w 88521"/>
                <a:gd name="csY2" fmla="*/ 63 h 55078"/>
                <a:gd name="csX3" fmla="*/ 79180 w 88521"/>
                <a:gd name="csY3" fmla="*/ 437 h 55078"/>
                <a:gd name="csX4" fmla="*/ 67162 w 88521"/>
                <a:gd name="csY4" fmla="*/ 63 h 55078"/>
                <a:gd name="csX5" fmla="*/ 67162 w 88521"/>
                <a:gd name="csY5" fmla="*/ 3926 h 55078"/>
                <a:gd name="csX6" fmla="*/ 74657 w 88521"/>
                <a:gd name="csY6" fmla="*/ 9907 h 55078"/>
                <a:gd name="csX7" fmla="*/ 74011 w 88521"/>
                <a:gd name="csY7" fmla="*/ 12524 h 55078"/>
                <a:gd name="csX8" fmla="*/ 62251 w 88521"/>
                <a:gd name="csY8" fmla="*/ 44425 h 55078"/>
                <a:gd name="csX9" fmla="*/ 49458 w 88521"/>
                <a:gd name="csY9" fmla="*/ 9658 h 55078"/>
                <a:gd name="csX10" fmla="*/ 48811 w 88521"/>
                <a:gd name="csY10" fmla="*/ 7290 h 55078"/>
                <a:gd name="csX11" fmla="*/ 56436 w 88521"/>
                <a:gd name="csY11" fmla="*/ 3926 h 55078"/>
                <a:gd name="csX12" fmla="*/ 56436 w 88521"/>
                <a:gd name="csY12" fmla="*/ 63 h 55078"/>
                <a:gd name="csX13" fmla="*/ 42996 w 88521"/>
                <a:gd name="csY13" fmla="*/ 437 h 55078"/>
                <a:gd name="csX14" fmla="*/ 31495 w 88521"/>
                <a:gd name="csY14" fmla="*/ 63 h 55078"/>
                <a:gd name="csX15" fmla="*/ 31495 w 88521"/>
                <a:gd name="csY15" fmla="*/ 3926 h 55078"/>
                <a:gd name="csX16" fmla="*/ 39636 w 88521"/>
                <a:gd name="csY16" fmla="*/ 5795 h 55078"/>
                <a:gd name="csX17" fmla="*/ 42608 w 88521"/>
                <a:gd name="csY17" fmla="*/ 12649 h 55078"/>
                <a:gd name="csX18" fmla="*/ 31495 w 88521"/>
                <a:gd name="csY18" fmla="*/ 42805 h 55078"/>
                <a:gd name="csX19" fmla="*/ 19218 w 88521"/>
                <a:gd name="csY19" fmla="*/ 9533 h 55078"/>
                <a:gd name="csX20" fmla="*/ 18572 w 88521"/>
                <a:gd name="csY20" fmla="*/ 7290 h 55078"/>
                <a:gd name="csX21" fmla="*/ 26196 w 88521"/>
                <a:gd name="csY21" fmla="*/ 3926 h 55078"/>
                <a:gd name="csX22" fmla="*/ 26196 w 88521"/>
                <a:gd name="csY22" fmla="*/ 63 h 55078"/>
                <a:gd name="csX23" fmla="*/ 12110 w 88521"/>
                <a:gd name="csY23" fmla="*/ 437 h 55078"/>
                <a:gd name="csX24" fmla="*/ 92 w 88521"/>
                <a:gd name="csY24" fmla="*/ 63 h 55078"/>
                <a:gd name="csX25" fmla="*/ 92 w 88521"/>
                <a:gd name="csY25" fmla="*/ 3926 h 55078"/>
                <a:gd name="csX26" fmla="*/ 9655 w 88521"/>
                <a:gd name="csY26" fmla="*/ 8287 h 55078"/>
                <a:gd name="csX27" fmla="*/ 25938 w 88521"/>
                <a:gd name="csY27" fmla="*/ 52400 h 55078"/>
                <a:gd name="csX28" fmla="*/ 28652 w 88521"/>
                <a:gd name="csY28" fmla="*/ 55142 h 55078"/>
                <a:gd name="csX29" fmla="*/ 31236 w 88521"/>
                <a:gd name="csY29" fmla="*/ 52649 h 55078"/>
                <a:gd name="csX30" fmla="*/ 44288 w 88521"/>
                <a:gd name="csY30" fmla="*/ 17384 h 55078"/>
                <a:gd name="csX31" fmla="*/ 57470 w 88521"/>
                <a:gd name="csY31" fmla="*/ 52774 h 55078"/>
                <a:gd name="csX32" fmla="*/ 60054 w 88521"/>
                <a:gd name="csY32" fmla="*/ 55142 h 55078"/>
                <a:gd name="csX33" fmla="*/ 62639 w 88521"/>
                <a:gd name="csY33" fmla="*/ 52774 h 55078"/>
                <a:gd name="csX34" fmla="*/ 77759 w 88521"/>
                <a:gd name="csY34" fmla="*/ 11901 h 550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521" h="55078">
                  <a:moveTo>
                    <a:pt x="77759" y="11901"/>
                  </a:moveTo>
                  <a:cubicBezTo>
                    <a:pt x="80085" y="5670"/>
                    <a:pt x="84091" y="4050"/>
                    <a:pt x="88614" y="3926"/>
                  </a:cubicBezTo>
                  <a:lnTo>
                    <a:pt x="88614" y="63"/>
                  </a:lnTo>
                  <a:cubicBezTo>
                    <a:pt x="85771" y="312"/>
                    <a:pt x="82023" y="437"/>
                    <a:pt x="79180" y="437"/>
                  </a:cubicBezTo>
                  <a:cubicBezTo>
                    <a:pt x="75433" y="437"/>
                    <a:pt x="69617" y="187"/>
                    <a:pt x="67162" y="63"/>
                  </a:cubicBezTo>
                  <a:lnTo>
                    <a:pt x="67162" y="3926"/>
                  </a:lnTo>
                  <a:cubicBezTo>
                    <a:pt x="71814" y="4050"/>
                    <a:pt x="74657" y="6293"/>
                    <a:pt x="74657" y="9907"/>
                  </a:cubicBezTo>
                  <a:cubicBezTo>
                    <a:pt x="74657" y="10655"/>
                    <a:pt x="74657" y="10904"/>
                    <a:pt x="74011" y="12524"/>
                  </a:cubicBezTo>
                  <a:lnTo>
                    <a:pt x="62251" y="44425"/>
                  </a:lnTo>
                  <a:lnTo>
                    <a:pt x="49458" y="9658"/>
                  </a:lnTo>
                  <a:cubicBezTo>
                    <a:pt x="48941" y="8163"/>
                    <a:pt x="48811" y="7913"/>
                    <a:pt x="48811" y="7290"/>
                  </a:cubicBezTo>
                  <a:cubicBezTo>
                    <a:pt x="48811" y="3926"/>
                    <a:pt x="53851" y="3926"/>
                    <a:pt x="56436" y="3926"/>
                  </a:cubicBezTo>
                  <a:lnTo>
                    <a:pt x="56436" y="63"/>
                  </a:lnTo>
                  <a:cubicBezTo>
                    <a:pt x="52688" y="187"/>
                    <a:pt x="46098" y="437"/>
                    <a:pt x="42996" y="437"/>
                  </a:cubicBezTo>
                  <a:cubicBezTo>
                    <a:pt x="39119" y="437"/>
                    <a:pt x="35372" y="312"/>
                    <a:pt x="31495" y="63"/>
                  </a:cubicBezTo>
                  <a:lnTo>
                    <a:pt x="31495" y="3926"/>
                  </a:lnTo>
                  <a:cubicBezTo>
                    <a:pt x="36276" y="3926"/>
                    <a:pt x="38344" y="4175"/>
                    <a:pt x="39636" y="5795"/>
                  </a:cubicBezTo>
                  <a:cubicBezTo>
                    <a:pt x="40282" y="6543"/>
                    <a:pt x="41704" y="10281"/>
                    <a:pt x="42608" y="12649"/>
                  </a:cubicBezTo>
                  <a:lnTo>
                    <a:pt x="31495" y="42805"/>
                  </a:lnTo>
                  <a:lnTo>
                    <a:pt x="19218" y="9533"/>
                  </a:lnTo>
                  <a:cubicBezTo>
                    <a:pt x="18572" y="8038"/>
                    <a:pt x="18572" y="7789"/>
                    <a:pt x="18572" y="7290"/>
                  </a:cubicBezTo>
                  <a:cubicBezTo>
                    <a:pt x="18572" y="3926"/>
                    <a:pt x="23612" y="3926"/>
                    <a:pt x="26196" y="3926"/>
                  </a:cubicBezTo>
                  <a:lnTo>
                    <a:pt x="26196" y="63"/>
                  </a:lnTo>
                  <a:cubicBezTo>
                    <a:pt x="22319" y="187"/>
                    <a:pt x="15083" y="437"/>
                    <a:pt x="12110" y="437"/>
                  </a:cubicBezTo>
                  <a:cubicBezTo>
                    <a:pt x="11593" y="437"/>
                    <a:pt x="4744" y="312"/>
                    <a:pt x="92" y="63"/>
                  </a:cubicBezTo>
                  <a:lnTo>
                    <a:pt x="92" y="3926"/>
                  </a:lnTo>
                  <a:cubicBezTo>
                    <a:pt x="6554" y="3926"/>
                    <a:pt x="8104" y="4300"/>
                    <a:pt x="9655" y="8287"/>
                  </a:cubicBezTo>
                  <a:lnTo>
                    <a:pt x="25938" y="52400"/>
                  </a:lnTo>
                  <a:cubicBezTo>
                    <a:pt x="26584" y="54145"/>
                    <a:pt x="26972" y="55142"/>
                    <a:pt x="28652" y="55142"/>
                  </a:cubicBezTo>
                  <a:cubicBezTo>
                    <a:pt x="30332" y="55142"/>
                    <a:pt x="30590" y="54394"/>
                    <a:pt x="31236" y="52649"/>
                  </a:cubicBezTo>
                  <a:lnTo>
                    <a:pt x="44288" y="17384"/>
                  </a:lnTo>
                  <a:lnTo>
                    <a:pt x="57470" y="52774"/>
                  </a:lnTo>
                  <a:cubicBezTo>
                    <a:pt x="57987" y="54145"/>
                    <a:pt x="58374" y="55142"/>
                    <a:pt x="60054" y="55142"/>
                  </a:cubicBezTo>
                  <a:cubicBezTo>
                    <a:pt x="61734" y="55142"/>
                    <a:pt x="62122" y="54020"/>
                    <a:pt x="62639" y="52774"/>
                  </a:cubicBezTo>
                  <a:lnTo>
                    <a:pt x="77759" y="11901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3DAE7B30-0356-9592-9F43-19BDC6E1447D}"/>
                </a:ext>
              </a:extLst>
            </p:cNvPr>
            <p:cNvSpPr/>
            <p:nvPr>
              <p:custDataLst>
                <p:tags r:id="rId69"/>
              </p:custDataLst>
            </p:nvPr>
          </p:nvSpPr>
          <p:spPr>
            <a:xfrm>
              <a:off x="8146443" y="4959493"/>
              <a:ext cx="42257" cy="57197"/>
            </a:xfrm>
            <a:custGeom>
              <a:avLst/>
              <a:gdLst>
                <a:gd name="csX0" fmla="*/ 22714 w 42257"/>
                <a:gd name="csY0" fmla="*/ 31714 h 57197"/>
                <a:gd name="csX1" fmla="*/ 36154 w 42257"/>
                <a:gd name="csY1" fmla="*/ 43179 h 57197"/>
                <a:gd name="csX2" fmla="*/ 21551 w 42257"/>
                <a:gd name="csY2" fmla="*/ 54519 h 57197"/>
                <a:gd name="csX3" fmla="*/ 3588 w 42257"/>
                <a:gd name="csY3" fmla="*/ 36824 h 57197"/>
                <a:gd name="csX4" fmla="*/ 1779 w 42257"/>
                <a:gd name="csY4" fmla="*/ 34705 h 57197"/>
                <a:gd name="csX5" fmla="*/ 99 w 42257"/>
                <a:gd name="csY5" fmla="*/ 37820 h 57197"/>
                <a:gd name="csX6" fmla="*/ 99 w 42257"/>
                <a:gd name="csY6" fmla="*/ 54269 h 57197"/>
                <a:gd name="csX7" fmla="*/ 1521 w 42257"/>
                <a:gd name="csY7" fmla="*/ 57260 h 57197"/>
                <a:gd name="csX8" fmla="*/ 4752 w 42257"/>
                <a:gd name="csY8" fmla="*/ 54768 h 57197"/>
                <a:gd name="csX9" fmla="*/ 7336 w 42257"/>
                <a:gd name="csY9" fmla="*/ 51902 h 57197"/>
                <a:gd name="csX10" fmla="*/ 21551 w 42257"/>
                <a:gd name="csY10" fmla="*/ 57260 h 57197"/>
                <a:gd name="csX11" fmla="*/ 42357 w 42257"/>
                <a:gd name="csY11" fmla="*/ 39939 h 57197"/>
                <a:gd name="csX12" fmla="*/ 36930 w 42257"/>
                <a:gd name="csY12" fmla="*/ 28101 h 57197"/>
                <a:gd name="csX13" fmla="*/ 22197 w 42257"/>
                <a:gd name="csY13" fmla="*/ 22119 h 57197"/>
                <a:gd name="csX14" fmla="*/ 6302 w 42257"/>
                <a:gd name="csY14" fmla="*/ 11901 h 57197"/>
                <a:gd name="csX15" fmla="*/ 20776 w 42257"/>
                <a:gd name="csY15" fmla="*/ 2430 h 57197"/>
                <a:gd name="csX16" fmla="*/ 35896 w 42257"/>
                <a:gd name="csY16" fmla="*/ 17509 h 57197"/>
                <a:gd name="csX17" fmla="*/ 37446 w 42257"/>
                <a:gd name="csY17" fmla="*/ 18630 h 57197"/>
                <a:gd name="csX18" fmla="*/ 39126 w 42257"/>
                <a:gd name="csY18" fmla="*/ 15639 h 57197"/>
                <a:gd name="csX19" fmla="*/ 39126 w 42257"/>
                <a:gd name="csY19" fmla="*/ 3053 h 57197"/>
                <a:gd name="csX20" fmla="*/ 37705 w 42257"/>
                <a:gd name="csY20" fmla="*/ 63 h 57197"/>
                <a:gd name="csX21" fmla="*/ 35120 w 42257"/>
                <a:gd name="csY21" fmla="*/ 1558 h 57197"/>
                <a:gd name="csX22" fmla="*/ 32923 w 42257"/>
                <a:gd name="csY22" fmla="*/ 3552 h 57197"/>
                <a:gd name="csX23" fmla="*/ 20776 w 42257"/>
                <a:gd name="csY23" fmla="*/ 63 h 57197"/>
                <a:gd name="csX24" fmla="*/ 99 w 42257"/>
                <a:gd name="csY24" fmla="*/ 15390 h 57197"/>
                <a:gd name="csX25" fmla="*/ 5656 w 42257"/>
                <a:gd name="csY25" fmla="*/ 25982 h 57197"/>
                <a:gd name="csX26" fmla="*/ 22714 w 42257"/>
                <a:gd name="csY26" fmla="*/ 31714 h 57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42257" h="57197">
                  <a:moveTo>
                    <a:pt x="22714" y="31714"/>
                  </a:moveTo>
                  <a:cubicBezTo>
                    <a:pt x="25557" y="32213"/>
                    <a:pt x="36154" y="34207"/>
                    <a:pt x="36154" y="43179"/>
                  </a:cubicBezTo>
                  <a:cubicBezTo>
                    <a:pt x="36154" y="49534"/>
                    <a:pt x="31631" y="54519"/>
                    <a:pt x="21551" y="54519"/>
                  </a:cubicBezTo>
                  <a:cubicBezTo>
                    <a:pt x="10696" y="54519"/>
                    <a:pt x="6044" y="47416"/>
                    <a:pt x="3588" y="36824"/>
                  </a:cubicBezTo>
                  <a:cubicBezTo>
                    <a:pt x="3201" y="35204"/>
                    <a:pt x="3072" y="34705"/>
                    <a:pt x="1779" y="34705"/>
                  </a:cubicBezTo>
                  <a:cubicBezTo>
                    <a:pt x="99" y="34705"/>
                    <a:pt x="99" y="35577"/>
                    <a:pt x="99" y="37820"/>
                  </a:cubicBezTo>
                  <a:lnTo>
                    <a:pt x="99" y="54269"/>
                  </a:lnTo>
                  <a:cubicBezTo>
                    <a:pt x="99" y="56388"/>
                    <a:pt x="99" y="57260"/>
                    <a:pt x="1521" y="57260"/>
                  </a:cubicBezTo>
                  <a:cubicBezTo>
                    <a:pt x="2167" y="57260"/>
                    <a:pt x="2296" y="57135"/>
                    <a:pt x="4752" y="54768"/>
                  </a:cubicBezTo>
                  <a:cubicBezTo>
                    <a:pt x="5010" y="54519"/>
                    <a:pt x="5010" y="54269"/>
                    <a:pt x="7336" y="51902"/>
                  </a:cubicBezTo>
                  <a:cubicBezTo>
                    <a:pt x="13022" y="57135"/>
                    <a:pt x="18838" y="57260"/>
                    <a:pt x="21551" y="57260"/>
                  </a:cubicBezTo>
                  <a:cubicBezTo>
                    <a:pt x="36413" y="57260"/>
                    <a:pt x="42357" y="48911"/>
                    <a:pt x="42357" y="39939"/>
                  </a:cubicBezTo>
                  <a:cubicBezTo>
                    <a:pt x="42357" y="33334"/>
                    <a:pt x="38480" y="29596"/>
                    <a:pt x="36930" y="28101"/>
                  </a:cubicBezTo>
                  <a:cubicBezTo>
                    <a:pt x="32665" y="24113"/>
                    <a:pt x="27625" y="23116"/>
                    <a:pt x="22197" y="22119"/>
                  </a:cubicBezTo>
                  <a:cubicBezTo>
                    <a:pt x="14961" y="20748"/>
                    <a:pt x="6302" y="19129"/>
                    <a:pt x="6302" y="11901"/>
                  </a:cubicBezTo>
                  <a:cubicBezTo>
                    <a:pt x="6302" y="7540"/>
                    <a:pt x="9662" y="2430"/>
                    <a:pt x="20776" y="2430"/>
                  </a:cubicBezTo>
                  <a:cubicBezTo>
                    <a:pt x="34991" y="2430"/>
                    <a:pt x="35637" y="13646"/>
                    <a:pt x="35896" y="17509"/>
                  </a:cubicBezTo>
                  <a:cubicBezTo>
                    <a:pt x="36025" y="18630"/>
                    <a:pt x="37188" y="18630"/>
                    <a:pt x="37446" y="18630"/>
                  </a:cubicBezTo>
                  <a:cubicBezTo>
                    <a:pt x="39126" y="18630"/>
                    <a:pt x="39126" y="18007"/>
                    <a:pt x="39126" y="15639"/>
                  </a:cubicBezTo>
                  <a:lnTo>
                    <a:pt x="39126" y="3053"/>
                  </a:lnTo>
                  <a:cubicBezTo>
                    <a:pt x="39126" y="935"/>
                    <a:pt x="39126" y="63"/>
                    <a:pt x="37705" y="63"/>
                  </a:cubicBezTo>
                  <a:cubicBezTo>
                    <a:pt x="37059" y="63"/>
                    <a:pt x="36800" y="63"/>
                    <a:pt x="35120" y="1558"/>
                  </a:cubicBezTo>
                  <a:cubicBezTo>
                    <a:pt x="34733" y="2057"/>
                    <a:pt x="33440" y="3178"/>
                    <a:pt x="32923" y="3552"/>
                  </a:cubicBezTo>
                  <a:cubicBezTo>
                    <a:pt x="28013" y="63"/>
                    <a:pt x="22714" y="63"/>
                    <a:pt x="20776" y="63"/>
                  </a:cubicBezTo>
                  <a:cubicBezTo>
                    <a:pt x="5010" y="63"/>
                    <a:pt x="99" y="8412"/>
                    <a:pt x="99" y="15390"/>
                  </a:cubicBezTo>
                  <a:cubicBezTo>
                    <a:pt x="99" y="19752"/>
                    <a:pt x="2167" y="23241"/>
                    <a:pt x="5656" y="25982"/>
                  </a:cubicBezTo>
                  <a:cubicBezTo>
                    <a:pt x="9791" y="29222"/>
                    <a:pt x="13410" y="29970"/>
                    <a:pt x="22714" y="3171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8D02F85-DCDE-2BB6-7363-E7DAE829F5FF}"/>
                </a:ext>
              </a:extLst>
            </p:cNvPr>
            <p:cNvSpPr/>
            <p:nvPr>
              <p:custDataLst>
                <p:tags r:id="rId70"/>
              </p:custDataLst>
            </p:nvPr>
          </p:nvSpPr>
          <p:spPr>
            <a:xfrm>
              <a:off x="8195608" y="4938683"/>
              <a:ext cx="40448" cy="78007"/>
            </a:xfrm>
            <a:custGeom>
              <a:avLst/>
              <a:gdLst>
                <a:gd name="csX0" fmla="*/ 20004 w 40448"/>
                <a:gd name="csY0" fmla="*/ 26855 h 78007"/>
                <a:gd name="csX1" fmla="*/ 38484 w 40448"/>
                <a:gd name="csY1" fmla="*/ 26855 h 78007"/>
                <a:gd name="csX2" fmla="*/ 38484 w 40448"/>
                <a:gd name="csY2" fmla="*/ 22992 h 78007"/>
                <a:gd name="csX3" fmla="*/ 20004 w 40448"/>
                <a:gd name="csY3" fmla="*/ 22992 h 78007"/>
                <a:gd name="csX4" fmla="*/ 20004 w 40448"/>
                <a:gd name="csY4" fmla="*/ 63 h 78007"/>
                <a:gd name="csX5" fmla="*/ 16774 w 40448"/>
                <a:gd name="csY5" fmla="*/ 63 h 78007"/>
                <a:gd name="csX6" fmla="*/ 103 w 40448"/>
                <a:gd name="csY6" fmla="*/ 24113 h 78007"/>
                <a:gd name="csX7" fmla="*/ 103 w 40448"/>
                <a:gd name="csY7" fmla="*/ 26855 h 78007"/>
                <a:gd name="csX8" fmla="*/ 11088 w 40448"/>
                <a:gd name="csY8" fmla="*/ 26855 h 78007"/>
                <a:gd name="csX9" fmla="*/ 11088 w 40448"/>
                <a:gd name="csY9" fmla="*/ 61248 h 78007"/>
                <a:gd name="csX10" fmla="*/ 27758 w 40448"/>
                <a:gd name="csY10" fmla="*/ 78070 h 78007"/>
                <a:gd name="csX11" fmla="*/ 40552 w 40448"/>
                <a:gd name="csY11" fmla="*/ 61248 h 78007"/>
                <a:gd name="csX12" fmla="*/ 40552 w 40448"/>
                <a:gd name="csY12" fmla="*/ 54145 h 78007"/>
                <a:gd name="csX13" fmla="*/ 37321 w 40448"/>
                <a:gd name="csY13" fmla="*/ 54145 h 78007"/>
                <a:gd name="csX14" fmla="*/ 37321 w 40448"/>
                <a:gd name="csY14" fmla="*/ 60998 h 78007"/>
                <a:gd name="csX15" fmla="*/ 28663 w 40448"/>
                <a:gd name="csY15" fmla="*/ 74955 h 78007"/>
                <a:gd name="csX16" fmla="*/ 20004 w 40448"/>
                <a:gd name="csY16" fmla="*/ 61497 h 78007"/>
                <a:gd name="csX17" fmla="*/ 20004 w 40448"/>
                <a:gd name="csY17" fmla="*/ 26855 h 780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40448" h="78007">
                  <a:moveTo>
                    <a:pt x="20004" y="26855"/>
                  </a:moveTo>
                  <a:lnTo>
                    <a:pt x="38484" y="26855"/>
                  </a:lnTo>
                  <a:lnTo>
                    <a:pt x="38484" y="22992"/>
                  </a:lnTo>
                  <a:lnTo>
                    <a:pt x="20004" y="22992"/>
                  </a:lnTo>
                  <a:lnTo>
                    <a:pt x="20004" y="63"/>
                  </a:lnTo>
                  <a:lnTo>
                    <a:pt x="16774" y="63"/>
                  </a:lnTo>
                  <a:cubicBezTo>
                    <a:pt x="16645" y="10281"/>
                    <a:pt x="12768" y="23615"/>
                    <a:pt x="103" y="24113"/>
                  </a:cubicBezTo>
                  <a:lnTo>
                    <a:pt x="103" y="26855"/>
                  </a:lnTo>
                  <a:lnTo>
                    <a:pt x="11088" y="26855"/>
                  </a:lnTo>
                  <a:lnTo>
                    <a:pt x="11088" y="61248"/>
                  </a:lnTo>
                  <a:cubicBezTo>
                    <a:pt x="11088" y="76575"/>
                    <a:pt x="23106" y="78070"/>
                    <a:pt x="27758" y="78070"/>
                  </a:cubicBezTo>
                  <a:cubicBezTo>
                    <a:pt x="36933" y="78070"/>
                    <a:pt x="40552" y="69223"/>
                    <a:pt x="40552" y="61248"/>
                  </a:cubicBezTo>
                  <a:lnTo>
                    <a:pt x="40552" y="54145"/>
                  </a:lnTo>
                  <a:lnTo>
                    <a:pt x="37321" y="54145"/>
                  </a:lnTo>
                  <a:lnTo>
                    <a:pt x="37321" y="60998"/>
                  </a:lnTo>
                  <a:cubicBezTo>
                    <a:pt x="37321" y="70220"/>
                    <a:pt x="33444" y="74955"/>
                    <a:pt x="28663" y="74955"/>
                  </a:cubicBezTo>
                  <a:cubicBezTo>
                    <a:pt x="20004" y="74955"/>
                    <a:pt x="20004" y="63615"/>
                    <a:pt x="20004" y="61497"/>
                  </a:cubicBezTo>
                  <a:lnTo>
                    <a:pt x="20004" y="26855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7C8FA007-3CA5-EE06-F0C9-6F9B88E44A04}"/>
                </a:ext>
              </a:extLst>
            </p:cNvPr>
            <p:cNvSpPr/>
            <p:nvPr>
              <p:custDataLst>
                <p:tags r:id="rId71"/>
              </p:custDataLst>
            </p:nvPr>
          </p:nvSpPr>
          <p:spPr>
            <a:xfrm>
              <a:off x="8247027" y="4959493"/>
              <a:ext cx="50011" cy="57197"/>
            </a:xfrm>
            <a:custGeom>
              <a:avLst/>
              <a:gdLst>
                <a:gd name="csX0" fmla="*/ 10962 w 50011"/>
                <a:gd name="csY0" fmla="*/ 24487 h 57197"/>
                <a:gd name="csX1" fmla="*/ 26987 w 50011"/>
                <a:gd name="csY1" fmla="*/ 2804 h 57197"/>
                <a:gd name="csX2" fmla="*/ 41590 w 50011"/>
                <a:gd name="csY2" fmla="*/ 24487 h 57197"/>
                <a:gd name="csX3" fmla="*/ 10962 w 50011"/>
                <a:gd name="csY3" fmla="*/ 24487 h 57197"/>
                <a:gd name="csX4" fmla="*/ 10833 w 50011"/>
                <a:gd name="csY4" fmla="*/ 27104 h 57197"/>
                <a:gd name="csX5" fmla="*/ 46888 w 50011"/>
                <a:gd name="csY5" fmla="*/ 27104 h 57197"/>
                <a:gd name="csX6" fmla="*/ 50119 w 50011"/>
                <a:gd name="csY6" fmla="*/ 24487 h 57197"/>
                <a:gd name="csX7" fmla="*/ 26987 w 50011"/>
                <a:gd name="csY7" fmla="*/ 63 h 57197"/>
                <a:gd name="csX8" fmla="*/ 107 w 50011"/>
                <a:gd name="csY8" fmla="*/ 28474 h 57197"/>
                <a:gd name="csX9" fmla="*/ 28537 w 50011"/>
                <a:gd name="csY9" fmla="*/ 57260 h 57197"/>
                <a:gd name="csX10" fmla="*/ 50119 w 50011"/>
                <a:gd name="csY10" fmla="*/ 41060 h 57197"/>
                <a:gd name="csX11" fmla="*/ 48439 w 50011"/>
                <a:gd name="csY11" fmla="*/ 39565 h 57197"/>
                <a:gd name="csX12" fmla="*/ 46759 w 50011"/>
                <a:gd name="csY12" fmla="*/ 41310 h 57197"/>
                <a:gd name="csX13" fmla="*/ 29313 w 50011"/>
                <a:gd name="csY13" fmla="*/ 54145 h 57197"/>
                <a:gd name="csX14" fmla="*/ 14710 w 50011"/>
                <a:gd name="csY14" fmla="*/ 45796 h 57197"/>
                <a:gd name="csX15" fmla="*/ 10833 w 50011"/>
                <a:gd name="csY15" fmla="*/ 27104 h 57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0011" h="57197">
                  <a:moveTo>
                    <a:pt x="10962" y="24487"/>
                  </a:moveTo>
                  <a:cubicBezTo>
                    <a:pt x="11738" y="5920"/>
                    <a:pt x="22593" y="2804"/>
                    <a:pt x="26987" y="2804"/>
                  </a:cubicBezTo>
                  <a:cubicBezTo>
                    <a:pt x="40297" y="2804"/>
                    <a:pt x="41590" y="19627"/>
                    <a:pt x="41590" y="24487"/>
                  </a:cubicBezTo>
                  <a:lnTo>
                    <a:pt x="10962" y="24487"/>
                  </a:lnTo>
                  <a:close/>
                  <a:moveTo>
                    <a:pt x="10833" y="27104"/>
                  </a:moveTo>
                  <a:lnTo>
                    <a:pt x="46888" y="27104"/>
                  </a:lnTo>
                  <a:cubicBezTo>
                    <a:pt x="49731" y="27104"/>
                    <a:pt x="50119" y="27104"/>
                    <a:pt x="50119" y="24487"/>
                  </a:cubicBezTo>
                  <a:cubicBezTo>
                    <a:pt x="50119" y="12150"/>
                    <a:pt x="43140" y="63"/>
                    <a:pt x="26987" y="63"/>
                  </a:cubicBezTo>
                  <a:cubicBezTo>
                    <a:pt x="11996" y="63"/>
                    <a:pt x="107" y="12898"/>
                    <a:pt x="107" y="28474"/>
                  </a:cubicBezTo>
                  <a:cubicBezTo>
                    <a:pt x="107" y="45173"/>
                    <a:pt x="13676" y="57260"/>
                    <a:pt x="28537" y="57260"/>
                  </a:cubicBezTo>
                  <a:cubicBezTo>
                    <a:pt x="44303" y="57260"/>
                    <a:pt x="50119" y="43428"/>
                    <a:pt x="50119" y="41060"/>
                  </a:cubicBezTo>
                  <a:cubicBezTo>
                    <a:pt x="50119" y="39814"/>
                    <a:pt x="49085" y="39565"/>
                    <a:pt x="48439" y="39565"/>
                  </a:cubicBezTo>
                  <a:cubicBezTo>
                    <a:pt x="47276" y="39565"/>
                    <a:pt x="47017" y="40313"/>
                    <a:pt x="46759" y="41310"/>
                  </a:cubicBezTo>
                  <a:cubicBezTo>
                    <a:pt x="42236" y="54145"/>
                    <a:pt x="30605" y="54145"/>
                    <a:pt x="29313" y="54145"/>
                  </a:cubicBezTo>
                  <a:cubicBezTo>
                    <a:pt x="22851" y="54145"/>
                    <a:pt x="17682" y="50406"/>
                    <a:pt x="14710" y="45796"/>
                  </a:cubicBezTo>
                  <a:cubicBezTo>
                    <a:pt x="10833" y="39814"/>
                    <a:pt x="10833" y="31590"/>
                    <a:pt x="10833" y="27104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58D457A-383C-1DE8-391D-BD636B626A48}"/>
                </a:ext>
              </a:extLst>
            </p:cNvPr>
            <p:cNvSpPr/>
            <p:nvPr>
              <p:custDataLst>
                <p:tags r:id="rId72"/>
              </p:custDataLst>
            </p:nvPr>
          </p:nvSpPr>
          <p:spPr>
            <a:xfrm>
              <a:off x="8304462" y="4960241"/>
              <a:ext cx="43420" cy="55078"/>
            </a:xfrm>
            <a:custGeom>
              <a:avLst/>
              <a:gdLst>
                <a:gd name="csX0" fmla="*/ 18074 w 43420"/>
                <a:gd name="csY0" fmla="*/ 13770 h 55078"/>
                <a:gd name="csX1" fmla="*/ 18074 w 43420"/>
                <a:gd name="csY1" fmla="*/ 63 h 55078"/>
                <a:gd name="csX2" fmla="*/ 112 w 43420"/>
                <a:gd name="csY2" fmla="*/ 1434 h 55078"/>
                <a:gd name="csX3" fmla="*/ 112 w 43420"/>
                <a:gd name="csY3" fmla="*/ 5297 h 55078"/>
                <a:gd name="csX4" fmla="*/ 10191 w 43420"/>
                <a:gd name="csY4" fmla="*/ 12275 h 55078"/>
                <a:gd name="csX5" fmla="*/ 10191 w 43420"/>
                <a:gd name="csY5" fmla="*/ 45671 h 55078"/>
                <a:gd name="csX6" fmla="*/ 112 w 43420"/>
                <a:gd name="csY6" fmla="*/ 51279 h 55078"/>
                <a:gd name="csX7" fmla="*/ 112 w 43420"/>
                <a:gd name="csY7" fmla="*/ 55142 h 55078"/>
                <a:gd name="csX8" fmla="*/ 14844 w 43420"/>
                <a:gd name="csY8" fmla="*/ 54768 h 55078"/>
                <a:gd name="csX9" fmla="*/ 31256 w 43420"/>
                <a:gd name="csY9" fmla="*/ 55142 h 55078"/>
                <a:gd name="csX10" fmla="*/ 31256 w 43420"/>
                <a:gd name="csY10" fmla="*/ 51279 h 55078"/>
                <a:gd name="csX11" fmla="*/ 28542 w 43420"/>
                <a:gd name="csY11" fmla="*/ 51279 h 55078"/>
                <a:gd name="csX12" fmla="*/ 18720 w 43420"/>
                <a:gd name="csY12" fmla="*/ 45422 h 55078"/>
                <a:gd name="csX13" fmla="*/ 18720 w 43420"/>
                <a:gd name="csY13" fmla="*/ 26231 h 55078"/>
                <a:gd name="csX14" fmla="*/ 33970 w 43420"/>
                <a:gd name="csY14" fmla="*/ 2804 h 55078"/>
                <a:gd name="csX15" fmla="*/ 35391 w 43420"/>
                <a:gd name="csY15" fmla="*/ 2929 h 55078"/>
                <a:gd name="csX16" fmla="*/ 32419 w 43420"/>
                <a:gd name="csY16" fmla="*/ 7789 h 55078"/>
                <a:gd name="csX17" fmla="*/ 37976 w 43420"/>
                <a:gd name="csY17" fmla="*/ 13147 h 55078"/>
                <a:gd name="csX18" fmla="*/ 43532 w 43420"/>
                <a:gd name="csY18" fmla="*/ 7664 h 55078"/>
                <a:gd name="csX19" fmla="*/ 33970 w 43420"/>
                <a:gd name="csY19" fmla="*/ 63 h 55078"/>
                <a:gd name="csX20" fmla="*/ 18074 w 43420"/>
                <a:gd name="csY20" fmla="*/ 13770 h 550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43420" h="55078">
                  <a:moveTo>
                    <a:pt x="18074" y="13770"/>
                  </a:moveTo>
                  <a:lnTo>
                    <a:pt x="18074" y="63"/>
                  </a:lnTo>
                  <a:lnTo>
                    <a:pt x="112" y="1434"/>
                  </a:lnTo>
                  <a:lnTo>
                    <a:pt x="112" y="5297"/>
                  </a:lnTo>
                  <a:cubicBezTo>
                    <a:pt x="9158" y="5297"/>
                    <a:pt x="10191" y="6169"/>
                    <a:pt x="10191" y="12275"/>
                  </a:cubicBezTo>
                  <a:lnTo>
                    <a:pt x="10191" y="45671"/>
                  </a:lnTo>
                  <a:cubicBezTo>
                    <a:pt x="10191" y="51279"/>
                    <a:pt x="8770" y="51279"/>
                    <a:pt x="112" y="51279"/>
                  </a:cubicBezTo>
                  <a:lnTo>
                    <a:pt x="112" y="55142"/>
                  </a:lnTo>
                  <a:cubicBezTo>
                    <a:pt x="5151" y="55017"/>
                    <a:pt x="11225" y="54768"/>
                    <a:pt x="14844" y="54768"/>
                  </a:cubicBezTo>
                  <a:cubicBezTo>
                    <a:pt x="20013" y="54768"/>
                    <a:pt x="26087" y="54768"/>
                    <a:pt x="31256" y="55142"/>
                  </a:cubicBezTo>
                  <a:lnTo>
                    <a:pt x="31256" y="51279"/>
                  </a:lnTo>
                  <a:lnTo>
                    <a:pt x="28542" y="51279"/>
                  </a:lnTo>
                  <a:cubicBezTo>
                    <a:pt x="18979" y="51279"/>
                    <a:pt x="18720" y="49908"/>
                    <a:pt x="18720" y="45422"/>
                  </a:cubicBezTo>
                  <a:lnTo>
                    <a:pt x="18720" y="26231"/>
                  </a:lnTo>
                  <a:cubicBezTo>
                    <a:pt x="18720" y="13895"/>
                    <a:pt x="24148" y="2804"/>
                    <a:pt x="33970" y="2804"/>
                  </a:cubicBezTo>
                  <a:cubicBezTo>
                    <a:pt x="34874" y="2804"/>
                    <a:pt x="35133" y="2804"/>
                    <a:pt x="35391" y="2929"/>
                  </a:cubicBezTo>
                  <a:cubicBezTo>
                    <a:pt x="35003" y="3053"/>
                    <a:pt x="32419" y="4549"/>
                    <a:pt x="32419" y="7789"/>
                  </a:cubicBezTo>
                  <a:cubicBezTo>
                    <a:pt x="32419" y="11278"/>
                    <a:pt x="35133" y="13147"/>
                    <a:pt x="37976" y="13147"/>
                  </a:cubicBezTo>
                  <a:cubicBezTo>
                    <a:pt x="40302" y="13147"/>
                    <a:pt x="43532" y="11652"/>
                    <a:pt x="43532" y="7664"/>
                  </a:cubicBezTo>
                  <a:cubicBezTo>
                    <a:pt x="43532" y="3677"/>
                    <a:pt x="39526" y="63"/>
                    <a:pt x="33970" y="63"/>
                  </a:cubicBezTo>
                  <a:cubicBezTo>
                    <a:pt x="24536" y="63"/>
                    <a:pt x="19884" y="8412"/>
                    <a:pt x="18074" y="1377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4F664177-5059-5D41-3A88-B52334F081B2}"/>
              </a:ext>
            </a:extLst>
          </p:cNvPr>
          <p:cNvSpPr/>
          <p:nvPr/>
        </p:nvSpPr>
        <p:spPr>
          <a:xfrm rot="16200000" flipH="1">
            <a:off x="6440030" y="3129336"/>
            <a:ext cx="377842" cy="335725"/>
          </a:xfrm>
          <a:custGeom>
            <a:avLst/>
            <a:gdLst>
              <a:gd name="csX0" fmla="*/ 123367 w 207063"/>
              <a:gd name="csY0" fmla="*/ 0 h 183982"/>
              <a:gd name="csX1" fmla="*/ 123367 w 207063"/>
              <a:gd name="csY1" fmla="*/ 52644 h 183982"/>
              <a:gd name="csX2" fmla="*/ 136623 w 207063"/>
              <a:gd name="csY2" fmla="*/ 37356 h 183982"/>
              <a:gd name="csX3" fmla="*/ 178726 w 207063"/>
              <a:gd name="csY3" fmla="*/ 10588 h 183982"/>
              <a:gd name="csX4" fmla="*/ 207063 w 207063"/>
              <a:gd name="csY4" fmla="*/ 1370 h 183982"/>
              <a:gd name="csX5" fmla="*/ 207063 w 207063"/>
              <a:gd name="csY5" fmla="*/ 0 h 183982"/>
              <a:gd name="csX6" fmla="*/ 0 w 207063"/>
              <a:gd name="csY6" fmla="*/ 0 h 183982"/>
              <a:gd name="csX7" fmla="*/ 0 w 207063"/>
              <a:gd name="csY7" fmla="*/ 183982 h 183982"/>
              <a:gd name="csX8" fmla="*/ 75390 w 207063"/>
              <a:gd name="csY8" fmla="*/ 183982 h 183982"/>
              <a:gd name="csX9" fmla="*/ 74553 w 207063"/>
              <a:gd name="csY9" fmla="*/ 175276 h 183982"/>
              <a:gd name="csX10" fmla="*/ 103683 w 207063"/>
              <a:gd name="csY10" fmla="*/ 75344 h 183982"/>
              <a:gd name="csX11" fmla="*/ 105367 w 207063"/>
              <a:gd name="csY11" fmla="*/ 73402 h 183982"/>
              <a:gd name="csX12" fmla="*/ 105367 w 207063"/>
              <a:gd name="csY12" fmla="*/ 0 h 1839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07063" h="183982">
                <a:moveTo>
                  <a:pt x="123367" y="0"/>
                </a:moveTo>
                <a:lnTo>
                  <a:pt x="123367" y="52644"/>
                </a:lnTo>
                <a:lnTo>
                  <a:pt x="136623" y="37356"/>
                </a:lnTo>
                <a:cubicBezTo>
                  <a:pt x="149259" y="26429"/>
                  <a:pt x="163422" y="17371"/>
                  <a:pt x="178726" y="10588"/>
                </a:cubicBezTo>
                <a:lnTo>
                  <a:pt x="207063" y="1370"/>
                </a:lnTo>
                <a:lnTo>
                  <a:pt x="207063" y="0"/>
                </a:lnTo>
                <a:close/>
                <a:moveTo>
                  <a:pt x="0" y="0"/>
                </a:moveTo>
                <a:lnTo>
                  <a:pt x="0" y="183982"/>
                </a:lnTo>
                <a:lnTo>
                  <a:pt x="75390" y="183982"/>
                </a:lnTo>
                <a:lnTo>
                  <a:pt x="74553" y="175276"/>
                </a:lnTo>
                <a:cubicBezTo>
                  <a:pt x="74553" y="138259"/>
                  <a:pt x="85291" y="103870"/>
                  <a:pt x="103683" y="75344"/>
                </a:cubicBezTo>
                <a:lnTo>
                  <a:pt x="105367" y="73402"/>
                </a:lnTo>
                <a:lnTo>
                  <a:pt x="105367" y="0"/>
                </a:lnTo>
                <a:close/>
              </a:path>
            </a:pathLst>
          </a:custGeom>
          <a:solidFill>
            <a:srgbClr val="8C8C8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1154FEDC-A6D8-EB24-0C6F-069CD9BBB54B}"/>
              </a:ext>
            </a:extLst>
          </p:cNvPr>
          <p:cNvSpPr/>
          <p:nvPr/>
        </p:nvSpPr>
        <p:spPr>
          <a:xfrm rot="5400000">
            <a:off x="6473194" y="3307409"/>
            <a:ext cx="251699" cy="158626"/>
          </a:xfrm>
          <a:custGeom>
            <a:avLst/>
            <a:gdLst>
              <a:gd name="csX0" fmla="*/ 0 w 137934"/>
              <a:gd name="csY0" fmla="*/ 0 h 86929"/>
              <a:gd name="csX1" fmla="*/ 137934 w 137934"/>
              <a:gd name="csY1" fmla="*/ 0 h 86929"/>
              <a:gd name="csX2" fmla="*/ 137934 w 137934"/>
              <a:gd name="csY2" fmla="*/ 86929 h 86929"/>
              <a:gd name="csX3" fmla="*/ 61208 w 137934"/>
              <a:gd name="csY3" fmla="*/ 86929 h 86929"/>
              <a:gd name="csX4" fmla="*/ 52998 w 137934"/>
              <a:gd name="csY4" fmla="*/ 81710 h 86929"/>
              <a:gd name="csX5" fmla="*/ 20058 w 137934"/>
              <a:gd name="csY5" fmla="*/ 43722 h 869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37934" h="86929">
                <a:moveTo>
                  <a:pt x="0" y="0"/>
                </a:moveTo>
                <a:lnTo>
                  <a:pt x="137934" y="0"/>
                </a:lnTo>
                <a:lnTo>
                  <a:pt x="137934" y="86929"/>
                </a:lnTo>
                <a:lnTo>
                  <a:pt x="61208" y="86929"/>
                </a:lnTo>
                <a:lnTo>
                  <a:pt x="52998" y="81710"/>
                </a:lnTo>
                <a:cubicBezTo>
                  <a:pt x="40362" y="70782"/>
                  <a:pt x="29254" y="57985"/>
                  <a:pt x="20058" y="43722"/>
                </a:cubicBezTo>
                <a:close/>
              </a:path>
            </a:pathLst>
          </a:custGeom>
          <a:solidFill>
            <a:srgbClr val="FFC000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6B87223-D064-E1ED-5BB7-08F11BF37AE6}"/>
              </a:ext>
            </a:extLst>
          </p:cNvPr>
          <p:cNvGrpSpPr/>
          <p:nvPr/>
        </p:nvGrpSpPr>
        <p:grpSpPr>
          <a:xfrm>
            <a:off x="2777889" y="4971673"/>
            <a:ext cx="394152" cy="81860"/>
            <a:chOff x="702619" y="1353199"/>
            <a:chExt cx="168456" cy="34986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D3954DBA-EFFF-C432-3E26-5CB937B77B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619" y="1353199"/>
              <a:ext cx="16845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3EBAEC27-87B2-EF9F-F93D-95CB2E17C0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2619" y="1388185"/>
              <a:ext cx="168456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</p:cxnSp>
      </p:grpSp>
      <p:grpSp>
        <p:nvGrpSpPr>
          <p:cNvPr id="82" name="Group 81" descr="\documentclass{article}&#10;\usepackage{amsmath}&#10;\pagestyle{empty}&#10;\begin{document}&#10;&#10;$\alpha$-BBO&#10;&#10;&#10;\end{document}" title="IguanaTex Vector Display">
            <a:extLst>
              <a:ext uri="{FF2B5EF4-FFF2-40B4-BE49-F238E27FC236}">
                <a16:creationId xmlns:a16="http://schemas.microsoft.com/office/drawing/2014/main" id="{45D49078-2758-590B-FE9A-3EDF12FCD79A}"/>
              </a:ext>
            </a:extLst>
          </p:cNvPr>
          <p:cNvGrpSpPr>
            <a:grpSpLocks noChangeAspect="1"/>
          </p:cNvGrpSpPr>
          <p:nvPr>
            <p:custDataLst>
              <p:tags r:id="rId32"/>
            </p:custDataLst>
          </p:nvPr>
        </p:nvGrpSpPr>
        <p:grpSpPr>
          <a:xfrm>
            <a:off x="2019624" y="4928402"/>
            <a:ext cx="713427" cy="165311"/>
            <a:chOff x="4979019" y="4132910"/>
            <a:chExt cx="390966" cy="90593"/>
          </a:xfrm>
        </p:grpSpPr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8DDA126-8975-ECF8-0425-8EBCDC659843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>
            <a:xfrm>
              <a:off x="4979019" y="4165683"/>
              <a:ext cx="71364" cy="56449"/>
            </a:xfrm>
            <a:custGeom>
              <a:avLst/>
              <a:gdLst>
                <a:gd name="csX0" fmla="*/ 55540 w 71364"/>
                <a:gd name="csY0" fmla="*/ 25733 h 56449"/>
                <a:gd name="csX1" fmla="*/ 34296 w 71364"/>
                <a:gd name="csY1" fmla="*/ 63 h 56449"/>
                <a:gd name="csX2" fmla="*/ 77 w 71364"/>
                <a:gd name="csY2" fmla="*/ 35453 h 56449"/>
                <a:gd name="csX3" fmla="*/ 20685 w 71364"/>
                <a:gd name="csY3" fmla="*/ 56512 h 56449"/>
                <a:gd name="csX4" fmla="*/ 47526 w 71364"/>
                <a:gd name="csY4" fmla="*/ 46045 h 56449"/>
                <a:gd name="csX5" fmla="*/ 59102 w 71364"/>
                <a:gd name="csY5" fmla="*/ 56512 h 56449"/>
                <a:gd name="csX6" fmla="*/ 69787 w 71364"/>
                <a:gd name="csY6" fmla="*/ 47665 h 56449"/>
                <a:gd name="csX7" fmla="*/ 68261 w 71364"/>
                <a:gd name="csY7" fmla="*/ 46419 h 56449"/>
                <a:gd name="csX8" fmla="*/ 66607 w 71364"/>
                <a:gd name="csY8" fmla="*/ 47665 h 56449"/>
                <a:gd name="csX9" fmla="*/ 59483 w 71364"/>
                <a:gd name="csY9" fmla="*/ 53771 h 56449"/>
                <a:gd name="csX10" fmla="*/ 55540 w 71364"/>
                <a:gd name="csY10" fmla="*/ 41060 h 56449"/>
                <a:gd name="csX11" fmla="*/ 56812 w 71364"/>
                <a:gd name="csY11" fmla="*/ 36699 h 56449"/>
                <a:gd name="csX12" fmla="*/ 71441 w 71364"/>
                <a:gd name="csY12" fmla="*/ 7415 h 56449"/>
                <a:gd name="csX13" fmla="*/ 69915 w 71364"/>
                <a:gd name="csY13" fmla="*/ 6169 h 56449"/>
                <a:gd name="csX14" fmla="*/ 68006 w 71364"/>
                <a:gd name="csY14" fmla="*/ 8786 h 56449"/>
                <a:gd name="csX15" fmla="*/ 55540 w 71364"/>
                <a:gd name="csY15" fmla="*/ 33459 h 56449"/>
                <a:gd name="csX16" fmla="*/ 55540 w 71364"/>
                <a:gd name="csY16" fmla="*/ 25733 h 56449"/>
                <a:gd name="csX17" fmla="*/ 47017 w 71364"/>
                <a:gd name="csY17" fmla="*/ 42805 h 56449"/>
                <a:gd name="csX18" fmla="*/ 20939 w 71364"/>
                <a:gd name="csY18" fmla="*/ 53771 h 56449"/>
                <a:gd name="csX19" fmla="*/ 9490 w 71364"/>
                <a:gd name="csY19" fmla="*/ 40188 h 56449"/>
                <a:gd name="csX20" fmla="*/ 16868 w 71364"/>
                <a:gd name="csY20" fmla="*/ 14269 h 56449"/>
                <a:gd name="csX21" fmla="*/ 34169 w 71364"/>
                <a:gd name="csY21" fmla="*/ 2804 h 56449"/>
                <a:gd name="csX22" fmla="*/ 46762 w 71364"/>
                <a:gd name="csY22" fmla="*/ 28848 h 56449"/>
                <a:gd name="csX23" fmla="*/ 47017 w 71364"/>
                <a:gd name="csY23" fmla="*/ 42805 h 564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71364" h="56449">
                  <a:moveTo>
                    <a:pt x="55540" y="25733"/>
                  </a:moveTo>
                  <a:cubicBezTo>
                    <a:pt x="55540" y="6169"/>
                    <a:pt x="43709" y="63"/>
                    <a:pt x="34296" y="63"/>
                  </a:cubicBezTo>
                  <a:cubicBezTo>
                    <a:pt x="16868" y="63"/>
                    <a:pt x="77" y="17882"/>
                    <a:pt x="77" y="35453"/>
                  </a:cubicBezTo>
                  <a:cubicBezTo>
                    <a:pt x="77" y="47042"/>
                    <a:pt x="7709" y="56512"/>
                    <a:pt x="20685" y="56512"/>
                  </a:cubicBezTo>
                  <a:cubicBezTo>
                    <a:pt x="28699" y="56512"/>
                    <a:pt x="37858" y="53646"/>
                    <a:pt x="47526" y="46045"/>
                  </a:cubicBezTo>
                  <a:cubicBezTo>
                    <a:pt x="49179" y="52649"/>
                    <a:pt x="53377" y="56512"/>
                    <a:pt x="59102" y="56512"/>
                  </a:cubicBezTo>
                  <a:cubicBezTo>
                    <a:pt x="65844" y="56512"/>
                    <a:pt x="69787" y="49659"/>
                    <a:pt x="69787" y="47665"/>
                  </a:cubicBezTo>
                  <a:cubicBezTo>
                    <a:pt x="69787" y="46793"/>
                    <a:pt x="69024" y="46419"/>
                    <a:pt x="68261" y="46419"/>
                  </a:cubicBezTo>
                  <a:cubicBezTo>
                    <a:pt x="67370" y="46419"/>
                    <a:pt x="66989" y="46793"/>
                    <a:pt x="66607" y="47665"/>
                  </a:cubicBezTo>
                  <a:cubicBezTo>
                    <a:pt x="64317" y="53771"/>
                    <a:pt x="59738" y="53771"/>
                    <a:pt x="59483" y="53771"/>
                  </a:cubicBezTo>
                  <a:cubicBezTo>
                    <a:pt x="55540" y="53771"/>
                    <a:pt x="55540" y="44051"/>
                    <a:pt x="55540" y="41060"/>
                  </a:cubicBezTo>
                  <a:cubicBezTo>
                    <a:pt x="55540" y="38443"/>
                    <a:pt x="55540" y="38194"/>
                    <a:pt x="56812" y="36699"/>
                  </a:cubicBezTo>
                  <a:cubicBezTo>
                    <a:pt x="68770" y="21995"/>
                    <a:pt x="71441" y="7540"/>
                    <a:pt x="71441" y="7415"/>
                  </a:cubicBezTo>
                  <a:cubicBezTo>
                    <a:pt x="71441" y="7166"/>
                    <a:pt x="71314" y="6169"/>
                    <a:pt x="69915" y="6169"/>
                  </a:cubicBezTo>
                  <a:cubicBezTo>
                    <a:pt x="68642" y="6169"/>
                    <a:pt x="68642" y="6543"/>
                    <a:pt x="68006" y="8786"/>
                  </a:cubicBezTo>
                  <a:cubicBezTo>
                    <a:pt x="65717" y="16636"/>
                    <a:pt x="61519" y="26107"/>
                    <a:pt x="55540" y="33459"/>
                  </a:cubicBezTo>
                  <a:lnTo>
                    <a:pt x="55540" y="25733"/>
                  </a:lnTo>
                  <a:close/>
                  <a:moveTo>
                    <a:pt x="47017" y="42805"/>
                  </a:moveTo>
                  <a:cubicBezTo>
                    <a:pt x="35823" y="52400"/>
                    <a:pt x="26027" y="53771"/>
                    <a:pt x="20939" y="53771"/>
                  </a:cubicBezTo>
                  <a:cubicBezTo>
                    <a:pt x="13306" y="53771"/>
                    <a:pt x="9490" y="48163"/>
                    <a:pt x="9490" y="40188"/>
                  </a:cubicBezTo>
                  <a:cubicBezTo>
                    <a:pt x="9490" y="34082"/>
                    <a:pt x="12798" y="20624"/>
                    <a:pt x="16868" y="14269"/>
                  </a:cubicBezTo>
                  <a:cubicBezTo>
                    <a:pt x="22847" y="5172"/>
                    <a:pt x="29716" y="2804"/>
                    <a:pt x="34169" y="2804"/>
                  </a:cubicBezTo>
                  <a:cubicBezTo>
                    <a:pt x="46762" y="2804"/>
                    <a:pt x="46762" y="19129"/>
                    <a:pt x="46762" y="28848"/>
                  </a:cubicBezTo>
                  <a:cubicBezTo>
                    <a:pt x="46762" y="33459"/>
                    <a:pt x="46762" y="40687"/>
                    <a:pt x="47017" y="42805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F0429BF3-3E43-CA52-DDA1-25D7693F185D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>
            <a:xfrm>
              <a:off x="5057050" y="4190231"/>
              <a:ext cx="33710" cy="7227"/>
            </a:xfrm>
            <a:custGeom>
              <a:avLst/>
              <a:gdLst>
                <a:gd name="csX0" fmla="*/ 33794 w 33710"/>
                <a:gd name="csY0" fmla="*/ 7290 h 7227"/>
                <a:gd name="csX1" fmla="*/ 33794 w 33710"/>
                <a:gd name="csY1" fmla="*/ 63 h 7227"/>
                <a:gd name="csX2" fmla="*/ 83 w 33710"/>
                <a:gd name="csY2" fmla="*/ 63 h 7227"/>
                <a:gd name="csX3" fmla="*/ 83 w 33710"/>
                <a:gd name="csY3" fmla="*/ 7290 h 7227"/>
                <a:gd name="csX4" fmla="*/ 33794 w 33710"/>
                <a:gd name="csY4" fmla="*/ 7290 h 72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33710" h="7227">
                  <a:moveTo>
                    <a:pt x="33794" y="7290"/>
                  </a:moveTo>
                  <a:lnTo>
                    <a:pt x="33794" y="63"/>
                  </a:lnTo>
                  <a:lnTo>
                    <a:pt x="83" y="63"/>
                  </a:lnTo>
                  <a:lnTo>
                    <a:pt x="83" y="7290"/>
                  </a:lnTo>
                  <a:lnTo>
                    <a:pt x="33794" y="7290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DA5F8E7-F324-C135-3C61-F08A79738941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>
            <a:xfrm>
              <a:off x="5102633" y="4135651"/>
              <a:ext cx="78233" cy="85110"/>
            </a:xfrm>
            <a:custGeom>
              <a:avLst/>
              <a:gdLst>
                <a:gd name="csX0" fmla="*/ 23747 w 78233"/>
                <a:gd name="csY0" fmla="*/ 39565 h 85110"/>
                <a:gd name="csX1" fmla="*/ 23747 w 78233"/>
                <a:gd name="csY1" fmla="*/ 8910 h 85110"/>
                <a:gd name="csX2" fmla="*/ 29981 w 78233"/>
                <a:gd name="csY2" fmla="*/ 3926 h 85110"/>
                <a:gd name="csX3" fmla="*/ 45755 w 78233"/>
                <a:gd name="csY3" fmla="*/ 3926 h 85110"/>
                <a:gd name="csX4" fmla="*/ 62546 w 78233"/>
                <a:gd name="csY4" fmla="*/ 21122 h 85110"/>
                <a:gd name="csX5" fmla="*/ 42193 w 78233"/>
                <a:gd name="csY5" fmla="*/ 39565 h 85110"/>
                <a:gd name="csX6" fmla="*/ 23747 w 78233"/>
                <a:gd name="csY6" fmla="*/ 39565 h 85110"/>
                <a:gd name="csX7" fmla="*/ 53769 w 78233"/>
                <a:gd name="csY7" fmla="*/ 40686 h 85110"/>
                <a:gd name="csX8" fmla="*/ 74885 w 78233"/>
                <a:gd name="csY8" fmla="*/ 21122 h 85110"/>
                <a:gd name="csX9" fmla="*/ 46645 w 78233"/>
                <a:gd name="csY9" fmla="*/ 63 h 85110"/>
                <a:gd name="csX10" fmla="*/ 86 w 78233"/>
                <a:gd name="csY10" fmla="*/ 63 h 85110"/>
                <a:gd name="csX11" fmla="*/ 86 w 78233"/>
                <a:gd name="csY11" fmla="*/ 3926 h 85110"/>
                <a:gd name="csX12" fmla="*/ 3139 w 78233"/>
                <a:gd name="csY12" fmla="*/ 3926 h 85110"/>
                <a:gd name="csX13" fmla="*/ 13189 w 78233"/>
                <a:gd name="csY13" fmla="*/ 9783 h 85110"/>
                <a:gd name="csX14" fmla="*/ 13189 w 78233"/>
                <a:gd name="csY14" fmla="*/ 75453 h 85110"/>
                <a:gd name="csX15" fmla="*/ 3139 w 78233"/>
                <a:gd name="csY15" fmla="*/ 81310 h 85110"/>
                <a:gd name="csX16" fmla="*/ 86 w 78233"/>
                <a:gd name="csY16" fmla="*/ 81310 h 85110"/>
                <a:gd name="csX17" fmla="*/ 86 w 78233"/>
                <a:gd name="csY17" fmla="*/ 85173 h 85110"/>
                <a:gd name="csX18" fmla="*/ 49952 w 78233"/>
                <a:gd name="csY18" fmla="*/ 85173 h 85110"/>
                <a:gd name="csX19" fmla="*/ 78320 w 78233"/>
                <a:gd name="csY19" fmla="*/ 62369 h 85110"/>
                <a:gd name="csX20" fmla="*/ 53769 w 78233"/>
                <a:gd name="csY20" fmla="*/ 40686 h 85110"/>
                <a:gd name="csX21" fmla="*/ 45882 w 78233"/>
                <a:gd name="csY21" fmla="*/ 81310 h 85110"/>
                <a:gd name="csX22" fmla="*/ 29981 w 78233"/>
                <a:gd name="csY22" fmla="*/ 81310 h 85110"/>
                <a:gd name="csX23" fmla="*/ 23747 w 78233"/>
                <a:gd name="csY23" fmla="*/ 76326 h 85110"/>
                <a:gd name="csX24" fmla="*/ 23747 w 78233"/>
                <a:gd name="csY24" fmla="*/ 42306 h 85110"/>
                <a:gd name="csX25" fmla="*/ 47663 w 78233"/>
                <a:gd name="csY25" fmla="*/ 42306 h 85110"/>
                <a:gd name="csX26" fmla="*/ 65599 w 78233"/>
                <a:gd name="csY26" fmla="*/ 62244 h 85110"/>
                <a:gd name="csX27" fmla="*/ 45882 w 78233"/>
                <a:gd name="csY27" fmla="*/ 81310 h 851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78233" h="85110">
                  <a:moveTo>
                    <a:pt x="23747" y="39565"/>
                  </a:moveTo>
                  <a:lnTo>
                    <a:pt x="23747" y="8910"/>
                  </a:lnTo>
                  <a:cubicBezTo>
                    <a:pt x="23747" y="4798"/>
                    <a:pt x="24002" y="3926"/>
                    <a:pt x="29981" y="3926"/>
                  </a:cubicBezTo>
                  <a:lnTo>
                    <a:pt x="45755" y="3926"/>
                  </a:lnTo>
                  <a:cubicBezTo>
                    <a:pt x="58094" y="3926"/>
                    <a:pt x="62546" y="14518"/>
                    <a:pt x="62546" y="21122"/>
                  </a:cubicBezTo>
                  <a:cubicBezTo>
                    <a:pt x="62546" y="29098"/>
                    <a:pt x="56313" y="39565"/>
                    <a:pt x="42193" y="39565"/>
                  </a:cubicBezTo>
                  <a:lnTo>
                    <a:pt x="23747" y="39565"/>
                  </a:lnTo>
                  <a:close/>
                  <a:moveTo>
                    <a:pt x="53769" y="40686"/>
                  </a:moveTo>
                  <a:cubicBezTo>
                    <a:pt x="66108" y="38319"/>
                    <a:pt x="74885" y="30344"/>
                    <a:pt x="74885" y="21122"/>
                  </a:cubicBezTo>
                  <a:cubicBezTo>
                    <a:pt x="74885" y="10281"/>
                    <a:pt x="63182" y="63"/>
                    <a:pt x="46645" y="63"/>
                  </a:cubicBezTo>
                  <a:lnTo>
                    <a:pt x="86" y="63"/>
                  </a:lnTo>
                  <a:lnTo>
                    <a:pt x="86" y="3926"/>
                  </a:lnTo>
                  <a:lnTo>
                    <a:pt x="3139" y="3926"/>
                  </a:lnTo>
                  <a:cubicBezTo>
                    <a:pt x="12935" y="3926"/>
                    <a:pt x="13189" y="5296"/>
                    <a:pt x="13189" y="9783"/>
                  </a:cubicBezTo>
                  <a:lnTo>
                    <a:pt x="13189" y="75453"/>
                  </a:lnTo>
                  <a:cubicBezTo>
                    <a:pt x="13189" y="79940"/>
                    <a:pt x="12935" y="81310"/>
                    <a:pt x="3139" y="81310"/>
                  </a:cubicBezTo>
                  <a:lnTo>
                    <a:pt x="86" y="81310"/>
                  </a:lnTo>
                  <a:lnTo>
                    <a:pt x="86" y="85173"/>
                  </a:lnTo>
                  <a:lnTo>
                    <a:pt x="49952" y="85173"/>
                  </a:lnTo>
                  <a:cubicBezTo>
                    <a:pt x="66871" y="85173"/>
                    <a:pt x="78320" y="74083"/>
                    <a:pt x="78320" y="62369"/>
                  </a:cubicBezTo>
                  <a:cubicBezTo>
                    <a:pt x="78320" y="51528"/>
                    <a:pt x="67889" y="42182"/>
                    <a:pt x="53769" y="40686"/>
                  </a:cubicBezTo>
                  <a:close/>
                  <a:moveTo>
                    <a:pt x="45882" y="81310"/>
                  </a:moveTo>
                  <a:lnTo>
                    <a:pt x="29981" y="81310"/>
                  </a:lnTo>
                  <a:cubicBezTo>
                    <a:pt x="24002" y="81310"/>
                    <a:pt x="23747" y="80438"/>
                    <a:pt x="23747" y="76326"/>
                  </a:cubicBezTo>
                  <a:lnTo>
                    <a:pt x="23747" y="42306"/>
                  </a:lnTo>
                  <a:lnTo>
                    <a:pt x="47663" y="42306"/>
                  </a:lnTo>
                  <a:cubicBezTo>
                    <a:pt x="60256" y="42306"/>
                    <a:pt x="65599" y="53895"/>
                    <a:pt x="65599" y="62244"/>
                  </a:cubicBezTo>
                  <a:cubicBezTo>
                    <a:pt x="65599" y="71092"/>
                    <a:pt x="58984" y="81310"/>
                    <a:pt x="45882" y="8131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44DC4C3-7404-2E05-4955-B3E738C2EAC8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>
            <a:xfrm>
              <a:off x="5192740" y="4135651"/>
              <a:ext cx="78233" cy="85110"/>
            </a:xfrm>
            <a:custGeom>
              <a:avLst/>
              <a:gdLst>
                <a:gd name="csX0" fmla="*/ 23754 w 78233"/>
                <a:gd name="csY0" fmla="*/ 39565 h 85110"/>
                <a:gd name="csX1" fmla="*/ 23754 w 78233"/>
                <a:gd name="csY1" fmla="*/ 8910 h 85110"/>
                <a:gd name="csX2" fmla="*/ 29988 w 78233"/>
                <a:gd name="csY2" fmla="*/ 3926 h 85110"/>
                <a:gd name="csX3" fmla="*/ 45762 w 78233"/>
                <a:gd name="csY3" fmla="*/ 3926 h 85110"/>
                <a:gd name="csX4" fmla="*/ 62553 w 78233"/>
                <a:gd name="csY4" fmla="*/ 21122 h 85110"/>
                <a:gd name="csX5" fmla="*/ 42200 w 78233"/>
                <a:gd name="csY5" fmla="*/ 39565 h 85110"/>
                <a:gd name="csX6" fmla="*/ 23754 w 78233"/>
                <a:gd name="csY6" fmla="*/ 39565 h 85110"/>
                <a:gd name="csX7" fmla="*/ 53776 w 78233"/>
                <a:gd name="csY7" fmla="*/ 40686 h 85110"/>
                <a:gd name="csX8" fmla="*/ 74893 w 78233"/>
                <a:gd name="csY8" fmla="*/ 21122 h 85110"/>
                <a:gd name="csX9" fmla="*/ 46652 w 78233"/>
                <a:gd name="csY9" fmla="*/ 63 h 85110"/>
                <a:gd name="csX10" fmla="*/ 94 w 78233"/>
                <a:gd name="csY10" fmla="*/ 63 h 85110"/>
                <a:gd name="csX11" fmla="*/ 94 w 78233"/>
                <a:gd name="csY11" fmla="*/ 3926 h 85110"/>
                <a:gd name="csX12" fmla="*/ 3147 w 78233"/>
                <a:gd name="csY12" fmla="*/ 3926 h 85110"/>
                <a:gd name="csX13" fmla="*/ 13196 w 78233"/>
                <a:gd name="csY13" fmla="*/ 9783 h 85110"/>
                <a:gd name="csX14" fmla="*/ 13196 w 78233"/>
                <a:gd name="csY14" fmla="*/ 75453 h 85110"/>
                <a:gd name="csX15" fmla="*/ 3147 w 78233"/>
                <a:gd name="csY15" fmla="*/ 81310 h 85110"/>
                <a:gd name="csX16" fmla="*/ 94 w 78233"/>
                <a:gd name="csY16" fmla="*/ 81310 h 85110"/>
                <a:gd name="csX17" fmla="*/ 94 w 78233"/>
                <a:gd name="csY17" fmla="*/ 85173 h 85110"/>
                <a:gd name="csX18" fmla="*/ 49960 w 78233"/>
                <a:gd name="csY18" fmla="*/ 85173 h 85110"/>
                <a:gd name="csX19" fmla="*/ 78327 w 78233"/>
                <a:gd name="csY19" fmla="*/ 62369 h 85110"/>
                <a:gd name="csX20" fmla="*/ 53776 w 78233"/>
                <a:gd name="csY20" fmla="*/ 40686 h 85110"/>
                <a:gd name="csX21" fmla="*/ 45889 w 78233"/>
                <a:gd name="csY21" fmla="*/ 81310 h 85110"/>
                <a:gd name="csX22" fmla="*/ 29988 w 78233"/>
                <a:gd name="csY22" fmla="*/ 81310 h 85110"/>
                <a:gd name="csX23" fmla="*/ 23754 w 78233"/>
                <a:gd name="csY23" fmla="*/ 76326 h 85110"/>
                <a:gd name="csX24" fmla="*/ 23754 w 78233"/>
                <a:gd name="csY24" fmla="*/ 42306 h 85110"/>
                <a:gd name="csX25" fmla="*/ 47670 w 78233"/>
                <a:gd name="csY25" fmla="*/ 42306 h 85110"/>
                <a:gd name="csX26" fmla="*/ 65606 w 78233"/>
                <a:gd name="csY26" fmla="*/ 62244 h 85110"/>
                <a:gd name="csX27" fmla="*/ 45889 w 78233"/>
                <a:gd name="csY27" fmla="*/ 81310 h 851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78233" h="85110">
                  <a:moveTo>
                    <a:pt x="23754" y="39565"/>
                  </a:moveTo>
                  <a:lnTo>
                    <a:pt x="23754" y="8910"/>
                  </a:lnTo>
                  <a:cubicBezTo>
                    <a:pt x="23754" y="4798"/>
                    <a:pt x="24009" y="3926"/>
                    <a:pt x="29988" y="3926"/>
                  </a:cubicBezTo>
                  <a:lnTo>
                    <a:pt x="45762" y="3926"/>
                  </a:lnTo>
                  <a:cubicBezTo>
                    <a:pt x="58101" y="3926"/>
                    <a:pt x="62553" y="14518"/>
                    <a:pt x="62553" y="21122"/>
                  </a:cubicBezTo>
                  <a:cubicBezTo>
                    <a:pt x="62553" y="29098"/>
                    <a:pt x="56320" y="39565"/>
                    <a:pt x="42200" y="39565"/>
                  </a:cubicBezTo>
                  <a:lnTo>
                    <a:pt x="23754" y="39565"/>
                  </a:lnTo>
                  <a:close/>
                  <a:moveTo>
                    <a:pt x="53776" y="40686"/>
                  </a:moveTo>
                  <a:cubicBezTo>
                    <a:pt x="66115" y="38319"/>
                    <a:pt x="74893" y="30344"/>
                    <a:pt x="74893" y="21122"/>
                  </a:cubicBezTo>
                  <a:cubicBezTo>
                    <a:pt x="74893" y="10281"/>
                    <a:pt x="63189" y="63"/>
                    <a:pt x="46652" y="63"/>
                  </a:cubicBezTo>
                  <a:lnTo>
                    <a:pt x="94" y="63"/>
                  </a:lnTo>
                  <a:lnTo>
                    <a:pt x="94" y="3926"/>
                  </a:lnTo>
                  <a:lnTo>
                    <a:pt x="3147" y="3926"/>
                  </a:lnTo>
                  <a:cubicBezTo>
                    <a:pt x="12942" y="3926"/>
                    <a:pt x="13196" y="5296"/>
                    <a:pt x="13196" y="9783"/>
                  </a:cubicBezTo>
                  <a:lnTo>
                    <a:pt x="13196" y="75453"/>
                  </a:lnTo>
                  <a:cubicBezTo>
                    <a:pt x="13196" y="79940"/>
                    <a:pt x="12942" y="81310"/>
                    <a:pt x="3147" y="81310"/>
                  </a:cubicBezTo>
                  <a:lnTo>
                    <a:pt x="94" y="81310"/>
                  </a:lnTo>
                  <a:lnTo>
                    <a:pt x="94" y="85173"/>
                  </a:lnTo>
                  <a:lnTo>
                    <a:pt x="49960" y="85173"/>
                  </a:lnTo>
                  <a:cubicBezTo>
                    <a:pt x="66878" y="85173"/>
                    <a:pt x="78327" y="74083"/>
                    <a:pt x="78327" y="62369"/>
                  </a:cubicBezTo>
                  <a:cubicBezTo>
                    <a:pt x="78327" y="51528"/>
                    <a:pt x="67896" y="42182"/>
                    <a:pt x="53776" y="40686"/>
                  </a:cubicBezTo>
                  <a:close/>
                  <a:moveTo>
                    <a:pt x="45889" y="81310"/>
                  </a:moveTo>
                  <a:lnTo>
                    <a:pt x="29988" y="81310"/>
                  </a:lnTo>
                  <a:cubicBezTo>
                    <a:pt x="24009" y="81310"/>
                    <a:pt x="23754" y="80438"/>
                    <a:pt x="23754" y="76326"/>
                  </a:cubicBezTo>
                  <a:lnTo>
                    <a:pt x="23754" y="42306"/>
                  </a:lnTo>
                  <a:lnTo>
                    <a:pt x="47670" y="42306"/>
                  </a:lnTo>
                  <a:cubicBezTo>
                    <a:pt x="60263" y="42306"/>
                    <a:pt x="65606" y="53895"/>
                    <a:pt x="65606" y="62244"/>
                  </a:cubicBezTo>
                  <a:cubicBezTo>
                    <a:pt x="65606" y="71092"/>
                    <a:pt x="58991" y="81310"/>
                    <a:pt x="45889" y="8131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854D2D8-B1B9-92CC-04EC-6EEEF43AB011}"/>
                </a:ext>
              </a:extLst>
            </p:cNvPr>
            <p:cNvSpPr/>
            <p:nvPr>
              <p:custDataLst>
                <p:tags r:id="rId64"/>
              </p:custDataLst>
            </p:nvPr>
          </p:nvSpPr>
          <p:spPr>
            <a:xfrm>
              <a:off x="5285391" y="4132910"/>
              <a:ext cx="84594" cy="90593"/>
            </a:xfrm>
            <a:custGeom>
              <a:avLst/>
              <a:gdLst>
                <a:gd name="csX0" fmla="*/ 84695 w 84594"/>
                <a:gd name="csY0" fmla="*/ 45671 h 90593"/>
                <a:gd name="csX1" fmla="*/ 42334 w 84594"/>
                <a:gd name="csY1" fmla="*/ 63 h 90593"/>
                <a:gd name="csX2" fmla="*/ 101 w 84594"/>
                <a:gd name="csY2" fmla="*/ 45671 h 90593"/>
                <a:gd name="csX3" fmla="*/ 42334 w 84594"/>
                <a:gd name="csY3" fmla="*/ 90656 h 90593"/>
                <a:gd name="csX4" fmla="*/ 84695 w 84594"/>
                <a:gd name="csY4" fmla="*/ 45671 h 90593"/>
                <a:gd name="csX5" fmla="*/ 42461 w 84594"/>
                <a:gd name="csY5" fmla="*/ 87416 h 90593"/>
                <a:gd name="csX6" fmla="*/ 13203 w 84594"/>
                <a:gd name="csY6" fmla="*/ 43926 h 90593"/>
                <a:gd name="csX7" fmla="*/ 42334 w 84594"/>
                <a:gd name="csY7" fmla="*/ 3178 h 90593"/>
                <a:gd name="csX8" fmla="*/ 71592 w 84594"/>
                <a:gd name="csY8" fmla="*/ 43926 h 90593"/>
                <a:gd name="csX9" fmla="*/ 42461 w 84594"/>
                <a:gd name="csY9" fmla="*/ 87416 h 905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84594" h="90593">
                  <a:moveTo>
                    <a:pt x="84695" y="45671"/>
                  </a:moveTo>
                  <a:cubicBezTo>
                    <a:pt x="84695" y="20250"/>
                    <a:pt x="65486" y="63"/>
                    <a:pt x="42334" y="63"/>
                  </a:cubicBezTo>
                  <a:cubicBezTo>
                    <a:pt x="19564" y="63"/>
                    <a:pt x="101" y="20001"/>
                    <a:pt x="101" y="45671"/>
                  </a:cubicBezTo>
                  <a:cubicBezTo>
                    <a:pt x="101" y="71217"/>
                    <a:pt x="19691" y="90656"/>
                    <a:pt x="42334" y="90656"/>
                  </a:cubicBezTo>
                  <a:cubicBezTo>
                    <a:pt x="65486" y="90656"/>
                    <a:pt x="84695" y="70843"/>
                    <a:pt x="84695" y="45671"/>
                  </a:cubicBezTo>
                  <a:close/>
                  <a:moveTo>
                    <a:pt x="42461" y="87416"/>
                  </a:moveTo>
                  <a:cubicBezTo>
                    <a:pt x="30249" y="87416"/>
                    <a:pt x="13203" y="76450"/>
                    <a:pt x="13203" y="43926"/>
                  </a:cubicBezTo>
                  <a:cubicBezTo>
                    <a:pt x="13203" y="11652"/>
                    <a:pt x="31776" y="3178"/>
                    <a:pt x="42334" y="3178"/>
                  </a:cubicBezTo>
                  <a:cubicBezTo>
                    <a:pt x="53401" y="3178"/>
                    <a:pt x="71592" y="12026"/>
                    <a:pt x="71592" y="43926"/>
                  </a:cubicBezTo>
                  <a:cubicBezTo>
                    <a:pt x="71592" y="76949"/>
                    <a:pt x="54164" y="87416"/>
                    <a:pt x="42461" y="8741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C9C6DDA0-099B-E73E-73B0-29B72F43FD1D}"/>
              </a:ext>
            </a:extLst>
          </p:cNvPr>
          <p:cNvSpPr/>
          <p:nvPr/>
        </p:nvSpPr>
        <p:spPr>
          <a:xfrm rot="16200000">
            <a:off x="2760253" y="4444484"/>
            <a:ext cx="424308" cy="162316"/>
          </a:xfrm>
          <a:prstGeom prst="rect">
            <a:avLst/>
          </a:prstGeom>
          <a:solidFill>
            <a:sysClr val="window" lastClr="FFFFFF">
              <a:lumMod val="75000"/>
              <a:alpha val="36000"/>
            </a:sysClr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4" name="Group 83" descr="\documentclass{article}&#10;\usepackage{amsmath}&#10;\pagestyle{empty}&#10;\begin{document}&#10;&#10;SiO$_2$&#10;&#10;&#10;\end{document}" title="IguanaTex Vector Display">
            <a:extLst>
              <a:ext uri="{FF2B5EF4-FFF2-40B4-BE49-F238E27FC236}">
                <a16:creationId xmlns:a16="http://schemas.microsoft.com/office/drawing/2014/main" id="{F8BD334E-5FCF-C790-C056-A841FD43F927}"/>
              </a:ext>
            </a:extLst>
          </p:cNvPr>
          <p:cNvGrpSpPr>
            <a:grpSpLocks noChangeAspect="1"/>
          </p:cNvGrpSpPr>
          <p:nvPr>
            <p:custDataLst>
              <p:tags r:id="rId33"/>
            </p:custDataLst>
          </p:nvPr>
        </p:nvGrpSpPr>
        <p:grpSpPr>
          <a:xfrm>
            <a:off x="2271907" y="4469484"/>
            <a:ext cx="455703" cy="207919"/>
            <a:chOff x="5075698" y="3948431"/>
            <a:chExt cx="249731" cy="113942"/>
          </a:xfrm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A1BBBDC-F010-B423-A120-7EE93AD4FC61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>
            <a:xfrm>
              <a:off x="5075698" y="3948431"/>
              <a:ext cx="57963" cy="96884"/>
            </a:xfrm>
            <a:custGeom>
              <a:avLst/>
              <a:gdLst>
                <a:gd name="csX0" fmla="*/ 38414 w 57963"/>
                <a:gd name="csY0" fmla="*/ 42308 h 96884"/>
                <a:gd name="csX1" fmla="*/ 21666 w 57963"/>
                <a:gd name="csY1" fmla="*/ 38177 h 96884"/>
                <a:gd name="csX2" fmla="*/ 8451 w 57963"/>
                <a:gd name="csY2" fmla="*/ 21252 h 96884"/>
                <a:gd name="csX3" fmla="*/ 25722 w 57963"/>
                <a:gd name="csY3" fmla="*/ 3794 h 96884"/>
                <a:gd name="csX4" fmla="*/ 51237 w 57963"/>
                <a:gd name="csY4" fmla="*/ 31647 h 96884"/>
                <a:gd name="csX5" fmla="*/ 52807 w 57963"/>
                <a:gd name="csY5" fmla="*/ 33246 h 96884"/>
                <a:gd name="csX6" fmla="*/ 54508 w 57963"/>
                <a:gd name="csY6" fmla="*/ 30048 h 96884"/>
                <a:gd name="csX7" fmla="*/ 54508 w 57963"/>
                <a:gd name="csY7" fmla="*/ 3261 h 96884"/>
                <a:gd name="csX8" fmla="*/ 53068 w 57963"/>
                <a:gd name="csY8" fmla="*/ 63 h 96884"/>
                <a:gd name="csX9" fmla="*/ 51106 w 57963"/>
                <a:gd name="csY9" fmla="*/ 1795 h 96884"/>
                <a:gd name="csX10" fmla="*/ 46526 w 57963"/>
                <a:gd name="csY10" fmla="*/ 9391 h 96884"/>
                <a:gd name="csX11" fmla="*/ 25591 w 57963"/>
                <a:gd name="csY11" fmla="*/ 63 h 96884"/>
                <a:gd name="csX12" fmla="*/ 77 w 57963"/>
                <a:gd name="csY12" fmla="*/ 25916 h 96884"/>
                <a:gd name="csX13" fmla="*/ 17217 w 57963"/>
                <a:gd name="csY13" fmla="*/ 50304 h 96884"/>
                <a:gd name="csX14" fmla="*/ 34489 w 57963"/>
                <a:gd name="csY14" fmla="*/ 54702 h 96884"/>
                <a:gd name="csX15" fmla="*/ 45610 w 57963"/>
                <a:gd name="csY15" fmla="*/ 61499 h 96884"/>
                <a:gd name="csX16" fmla="*/ 49667 w 57963"/>
                <a:gd name="csY16" fmla="*/ 73759 h 96884"/>
                <a:gd name="csX17" fmla="*/ 32133 w 57963"/>
                <a:gd name="csY17" fmla="*/ 92816 h 96884"/>
                <a:gd name="csX18" fmla="*/ 11460 w 57963"/>
                <a:gd name="csY18" fmla="*/ 85620 h 96884"/>
                <a:gd name="csX19" fmla="*/ 3348 w 57963"/>
                <a:gd name="csY19" fmla="*/ 65097 h 96884"/>
                <a:gd name="csX20" fmla="*/ 1778 w 57963"/>
                <a:gd name="csY20" fmla="*/ 63764 h 96884"/>
                <a:gd name="csX21" fmla="*/ 77 w 57963"/>
                <a:gd name="csY21" fmla="*/ 67096 h 96884"/>
                <a:gd name="csX22" fmla="*/ 77 w 57963"/>
                <a:gd name="csY22" fmla="*/ 93749 h 96884"/>
                <a:gd name="csX23" fmla="*/ 1516 w 57963"/>
                <a:gd name="csY23" fmla="*/ 96948 h 96884"/>
                <a:gd name="csX24" fmla="*/ 3479 w 57963"/>
                <a:gd name="csY24" fmla="*/ 95215 h 96884"/>
                <a:gd name="csX25" fmla="*/ 8189 w 57963"/>
                <a:gd name="csY25" fmla="*/ 87619 h 96884"/>
                <a:gd name="csX26" fmla="*/ 32264 w 57963"/>
                <a:gd name="csY26" fmla="*/ 96948 h 96884"/>
                <a:gd name="csX27" fmla="*/ 58041 w 57963"/>
                <a:gd name="csY27" fmla="*/ 69228 h 96884"/>
                <a:gd name="csX28" fmla="*/ 38414 w 57963"/>
                <a:gd name="csY28" fmla="*/ 42308 h 968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57963" h="96884">
                  <a:moveTo>
                    <a:pt x="38414" y="42308"/>
                  </a:moveTo>
                  <a:lnTo>
                    <a:pt x="21666" y="38177"/>
                  </a:lnTo>
                  <a:cubicBezTo>
                    <a:pt x="13554" y="36178"/>
                    <a:pt x="8451" y="28982"/>
                    <a:pt x="8451" y="21252"/>
                  </a:cubicBezTo>
                  <a:cubicBezTo>
                    <a:pt x="8451" y="11923"/>
                    <a:pt x="15516" y="3794"/>
                    <a:pt x="25722" y="3794"/>
                  </a:cubicBezTo>
                  <a:cubicBezTo>
                    <a:pt x="47573" y="3794"/>
                    <a:pt x="50452" y="25650"/>
                    <a:pt x="51237" y="31647"/>
                  </a:cubicBezTo>
                  <a:cubicBezTo>
                    <a:pt x="51367" y="32447"/>
                    <a:pt x="51367" y="33246"/>
                    <a:pt x="52807" y="33246"/>
                  </a:cubicBezTo>
                  <a:cubicBezTo>
                    <a:pt x="54508" y="33246"/>
                    <a:pt x="54508" y="32580"/>
                    <a:pt x="54508" y="30048"/>
                  </a:cubicBezTo>
                  <a:lnTo>
                    <a:pt x="54508" y="3261"/>
                  </a:lnTo>
                  <a:cubicBezTo>
                    <a:pt x="54508" y="996"/>
                    <a:pt x="54508" y="63"/>
                    <a:pt x="53068" y="63"/>
                  </a:cubicBezTo>
                  <a:cubicBezTo>
                    <a:pt x="52153" y="63"/>
                    <a:pt x="52022" y="196"/>
                    <a:pt x="51106" y="1795"/>
                  </a:cubicBezTo>
                  <a:lnTo>
                    <a:pt x="46526" y="9391"/>
                  </a:lnTo>
                  <a:cubicBezTo>
                    <a:pt x="42601" y="5527"/>
                    <a:pt x="37236" y="63"/>
                    <a:pt x="25591" y="63"/>
                  </a:cubicBezTo>
                  <a:cubicBezTo>
                    <a:pt x="11068" y="63"/>
                    <a:pt x="77" y="11790"/>
                    <a:pt x="77" y="25916"/>
                  </a:cubicBezTo>
                  <a:cubicBezTo>
                    <a:pt x="77" y="36978"/>
                    <a:pt x="7011" y="46706"/>
                    <a:pt x="17217" y="50304"/>
                  </a:cubicBezTo>
                  <a:cubicBezTo>
                    <a:pt x="18657" y="50837"/>
                    <a:pt x="25330" y="52436"/>
                    <a:pt x="34489" y="54702"/>
                  </a:cubicBezTo>
                  <a:cubicBezTo>
                    <a:pt x="38021" y="55635"/>
                    <a:pt x="41947" y="56568"/>
                    <a:pt x="45610" y="61499"/>
                  </a:cubicBezTo>
                  <a:cubicBezTo>
                    <a:pt x="48358" y="64964"/>
                    <a:pt x="49667" y="69361"/>
                    <a:pt x="49667" y="73759"/>
                  </a:cubicBezTo>
                  <a:cubicBezTo>
                    <a:pt x="49667" y="83221"/>
                    <a:pt x="43124" y="92816"/>
                    <a:pt x="32133" y="92816"/>
                  </a:cubicBezTo>
                  <a:cubicBezTo>
                    <a:pt x="28339" y="92816"/>
                    <a:pt x="18395" y="92150"/>
                    <a:pt x="11460" y="85620"/>
                  </a:cubicBezTo>
                  <a:cubicBezTo>
                    <a:pt x="3871" y="78423"/>
                    <a:pt x="3479" y="69894"/>
                    <a:pt x="3348" y="65097"/>
                  </a:cubicBezTo>
                  <a:cubicBezTo>
                    <a:pt x="3217" y="63764"/>
                    <a:pt x="2170" y="63764"/>
                    <a:pt x="1778" y="63764"/>
                  </a:cubicBezTo>
                  <a:cubicBezTo>
                    <a:pt x="77" y="63764"/>
                    <a:pt x="77" y="64697"/>
                    <a:pt x="77" y="67096"/>
                  </a:cubicBezTo>
                  <a:lnTo>
                    <a:pt x="77" y="93749"/>
                  </a:lnTo>
                  <a:cubicBezTo>
                    <a:pt x="77" y="96015"/>
                    <a:pt x="77" y="96948"/>
                    <a:pt x="1516" y="96948"/>
                  </a:cubicBezTo>
                  <a:cubicBezTo>
                    <a:pt x="2432" y="96948"/>
                    <a:pt x="2563" y="96681"/>
                    <a:pt x="3479" y="95215"/>
                  </a:cubicBezTo>
                  <a:cubicBezTo>
                    <a:pt x="3479" y="95082"/>
                    <a:pt x="3871" y="94682"/>
                    <a:pt x="8189" y="87619"/>
                  </a:cubicBezTo>
                  <a:cubicBezTo>
                    <a:pt x="12245" y="92150"/>
                    <a:pt x="20619" y="96948"/>
                    <a:pt x="32264" y="96948"/>
                  </a:cubicBezTo>
                  <a:cubicBezTo>
                    <a:pt x="47573" y="96948"/>
                    <a:pt x="58041" y="83887"/>
                    <a:pt x="58041" y="69228"/>
                  </a:cubicBezTo>
                  <a:cubicBezTo>
                    <a:pt x="58041" y="55901"/>
                    <a:pt x="49405" y="44974"/>
                    <a:pt x="38414" y="42308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49CD5A3-B4A9-4520-BF65-499B000D56B1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>
            <a:xfrm>
              <a:off x="5145380" y="3953228"/>
              <a:ext cx="28000" cy="89155"/>
            </a:xfrm>
            <a:custGeom>
              <a:avLst/>
              <a:gdLst>
                <a:gd name="csX0" fmla="*/ 18924 w 28000"/>
                <a:gd name="csY0" fmla="*/ 30314 h 89155"/>
                <a:gd name="csX1" fmla="*/ 606 w 28000"/>
                <a:gd name="csY1" fmla="*/ 31780 h 89155"/>
                <a:gd name="csX2" fmla="*/ 606 w 28000"/>
                <a:gd name="csY2" fmla="*/ 35911 h 89155"/>
                <a:gd name="csX3" fmla="*/ 10288 w 28000"/>
                <a:gd name="csY3" fmla="*/ 43241 h 89155"/>
                <a:gd name="csX4" fmla="*/ 10288 w 28000"/>
                <a:gd name="csY4" fmla="*/ 79090 h 89155"/>
                <a:gd name="csX5" fmla="*/ 82 w 28000"/>
                <a:gd name="csY5" fmla="*/ 85087 h 89155"/>
                <a:gd name="csX6" fmla="*/ 82 w 28000"/>
                <a:gd name="csY6" fmla="*/ 89218 h 89155"/>
                <a:gd name="csX7" fmla="*/ 14475 w 28000"/>
                <a:gd name="csY7" fmla="*/ 88818 h 89155"/>
                <a:gd name="csX8" fmla="*/ 28083 w 28000"/>
                <a:gd name="csY8" fmla="*/ 89218 h 89155"/>
                <a:gd name="csX9" fmla="*/ 28083 w 28000"/>
                <a:gd name="csY9" fmla="*/ 85087 h 89155"/>
                <a:gd name="csX10" fmla="*/ 18924 w 28000"/>
                <a:gd name="csY10" fmla="*/ 79223 h 89155"/>
                <a:gd name="csX11" fmla="*/ 18924 w 28000"/>
                <a:gd name="csY11" fmla="*/ 30314 h 89155"/>
                <a:gd name="csX12" fmla="*/ 19447 w 28000"/>
                <a:gd name="csY12" fmla="*/ 7126 h 89155"/>
                <a:gd name="csX13" fmla="*/ 12512 w 28000"/>
                <a:gd name="csY13" fmla="*/ 63 h 89155"/>
                <a:gd name="csX14" fmla="*/ 5578 w 28000"/>
                <a:gd name="csY14" fmla="*/ 7126 h 89155"/>
                <a:gd name="csX15" fmla="*/ 12512 w 28000"/>
                <a:gd name="csY15" fmla="*/ 14189 h 89155"/>
                <a:gd name="csX16" fmla="*/ 19447 w 28000"/>
                <a:gd name="csY16" fmla="*/ 7126 h 891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8000" h="89155">
                  <a:moveTo>
                    <a:pt x="18924" y="30314"/>
                  </a:moveTo>
                  <a:lnTo>
                    <a:pt x="606" y="31780"/>
                  </a:lnTo>
                  <a:lnTo>
                    <a:pt x="606" y="35911"/>
                  </a:lnTo>
                  <a:cubicBezTo>
                    <a:pt x="9110" y="35911"/>
                    <a:pt x="10288" y="36711"/>
                    <a:pt x="10288" y="43241"/>
                  </a:cubicBezTo>
                  <a:lnTo>
                    <a:pt x="10288" y="79090"/>
                  </a:lnTo>
                  <a:cubicBezTo>
                    <a:pt x="10288" y="85087"/>
                    <a:pt x="8849" y="85087"/>
                    <a:pt x="82" y="85087"/>
                  </a:cubicBezTo>
                  <a:lnTo>
                    <a:pt x="82" y="89218"/>
                  </a:lnTo>
                  <a:cubicBezTo>
                    <a:pt x="4269" y="89085"/>
                    <a:pt x="11335" y="88818"/>
                    <a:pt x="14475" y="88818"/>
                  </a:cubicBezTo>
                  <a:cubicBezTo>
                    <a:pt x="19055" y="88818"/>
                    <a:pt x="23634" y="89085"/>
                    <a:pt x="28083" y="89218"/>
                  </a:cubicBezTo>
                  <a:lnTo>
                    <a:pt x="28083" y="85087"/>
                  </a:lnTo>
                  <a:cubicBezTo>
                    <a:pt x="19447" y="85087"/>
                    <a:pt x="18924" y="84420"/>
                    <a:pt x="18924" y="79223"/>
                  </a:cubicBezTo>
                  <a:lnTo>
                    <a:pt x="18924" y="30314"/>
                  </a:lnTo>
                  <a:close/>
                  <a:moveTo>
                    <a:pt x="19447" y="7126"/>
                  </a:moveTo>
                  <a:cubicBezTo>
                    <a:pt x="19447" y="2861"/>
                    <a:pt x="16176" y="63"/>
                    <a:pt x="12512" y="63"/>
                  </a:cubicBezTo>
                  <a:cubicBezTo>
                    <a:pt x="8456" y="63"/>
                    <a:pt x="5578" y="3661"/>
                    <a:pt x="5578" y="7126"/>
                  </a:cubicBezTo>
                  <a:cubicBezTo>
                    <a:pt x="5578" y="10724"/>
                    <a:pt x="8456" y="14189"/>
                    <a:pt x="12512" y="14189"/>
                  </a:cubicBezTo>
                  <a:cubicBezTo>
                    <a:pt x="16176" y="14189"/>
                    <a:pt x="19447" y="11390"/>
                    <a:pt x="19447" y="7126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AE0CA0E-180C-240D-4601-72A4AE6FA9B2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>
            <a:xfrm>
              <a:off x="5184735" y="3948431"/>
              <a:ext cx="87011" cy="96884"/>
            </a:xfrm>
            <a:custGeom>
              <a:avLst/>
              <a:gdLst>
                <a:gd name="csX0" fmla="*/ 87096 w 87011"/>
                <a:gd name="csY0" fmla="*/ 48838 h 96884"/>
                <a:gd name="csX1" fmla="*/ 43525 w 87011"/>
                <a:gd name="csY1" fmla="*/ 63 h 96884"/>
                <a:gd name="csX2" fmla="*/ 85 w 87011"/>
                <a:gd name="csY2" fmla="*/ 48838 h 96884"/>
                <a:gd name="csX3" fmla="*/ 43525 w 87011"/>
                <a:gd name="csY3" fmla="*/ 96948 h 96884"/>
                <a:gd name="csX4" fmla="*/ 87096 w 87011"/>
                <a:gd name="csY4" fmla="*/ 48838 h 96884"/>
                <a:gd name="csX5" fmla="*/ 43656 w 87011"/>
                <a:gd name="csY5" fmla="*/ 93483 h 96884"/>
                <a:gd name="csX6" fmla="*/ 13562 w 87011"/>
                <a:gd name="csY6" fmla="*/ 46973 h 96884"/>
                <a:gd name="csX7" fmla="*/ 43525 w 87011"/>
                <a:gd name="csY7" fmla="*/ 3394 h 96884"/>
                <a:gd name="csX8" fmla="*/ 73619 w 87011"/>
                <a:gd name="csY8" fmla="*/ 46973 h 96884"/>
                <a:gd name="csX9" fmla="*/ 43656 w 87011"/>
                <a:gd name="csY9" fmla="*/ 93483 h 968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87011" h="96884">
                  <a:moveTo>
                    <a:pt x="87096" y="48838"/>
                  </a:moveTo>
                  <a:cubicBezTo>
                    <a:pt x="87096" y="21652"/>
                    <a:pt x="67339" y="63"/>
                    <a:pt x="43525" y="63"/>
                  </a:cubicBezTo>
                  <a:cubicBezTo>
                    <a:pt x="20104" y="63"/>
                    <a:pt x="85" y="21385"/>
                    <a:pt x="85" y="48838"/>
                  </a:cubicBezTo>
                  <a:cubicBezTo>
                    <a:pt x="85" y="76158"/>
                    <a:pt x="20235" y="96948"/>
                    <a:pt x="43525" y="96948"/>
                  </a:cubicBezTo>
                  <a:cubicBezTo>
                    <a:pt x="67339" y="96948"/>
                    <a:pt x="87096" y="75758"/>
                    <a:pt x="87096" y="48838"/>
                  </a:cubicBezTo>
                  <a:close/>
                  <a:moveTo>
                    <a:pt x="43656" y="93483"/>
                  </a:moveTo>
                  <a:cubicBezTo>
                    <a:pt x="31095" y="93483"/>
                    <a:pt x="13562" y="81755"/>
                    <a:pt x="13562" y="46973"/>
                  </a:cubicBezTo>
                  <a:cubicBezTo>
                    <a:pt x="13562" y="12457"/>
                    <a:pt x="32665" y="3394"/>
                    <a:pt x="43525" y="3394"/>
                  </a:cubicBezTo>
                  <a:cubicBezTo>
                    <a:pt x="54909" y="3394"/>
                    <a:pt x="73619" y="12856"/>
                    <a:pt x="73619" y="46973"/>
                  </a:cubicBezTo>
                  <a:cubicBezTo>
                    <a:pt x="73619" y="82288"/>
                    <a:pt x="55694" y="93483"/>
                    <a:pt x="43656" y="93483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B5DAC63-7180-C145-C3FB-7653D28A768F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>
            <a:xfrm>
              <a:off x="5284946" y="4000431"/>
              <a:ext cx="40483" cy="61942"/>
            </a:xfrm>
            <a:custGeom>
              <a:avLst/>
              <a:gdLst>
                <a:gd name="csX0" fmla="*/ 40576 w 40483"/>
                <a:gd name="csY0" fmla="*/ 45028 h 61942"/>
                <a:gd name="csX1" fmla="*/ 37462 w 40483"/>
                <a:gd name="csY1" fmla="*/ 45028 h 61942"/>
                <a:gd name="csX2" fmla="*/ 35080 w 40483"/>
                <a:gd name="csY2" fmla="*/ 53517 h 61942"/>
                <a:gd name="csX3" fmla="*/ 26013 w 40483"/>
                <a:gd name="csY3" fmla="*/ 54077 h 61942"/>
                <a:gd name="csX4" fmla="*/ 9160 w 40483"/>
                <a:gd name="csY4" fmla="*/ 54077 h 61942"/>
                <a:gd name="csX5" fmla="*/ 27478 w 40483"/>
                <a:gd name="csY5" fmla="*/ 38405 h 61942"/>
                <a:gd name="csX6" fmla="*/ 40576 w 40483"/>
                <a:gd name="csY6" fmla="*/ 18255 h 61942"/>
                <a:gd name="csX7" fmla="*/ 19144 w 40483"/>
                <a:gd name="csY7" fmla="*/ 64 h 61942"/>
                <a:gd name="csX8" fmla="*/ 93 w 40483"/>
                <a:gd name="csY8" fmla="*/ 16763 h 61942"/>
                <a:gd name="csX9" fmla="*/ 4947 w 40483"/>
                <a:gd name="csY9" fmla="*/ 21987 h 61942"/>
                <a:gd name="csX10" fmla="*/ 9801 w 40483"/>
                <a:gd name="csY10" fmla="*/ 17042 h 61942"/>
                <a:gd name="csX11" fmla="*/ 4398 w 40483"/>
                <a:gd name="csY11" fmla="*/ 12098 h 61942"/>
                <a:gd name="csX12" fmla="*/ 17770 w 40483"/>
                <a:gd name="csY12" fmla="*/ 3423 h 61942"/>
                <a:gd name="csX13" fmla="*/ 31692 w 40483"/>
                <a:gd name="csY13" fmla="*/ 18255 h 61942"/>
                <a:gd name="csX14" fmla="*/ 23082 w 40483"/>
                <a:gd name="csY14" fmla="*/ 36166 h 61942"/>
                <a:gd name="csX15" fmla="*/ 1009 w 40483"/>
                <a:gd name="csY15" fmla="*/ 58368 h 61942"/>
                <a:gd name="csX16" fmla="*/ 93 w 40483"/>
                <a:gd name="csY16" fmla="*/ 62007 h 61942"/>
                <a:gd name="csX17" fmla="*/ 37828 w 40483"/>
                <a:gd name="csY17" fmla="*/ 62007 h 61942"/>
                <a:gd name="csX18" fmla="*/ 40576 w 40483"/>
                <a:gd name="csY18" fmla="*/ 45028 h 619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40483" h="61942">
                  <a:moveTo>
                    <a:pt x="40576" y="45028"/>
                  </a:moveTo>
                  <a:lnTo>
                    <a:pt x="37462" y="45028"/>
                  </a:lnTo>
                  <a:cubicBezTo>
                    <a:pt x="37187" y="47081"/>
                    <a:pt x="36271" y="52585"/>
                    <a:pt x="35080" y="53517"/>
                  </a:cubicBezTo>
                  <a:cubicBezTo>
                    <a:pt x="34348" y="54077"/>
                    <a:pt x="27295" y="54077"/>
                    <a:pt x="26013" y="54077"/>
                  </a:cubicBezTo>
                  <a:lnTo>
                    <a:pt x="9160" y="54077"/>
                  </a:lnTo>
                  <a:cubicBezTo>
                    <a:pt x="18777" y="45402"/>
                    <a:pt x="21983" y="42789"/>
                    <a:pt x="27478" y="38405"/>
                  </a:cubicBezTo>
                  <a:cubicBezTo>
                    <a:pt x="34256" y="32901"/>
                    <a:pt x="40576" y="27117"/>
                    <a:pt x="40576" y="18255"/>
                  </a:cubicBezTo>
                  <a:cubicBezTo>
                    <a:pt x="40576" y="6967"/>
                    <a:pt x="30867" y="64"/>
                    <a:pt x="19144" y="64"/>
                  </a:cubicBezTo>
                  <a:cubicBezTo>
                    <a:pt x="7786" y="64"/>
                    <a:pt x="93" y="8180"/>
                    <a:pt x="93" y="16763"/>
                  </a:cubicBezTo>
                  <a:cubicBezTo>
                    <a:pt x="93" y="21520"/>
                    <a:pt x="4031" y="21987"/>
                    <a:pt x="4947" y="21987"/>
                  </a:cubicBezTo>
                  <a:cubicBezTo>
                    <a:pt x="7145" y="21987"/>
                    <a:pt x="9801" y="20401"/>
                    <a:pt x="9801" y="17042"/>
                  </a:cubicBezTo>
                  <a:cubicBezTo>
                    <a:pt x="9801" y="15363"/>
                    <a:pt x="9160" y="12098"/>
                    <a:pt x="4398" y="12098"/>
                  </a:cubicBezTo>
                  <a:cubicBezTo>
                    <a:pt x="7237" y="5475"/>
                    <a:pt x="13465" y="3423"/>
                    <a:pt x="17770" y="3423"/>
                  </a:cubicBezTo>
                  <a:cubicBezTo>
                    <a:pt x="26929" y="3423"/>
                    <a:pt x="31692" y="10699"/>
                    <a:pt x="31692" y="18255"/>
                  </a:cubicBezTo>
                  <a:cubicBezTo>
                    <a:pt x="31692" y="26371"/>
                    <a:pt x="26013" y="32808"/>
                    <a:pt x="23082" y="36166"/>
                  </a:cubicBezTo>
                  <a:lnTo>
                    <a:pt x="1009" y="58368"/>
                  </a:lnTo>
                  <a:cubicBezTo>
                    <a:pt x="93" y="59208"/>
                    <a:pt x="93" y="59394"/>
                    <a:pt x="93" y="62007"/>
                  </a:cubicBezTo>
                  <a:lnTo>
                    <a:pt x="37828" y="62007"/>
                  </a:lnTo>
                  <a:lnTo>
                    <a:pt x="40576" y="45028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3B3490D-BB9D-3DC6-2F25-8FE1346F7626}"/>
              </a:ext>
            </a:extLst>
          </p:cNvPr>
          <p:cNvGrpSpPr/>
          <p:nvPr/>
        </p:nvGrpSpPr>
        <p:grpSpPr>
          <a:xfrm>
            <a:off x="4991009" y="5044966"/>
            <a:ext cx="459458" cy="411112"/>
            <a:chOff x="5403734" y="3773124"/>
            <a:chExt cx="251789" cy="225294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2DA3465-D6F2-5B66-9C69-96A38F67B6A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5403734" y="3776312"/>
              <a:ext cx="80992" cy="86719"/>
            </a:xfrm>
            <a:custGeom>
              <a:avLst/>
              <a:gdLst>
                <a:gd name="csX0" fmla="*/ 13539 w 80992"/>
                <a:gd name="csY0" fmla="*/ 76835 h 86719"/>
                <a:gd name="csX1" fmla="*/ 3202 w 80992"/>
                <a:gd name="csY1" fmla="*/ 82828 h 86719"/>
                <a:gd name="csX2" fmla="*/ 62 w 80992"/>
                <a:gd name="csY2" fmla="*/ 82828 h 86719"/>
                <a:gd name="csX3" fmla="*/ 62 w 80992"/>
                <a:gd name="csY3" fmla="*/ 86782 h 86719"/>
                <a:gd name="csX4" fmla="*/ 75559 w 80992"/>
                <a:gd name="csY4" fmla="*/ 86782 h 86719"/>
                <a:gd name="csX5" fmla="*/ 81054 w 80992"/>
                <a:gd name="csY5" fmla="*/ 53880 h 86719"/>
                <a:gd name="csX6" fmla="*/ 77783 w 80992"/>
                <a:gd name="csY6" fmla="*/ 53880 h 86719"/>
                <a:gd name="csX7" fmla="*/ 48998 w 80992"/>
                <a:gd name="csY7" fmla="*/ 82828 h 86719"/>
                <a:gd name="csX8" fmla="*/ 31595 w 80992"/>
                <a:gd name="csY8" fmla="*/ 82828 h 86719"/>
                <a:gd name="csX9" fmla="*/ 25184 w 80992"/>
                <a:gd name="csY9" fmla="*/ 77727 h 86719"/>
                <a:gd name="csX10" fmla="*/ 25184 w 80992"/>
                <a:gd name="csY10" fmla="*/ 43677 h 86719"/>
                <a:gd name="csX11" fmla="*/ 36960 w 80992"/>
                <a:gd name="csY11" fmla="*/ 43677 h 86719"/>
                <a:gd name="csX12" fmla="*/ 51091 w 80992"/>
                <a:gd name="csY12" fmla="*/ 58598 h 86719"/>
                <a:gd name="csX13" fmla="*/ 54362 w 80992"/>
                <a:gd name="csY13" fmla="*/ 58598 h 86719"/>
                <a:gd name="csX14" fmla="*/ 54362 w 80992"/>
                <a:gd name="csY14" fmla="*/ 24803 h 86719"/>
                <a:gd name="csX15" fmla="*/ 51091 w 80992"/>
                <a:gd name="csY15" fmla="*/ 24803 h 86719"/>
                <a:gd name="csX16" fmla="*/ 36960 w 80992"/>
                <a:gd name="csY16" fmla="*/ 39724 h 86719"/>
                <a:gd name="csX17" fmla="*/ 25184 w 80992"/>
                <a:gd name="csY17" fmla="*/ 39724 h 86719"/>
                <a:gd name="csX18" fmla="*/ 25184 w 80992"/>
                <a:gd name="csY18" fmla="*/ 9117 h 86719"/>
                <a:gd name="csX19" fmla="*/ 31595 w 80992"/>
                <a:gd name="csY19" fmla="*/ 4016 h 86719"/>
                <a:gd name="csX20" fmla="*/ 48474 w 80992"/>
                <a:gd name="csY20" fmla="*/ 4016 h 86719"/>
                <a:gd name="csX21" fmla="*/ 74120 w 80992"/>
                <a:gd name="csY21" fmla="*/ 28757 h 86719"/>
                <a:gd name="csX22" fmla="*/ 77391 w 80992"/>
                <a:gd name="csY22" fmla="*/ 28757 h 86719"/>
                <a:gd name="csX23" fmla="*/ 73727 w 80992"/>
                <a:gd name="csY23" fmla="*/ 63 h 86719"/>
                <a:gd name="csX24" fmla="*/ 62 w 80992"/>
                <a:gd name="csY24" fmla="*/ 63 h 86719"/>
                <a:gd name="csX25" fmla="*/ 62 w 80992"/>
                <a:gd name="csY25" fmla="*/ 4016 h 86719"/>
                <a:gd name="csX26" fmla="*/ 3202 w 80992"/>
                <a:gd name="csY26" fmla="*/ 4016 h 86719"/>
                <a:gd name="csX27" fmla="*/ 13539 w 80992"/>
                <a:gd name="csY27" fmla="*/ 10010 h 86719"/>
                <a:gd name="csX28" fmla="*/ 13539 w 80992"/>
                <a:gd name="csY28" fmla="*/ 76835 h 867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80992" h="86719">
                  <a:moveTo>
                    <a:pt x="13539" y="76835"/>
                  </a:moveTo>
                  <a:cubicBezTo>
                    <a:pt x="13539" y="81426"/>
                    <a:pt x="13277" y="82828"/>
                    <a:pt x="3202" y="82828"/>
                  </a:cubicBezTo>
                  <a:lnTo>
                    <a:pt x="62" y="82828"/>
                  </a:lnTo>
                  <a:lnTo>
                    <a:pt x="62" y="86782"/>
                  </a:lnTo>
                  <a:lnTo>
                    <a:pt x="75559" y="86782"/>
                  </a:lnTo>
                  <a:lnTo>
                    <a:pt x="81054" y="53880"/>
                  </a:lnTo>
                  <a:lnTo>
                    <a:pt x="77783" y="53880"/>
                  </a:lnTo>
                  <a:cubicBezTo>
                    <a:pt x="74512" y="73519"/>
                    <a:pt x="71503" y="82828"/>
                    <a:pt x="48998" y="82828"/>
                  </a:cubicBezTo>
                  <a:lnTo>
                    <a:pt x="31595" y="82828"/>
                  </a:lnTo>
                  <a:cubicBezTo>
                    <a:pt x="25446" y="82828"/>
                    <a:pt x="25184" y="81936"/>
                    <a:pt x="25184" y="77727"/>
                  </a:cubicBezTo>
                  <a:lnTo>
                    <a:pt x="25184" y="43677"/>
                  </a:lnTo>
                  <a:lnTo>
                    <a:pt x="36960" y="43677"/>
                  </a:lnTo>
                  <a:cubicBezTo>
                    <a:pt x="49652" y="43677"/>
                    <a:pt x="51091" y="47758"/>
                    <a:pt x="51091" y="58598"/>
                  </a:cubicBezTo>
                  <a:lnTo>
                    <a:pt x="54362" y="58598"/>
                  </a:lnTo>
                  <a:lnTo>
                    <a:pt x="54362" y="24803"/>
                  </a:lnTo>
                  <a:lnTo>
                    <a:pt x="51091" y="24803"/>
                  </a:lnTo>
                  <a:cubicBezTo>
                    <a:pt x="51091" y="35771"/>
                    <a:pt x="49652" y="39724"/>
                    <a:pt x="36960" y="39724"/>
                  </a:cubicBezTo>
                  <a:lnTo>
                    <a:pt x="25184" y="39724"/>
                  </a:lnTo>
                  <a:lnTo>
                    <a:pt x="25184" y="9117"/>
                  </a:lnTo>
                  <a:cubicBezTo>
                    <a:pt x="25184" y="4909"/>
                    <a:pt x="25446" y="4016"/>
                    <a:pt x="31595" y="4016"/>
                  </a:cubicBezTo>
                  <a:lnTo>
                    <a:pt x="48474" y="4016"/>
                  </a:lnTo>
                  <a:cubicBezTo>
                    <a:pt x="68493" y="4016"/>
                    <a:pt x="72026" y="11030"/>
                    <a:pt x="74120" y="28757"/>
                  </a:cubicBezTo>
                  <a:lnTo>
                    <a:pt x="77391" y="28757"/>
                  </a:lnTo>
                  <a:lnTo>
                    <a:pt x="73727" y="63"/>
                  </a:lnTo>
                  <a:lnTo>
                    <a:pt x="62" y="63"/>
                  </a:lnTo>
                  <a:lnTo>
                    <a:pt x="62" y="4016"/>
                  </a:lnTo>
                  <a:lnTo>
                    <a:pt x="3202" y="4016"/>
                  </a:lnTo>
                  <a:cubicBezTo>
                    <a:pt x="13277" y="4016"/>
                    <a:pt x="13539" y="5419"/>
                    <a:pt x="13539" y="10010"/>
                  </a:cubicBezTo>
                  <a:lnTo>
                    <a:pt x="13539" y="76835"/>
                  </a:ln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D92AF68-C146-C469-4420-78D95A507465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>
            <a:xfrm>
              <a:off x="5495791" y="3773124"/>
              <a:ext cx="87011" cy="92712"/>
            </a:xfrm>
            <a:custGeom>
              <a:avLst/>
              <a:gdLst>
                <a:gd name="csX0" fmla="*/ 87080 w 87011"/>
                <a:gd name="csY0" fmla="*/ 46738 h 92712"/>
                <a:gd name="csX1" fmla="*/ 43509 w 87011"/>
                <a:gd name="csY1" fmla="*/ 63 h 92712"/>
                <a:gd name="csX2" fmla="*/ 69 w 87011"/>
                <a:gd name="csY2" fmla="*/ 46738 h 92712"/>
                <a:gd name="csX3" fmla="*/ 43509 w 87011"/>
                <a:gd name="csY3" fmla="*/ 92776 h 92712"/>
                <a:gd name="csX4" fmla="*/ 87080 w 87011"/>
                <a:gd name="csY4" fmla="*/ 46738 h 92712"/>
                <a:gd name="csX5" fmla="*/ 43640 w 87011"/>
                <a:gd name="csY5" fmla="*/ 89460 h 92712"/>
                <a:gd name="csX6" fmla="*/ 13546 w 87011"/>
                <a:gd name="csY6" fmla="*/ 44953 h 92712"/>
                <a:gd name="csX7" fmla="*/ 43509 w 87011"/>
                <a:gd name="csY7" fmla="*/ 3251 h 92712"/>
                <a:gd name="csX8" fmla="*/ 73603 w 87011"/>
                <a:gd name="csY8" fmla="*/ 44953 h 92712"/>
                <a:gd name="csX9" fmla="*/ 43640 w 87011"/>
                <a:gd name="csY9" fmla="*/ 89460 h 927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87011" h="92712">
                  <a:moveTo>
                    <a:pt x="87080" y="46738"/>
                  </a:moveTo>
                  <a:cubicBezTo>
                    <a:pt x="87080" y="20722"/>
                    <a:pt x="67323" y="63"/>
                    <a:pt x="43509" y="63"/>
                  </a:cubicBezTo>
                  <a:cubicBezTo>
                    <a:pt x="20088" y="63"/>
                    <a:pt x="69" y="20467"/>
                    <a:pt x="69" y="46738"/>
                  </a:cubicBezTo>
                  <a:cubicBezTo>
                    <a:pt x="69" y="72881"/>
                    <a:pt x="20219" y="92776"/>
                    <a:pt x="43509" y="92776"/>
                  </a:cubicBezTo>
                  <a:cubicBezTo>
                    <a:pt x="67323" y="92776"/>
                    <a:pt x="87080" y="72499"/>
                    <a:pt x="87080" y="46738"/>
                  </a:cubicBezTo>
                  <a:close/>
                  <a:moveTo>
                    <a:pt x="43640" y="89460"/>
                  </a:moveTo>
                  <a:cubicBezTo>
                    <a:pt x="31079" y="89460"/>
                    <a:pt x="13546" y="78237"/>
                    <a:pt x="13546" y="44953"/>
                  </a:cubicBezTo>
                  <a:cubicBezTo>
                    <a:pt x="13546" y="11923"/>
                    <a:pt x="32649" y="3251"/>
                    <a:pt x="43509" y="3251"/>
                  </a:cubicBezTo>
                  <a:cubicBezTo>
                    <a:pt x="54892" y="3251"/>
                    <a:pt x="73603" y="12305"/>
                    <a:pt x="73603" y="44953"/>
                  </a:cubicBezTo>
                  <a:cubicBezTo>
                    <a:pt x="73603" y="78748"/>
                    <a:pt x="55677" y="89460"/>
                    <a:pt x="43640" y="89460"/>
                  </a:cubicBez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7723F34-4551-0DC8-3DCA-DE9E47A1D29F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>
            <a:xfrm>
              <a:off x="5597559" y="3773124"/>
              <a:ext cx="57964" cy="92712"/>
            </a:xfrm>
            <a:custGeom>
              <a:avLst/>
              <a:gdLst>
                <a:gd name="csX0" fmla="*/ 38414 w 57964"/>
                <a:gd name="csY0" fmla="*/ 40489 h 92712"/>
                <a:gd name="csX1" fmla="*/ 21666 w 57964"/>
                <a:gd name="csY1" fmla="*/ 36536 h 92712"/>
                <a:gd name="csX2" fmla="*/ 8450 w 57964"/>
                <a:gd name="csY2" fmla="*/ 20340 h 92712"/>
                <a:gd name="csX3" fmla="*/ 25722 w 57964"/>
                <a:gd name="csY3" fmla="*/ 3634 h 92712"/>
                <a:gd name="csX4" fmla="*/ 51236 w 57964"/>
                <a:gd name="csY4" fmla="*/ 30287 h 92712"/>
                <a:gd name="csX5" fmla="*/ 52807 w 57964"/>
                <a:gd name="csY5" fmla="*/ 31817 h 92712"/>
                <a:gd name="csX6" fmla="*/ 54508 w 57964"/>
                <a:gd name="csY6" fmla="*/ 28757 h 92712"/>
                <a:gd name="csX7" fmla="*/ 54508 w 57964"/>
                <a:gd name="csY7" fmla="*/ 3123 h 92712"/>
                <a:gd name="csX8" fmla="*/ 53068 w 57964"/>
                <a:gd name="csY8" fmla="*/ 63 h 92712"/>
                <a:gd name="csX9" fmla="*/ 51106 w 57964"/>
                <a:gd name="csY9" fmla="*/ 1721 h 92712"/>
                <a:gd name="csX10" fmla="*/ 46526 w 57964"/>
                <a:gd name="csY10" fmla="*/ 8990 h 92712"/>
                <a:gd name="csX11" fmla="*/ 25591 w 57964"/>
                <a:gd name="csY11" fmla="*/ 63 h 92712"/>
                <a:gd name="csX12" fmla="*/ 76 w 57964"/>
                <a:gd name="csY12" fmla="*/ 24803 h 92712"/>
                <a:gd name="csX13" fmla="*/ 17217 w 57964"/>
                <a:gd name="csY13" fmla="*/ 48141 h 92712"/>
                <a:gd name="csX14" fmla="*/ 34488 w 57964"/>
                <a:gd name="csY14" fmla="*/ 52349 h 92712"/>
                <a:gd name="csX15" fmla="*/ 45610 w 57964"/>
                <a:gd name="csY15" fmla="*/ 58853 h 92712"/>
                <a:gd name="csX16" fmla="*/ 49666 w 57964"/>
                <a:gd name="csY16" fmla="*/ 70586 h 92712"/>
                <a:gd name="csX17" fmla="*/ 32133 w 57964"/>
                <a:gd name="csY17" fmla="*/ 88822 h 92712"/>
                <a:gd name="csX18" fmla="*/ 11460 w 57964"/>
                <a:gd name="csY18" fmla="*/ 81936 h 92712"/>
                <a:gd name="csX19" fmla="*/ 3347 w 57964"/>
                <a:gd name="csY19" fmla="*/ 62296 h 92712"/>
                <a:gd name="csX20" fmla="*/ 1777 w 57964"/>
                <a:gd name="csY20" fmla="*/ 61021 h 92712"/>
                <a:gd name="csX21" fmla="*/ 76 w 57964"/>
                <a:gd name="csY21" fmla="*/ 64209 h 92712"/>
                <a:gd name="csX22" fmla="*/ 76 w 57964"/>
                <a:gd name="csY22" fmla="*/ 89715 h 92712"/>
                <a:gd name="csX23" fmla="*/ 1516 w 57964"/>
                <a:gd name="csY23" fmla="*/ 92776 h 92712"/>
                <a:gd name="csX24" fmla="*/ 3478 w 57964"/>
                <a:gd name="csY24" fmla="*/ 91118 h 92712"/>
                <a:gd name="csX25" fmla="*/ 8189 w 57964"/>
                <a:gd name="csY25" fmla="*/ 83849 h 92712"/>
                <a:gd name="csX26" fmla="*/ 32264 w 57964"/>
                <a:gd name="csY26" fmla="*/ 92776 h 92712"/>
                <a:gd name="csX27" fmla="*/ 58040 w 57964"/>
                <a:gd name="csY27" fmla="*/ 66250 h 92712"/>
                <a:gd name="csX28" fmla="*/ 38414 w 57964"/>
                <a:gd name="csY28" fmla="*/ 40489 h 927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57964" h="92712">
                  <a:moveTo>
                    <a:pt x="38414" y="40489"/>
                  </a:moveTo>
                  <a:lnTo>
                    <a:pt x="21666" y="36536"/>
                  </a:lnTo>
                  <a:cubicBezTo>
                    <a:pt x="13553" y="34623"/>
                    <a:pt x="8450" y="27736"/>
                    <a:pt x="8450" y="20340"/>
                  </a:cubicBezTo>
                  <a:cubicBezTo>
                    <a:pt x="8450" y="11413"/>
                    <a:pt x="15516" y="3634"/>
                    <a:pt x="25722" y="3634"/>
                  </a:cubicBezTo>
                  <a:cubicBezTo>
                    <a:pt x="47573" y="3634"/>
                    <a:pt x="50451" y="24548"/>
                    <a:pt x="51236" y="30287"/>
                  </a:cubicBezTo>
                  <a:cubicBezTo>
                    <a:pt x="51367" y="31052"/>
                    <a:pt x="51367" y="31817"/>
                    <a:pt x="52807" y="31817"/>
                  </a:cubicBezTo>
                  <a:cubicBezTo>
                    <a:pt x="54508" y="31817"/>
                    <a:pt x="54508" y="31180"/>
                    <a:pt x="54508" y="28757"/>
                  </a:cubicBezTo>
                  <a:lnTo>
                    <a:pt x="54508" y="3123"/>
                  </a:lnTo>
                  <a:cubicBezTo>
                    <a:pt x="54508" y="955"/>
                    <a:pt x="54508" y="63"/>
                    <a:pt x="53068" y="63"/>
                  </a:cubicBezTo>
                  <a:cubicBezTo>
                    <a:pt x="52152" y="63"/>
                    <a:pt x="52021" y="190"/>
                    <a:pt x="51106" y="1721"/>
                  </a:cubicBezTo>
                  <a:lnTo>
                    <a:pt x="46526" y="8990"/>
                  </a:lnTo>
                  <a:cubicBezTo>
                    <a:pt x="42601" y="5291"/>
                    <a:pt x="37236" y="63"/>
                    <a:pt x="25591" y="63"/>
                  </a:cubicBezTo>
                  <a:cubicBezTo>
                    <a:pt x="11067" y="63"/>
                    <a:pt x="76" y="11285"/>
                    <a:pt x="76" y="24803"/>
                  </a:cubicBezTo>
                  <a:cubicBezTo>
                    <a:pt x="76" y="35388"/>
                    <a:pt x="7011" y="44698"/>
                    <a:pt x="17217" y="48141"/>
                  </a:cubicBezTo>
                  <a:cubicBezTo>
                    <a:pt x="18656" y="48651"/>
                    <a:pt x="25329" y="50181"/>
                    <a:pt x="34488" y="52349"/>
                  </a:cubicBezTo>
                  <a:cubicBezTo>
                    <a:pt x="38021" y="53242"/>
                    <a:pt x="41946" y="54135"/>
                    <a:pt x="45610" y="58853"/>
                  </a:cubicBezTo>
                  <a:cubicBezTo>
                    <a:pt x="48358" y="62169"/>
                    <a:pt x="49666" y="66377"/>
                    <a:pt x="49666" y="70586"/>
                  </a:cubicBezTo>
                  <a:cubicBezTo>
                    <a:pt x="49666" y="79640"/>
                    <a:pt x="43124" y="88822"/>
                    <a:pt x="32133" y="88822"/>
                  </a:cubicBezTo>
                  <a:cubicBezTo>
                    <a:pt x="28339" y="88822"/>
                    <a:pt x="18394" y="88185"/>
                    <a:pt x="11460" y="81936"/>
                  </a:cubicBezTo>
                  <a:cubicBezTo>
                    <a:pt x="3871" y="75049"/>
                    <a:pt x="3478" y="66887"/>
                    <a:pt x="3347" y="62296"/>
                  </a:cubicBezTo>
                  <a:cubicBezTo>
                    <a:pt x="3217" y="61021"/>
                    <a:pt x="2170" y="61021"/>
                    <a:pt x="1777" y="61021"/>
                  </a:cubicBezTo>
                  <a:cubicBezTo>
                    <a:pt x="76" y="61021"/>
                    <a:pt x="76" y="61914"/>
                    <a:pt x="76" y="64209"/>
                  </a:cubicBezTo>
                  <a:lnTo>
                    <a:pt x="76" y="89715"/>
                  </a:lnTo>
                  <a:cubicBezTo>
                    <a:pt x="76" y="91883"/>
                    <a:pt x="76" y="92776"/>
                    <a:pt x="1516" y="92776"/>
                  </a:cubicBezTo>
                  <a:cubicBezTo>
                    <a:pt x="2431" y="92776"/>
                    <a:pt x="2562" y="92521"/>
                    <a:pt x="3478" y="91118"/>
                  </a:cubicBezTo>
                  <a:cubicBezTo>
                    <a:pt x="3478" y="90990"/>
                    <a:pt x="3871" y="90608"/>
                    <a:pt x="8189" y="83849"/>
                  </a:cubicBezTo>
                  <a:cubicBezTo>
                    <a:pt x="12245" y="88185"/>
                    <a:pt x="20619" y="92776"/>
                    <a:pt x="32264" y="92776"/>
                  </a:cubicBezTo>
                  <a:cubicBezTo>
                    <a:pt x="47573" y="92776"/>
                    <a:pt x="58040" y="80278"/>
                    <a:pt x="58040" y="66250"/>
                  </a:cubicBezTo>
                  <a:cubicBezTo>
                    <a:pt x="58040" y="53497"/>
                    <a:pt x="49405" y="43040"/>
                    <a:pt x="38414" y="40489"/>
                  </a:cubicBez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80F7557-EC74-C962-94B2-63BA20E0E73C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>
            <a:xfrm>
              <a:off x="5454534" y="3908511"/>
              <a:ext cx="29047" cy="88504"/>
            </a:xfrm>
            <a:custGeom>
              <a:avLst/>
              <a:gdLst>
                <a:gd name="csX0" fmla="*/ 18903 w 29047"/>
                <a:gd name="csY0" fmla="*/ 75 h 88504"/>
                <a:gd name="csX1" fmla="*/ 62 w 29047"/>
                <a:gd name="csY1" fmla="*/ 1478 h 88504"/>
                <a:gd name="csX2" fmla="*/ 62 w 29047"/>
                <a:gd name="csY2" fmla="*/ 5431 h 88504"/>
                <a:gd name="csX3" fmla="*/ 10268 w 29047"/>
                <a:gd name="csY3" fmla="*/ 12572 h 88504"/>
                <a:gd name="csX4" fmla="*/ 10268 w 29047"/>
                <a:gd name="csY4" fmla="*/ 78887 h 88504"/>
                <a:gd name="csX5" fmla="*/ 62 w 29047"/>
                <a:gd name="csY5" fmla="*/ 84626 h 88504"/>
                <a:gd name="csX6" fmla="*/ 62 w 29047"/>
                <a:gd name="csY6" fmla="*/ 88579 h 88504"/>
                <a:gd name="csX7" fmla="*/ 14585 w 29047"/>
                <a:gd name="csY7" fmla="*/ 88197 h 88504"/>
                <a:gd name="csX8" fmla="*/ 29109 w 29047"/>
                <a:gd name="csY8" fmla="*/ 88579 h 88504"/>
                <a:gd name="csX9" fmla="*/ 29109 w 29047"/>
                <a:gd name="csY9" fmla="*/ 84626 h 88504"/>
                <a:gd name="csX10" fmla="*/ 18903 w 29047"/>
                <a:gd name="csY10" fmla="*/ 78887 h 88504"/>
                <a:gd name="csX11" fmla="*/ 18903 w 29047"/>
                <a:gd name="csY11" fmla="*/ 75 h 885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29047" h="88504">
                  <a:moveTo>
                    <a:pt x="18903" y="75"/>
                  </a:moveTo>
                  <a:lnTo>
                    <a:pt x="62" y="1478"/>
                  </a:lnTo>
                  <a:lnTo>
                    <a:pt x="62" y="5431"/>
                  </a:lnTo>
                  <a:cubicBezTo>
                    <a:pt x="9221" y="5431"/>
                    <a:pt x="10268" y="6324"/>
                    <a:pt x="10268" y="12572"/>
                  </a:cubicBezTo>
                  <a:lnTo>
                    <a:pt x="10268" y="78887"/>
                  </a:lnTo>
                  <a:cubicBezTo>
                    <a:pt x="10268" y="84626"/>
                    <a:pt x="8828" y="84626"/>
                    <a:pt x="62" y="84626"/>
                  </a:cubicBezTo>
                  <a:lnTo>
                    <a:pt x="62" y="88579"/>
                  </a:lnTo>
                  <a:cubicBezTo>
                    <a:pt x="4380" y="88452"/>
                    <a:pt x="11314" y="88197"/>
                    <a:pt x="14585" y="88197"/>
                  </a:cubicBezTo>
                  <a:cubicBezTo>
                    <a:pt x="17857" y="88197"/>
                    <a:pt x="24268" y="88452"/>
                    <a:pt x="29109" y="88579"/>
                  </a:cubicBezTo>
                  <a:lnTo>
                    <a:pt x="29109" y="84626"/>
                  </a:lnTo>
                  <a:cubicBezTo>
                    <a:pt x="20343" y="84626"/>
                    <a:pt x="18903" y="84626"/>
                    <a:pt x="18903" y="78887"/>
                  </a:cubicBezTo>
                  <a:lnTo>
                    <a:pt x="18903" y="75"/>
                  </a:ln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71DFFF8-B5FC-7901-B8DC-76E3FC13DB7C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5490880" y="3911699"/>
              <a:ext cx="28000" cy="85316"/>
            </a:xfrm>
            <a:custGeom>
              <a:avLst/>
              <a:gdLst>
                <a:gd name="csX0" fmla="*/ 18906 w 28000"/>
                <a:gd name="csY0" fmla="*/ 29024 h 85316"/>
                <a:gd name="csX1" fmla="*/ 588 w 28000"/>
                <a:gd name="csY1" fmla="*/ 30426 h 85316"/>
                <a:gd name="csX2" fmla="*/ 588 w 28000"/>
                <a:gd name="csY2" fmla="*/ 34380 h 85316"/>
                <a:gd name="csX3" fmla="*/ 10270 w 28000"/>
                <a:gd name="csY3" fmla="*/ 41394 h 85316"/>
                <a:gd name="csX4" fmla="*/ 10270 w 28000"/>
                <a:gd name="csY4" fmla="*/ 75699 h 85316"/>
                <a:gd name="csX5" fmla="*/ 65 w 28000"/>
                <a:gd name="csY5" fmla="*/ 81438 h 85316"/>
                <a:gd name="csX6" fmla="*/ 65 w 28000"/>
                <a:gd name="csY6" fmla="*/ 85391 h 85316"/>
                <a:gd name="csX7" fmla="*/ 14457 w 28000"/>
                <a:gd name="csY7" fmla="*/ 85008 h 85316"/>
                <a:gd name="csX8" fmla="*/ 28065 w 28000"/>
                <a:gd name="csY8" fmla="*/ 85391 h 85316"/>
                <a:gd name="csX9" fmla="*/ 28065 w 28000"/>
                <a:gd name="csY9" fmla="*/ 81438 h 85316"/>
                <a:gd name="csX10" fmla="*/ 18906 w 28000"/>
                <a:gd name="csY10" fmla="*/ 75826 h 85316"/>
                <a:gd name="csX11" fmla="*/ 18906 w 28000"/>
                <a:gd name="csY11" fmla="*/ 29024 h 85316"/>
                <a:gd name="csX12" fmla="*/ 19430 w 28000"/>
                <a:gd name="csY12" fmla="*/ 6834 h 85316"/>
                <a:gd name="csX13" fmla="*/ 12495 w 28000"/>
                <a:gd name="csY13" fmla="*/ 75 h 85316"/>
                <a:gd name="csX14" fmla="*/ 5560 w 28000"/>
                <a:gd name="csY14" fmla="*/ 6834 h 85316"/>
                <a:gd name="csX15" fmla="*/ 12495 w 28000"/>
                <a:gd name="csY15" fmla="*/ 13593 h 85316"/>
                <a:gd name="csX16" fmla="*/ 19430 w 28000"/>
                <a:gd name="csY16" fmla="*/ 6834 h 8531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28000" h="85316">
                  <a:moveTo>
                    <a:pt x="18906" y="29024"/>
                  </a:moveTo>
                  <a:lnTo>
                    <a:pt x="588" y="30426"/>
                  </a:lnTo>
                  <a:lnTo>
                    <a:pt x="588" y="34380"/>
                  </a:lnTo>
                  <a:cubicBezTo>
                    <a:pt x="9093" y="34380"/>
                    <a:pt x="10270" y="35145"/>
                    <a:pt x="10270" y="41394"/>
                  </a:cubicBezTo>
                  <a:lnTo>
                    <a:pt x="10270" y="75699"/>
                  </a:lnTo>
                  <a:cubicBezTo>
                    <a:pt x="10270" y="81438"/>
                    <a:pt x="8831" y="81438"/>
                    <a:pt x="65" y="81438"/>
                  </a:cubicBezTo>
                  <a:lnTo>
                    <a:pt x="65" y="85391"/>
                  </a:lnTo>
                  <a:cubicBezTo>
                    <a:pt x="4252" y="85263"/>
                    <a:pt x="11317" y="85008"/>
                    <a:pt x="14457" y="85008"/>
                  </a:cubicBezTo>
                  <a:cubicBezTo>
                    <a:pt x="19037" y="85008"/>
                    <a:pt x="23617" y="85263"/>
                    <a:pt x="28065" y="85391"/>
                  </a:cubicBezTo>
                  <a:lnTo>
                    <a:pt x="28065" y="81438"/>
                  </a:lnTo>
                  <a:cubicBezTo>
                    <a:pt x="19430" y="81438"/>
                    <a:pt x="18906" y="80800"/>
                    <a:pt x="18906" y="75826"/>
                  </a:cubicBezTo>
                  <a:lnTo>
                    <a:pt x="18906" y="29024"/>
                  </a:lnTo>
                  <a:close/>
                  <a:moveTo>
                    <a:pt x="19430" y="6834"/>
                  </a:moveTo>
                  <a:cubicBezTo>
                    <a:pt x="19430" y="2753"/>
                    <a:pt x="16158" y="75"/>
                    <a:pt x="12495" y="75"/>
                  </a:cubicBezTo>
                  <a:cubicBezTo>
                    <a:pt x="8439" y="75"/>
                    <a:pt x="5560" y="3518"/>
                    <a:pt x="5560" y="6834"/>
                  </a:cubicBezTo>
                  <a:cubicBezTo>
                    <a:pt x="5560" y="10277"/>
                    <a:pt x="8439" y="13593"/>
                    <a:pt x="12495" y="13593"/>
                  </a:cubicBezTo>
                  <a:cubicBezTo>
                    <a:pt x="16158" y="13593"/>
                    <a:pt x="19430" y="10915"/>
                    <a:pt x="19430" y="6834"/>
                  </a:cubicBez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113B705-E5B0-2E3A-CC30-391A29341DAE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5527095" y="3940648"/>
              <a:ext cx="65814" cy="56367"/>
            </a:xfrm>
            <a:custGeom>
              <a:avLst/>
              <a:gdLst>
                <a:gd name="csX0" fmla="*/ 10273 w 65814"/>
                <a:gd name="csY0" fmla="*/ 12572 h 56367"/>
                <a:gd name="csX1" fmla="*/ 10273 w 65814"/>
                <a:gd name="csY1" fmla="*/ 46750 h 56367"/>
                <a:gd name="csX2" fmla="*/ 67 w 65814"/>
                <a:gd name="csY2" fmla="*/ 52489 h 56367"/>
                <a:gd name="csX3" fmla="*/ 67 w 65814"/>
                <a:gd name="csY3" fmla="*/ 56442 h 56367"/>
                <a:gd name="csX4" fmla="*/ 14853 w 65814"/>
                <a:gd name="csY4" fmla="*/ 56060 h 56367"/>
                <a:gd name="csX5" fmla="*/ 29507 w 65814"/>
                <a:gd name="csY5" fmla="*/ 56442 h 56367"/>
                <a:gd name="csX6" fmla="*/ 29507 w 65814"/>
                <a:gd name="csY6" fmla="*/ 52489 h 56367"/>
                <a:gd name="csX7" fmla="*/ 19301 w 65814"/>
                <a:gd name="csY7" fmla="*/ 46750 h 56367"/>
                <a:gd name="csX8" fmla="*/ 19301 w 65814"/>
                <a:gd name="csY8" fmla="*/ 23285 h 56367"/>
                <a:gd name="csX9" fmla="*/ 36965 w 65814"/>
                <a:gd name="csY9" fmla="*/ 2880 h 56367"/>
                <a:gd name="csX10" fmla="*/ 46648 w 65814"/>
                <a:gd name="csY10" fmla="*/ 17036 h 56367"/>
                <a:gd name="csX11" fmla="*/ 46648 w 65814"/>
                <a:gd name="csY11" fmla="*/ 46750 h 56367"/>
                <a:gd name="csX12" fmla="*/ 36442 w 65814"/>
                <a:gd name="csY12" fmla="*/ 52489 h 56367"/>
                <a:gd name="csX13" fmla="*/ 36442 w 65814"/>
                <a:gd name="csY13" fmla="*/ 56442 h 56367"/>
                <a:gd name="csX14" fmla="*/ 51227 w 65814"/>
                <a:gd name="csY14" fmla="*/ 56060 h 56367"/>
                <a:gd name="csX15" fmla="*/ 65882 w 65814"/>
                <a:gd name="csY15" fmla="*/ 56442 h 56367"/>
                <a:gd name="csX16" fmla="*/ 65882 w 65814"/>
                <a:gd name="csY16" fmla="*/ 52489 h 56367"/>
                <a:gd name="csX17" fmla="*/ 55676 w 65814"/>
                <a:gd name="csY17" fmla="*/ 48663 h 56367"/>
                <a:gd name="csX18" fmla="*/ 55676 w 65814"/>
                <a:gd name="csY18" fmla="*/ 24305 h 56367"/>
                <a:gd name="csX19" fmla="*/ 51620 w 65814"/>
                <a:gd name="csY19" fmla="*/ 4793 h 56367"/>
                <a:gd name="csX20" fmla="*/ 37881 w 65814"/>
                <a:gd name="csY20" fmla="*/ 75 h 56367"/>
                <a:gd name="csX21" fmla="*/ 18516 w 65814"/>
                <a:gd name="csY21" fmla="*/ 13465 h 56367"/>
                <a:gd name="csX22" fmla="*/ 18516 w 65814"/>
                <a:gd name="csY22" fmla="*/ 75 h 56367"/>
                <a:gd name="csX23" fmla="*/ 67 w 65814"/>
                <a:gd name="csY23" fmla="*/ 1478 h 56367"/>
                <a:gd name="csX24" fmla="*/ 67 w 65814"/>
                <a:gd name="csY24" fmla="*/ 5431 h 56367"/>
                <a:gd name="csX25" fmla="*/ 10273 w 65814"/>
                <a:gd name="csY25" fmla="*/ 12572 h 5636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65814" h="56367">
                  <a:moveTo>
                    <a:pt x="10273" y="12572"/>
                  </a:moveTo>
                  <a:lnTo>
                    <a:pt x="10273" y="46750"/>
                  </a:lnTo>
                  <a:cubicBezTo>
                    <a:pt x="10273" y="52489"/>
                    <a:pt x="8834" y="52489"/>
                    <a:pt x="67" y="52489"/>
                  </a:cubicBezTo>
                  <a:lnTo>
                    <a:pt x="67" y="56442"/>
                  </a:lnTo>
                  <a:cubicBezTo>
                    <a:pt x="4647" y="56315"/>
                    <a:pt x="11320" y="56060"/>
                    <a:pt x="14853" y="56060"/>
                  </a:cubicBezTo>
                  <a:cubicBezTo>
                    <a:pt x="18255" y="56060"/>
                    <a:pt x="25059" y="56315"/>
                    <a:pt x="29507" y="56442"/>
                  </a:cubicBezTo>
                  <a:lnTo>
                    <a:pt x="29507" y="52489"/>
                  </a:lnTo>
                  <a:cubicBezTo>
                    <a:pt x="20741" y="52489"/>
                    <a:pt x="19301" y="52489"/>
                    <a:pt x="19301" y="46750"/>
                  </a:cubicBezTo>
                  <a:lnTo>
                    <a:pt x="19301" y="23285"/>
                  </a:lnTo>
                  <a:cubicBezTo>
                    <a:pt x="19301" y="10022"/>
                    <a:pt x="28591" y="2880"/>
                    <a:pt x="36965" y="2880"/>
                  </a:cubicBezTo>
                  <a:cubicBezTo>
                    <a:pt x="45209" y="2880"/>
                    <a:pt x="46648" y="9767"/>
                    <a:pt x="46648" y="17036"/>
                  </a:cubicBezTo>
                  <a:lnTo>
                    <a:pt x="46648" y="46750"/>
                  </a:lnTo>
                  <a:cubicBezTo>
                    <a:pt x="46648" y="52489"/>
                    <a:pt x="45209" y="52489"/>
                    <a:pt x="36442" y="52489"/>
                  </a:cubicBezTo>
                  <a:lnTo>
                    <a:pt x="36442" y="56442"/>
                  </a:lnTo>
                  <a:cubicBezTo>
                    <a:pt x="41022" y="56315"/>
                    <a:pt x="47695" y="56060"/>
                    <a:pt x="51227" y="56060"/>
                  </a:cubicBezTo>
                  <a:cubicBezTo>
                    <a:pt x="54629" y="56060"/>
                    <a:pt x="61433" y="56315"/>
                    <a:pt x="65882" y="56442"/>
                  </a:cubicBezTo>
                  <a:lnTo>
                    <a:pt x="65882" y="52489"/>
                  </a:lnTo>
                  <a:cubicBezTo>
                    <a:pt x="59078" y="52489"/>
                    <a:pt x="55807" y="52489"/>
                    <a:pt x="55676" y="48663"/>
                  </a:cubicBezTo>
                  <a:lnTo>
                    <a:pt x="55676" y="24305"/>
                  </a:lnTo>
                  <a:cubicBezTo>
                    <a:pt x="55676" y="13338"/>
                    <a:pt x="55676" y="9384"/>
                    <a:pt x="51620" y="4793"/>
                  </a:cubicBezTo>
                  <a:cubicBezTo>
                    <a:pt x="49788" y="2625"/>
                    <a:pt x="45470" y="75"/>
                    <a:pt x="37881" y="75"/>
                  </a:cubicBezTo>
                  <a:cubicBezTo>
                    <a:pt x="28330" y="75"/>
                    <a:pt x="22180" y="5558"/>
                    <a:pt x="18516" y="13465"/>
                  </a:cubicBezTo>
                  <a:lnTo>
                    <a:pt x="18516" y="75"/>
                  </a:lnTo>
                  <a:lnTo>
                    <a:pt x="67" y="1478"/>
                  </a:lnTo>
                  <a:lnTo>
                    <a:pt x="67" y="5431"/>
                  </a:lnTo>
                  <a:cubicBezTo>
                    <a:pt x="9226" y="5431"/>
                    <a:pt x="10273" y="6324"/>
                    <a:pt x="10273" y="12572"/>
                  </a:cubicBez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4DA86DE-7482-2608-EB83-1FF5424A42AA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>
            <a:xfrm>
              <a:off x="5599263" y="3939883"/>
              <a:ext cx="50636" cy="58535"/>
            </a:xfrm>
            <a:custGeom>
              <a:avLst/>
              <a:gdLst>
                <a:gd name="csX0" fmla="*/ 11064 w 50636"/>
                <a:gd name="csY0" fmla="*/ 25070 h 58535"/>
                <a:gd name="csX1" fmla="*/ 27288 w 50636"/>
                <a:gd name="csY1" fmla="*/ 2880 h 58535"/>
                <a:gd name="csX2" fmla="*/ 42074 w 50636"/>
                <a:gd name="csY2" fmla="*/ 25070 h 58535"/>
                <a:gd name="csX3" fmla="*/ 11064 w 50636"/>
                <a:gd name="csY3" fmla="*/ 25070 h 58535"/>
                <a:gd name="csX4" fmla="*/ 10933 w 50636"/>
                <a:gd name="csY4" fmla="*/ 27748 h 58535"/>
                <a:gd name="csX5" fmla="*/ 47438 w 50636"/>
                <a:gd name="csY5" fmla="*/ 27748 h 58535"/>
                <a:gd name="csX6" fmla="*/ 50710 w 50636"/>
                <a:gd name="csY6" fmla="*/ 25070 h 58535"/>
                <a:gd name="csX7" fmla="*/ 27288 w 50636"/>
                <a:gd name="csY7" fmla="*/ 75 h 58535"/>
                <a:gd name="csX8" fmla="*/ 73 w 50636"/>
                <a:gd name="csY8" fmla="*/ 29151 h 58535"/>
                <a:gd name="csX9" fmla="*/ 28859 w 50636"/>
                <a:gd name="csY9" fmla="*/ 58610 h 58535"/>
                <a:gd name="csX10" fmla="*/ 50710 w 50636"/>
                <a:gd name="csY10" fmla="*/ 42031 h 58535"/>
                <a:gd name="csX11" fmla="*/ 49009 w 50636"/>
                <a:gd name="csY11" fmla="*/ 40501 h 58535"/>
                <a:gd name="csX12" fmla="*/ 47308 w 50636"/>
                <a:gd name="csY12" fmla="*/ 42287 h 58535"/>
                <a:gd name="csX13" fmla="*/ 29644 w 50636"/>
                <a:gd name="csY13" fmla="*/ 55422 h 58535"/>
                <a:gd name="csX14" fmla="*/ 14858 w 50636"/>
                <a:gd name="csY14" fmla="*/ 46878 h 58535"/>
                <a:gd name="csX15" fmla="*/ 10933 w 50636"/>
                <a:gd name="csY15" fmla="*/ 27748 h 585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0636" h="58535">
                  <a:moveTo>
                    <a:pt x="11064" y="25070"/>
                  </a:moveTo>
                  <a:cubicBezTo>
                    <a:pt x="11849" y="6069"/>
                    <a:pt x="22840" y="2880"/>
                    <a:pt x="27288" y="2880"/>
                  </a:cubicBezTo>
                  <a:cubicBezTo>
                    <a:pt x="40765" y="2880"/>
                    <a:pt x="42074" y="20097"/>
                    <a:pt x="42074" y="25070"/>
                  </a:cubicBezTo>
                  <a:lnTo>
                    <a:pt x="11064" y="25070"/>
                  </a:lnTo>
                  <a:close/>
                  <a:moveTo>
                    <a:pt x="10933" y="27748"/>
                  </a:moveTo>
                  <a:lnTo>
                    <a:pt x="47438" y="27748"/>
                  </a:lnTo>
                  <a:cubicBezTo>
                    <a:pt x="50317" y="27748"/>
                    <a:pt x="50710" y="27748"/>
                    <a:pt x="50710" y="25070"/>
                  </a:cubicBezTo>
                  <a:cubicBezTo>
                    <a:pt x="50710" y="12445"/>
                    <a:pt x="43644" y="75"/>
                    <a:pt x="27288" y="75"/>
                  </a:cubicBezTo>
                  <a:cubicBezTo>
                    <a:pt x="12111" y="75"/>
                    <a:pt x="73" y="13210"/>
                    <a:pt x="73" y="29151"/>
                  </a:cubicBezTo>
                  <a:cubicBezTo>
                    <a:pt x="73" y="46240"/>
                    <a:pt x="13811" y="58610"/>
                    <a:pt x="28859" y="58610"/>
                  </a:cubicBezTo>
                  <a:cubicBezTo>
                    <a:pt x="44822" y="58610"/>
                    <a:pt x="50710" y="44454"/>
                    <a:pt x="50710" y="42031"/>
                  </a:cubicBezTo>
                  <a:cubicBezTo>
                    <a:pt x="50710" y="40756"/>
                    <a:pt x="49663" y="40501"/>
                    <a:pt x="49009" y="40501"/>
                  </a:cubicBezTo>
                  <a:cubicBezTo>
                    <a:pt x="47831" y="40501"/>
                    <a:pt x="47569" y="41266"/>
                    <a:pt x="47308" y="42287"/>
                  </a:cubicBezTo>
                  <a:cubicBezTo>
                    <a:pt x="42728" y="55422"/>
                    <a:pt x="30952" y="55422"/>
                    <a:pt x="29644" y="55422"/>
                  </a:cubicBezTo>
                  <a:cubicBezTo>
                    <a:pt x="23101" y="55422"/>
                    <a:pt x="17868" y="51596"/>
                    <a:pt x="14858" y="46878"/>
                  </a:cubicBezTo>
                  <a:cubicBezTo>
                    <a:pt x="10933" y="40756"/>
                    <a:pt x="10933" y="32339"/>
                    <a:pt x="10933" y="27748"/>
                  </a:cubicBezTo>
                  <a:close/>
                </a:path>
              </a:pathLst>
            </a:custGeom>
            <a:solidFill>
              <a:srgbClr val="FF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16E12EA2-3BC3-5840-915A-54FD3B22FF62}"/>
              </a:ext>
            </a:extLst>
          </p:cNvPr>
          <p:cNvSpPr/>
          <p:nvPr/>
        </p:nvSpPr>
        <p:spPr>
          <a:xfrm>
            <a:off x="7305209" y="3015701"/>
            <a:ext cx="192063" cy="377844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7BB1B72-F3A3-EF74-D4C4-CAEFC372DF4D}"/>
              </a:ext>
            </a:extLst>
          </p:cNvPr>
          <p:cNvSpPr/>
          <p:nvPr/>
        </p:nvSpPr>
        <p:spPr>
          <a:xfrm>
            <a:off x="7332397" y="3042661"/>
            <a:ext cx="134188" cy="93346"/>
          </a:xfrm>
          <a:prstGeom prst="rect">
            <a:avLst/>
          </a:prstGeom>
          <a:gradFill flip="none" rotWithShape="1">
            <a:gsLst>
              <a:gs pos="0">
                <a:srgbClr val="E97132">
                  <a:lumMod val="60000"/>
                  <a:lumOff val="40000"/>
                  <a:shade val="30000"/>
                  <a:satMod val="115000"/>
                </a:srgbClr>
              </a:gs>
              <a:gs pos="50000">
                <a:srgbClr val="E97132">
                  <a:lumMod val="60000"/>
                  <a:lumOff val="40000"/>
                  <a:shade val="67500"/>
                  <a:satMod val="115000"/>
                </a:srgbClr>
              </a:gs>
              <a:gs pos="100000">
                <a:srgbClr val="E97132">
                  <a:lumMod val="60000"/>
                  <a:lumOff val="40000"/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9266629-8D46-840B-E231-9EEECB49A153}"/>
              </a:ext>
            </a:extLst>
          </p:cNvPr>
          <p:cNvSpPr/>
          <p:nvPr/>
        </p:nvSpPr>
        <p:spPr>
          <a:xfrm>
            <a:off x="7334148" y="3160093"/>
            <a:ext cx="134188" cy="93346"/>
          </a:xfrm>
          <a:prstGeom prst="rect">
            <a:avLst/>
          </a:prstGeom>
          <a:gradFill flip="none" rotWithShape="1">
            <a:gsLst>
              <a:gs pos="0">
                <a:srgbClr val="E97132">
                  <a:lumMod val="60000"/>
                  <a:lumOff val="40000"/>
                  <a:shade val="30000"/>
                  <a:satMod val="115000"/>
                </a:srgbClr>
              </a:gs>
              <a:gs pos="50000">
                <a:srgbClr val="E97132">
                  <a:lumMod val="60000"/>
                  <a:lumOff val="40000"/>
                  <a:shade val="67500"/>
                  <a:satMod val="115000"/>
                </a:srgbClr>
              </a:gs>
              <a:gs pos="100000">
                <a:srgbClr val="E97132">
                  <a:lumMod val="60000"/>
                  <a:lumOff val="40000"/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058CF60-2251-858F-B96C-E48CEAE9021D}"/>
              </a:ext>
            </a:extLst>
          </p:cNvPr>
          <p:cNvSpPr/>
          <p:nvPr/>
        </p:nvSpPr>
        <p:spPr>
          <a:xfrm>
            <a:off x="7335361" y="3273558"/>
            <a:ext cx="134188" cy="93346"/>
          </a:xfrm>
          <a:prstGeom prst="rect">
            <a:avLst/>
          </a:prstGeom>
          <a:gradFill flip="none" rotWithShape="1">
            <a:gsLst>
              <a:gs pos="0">
                <a:srgbClr val="E97132">
                  <a:lumMod val="60000"/>
                  <a:lumOff val="40000"/>
                  <a:shade val="30000"/>
                  <a:satMod val="115000"/>
                </a:srgbClr>
              </a:gs>
              <a:gs pos="50000">
                <a:srgbClr val="E97132">
                  <a:lumMod val="60000"/>
                  <a:lumOff val="40000"/>
                  <a:shade val="67500"/>
                  <a:satMod val="115000"/>
                </a:srgbClr>
              </a:gs>
              <a:gs pos="100000">
                <a:srgbClr val="E97132">
                  <a:lumMod val="60000"/>
                  <a:lumOff val="40000"/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4BA57008-B854-DA17-484D-4175C648723E}"/>
              </a:ext>
            </a:extLst>
          </p:cNvPr>
          <p:cNvSpPr/>
          <p:nvPr/>
        </p:nvSpPr>
        <p:spPr>
          <a:xfrm>
            <a:off x="7360011" y="3401667"/>
            <a:ext cx="83428" cy="166884"/>
          </a:xfrm>
          <a:prstGeom prst="rect">
            <a:avLst/>
          </a:prstGeom>
          <a:solidFill>
            <a:srgbClr val="A02B93">
              <a:alpha val="50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6ECEBD1B-45AA-39CE-7FE6-4018951D734D}"/>
              </a:ext>
            </a:extLst>
          </p:cNvPr>
          <p:cNvCxnSpPr>
            <a:cxnSpLocks/>
          </p:cNvCxnSpPr>
          <p:nvPr/>
        </p:nvCxnSpPr>
        <p:spPr>
          <a:xfrm rot="2700000" flipV="1">
            <a:off x="8805846" y="5560417"/>
            <a:ext cx="0" cy="394153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37CEA840-BC80-1A00-08BB-DF8560718449}"/>
              </a:ext>
            </a:extLst>
          </p:cNvPr>
          <p:cNvCxnSpPr>
            <a:cxnSpLocks/>
          </p:cNvCxnSpPr>
          <p:nvPr/>
        </p:nvCxnSpPr>
        <p:spPr>
          <a:xfrm flipH="1" flipV="1">
            <a:off x="3972908" y="5246430"/>
            <a:ext cx="926" cy="462629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4EEE0839-D808-1C0D-32DC-BBE9035848E4}"/>
              </a:ext>
            </a:extLst>
          </p:cNvPr>
          <p:cNvCxnSpPr>
            <a:cxnSpLocks/>
          </p:cNvCxnSpPr>
          <p:nvPr/>
        </p:nvCxnSpPr>
        <p:spPr>
          <a:xfrm flipV="1">
            <a:off x="4515246" y="5232597"/>
            <a:ext cx="0" cy="476462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4CAFE09-BF2B-C99A-97F0-45BB486BB723}"/>
              </a:ext>
            </a:extLst>
          </p:cNvPr>
          <p:cNvCxnSpPr>
            <a:cxnSpLocks/>
          </p:cNvCxnSpPr>
          <p:nvPr/>
        </p:nvCxnSpPr>
        <p:spPr>
          <a:xfrm flipH="1">
            <a:off x="3972908" y="5246430"/>
            <a:ext cx="562755" cy="0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5AA1161E-589A-2177-8C2C-ACD6E8A1A310}"/>
              </a:ext>
            </a:extLst>
          </p:cNvPr>
          <p:cNvCxnSpPr>
            <a:cxnSpLocks/>
          </p:cNvCxnSpPr>
          <p:nvPr/>
        </p:nvCxnSpPr>
        <p:spPr>
          <a:xfrm rot="8100000" flipV="1">
            <a:off x="4525191" y="5545164"/>
            <a:ext cx="0" cy="39415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FAE7CE0-6C23-82B0-7BB6-7C0B09E40B14}"/>
              </a:ext>
            </a:extLst>
          </p:cNvPr>
          <p:cNvCxnSpPr>
            <a:cxnSpLocks/>
          </p:cNvCxnSpPr>
          <p:nvPr/>
        </p:nvCxnSpPr>
        <p:spPr>
          <a:xfrm rot="2700000" flipH="1" flipV="1">
            <a:off x="3978121" y="5545164"/>
            <a:ext cx="0" cy="39415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3051F72-9521-87EF-85B0-8E07767523C3}"/>
              </a:ext>
            </a:extLst>
          </p:cNvPr>
          <p:cNvCxnSpPr>
            <a:cxnSpLocks/>
          </p:cNvCxnSpPr>
          <p:nvPr/>
        </p:nvCxnSpPr>
        <p:spPr>
          <a:xfrm rot="8100000" flipV="1">
            <a:off x="4539602" y="5030142"/>
            <a:ext cx="0" cy="39415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CB1B9CA-BC27-28B4-A417-F409A2952E4D}"/>
              </a:ext>
            </a:extLst>
          </p:cNvPr>
          <p:cNvCxnSpPr>
            <a:cxnSpLocks/>
          </p:cNvCxnSpPr>
          <p:nvPr/>
        </p:nvCxnSpPr>
        <p:spPr>
          <a:xfrm rot="2700000" flipH="1" flipV="1">
            <a:off x="3945029" y="5047788"/>
            <a:ext cx="0" cy="394152"/>
          </a:xfrm>
          <a:prstGeom prst="line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</p:cxnSp>
      <p:grpSp>
        <p:nvGrpSpPr>
          <p:cNvPr id="99" name="Group 98" descr="\documentclass{article}&#10;\usepackage{amsmath}&#10;\pagestyle{empty}&#10;\begin{document}&#10;Delay &#10;&#10;&#10;\end{document}" title="IguanaTex Vector Display">
            <a:extLst>
              <a:ext uri="{FF2B5EF4-FFF2-40B4-BE49-F238E27FC236}">
                <a16:creationId xmlns:a16="http://schemas.microsoft.com/office/drawing/2014/main" id="{4127EFA1-7B18-95A6-0F85-2D968F8EDD87}"/>
              </a:ext>
            </a:extLst>
          </p:cNvPr>
          <p:cNvGrpSpPr>
            <a:grpSpLocks noChangeAspect="1"/>
          </p:cNvGrpSpPr>
          <p:nvPr>
            <p:custDataLst>
              <p:tags r:id="rId34"/>
            </p:custDataLst>
          </p:nvPr>
        </p:nvGrpSpPr>
        <p:grpSpPr>
          <a:xfrm>
            <a:off x="3934238" y="4791704"/>
            <a:ext cx="567606" cy="211992"/>
            <a:chOff x="6730945" y="4030501"/>
            <a:chExt cx="340653" cy="127229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7FE2279-62B4-01FB-D055-8A6AC4EC12C1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>
            <a:xfrm>
              <a:off x="6730945" y="4032057"/>
              <a:ext cx="94153" cy="96660"/>
            </a:xfrm>
            <a:custGeom>
              <a:avLst/>
              <a:gdLst>
                <a:gd name="csX0" fmla="*/ 77 w 94153"/>
                <a:gd name="csY0" fmla="*/ 63 h 96660"/>
                <a:gd name="csX1" fmla="*/ 77 w 94153"/>
                <a:gd name="csY1" fmla="*/ 4450 h 96660"/>
                <a:gd name="csX2" fmla="*/ 3439 w 94153"/>
                <a:gd name="csY2" fmla="*/ 4450 h 96660"/>
                <a:gd name="csX3" fmla="*/ 14508 w 94153"/>
                <a:gd name="csY3" fmla="*/ 11102 h 96660"/>
                <a:gd name="csX4" fmla="*/ 14508 w 94153"/>
                <a:gd name="csY4" fmla="*/ 85685 h 96660"/>
                <a:gd name="csX5" fmla="*/ 3439 w 94153"/>
                <a:gd name="csY5" fmla="*/ 92336 h 96660"/>
                <a:gd name="csX6" fmla="*/ 77 w 94153"/>
                <a:gd name="csY6" fmla="*/ 92336 h 96660"/>
                <a:gd name="csX7" fmla="*/ 77 w 94153"/>
                <a:gd name="csY7" fmla="*/ 96723 h 96660"/>
                <a:gd name="csX8" fmla="*/ 51357 w 94153"/>
                <a:gd name="csY8" fmla="*/ 96723 h 96660"/>
                <a:gd name="csX9" fmla="*/ 94230 w 94153"/>
                <a:gd name="csY9" fmla="*/ 49171 h 96660"/>
                <a:gd name="csX10" fmla="*/ 51357 w 94153"/>
                <a:gd name="csY10" fmla="*/ 63 h 96660"/>
                <a:gd name="csX11" fmla="*/ 77 w 94153"/>
                <a:gd name="csY11" fmla="*/ 63 h 96660"/>
                <a:gd name="csX12" fmla="*/ 33423 w 94153"/>
                <a:gd name="csY12" fmla="*/ 92336 h 96660"/>
                <a:gd name="csX13" fmla="*/ 26557 w 94153"/>
                <a:gd name="csY13" fmla="*/ 86675 h 96660"/>
                <a:gd name="csX14" fmla="*/ 26557 w 94153"/>
                <a:gd name="csY14" fmla="*/ 10111 h 96660"/>
                <a:gd name="csX15" fmla="*/ 33423 w 94153"/>
                <a:gd name="csY15" fmla="*/ 4450 h 96660"/>
                <a:gd name="csX16" fmla="*/ 47434 w 94153"/>
                <a:gd name="csY16" fmla="*/ 4450 h 96660"/>
                <a:gd name="csX17" fmla="*/ 72934 w 94153"/>
                <a:gd name="csY17" fmla="*/ 17612 h 96660"/>
                <a:gd name="csX18" fmla="*/ 80219 w 94153"/>
                <a:gd name="csY18" fmla="*/ 49171 h 96660"/>
                <a:gd name="csX19" fmla="*/ 72513 w 94153"/>
                <a:gd name="csY19" fmla="*/ 80307 h 96660"/>
                <a:gd name="csX20" fmla="*/ 47574 w 94153"/>
                <a:gd name="csY20" fmla="*/ 92336 h 96660"/>
                <a:gd name="csX21" fmla="*/ 33423 w 94153"/>
                <a:gd name="csY21" fmla="*/ 92336 h 966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94153" h="96660">
                  <a:moveTo>
                    <a:pt x="77" y="63"/>
                  </a:moveTo>
                  <a:lnTo>
                    <a:pt x="77" y="4450"/>
                  </a:lnTo>
                  <a:lnTo>
                    <a:pt x="3439" y="4450"/>
                  </a:lnTo>
                  <a:cubicBezTo>
                    <a:pt x="14228" y="4450"/>
                    <a:pt x="14508" y="6007"/>
                    <a:pt x="14508" y="11102"/>
                  </a:cubicBezTo>
                  <a:lnTo>
                    <a:pt x="14508" y="85685"/>
                  </a:lnTo>
                  <a:cubicBezTo>
                    <a:pt x="14508" y="90779"/>
                    <a:pt x="14228" y="92336"/>
                    <a:pt x="3439" y="92336"/>
                  </a:cubicBezTo>
                  <a:lnTo>
                    <a:pt x="77" y="92336"/>
                  </a:lnTo>
                  <a:lnTo>
                    <a:pt x="77" y="96723"/>
                  </a:lnTo>
                  <a:lnTo>
                    <a:pt x="51357" y="96723"/>
                  </a:lnTo>
                  <a:cubicBezTo>
                    <a:pt x="74895" y="96723"/>
                    <a:pt x="94230" y="75778"/>
                    <a:pt x="94230" y="49171"/>
                  </a:cubicBezTo>
                  <a:cubicBezTo>
                    <a:pt x="94230" y="22282"/>
                    <a:pt x="75315" y="63"/>
                    <a:pt x="51357" y="63"/>
                  </a:cubicBezTo>
                  <a:lnTo>
                    <a:pt x="77" y="63"/>
                  </a:lnTo>
                  <a:close/>
                  <a:moveTo>
                    <a:pt x="33423" y="92336"/>
                  </a:moveTo>
                  <a:cubicBezTo>
                    <a:pt x="26838" y="92336"/>
                    <a:pt x="26557" y="91346"/>
                    <a:pt x="26557" y="86675"/>
                  </a:cubicBezTo>
                  <a:lnTo>
                    <a:pt x="26557" y="10111"/>
                  </a:lnTo>
                  <a:cubicBezTo>
                    <a:pt x="26557" y="5441"/>
                    <a:pt x="26838" y="4450"/>
                    <a:pt x="33423" y="4450"/>
                  </a:cubicBezTo>
                  <a:lnTo>
                    <a:pt x="47434" y="4450"/>
                  </a:lnTo>
                  <a:cubicBezTo>
                    <a:pt x="56120" y="4450"/>
                    <a:pt x="65788" y="7564"/>
                    <a:pt x="72934" y="17612"/>
                  </a:cubicBezTo>
                  <a:cubicBezTo>
                    <a:pt x="78958" y="25962"/>
                    <a:pt x="80219" y="38133"/>
                    <a:pt x="80219" y="49171"/>
                  </a:cubicBezTo>
                  <a:cubicBezTo>
                    <a:pt x="80219" y="64881"/>
                    <a:pt x="77557" y="73372"/>
                    <a:pt x="72513" y="80307"/>
                  </a:cubicBezTo>
                  <a:cubicBezTo>
                    <a:pt x="69711" y="84128"/>
                    <a:pt x="61725" y="92336"/>
                    <a:pt x="47574" y="92336"/>
                  </a:cubicBezTo>
                  <a:lnTo>
                    <a:pt x="33423" y="92336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9152216-3385-6804-8BE4-6A83C910FCB5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6836992" y="4065315"/>
              <a:ext cx="54222" cy="64959"/>
            </a:xfrm>
            <a:custGeom>
              <a:avLst/>
              <a:gdLst>
                <a:gd name="csX0" fmla="*/ 11854 w 54222"/>
                <a:gd name="csY0" fmla="*/ 27801 h 64959"/>
                <a:gd name="csX1" fmla="*/ 29227 w 54222"/>
                <a:gd name="csY1" fmla="*/ 3176 h 64959"/>
                <a:gd name="csX2" fmla="*/ 45059 w 54222"/>
                <a:gd name="csY2" fmla="*/ 27801 h 64959"/>
                <a:gd name="csX3" fmla="*/ 11854 w 54222"/>
                <a:gd name="csY3" fmla="*/ 27801 h 64959"/>
                <a:gd name="csX4" fmla="*/ 11713 w 54222"/>
                <a:gd name="csY4" fmla="*/ 30773 h 64959"/>
                <a:gd name="csX5" fmla="*/ 50804 w 54222"/>
                <a:gd name="csY5" fmla="*/ 30773 h 64959"/>
                <a:gd name="csX6" fmla="*/ 54307 w 54222"/>
                <a:gd name="csY6" fmla="*/ 27801 h 64959"/>
                <a:gd name="csX7" fmla="*/ 29227 w 54222"/>
                <a:gd name="csY7" fmla="*/ 63 h 64959"/>
                <a:gd name="csX8" fmla="*/ 84 w 54222"/>
                <a:gd name="csY8" fmla="*/ 32330 h 64959"/>
                <a:gd name="csX9" fmla="*/ 30908 w 54222"/>
                <a:gd name="csY9" fmla="*/ 65022 h 64959"/>
                <a:gd name="csX10" fmla="*/ 54307 w 54222"/>
                <a:gd name="csY10" fmla="*/ 46624 h 64959"/>
                <a:gd name="csX11" fmla="*/ 52485 w 54222"/>
                <a:gd name="csY11" fmla="*/ 44926 h 64959"/>
                <a:gd name="csX12" fmla="*/ 50664 w 54222"/>
                <a:gd name="csY12" fmla="*/ 46907 h 64959"/>
                <a:gd name="csX13" fmla="*/ 31749 w 54222"/>
                <a:gd name="csY13" fmla="*/ 61484 h 64959"/>
                <a:gd name="csX14" fmla="*/ 15917 w 54222"/>
                <a:gd name="csY14" fmla="*/ 52002 h 64959"/>
                <a:gd name="csX15" fmla="*/ 11713 w 54222"/>
                <a:gd name="csY15" fmla="*/ 30773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4222" h="64959">
                  <a:moveTo>
                    <a:pt x="11854" y="27801"/>
                  </a:moveTo>
                  <a:cubicBezTo>
                    <a:pt x="12694" y="6714"/>
                    <a:pt x="24463" y="3176"/>
                    <a:pt x="29227" y="3176"/>
                  </a:cubicBezTo>
                  <a:cubicBezTo>
                    <a:pt x="43658" y="3176"/>
                    <a:pt x="45059" y="22282"/>
                    <a:pt x="45059" y="27801"/>
                  </a:cubicBezTo>
                  <a:lnTo>
                    <a:pt x="11854" y="27801"/>
                  </a:lnTo>
                  <a:close/>
                  <a:moveTo>
                    <a:pt x="11713" y="30773"/>
                  </a:moveTo>
                  <a:lnTo>
                    <a:pt x="50804" y="30773"/>
                  </a:lnTo>
                  <a:cubicBezTo>
                    <a:pt x="53886" y="30773"/>
                    <a:pt x="54307" y="30773"/>
                    <a:pt x="54307" y="27801"/>
                  </a:cubicBezTo>
                  <a:cubicBezTo>
                    <a:pt x="54307" y="13791"/>
                    <a:pt x="46741" y="63"/>
                    <a:pt x="29227" y="63"/>
                  </a:cubicBezTo>
                  <a:cubicBezTo>
                    <a:pt x="12974" y="63"/>
                    <a:pt x="84" y="14640"/>
                    <a:pt x="84" y="32330"/>
                  </a:cubicBezTo>
                  <a:cubicBezTo>
                    <a:pt x="84" y="51294"/>
                    <a:pt x="14796" y="65022"/>
                    <a:pt x="30908" y="65022"/>
                  </a:cubicBezTo>
                  <a:cubicBezTo>
                    <a:pt x="48002" y="65022"/>
                    <a:pt x="54307" y="49313"/>
                    <a:pt x="54307" y="46624"/>
                  </a:cubicBezTo>
                  <a:cubicBezTo>
                    <a:pt x="54307" y="45209"/>
                    <a:pt x="53186" y="44926"/>
                    <a:pt x="52485" y="44926"/>
                  </a:cubicBezTo>
                  <a:cubicBezTo>
                    <a:pt x="51224" y="44926"/>
                    <a:pt x="50944" y="45775"/>
                    <a:pt x="50664" y="46907"/>
                  </a:cubicBezTo>
                  <a:cubicBezTo>
                    <a:pt x="45760" y="61484"/>
                    <a:pt x="33150" y="61484"/>
                    <a:pt x="31749" y="61484"/>
                  </a:cubicBezTo>
                  <a:cubicBezTo>
                    <a:pt x="24744" y="61484"/>
                    <a:pt x="19139" y="57238"/>
                    <a:pt x="15917" y="52002"/>
                  </a:cubicBezTo>
                  <a:cubicBezTo>
                    <a:pt x="11713" y="45209"/>
                    <a:pt x="11713" y="35868"/>
                    <a:pt x="11713" y="30773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ECD38C8-3AE8-9958-05FD-727BC5D6B3DE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6899964" y="4030501"/>
              <a:ext cx="31104" cy="98217"/>
            </a:xfrm>
            <a:custGeom>
              <a:avLst/>
              <a:gdLst>
                <a:gd name="csX0" fmla="*/ 20265 w 31104"/>
                <a:gd name="csY0" fmla="*/ 63 h 98217"/>
                <a:gd name="csX1" fmla="*/ 89 w 31104"/>
                <a:gd name="csY1" fmla="*/ 1620 h 98217"/>
                <a:gd name="csX2" fmla="*/ 89 w 31104"/>
                <a:gd name="csY2" fmla="*/ 6007 h 98217"/>
                <a:gd name="csX3" fmla="*/ 11017 w 31104"/>
                <a:gd name="csY3" fmla="*/ 13932 h 98217"/>
                <a:gd name="csX4" fmla="*/ 11017 w 31104"/>
                <a:gd name="csY4" fmla="*/ 87524 h 98217"/>
                <a:gd name="csX5" fmla="*/ 89 w 31104"/>
                <a:gd name="csY5" fmla="*/ 93893 h 98217"/>
                <a:gd name="csX6" fmla="*/ 89 w 31104"/>
                <a:gd name="csY6" fmla="*/ 98280 h 98217"/>
                <a:gd name="csX7" fmla="*/ 15641 w 31104"/>
                <a:gd name="csY7" fmla="*/ 97856 h 98217"/>
                <a:gd name="csX8" fmla="*/ 31193 w 31104"/>
                <a:gd name="csY8" fmla="*/ 98280 h 98217"/>
                <a:gd name="csX9" fmla="*/ 31193 w 31104"/>
                <a:gd name="csY9" fmla="*/ 93893 h 98217"/>
                <a:gd name="csX10" fmla="*/ 20265 w 31104"/>
                <a:gd name="csY10" fmla="*/ 87524 h 98217"/>
                <a:gd name="csX11" fmla="*/ 20265 w 31104"/>
                <a:gd name="csY11" fmla="*/ 63 h 982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31104" h="98217">
                  <a:moveTo>
                    <a:pt x="20265" y="63"/>
                  </a:moveTo>
                  <a:lnTo>
                    <a:pt x="89" y="1620"/>
                  </a:lnTo>
                  <a:lnTo>
                    <a:pt x="89" y="6007"/>
                  </a:lnTo>
                  <a:cubicBezTo>
                    <a:pt x="9896" y="6007"/>
                    <a:pt x="11017" y="6997"/>
                    <a:pt x="11017" y="13932"/>
                  </a:cubicBezTo>
                  <a:lnTo>
                    <a:pt x="11017" y="87524"/>
                  </a:lnTo>
                  <a:cubicBezTo>
                    <a:pt x="11017" y="93893"/>
                    <a:pt x="9476" y="93893"/>
                    <a:pt x="89" y="93893"/>
                  </a:cubicBezTo>
                  <a:lnTo>
                    <a:pt x="89" y="98280"/>
                  </a:lnTo>
                  <a:cubicBezTo>
                    <a:pt x="4712" y="98139"/>
                    <a:pt x="12138" y="97856"/>
                    <a:pt x="15641" y="97856"/>
                  </a:cubicBezTo>
                  <a:cubicBezTo>
                    <a:pt x="19144" y="97856"/>
                    <a:pt x="26009" y="98139"/>
                    <a:pt x="31193" y="98280"/>
                  </a:cubicBezTo>
                  <a:lnTo>
                    <a:pt x="31193" y="93893"/>
                  </a:lnTo>
                  <a:cubicBezTo>
                    <a:pt x="21806" y="93893"/>
                    <a:pt x="20265" y="93893"/>
                    <a:pt x="20265" y="87524"/>
                  </a:cubicBezTo>
                  <a:lnTo>
                    <a:pt x="20265" y="63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17027D2-6676-0B8F-2510-5E1054C16444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6940144" y="4065315"/>
              <a:ext cx="63189" cy="64959"/>
            </a:xfrm>
            <a:custGeom>
              <a:avLst/>
              <a:gdLst>
                <a:gd name="csX0" fmla="*/ 40863 w 63189"/>
                <a:gd name="csY0" fmla="*/ 52710 h 64959"/>
                <a:gd name="csX1" fmla="*/ 51792 w 63189"/>
                <a:gd name="csY1" fmla="*/ 64315 h 64959"/>
                <a:gd name="csX2" fmla="*/ 63281 w 63189"/>
                <a:gd name="csY2" fmla="*/ 50870 h 64959"/>
                <a:gd name="csX3" fmla="*/ 63281 w 63189"/>
                <a:gd name="csY3" fmla="*/ 42944 h 64959"/>
                <a:gd name="csX4" fmla="*/ 59778 w 63189"/>
                <a:gd name="csY4" fmla="*/ 42944 h 64959"/>
                <a:gd name="csX5" fmla="*/ 59778 w 63189"/>
                <a:gd name="csY5" fmla="*/ 50870 h 64959"/>
                <a:gd name="csX6" fmla="*/ 54734 w 63189"/>
                <a:gd name="csY6" fmla="*/ 59927 h 64959"/>
                <a:gd name="csX7" fmla="*/ 49550 w 63189"/>
                <a:gd name="csY7" fmla="*/ 52851 h 64959"/>
                <a:gd name="csX8" fmla="*/ 49550 w 63189"/>
                <a:gd name="csY8" fmla="*/ 24546 h 64959"/>
                <a:gd name="csX9" fmla="*/ 44506 w 63189"/>
                <a:gd name="csY9" fmla="*/ 7847 h 64959"/>
                <a:gd name="csX10" fmla="*/ 25311 w 63189"/>
                <a:gd name="csY10" fmla="*/ 63 h 64959"/>
                <a:gd name="csX11" fmla="*/ 4155 w 63189"/>
                <a:gd name="csY11" fmla="*/ 16055 h 64959"/>
                <a:gd name="csX12" fmla="*/ 10600 w 63189"/>
                <a:gd name="csY12" fmla="*/ 22707 h 64959"/>
                <a:gd name="csX13" fmla="*/ 17045 w 63189"/>
                <a:gd name="csY13" fmla="*/ 16196 h 64959"/>
                <a:gd name="csX14" fmla="*/ 9899 w 63189"/>
                <a:gd name="csY14" fmla="*/ 9686 h 64959"/>
                <a:gd name="csX15" fmla="*/ 25031 w 63189"/>
                <a:gd name="csY15" fmla="*/ 3176 h 64959"/>
                <a:gd name="csX16" fmla="*/ 39883 w 63189"/>
                <a:gd name="csY16" fmla="*/ 21291 h 64959"/>
                <a:gd name="csX17" fmla="*/ 39883 w 63189"/>
                <a:gd name="csY17" fmla="*/ 26528 h 64959"/>
                <a:gd name="csX18" fmla="*/ 14102 w 63189"/>
                <a:gd name="csY18" fmla="*/ 31623 h 64959"/>
                <a:gd name="csX19" fmla="*/ 92 w 63189"/>
                <a:gd name="csY19" fmla="*/ 50021 h 64959"/>
                <a:gd name="csX20" fmla="*/ 22509 w 63189"/>
                <a:gd name="csY20" fmla="*/ 65022 h 64959"/>
                <a:gd name="csX21" fmla="*/ 40863 w 63189"/>
                <a:gd name="csY21" fmla="*/ 52710 h 64959"/>
                <a:gd name="csX22" fmla="*/ 39883 w 63189"/>
                <a:gd name="csY22" fmla="*/ 29500 h 64959"/>
                <a:gd name="csX23" fmla="*/ 39883 w 63189"/>
                <a:gd name="csY23" fmla="*/ 43652 h 64959"/>
                <a:gd name="csX24" fmla="*/ 23490 w 63189"/>
                <a:gd name="csY24" fmla="*/ 61909 h 64959"/>
                <a:gd name="csX25" fmla="*/ 10880 w 63189"/>
                <a:gd name="csY25" fmla="*/ 49879 h 64959"/>
                <a:gd name="csX26" fmla="*/ 39883 w 63189"/>
                <a:gd name="csY26" fmla="*/ 29500 h 64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3189" h="64959">
                  <a:moveTo>
                    <a:pt x="40863" y="52710"/>
                  </a:moveTo>
                  <a:cubicBezTo>
                    <a:pt x="41424" y="58371"/>
                    <a:pt x="45207" y="64315"/>
                    <a:pt x="51792" y="64315"/>
                  </a:cubicBezTo>
                  <a:cubicBezTo>
                    <a:pt x="54734" y="64315"/>
                    <a:pt x="63281" y="62333"/>
                    <a:pt x="63281" y="50870"/>
                  </a:cubicBezTo>
                  <a:lnTo>
                    <a:pt x="63281" y="42944"/>
                  </a:lnTo>
                  <a:lnTo>
                    <a:pt x="59778" y="42944"/>
                  </a:lnTo>
                  <a:lnTo>
                    <a:pt x="59778" y="50870"/>
                  </a:lnTo>
                  <a:cubicBezTo>
                    <a:pt x="59778" y="59078"/>
                    <a:pt x="56275" y="59927"/>
                    <a:pt x="54734" y="59927"/>
                  </a:cubicBezTo>
                  <a:cubicBezTo>
                    <a:pt x="50111" y="59927"/>
                    <a:pt x="49550" y="53559"/>
                    <a:pt x="49550" y="52851"/>
                  </a:cubicBezTo>
                  <a:lnTo>
                    <a:pt x="49550" y="24546"/>
                  </a:lnTo>
                  <a:cubicBezTo>
                    <a:pt x="49550" y="18602"/>
                    <a:pt x="49550" y="13083"/>
                    <a:pt x="44506" y="7847"/>
                  </a:cubicBezTo>
                  <a:cubicBezTo>
                    <a:pt x="39042" y="2327"/>
                    <a:pt x="32036" y="63"/>
                    <a:pt x="25311" y="63"/>
                  </a:cubicBezTo>
                  <a:cubicBezTo>
                    <a:pt x="13822" y="63"/>
                    <a:pt x="4155" y="6714"/>
                    <a:pt x="4155" y="16055"/>
                  </a:cubicBezTo>
                  <a:cubicBezTo>
                    <a:pt x="4155" y="20301"/>
                    <a:pt x="6957" y="22707"/>
                    <a:pt x="10600" y="22707"/>
                  </a:cubicBezTo>
                  <a:cubicBezTo>
                    <a:pt x="14523" y="22707"/>
                    <a:pt x="17045" y="19876"/>
                    <a:pt x="17045" y="16196"/>
                  </a:cubicBezTo>
                  <a:cubicBezTo>
                    <a:pt x="17045" y="14498"/>
                    <a:pt x="16344" y="9828"/>
                    <a:pt x="9899" y="9686"/>
                  </a:cubicBezTo>
                  <a:cubicBezTo>
                    <a:pt x="13682" y="4733"/>
                    <a:pt x="20547" y="3176"/>
                    <a:pt x="25031" y="3176"/>
                  </a:cubicBezTo>
                  <a:cubicBezTo>
                    <a:pt x="31896" y="3176"/>
                    <a:pt x="39883" y="8696"/>
                    <a:pt x="39883" y="21291"/>
                  </a:cubicBezTo>
                  <a:lnTo>
                    <a:pt x="39883" y="26528"/>
                  </a:lnTo>
                  <a:cubicBezTo>
                    <a:pt x="32737" y="26952"/>
                    <a:pt x="22929" y="27377"/>
                    <a:pt x="14102" y="31623"/>
                  </a:cubicBezTo>
                  <a:cubicBezTo>
                    <a:pt x="3594" y="36434"/>
                    <a:pt x="92" y="43794"/>
                    <a:pt x="92" y="50021"/>
                  </a:cubicBezTo>
                  <a:cubicBezTo>
                    <a:pt x="92" y="61484"/>
                    <a:pt x="13682" y="65022"/>
                    <a:pt x="22509" y="65022"/>
                  </a:cubicBezTo>
                  <a:cubicBezTo>
                    <a:pt x="31756" y="65022"/>
                    <a:pt x="38201" y="59361"/>
                    <a:pt x="40863" y="52710"/>
                  </a:cubicBezTo>
                  <a:close/>
                  <a:moveTo>
                    <a:pt x="39883" y="29500"/>
                  </a:moveTo>
                  <a:lnTo>
                    <a:pt x="39883" y="43652"/>
                  </a:lnTo>
                  <a:cubicBezTo>
                    <a:pt x="39883" y="57097"/>
                    <a:pt x="29795" y="61909"/>
                    <a:pt x="23490" y="61909"/>
                  </a:cubicBezTo>
                  <a:cubicBezTo>
                    <a:pt x="16624" y="61909"/>
                    <a:pt x="10880" y="56955"/>
                    <a:pt x="10880" y="49879"/>
                  </a:cubicBezTo>
                  <a:cubicBezTo>
                    <a:pt x="10880" y="42095"/>
                    <a:pt x="16765" y="30349"/>
                    <a:pt x="39883" y="29500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CCE1E40-429B-84F1-0898-EDE7DF55F5D2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7003085" y="4067721"/>
              <a:ext cx="68513" cy="90009"/>
            </a:xfrm>
            <a:custGeom>
              <a:avLst/>
              <a:gdLst>
                <a:gd name="csX0" fmla="*/ 55580 w 68513"/>
                <a:gd name="csY0" fmla="*/ 13508 h 90009"/>
                <a:gd name="csX1" fmla="*/ 68610 w 68513"/>
                <a:gd name="csY1" fmla="*/ 4450 h 90009"/>
                <a:gd name="csX2" fmla="*/ 68610 w 68513"/>
                <a:gd name="csY2" fmla="*/ 63 h 90009"/>
                <a:gd name="csX3" fmla="*/ 58102 w 68513"/>
                <a:gd name="csY3" fmla="*/ 487 h 90009"/>
                <a:gd name="csX4" fmla="*/ 45912 w 68513"/>
                <a:gd name="csY4" fmla="*/ 63 h 90009"/>
                <a:gd name="csX5" fmla="*/ 45912 w 68513"/>
                <a:gd name="csY5" fmla="*/ 4450 h 90009"/>
                <a:gd name="csX6" fmla="*/ 52497 w 68513"/>
                <a:gd name="csY6" fmla="*/ 10536 h 90009"/>
                <a:gd name="csX7" fmla="*/ 51656 w 68513"/>
                <a:gd name="csY7" fmla="*/ 13932 h 90009"/>
                <a:gd name="csX8" fmla="*/ 37505 w 68513"/>
                <a:gd name="csY8" fmla="*/ 48747 h 90009"/>
                <a:gd name="csX9" fmla="*/ 21953 w 68513"/>
                <a:gd name="csY9" fmla="*/ 10677 h 90009"/>
                <a:gd name="csX10" fmla="*/ 21113 w 68513"/>
                <a:gd name="csY10" fmla="*/ 8130 h 90009"/>
                <a:gd name="csX11" fmla="*/ 28959 w 68513"/>
                <a:gd name="csY11" fmla="*/ 4450 h 90009"/>
                <a:gd name="csX12" fmla="*/ 28959 w 68513"/>
                <a:gd name="csY12" fmla="*/ 63 h 90009"/>
                <a:gd name="csX13" fmla="*/ 13687 w 68513"/>
                <a:gd name="csY13" fmla="*/ 487 h 90009"/>
                <a:gd name="csX14" fmla="*/ 96 w 68513"/>
                <a:gd name="csY14" fmla="*/ 63 h 90009"/>
                <a:gd name="csX15" fmla="*/ 96 w 68513"/>
                <a:gd name="csY15" fmla="*/ 4450 h 90009"/>
                <a:gd name="csX16" fmla="*/ 11445 w 68513"/>
                <a:gd name="csY16" fmla="*/ 9403 h 90009"/>
                <a:gd name="csX17" fmla="*/ 32461 w 68513"/>
                <a:gd name="csY17" fmla="*/ 61059 h 90009"/>
                <a:gd name="csX18" fmla="*/ 28959 w 68513"/>
                <a:gd name="csY18" fmla="*/ 69409 h 90009"/>
                <a:gd name="csX19" fmla="*/ 12986 w 68513"/>
                <a:gd name="csY19" fmla="*/ 86958 h 90009"/>
                <a:gd name="csX20" fmla="*/ 6401 w 68513"/>
                <a:gd name="csY20" fmla="*/ 84411 h 90009"/>
                <a:gd name="csX21" fmla="*/ 11865 w 68513"/>
                <a:gd name="csY21" fmla="*/ 78467 h 90009"/>
                <a:gd name="csX22" fmla="*/ 5981 w 68513"/>
                <a:gd name="csY22" fmla="*/ 72523 h 90009"/>
                <a:gd name="csX23" fmla="*/ 96 w 68513"/>
                <a:gd name="csY23" fmla="*/ 78608 h 90009"/>
                <a:gd name="csX24" fmla="*/ 12986 w 68513"/>
                <a:gd name="csY24" fmla="*/ 90072 h 90009"/>
                <a:gd name="csX25" fmla="*/ 30920 w 68513"/>
                <a:gd name="csY25" fmla="*/ 73938 h 90009"/>
                <a:gd name="csX26" fmla="*/ 55580 w 68513"/>
                <a:gd name="csY26" fmla="*/ 13508 h 90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68513" h="90009">
                  <a:moveTo>
                    <a:pt x="55580" y="13508"/>
                  </a:moveTo>
                  <a:cubicBezTo>
                    <a:pt x="59222" y="4592"/>
                    <a:pt x="66368" y="4450"/>
                    <a:pt x="68610" y="4450"/>
                  </a:cubicBezTo>
                  <a:lnTo>
                    <a:pt x="68610" y="63"/>
                  </a:lnTo>
                  <a:cubicBezTo>
                    <a:pt x="65387" y="346"/>
                    <a:pt x="61324" y="487"/>
                    <a:pt x="58102" y="487"/>
                  </a:cubicBezTo>
                  <a:cubicBezTo>
                    <a:pt x="55580" y="487"/>
                    <a:pt x="48994" y="204"/>
                    <a:pt x="45912" y="63"/>
                  </a:cubicBezTo>
                  <a:lnTo>
                    <a:pt x="45912" y="4450"/>
                  </a:lnTo>
                  <a:cubicBezTo>
                    <a:pt x="50255" y="4592"/>
                    <a:pt x="52497" y="6997"/>
                    <a:pt x="52497" y="10536"/>
                  </a:cubicBezTo>
                  <a:cubicBezTo>
                    <a:pt x="52497" y="11951"/>
                    <a:pt x="52357" y="12234"/>
                    <a:pt x="51656" y="13932"/>
                  </a:cubicBezTo>
                  <a:lnTo>
                    <a:pt x="37505" y="48747"/>
                  </a:lnTo>
                  <a:lnTo>
                    <a:pt x="21953" y="10677"/>
                  </a:lnTo>
                  <a:cubicBezTo>
                    <a:pt x="21393" y="9262"/>
                    <a:pt x="21113" y="8696"/>
                    <a:pt x="21113" y="8130"/>
                  </a:cubicBezTo>
                  <a:cubicBezTo>
                    <a:pt x="21113" y="4450"/>
                    <a:pt x="26297" y="4450"/>
                    <a:pt x="28959" y="4450"/>
                  </a:cubicBezTo>
                  <a:lnTo>
                    <a:pt x="28959" y="63"/>
                  </a:lnTo>
                  <a:cubicBezTo>
                    <a:pt x="25316" y="204"/>
                    <a:pt x="16069" y="487"/>
                    <a:pt x="13687" y="487"/>
                  </a:cubicBezTo>
                  <a:cubicBezTo>
                    <a:pt x="9904" y="487"/>
                    <a:pt x="4300" y="346"/>
                    <a:pt x="96" y="63"/>
                  </a:cubicBezTo>
                  <a:lnTo>
                    <a:pt x="96" y="4450"/>
                  </a:lnTo>
                  <a:cubicBezTo>
                    <a:pt x="6821" y="4450"/>
                    <a:pt x="9484" y="4450"/>
                    <a:pt x="11445" y="9403"/>
                  </a:cubicBezTo>
                  <a:lnTo>
                    <a:pt x="32461" y="61059"/>
                  </a:lnTo>
                  <a:cubicBezTo>
                    <a:pt x="31761" y="62899"/>
                    <a:pt x="29799" y="67570"/>
                    <a:pt x="28959" y="69409"/>
                  </a:cubicBezTo>
                  <a:cubicBezTo>
                    <a:pt x="25876" y="77193"/>
                    <a:pt x="21953" y="86958"/>
                    <a:pt x="12986" y="86958"/>
                  </a:cubicBezTo>
                  <a:cubicBezTo>
                    <a:pt x="12286" y="86958"/>
                    <a:pt x="9063" y="86958"/>
                    <a:pt x="6401" y="84411"/>
                  </a:cubicBezTo>
                  <a:cubicBezTo>
                    <a:pt x="10745" y="83845"/>
                    <a:pt x="11865" y="80731"/>
                    <a:pt x="11865" y="78467"/>
                  </a:cubicBezTo>
                  <a:cubicBezTo>
                    <a:pt x="11865" y="74787"/>
                    <a:pt x="9203" y="72523"/>
                    <a:pt x="5981" y="72523"/>
                  </a:cubicBezTo>
                  <a:cubicBezTo>
                    <a:pt x="3179" y="72523"/>
                    <a:pt x="96" y="74363"/>
                    <a:pt x="96" y="78608"/>
                  </a:cubicBezTo>
                  <a:cubicBezTo>
                    <a:pt x="96" y="84977"/>
                    <a:pt x="5981" y="90072"/>
                    <a:pt x="12986" y="90072"/>
                  </a:cubicBezTo>
                  <a:cubicBezTo>
                    <a:pt x="21813" y="90072"/>
                    <a:pt x="27558" y="82005"/>
                    <a:pt x="30920" y="73938"/>
                  </a:cubicBezTo>
                  <a:lnTo>
                    <a:pt x="55580" y="13508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100" name="Oval 99">
            <a:extLst>
              <a:ext uri="{FF2B5EF4-FFF2-40B4-BE49-F238E27FC236}">
                <a16:creationId xmlns:a16="http://schemas.microsoft.com/office/drawing/2014/main" id="{797B9EB7-6CF9-40FF-1693-0FAEA544D9BB}"/>
              </a:ext>
            </a:extLst>
          </p:cNvPr>
          <p:cNvSpPr/>
          <p:nvPr/>
        </p:nvSpPr>
        <p:spPr>
          <a:xfrm rot="5400000">
            <a:off x="2923281" y="3661541"/>
            <a:ext cx="98539" cy="453852"/>
          </a:xfrm>
          <a:prstGeom prst="ellipse">
            <a:avLst/>
          </a:prstGeom>
          <a:solidFill>
            <a:sysClr val="window" lastClr="FFFFFF">
              <a:lumMod val="65000"/>
              <a:alpha val="60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8B03A0F-2504-7B65-F3B5-7CAB6962C024}"/>
              </a:ext>
            </a:extLst>
          </p:cNvPr>
          <p:cNvGrpSpPr/>
          <p:nvPr/>
        </p:nvGrpSpPr>
        <p:grpSpPr>
          <a:xfrm>
            <a:off x="2756765" y="4252459"/>
            <a:ext cx="431568" cy="0"/>
            <a:chOff x="1325099" y="1267245"/>
            <a:chExt cx="184447" cy="0"/>
          </a:xfrm>
        </p:grpSpPr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F8F9EA7D-D953-56EC-D788-192532E35B97}"/>
                </a:ext>
              </a:extLst>
            </p:cNvPr>
            <p:cNvCxnSpPr>
              <a:cxnSpLocks/>
            </p:cNvCxnSpPr>
            <p:nvPr/>
          </p:nvCxnSpPr>
          <p:spPr>
            <a:xfrm>
              <a:off x="1325099" y="1267245"/>
              <a:ext cx="8156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E0478599-DB4F-B9C0-2E3D-66BD36BCD067}"/>
                </a:ext>
              </a:extLst>
            </p:cNvPr>
            <p:cNvCxnSpPr>
              <a:cxnSpLocks/>
            </p:cNvCxnSpPr>
            <p:nvPr/>
          </p:nvCxnSpPr>
          <p:spPr>
            <a:xfrm>
              <a:off x="1427983" y="1267245"/>
              <a:ext cx="8156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EBA3065-2F39-6864-AB7C-B6A2FDC37058}"/>
              </a:ext>
            </a:extLst>
          </p:cNvPr>
          <p:cNvSpPr/>
          <p:nvPr/>
        </p:nvSpPr>
        <p:spPr>
          <a:xfrm>
            <a:off x="4742535" y="3105531"/>
            <a:ext cx="149080" cy="396657"/>
          </a:xfrm>
          <a:prstGeom prst="rect">
            <a:avLst/>
          </a:prstGeom>
          <a:gradFill rotWithShape="1">
            <a:gsLst>
              <a:gs pos="0">
                <a:srgbClr val="156082">
                  <a:lumMod val="110000"/>
                  <a:satMod val="105000"/>
                  <a:tint val="67000"/>
                </a:srgbClr>
              </a:gs>
              <a:gs pos="50000">
                <a:srgbClr val="156082">
                  <a:lumMod val="105000"/>
                  <a:satMod val="103000"/>
                  <a:tint val="73000"/>
                </a:srgbClr>
              </a:gs>
              <a:gs pos="100000">
                <a:srgbClr val="156082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0987197-9E80-14B9-966C-75CA94B09504}"/>
              </a:ext>
            </a:extLst>
          </p:cNvPr>
          <p:cNvSpPr/>
          <p:nvPr/>
        </p:nvSpPr>
        <p:spPr>
          <a:xfrm>
            <a:off x="4920554" y="3105356"/>
            <a:ext cx="149080" cy="396657"/>
          </a:xfrm>
          <a:prstGeom prst="rect">
            <a:avLst/>
          </a:prstGeom>
          <a:gradFill rotWithShape="1">
            <a:gsLst>
              <a:gs pos="0">
                <a:srgbClr val="156082">
                  <a:lumMod val="110000"/>
                  <a:satMod val="105000"/>
                  <a:tint val="67000"/>
                </a:srgbClr>
              </a:gs>
              <a:gs pos="50000">
                <a:srgbClr val="156082">
                  <a:lumMod val="105000"/>
                  <a:satMod val="103000"/>
                  <a:tint val="73000"/>
                </a:srgbClr>
              </a:gs>
              <a:gs pos="100000">
                <a:srgbClr val="156082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067AF3B-FBF4-23DA-619B-87257C8437F1}"/>
              </a:ext>
            </a:extLst>
          </p:cNvPr>
          <p:cNvSpPr/>
          <p:nvPr/>
        </p:nvSpPr>
        <p:spPr>
          <a:xfrm>
            <a:off x="5105818" y="3105356"/>
            <a:ext cx="149080" cy="396657"/>
          </a:xfrm>
          <a:prstGeom prst="rect">
            <a:avLst/>
          </a:prstGeom>
          <a:gradFill rotWithShape="1">
            <a:gsLst>
              <a:gs pos="0">
                <a:srgbClr val="156082">
                  <a:lumMod val="110000"/>
                  <a:satMod val="105000"/>
                  <a:tint val="67000"/>
                </a:srgbClr>
              </a:gs>
              <a:gs pos="50000">
                <a:srgbClr val="156082">
                  <a:lumMod val="105000"/>
                  <a:satMod val="103000"/>
                  <a:tint val="73000"/>
                </a:srgbClr>
              </a:gs>
              <a:gs pos="100000">
                <a:srgbClr val="156082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2B4DEB8-8B4F-2187-4C0F-C0BA94448C87}"/>
              </a:ext>
            </a:extLst>
          </p:cNvPr>
          <p:cNvSpPr txBox="1"/>
          <p:nvPr/>
        </p:nvSpPr>
        <p:spPr>
          <a:xfrm>
            <a:off x="4461626" y="2729603"/>
            <a:ext cx="1095492" cy="4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59CB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Quads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859CB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BFF0A1D-657B-0430-E32B-01706FF5E0C3}"/>
              </a:ext>
            </a:extLst>
          </p:cNvPr>
          <p:cNvGrpSpPr/>
          <p:nvPr/>
        </p:nvGrpSpPr>
        <p:grpSpPr>
          <a:xfrm>
            <a:off x="3302302" y="3795548"/>
            <a:ext cx="362022" cy="214588"/>
            <a:chOff x="710176" y="918880"/>
            <a:chExt cx="154724" cy="91712"/>
          </a:xfrm>
        </p:grpSpPr>
        <p:grpSp>
          <p:nvGrpSpPr>
            <p:cNvPr id="115" name="Group 114" descr="\documentclass{article}&#10;\usepackage{amsmath}&#10;\pagestyle{empty}&#10;\begin{document}&#10;&#10;$f_{75}$&#10;&#10;&#10;\end{document}" title="IguanaTex Vector Display">
              <a:extLst>
                <a:ext uri="{FF2B5EF4-FFF2-40B4-BE49-F238E27FC236}">
                  <a16:creationId xmlns:a16="http://schemas.microsoft.com/office/drawing/2014/main" id="{5970276C-EB53-E87E-E3ED-153F422352CC}"/>
                </a:ext>
              </a:extLst>
            </p:cNvPr>
            <p:cNvGrpSpPr>
              <a:grpSpLocks noChangeAspect="1"/>
            </p:cNvGrpSpPr>
            <p:nvPr>
              <p:custDataLst>
                <p:tags r:id="rId39"/>
              </p:custDataLst>
            </p:nvPr>
          </p:nvGrpSpPr>
          <p:grpSpPr>
            <a:xfrm>
              <a:off x="710176" y="918880"/>
              <a:ext cx="117497" cy="91712"/>
              <a:chOff x="7899260" y="5360805"/>
              <a:chExt cx="164994" cy="128786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23433F1E-35CB-C003-D0F2-2CC7CB613250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899260" y="5360805"/>
                <a:ext cx="69262" cy="128786"/>
              </a:xfrm>
              <a:custGeom>
                <a:avLst/>
                <a:gdLst>
                  <a:gd name="csX0" fmla="*/ 43661 w 69262"/>
                  <a:gd name="csY0" fmla="*/ 43228 h 128786"/>
                  <a:gd name="csX1" fmla="*/ 55598 w 69262"/>
                  <a:gd name="csY1" fmla="*/ 43228 h 128786"/>
                  <a:gd name="csX2" fmla="*/ 59762 w 69262"/>
                  <a:gd name="csY2" fmla="*/ 40397 h 128786"/>
                  <a:gd name="csX3" fmla="*/ 56014 w 69262"/>
                  <a:gd name="csY3" fmla="*/ 38840 h 128786"/>
                  <a:gd name="csX4" fmla="*/ 44494 w 69262"/>
                  <a:gd name="csY4" fmla="*/ 38840 h 128786"/>
                  <a:gd name="csX5" fmla="*/ 47409 w 69262"/>
                  <a:gd name="csY5" fmla="*/ 22707 h 128786"/>
                  <a:gd name="csX6" fmla="*/ 50740 w 69262"/>
                  <a:gd name="csY6" fmla="*/ 7988 h 128786"/>
                  <a:gd name="csX7" fmla="*/ 57264 w 69262"/>
                  <a:gd name="csY7" fmla="*/ 3176 h 128786"/>
                  <a:gd name="csX8" fmla="*/ 64065 w 69262"/>
                  <a:gd name="csY8" fmla="*/ 5724 h 128786"/>
                  <a:gd name="csX9" fmla="*/ 56570 w 69262"/>
                  <a:gd name="csY9" fmla="*/ 13366 h 128786"/>
                  <a:gd name="csX10" fmla="*/ 61705 w 69262"/>
                  <a:gd name="csY10" fmla="*/ 18319 h 128786"/>
                  <a:gd name="csX11" fmla="*/ 69340 w 69262"/>
                  <a:gd name="csY11" fmla="*/ 9828 h 128786"/>
                  <a:gd name="csX12" fmla="*/ 57264 w 69262"/>
                  <a:gd name="csY12" fmla="*/ 63 h 128786"/>
                  <a:gd name="csX13" fmla="*/ 39636 w 69262"/>
                  <a:gd name="csY13" fmla="*/ 16621 h 128786"/>
                  <a:gd name="csX14" fmla="*/ 35055 w 69262"/>
                  <a:gd name="csY14" fmla="*/ 38840 h 128786"/>
                  <a:gd name="csX15" fmla="*/ 25478 w 69262"/>
                  <a:gd name="csY15" fmla="*/ 38840 h 128786"/>
                  <a:gd name="csX16" fmla="*/ 21314 w 69262"/>
                  <a:gd name="csY16" fmla="*/ 41529 h 128786"/>
                  <a:gd name="csX17" fmla="*/ 25200 w 69262"/>
                  <a:gd name="csY17" fmla="*/ 43228 h 128786"/>
                  <a:gd name="csX18" fmla="*/ 34361 w 69262"/>
                  <a:gd name="csY18" fmla="*/ 43228 h 128786"/>
                  <a:gd name="csX19" fmla="*/ 23951 w 69262"/>
                  <a:gd name="csY19" fmla="*/ 99129 h 128786"/>
                  <a:gd name="csX20" fmla="*/ 11875 w 69262"/>
                  <a:gd name="csY20" fmla="*/ 125736 h 128786"/>
                  <a:gd name="csX21" fmla="*/ 5212 w 69262"/>
                  <a:gd name="csY21" fmla="*/ 123188 h 128786"/>
                  <a:gd name="csX22" fmla="*/ 12847 w 69262"/>
                  <a:gd name="csY22" fmla="*/ 115546 h 128786"/>
                  <a:gd name="csX23" fmla="*/ 7711 w 69262"/>
                  <a:gd name="csY23" fmla="*/ 110593 h 128786"/>
                  <a:gd name="csX24" fmla="*/ 77 w 69262"/>
                  <a:gd name="csY24" fmla="*/ 119084 h 128786"/>
                  <a:gd name="csX25" fmla="*/ 11875 w 69262"/>
                  <a:gd name="csY25" fmla="*/ 128849 h 128786"/>
                  <a:gd name="csX26" fmla="*/ 27560 w 69262"/>
                  <a:gd name="csY26" fmla="*/ 115122 h 128786"/>
                  <a:gd name="csX27" fmla="*/ 35333 w 69262"/>
                  <a:gd name="csY27" fmla="*/ 88091 h 128786"/>
                  <a:gd name="csX28" fmla="*/ 43661 w 69262"/>
                  <a:gd name="csY28" fmla="*/ 43228 h 1287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69262" h="128786">
                    <a:moveTo>
                      <a:pt x="43661" y="43228"/>
                    </a:moveTo>
                    <a:lnTo>
                      <a:pt x="55598" y="43228"/>
                    </a:lnTo>
                    <a:cubicBezTo>
                      <a:pt x="58374" y="43228"/>
                      <a:pt x="59762" y="43228"/>
                      <a:pt x="59762" y="40397"/>
                    </a:cubicBezTo>
                    <a:cubicBezTo>
                      <a:pt x="59762" y="38840"/>
                      <a:pt x="58374" y="38840"/>
                      <a:pt x="56014" y="38840"/>
                    </a:cubicBezTo>
                    <a:lnTo>
                      <a:pt x="44494" y="38840"/>
                    </a:lnTo>
                    <a:lnTo>
                      <a:pt x="47409" y="22707"/>
                    </a:lnTo>
                    <a:cubicBezTo>
                      <a:pt x="47964" y="19735"/>
                      <a:pt x="49907" y="9686"/>
                      <a:pt x="50740" y="7988"/>
                    </a:cubicBezTo>
                    <a:cubicBezTo>
                      <a:pt x="51989" y="5299"/>
                      <a:pt x="54349" y="3176"/>
                      <a:pt x="57264" y="3176"/>
                    </a:cubicBezTo>
                    <a:cubicBezTo>
                      <a:pt x="57819" y="3176"/>
                      <a:pt x="61428" y="3176"/>
                      <a:pt x="64065" y="5724"/>
                    </a:cubicBezTo>
                    <a:cubicBezTo>
                      <a:pt x="57958" y="6290"/>
                      <a:pt x="56570" y="11243"/>
                      <a:pt x="56570" y="13366"/>
                    </a:cubicBezTo>
                    <a:cubicBezTo>
                      <a:pt x="56570" y="16621"/>
                      <a:pt x="59068" y="18319"/>
                      <a:pt x="61705" y="18319"/>
                    </a:cubicBezTo>
                    <a:cubicBezTo>
                      <a:pt x="65314" y="18319"/>
                      <a:pt x="69340" y="15206"/>
                      <a:pt x="69340" y="9828"/>
                    </a:cubicBezTo>
                    <a:cubicBezTo>
                      <a:pt x="69340" y="3318"/>
                      <a:pt x="62955" y="63"/>
                      <a:pt x="57264" y="63"/>
                    </a:cubicBezTo>
                    <a:cubicBezTo>
                      <a:pt x="52544" y="63"/>
                      <a:pt x="43800" y="2610"/>
                      <a:pt x="39636" y="16621"/>
                    </a:cubicBezTo>
                    <a:cubicBezTo>
                      <a:pt x="38803" y="19593"/>
                      <a:pt x="38386" y="21008"/>
                      <a:pt x="35055" y="38840"/>
                    </a:cubicBezTo>
                    <a:lnTo>
                      <a:pt x="25478" y="38840"/>
                    </a:lnTo>
                    <a:cubicBezTo>
                      <a:pt x="22840" y="38840"/>
                      <a:pt x="21314" y="38840"/>
                      <a:pt x="21314" y="41529"/>
                    </a:cubicBezTo>
                    <a:cubicBezTo>
                      <a:pt x="21314" y="43228"/>
                      <a:pt x="22563" y="43228"/>
                      <a:pt x="25200" y="43228"/>
                    </a:cubicBezTo>
                    <a:lnTo>
                      <a:pt x="34361" y="43228"/>
                    </a:lnTo>
                    <a:lnTo>
                      <a:pt x="23951" y="99129"/>
                    </a:lnTo>
                    <a:cubicBezTo>
                      <a:pt x="21452" y="112857"/>
                      <a:pt x="19093" y="125736"/>
                      <a:pt x="11875" y="125736"/>
                    </a:cubicBezTo>
                    <a:cubicBezTo>
                      <a:pt x="11320" y="125736"/>
                      <a:pt x="7850" y="125736"/>
                      <a:pt x="5212" y="123188"/>
                    </a:cubicBezTo>
                    <a:cubicBezTo>
                      <a:pt x="11597" y="122764"/>
                      <a:pt x="12847" y="117669"/>
                      <a:pt x="12847" y="115546"/>
                    </a:cubicBezTo>
                    <a:cubicBezTo>
                      <a:pt x="12847" y="112291"/>
                      <a:pt x="10348" y="110593"/>
                      <a:pt x="7711" y="110593"/>
                    </a:cubicBezTo>
                    <a:cubicBezTo>
                      <a:pt x="4102" y="110593"/>
                      <a:pt x="77" y="113706"/>
                      <a:pt x="77" y="119084"/>
                    </a:cubicBezTo>
                    <a:cubicBezTo>
                      <a:pt x="77" y="125453"/>
                      <a:pt x="6184" y="128849"/>
                      <a:pt x="11875" y="128849"/>
                    </a:cubicBezTo>
                    <a:cubicBezTo>
                      <a:pt x="19509" y="128849"/>
                      <a:pt x="25061" y="120499"/>
                      <a:pt x="27560" y="115122"/>
                    </a:cubicBezTo>
                    <a:cubicBezTo>
                      <a:pt x="32001" y="106206"/>
                      <a:pt x="35194" y="89081"/>
                      <a:pt x="35333" y="88091"/>
                    </a:cubicBezTo>
                    <a:lnTo>
                      <a:pt x="43661" y="43228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AA98F91E-C002-6AB7-5394-C461CF1922FE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966661" y="5414838"/>
                <a:ext cx="46152" cy="68950"/>
              </a:xfrm>
              <a:custGeom>
                <a:avLst/>
                <a:gdLst>
                  <a:gd name="csX0" fmla="*/ 45262 w 46152"/>
                  <a:gd name="csY0" fmla="*/ 7197 h 68950"/>
                  <a:gd name="csX1" fmla="*/ 46234 w 46152"/>
                  <a:gd name="csY1" fmla="*/ 3234 h 68950"/>
                  <a:gd name="csX2" fmla="*/ 20777 w 46152"/>
                  <a:gd name="csY2" fmla="*/ 3234 h 68950"/>
                  <a:gd name="csX3" fmla="*/ 12324 w 46152"/>
                  <a:gd name="csY3" fmla="*/ 2838 h 68950"/>
                  <a:gd name="csX4" fmla="*/ 6786 w 46152"/>
                  <a:gd name="csY4" fmla="*/ 64 h 68950"/>
                  <a:gd name="csX5" fmla="*/ 3482 w 46152"/>
                  <a:gd name="csY5" fmla="*/ 64 h 68950"/>
                  <a:gd name="csX6" fmla="*/ 82 w 46152"/>
                  <a:gd name="csY6" fmla="*/ 21265 h 68950"/>
                  <a:gd name="csX7" fmla="*/ 3385 w 46152"/>
                  <a:gd name="csY7" fmla="*/ 21265 h 68950"/>
                  <a:gd name="csX8" fmla="*/ 6106 w 46152"/>
                  <a:gd name="csY8" fmla="*/ 12249 h 68950"/>
                  <a:gd name="csX9" fmla="*/ 16211 w 46152"/>
                  <a:gd name="csY9" fmla="*/ 11655 h 68950"/>
                  <a:gd name="csX10" fmla="*/ 37392 w 46152"/>
                  <a:gd name="csY10" fmla="*/ 11655 h 68950"/>
                  <a:gd name="csX11" fmla="*/ 27287 w 46152"/>
                  <a:gd name="csY11" fmla="*/ 24732 h 68950"/>
                  <a:gd name="csX12" fmla="*/ 13393 w 46152"/>
                  <a:gd name="csY12" fmla="*/ 63368 h 68950"/>
                  <a:gd name="csX13" fmla="*/ 17959 w 46152"/>
                  <a:gd name="csY13" fmla="*/ 69015 h 68950"/>
                  <a:gd name="csX14" fmla="*/ 22623 w 46152"/>
                  <a:gd name="csY14" fmla="*/ 63269 h 68950"/>
                  <a:gd name="csX15" fmla="*/ 22623 w 46152"/>
                  <a:gd name="csY15" fmla="*/ 59306 h 68950"/>
                  <a:gd name="csX16" fmla="*/ 30688 w 46152"/>
                  <a:gd name="csY16" fmla="*/ 25921 h 68950"/>
                  <a:gd name="csX17" fmla="*/ 45262 w 46152"/>
                  <a:gd name="csY17" fmla="*/ 7197 h 689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6152" h="68950">
                    <a:moveTo>
                      <a:pt x="45262" y="7197"/>
                    </a:moveTo>
                    <a:cubicBezTo>
                      <a:pt x="46234" y="6008"/>
                      <a:pt x="46234" y="5810"/>
                      <a:pt x="46234" y="3234"/>
                    </a:cubicBezTo>
                    <a:lnTo>
                      <a:pt x="20777" y="3234"/>
                    </a:lnTo>
                    <a:cubicBezTo>
                      <a:pt x="16891" y="3234"/>
                      <a:pt x="15822" y="3135"/>
                      <a:pt x="12324" y="2838"/>
                    </a:cubicBezTo>
                    <a:cubicBezTo>
                      <a:pt x="7272" y="2442"/>
                      <a:pt x="7077" y="1748"/>
                      <a:pt x="6786" y="64"/>
                    </a:cubicBezTo>
                    <a:lnTo>
                      <a:pt x="3482" y="64"/>
                    </a:lnTo>
                    <a:lnTo>
                      <a:pt x="82" y="21265"/>
                    </a:lnTo>
                    <a:lnTo>
                      <a:pt x="3385" y="21265"/>
                    </a:lnTo>
                    <a:cubicBezTo>
                      <a:pt x="3579" y="19779"/>
                      <a:pt x="4551" y="13240"/>
                      <a:pt x="6106" y="12249"/>
                    </a:cubicBezTo>
                    <a:cubicBezTo>
                      <a:pt x="6883" y="11655"/>
                      <a:pt x="14753" y="11655"/>
                      <a:pt x="16211" y="11655"/>
                    </a:cubicBezTo>
                    <a:lnTo>
                      <a:pt x="37392" y="11655"/>
                    </a:lnTo>
                    <a:cubicBezTo>
                      <a:pt x="34283" y="15816"/>
                      <a:pt x="29327" y="21958"/>
                      <a:pt x="27287" y="24732"/>
                    </a:cubicBezTo>
                    <a:cubicBezTo>
                      <a:pt x="14559" y="41771"/>
                      <a:pt x="13393" y="57523"/>
                      <a:pt x="13393" y="63368"/>
                    </a:cubicBezTo>
                    <a:cubicBezTo>
                      <a:pt x="13393" y="64458"/>
                      <a:pt x="13393" y="69015"/>
                      <a:pt x="17959" y="69015"/>
                    </a:cubicBezTo>
                    <a:cubicBezTo>
                      <a:pt x="22623" y="69015"/>
                      <a:pt x="22623" y="64557"/>
                      <a:pt x="22623" y="63269"/>
                    </a:cubicBezTo>
                    <a:lnTo>
                      <a:pt x="22623" y="59306"/>
                    </a:lnTo>
                    <a:cubicBezTo>
                      <a:pt x="22623" y="40087"/>
                      <a:pt x="26510" y="31270"/>
                      <a:pt x="30688" y="25921"/>
                    </a:cubicBezTo>
                    <a:lnTo>
                      <a:pt x="45262" y="7197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72BA4F3-0300-9A2D-4B71-DD0931F304C5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8021309" y="5416027"/>
                <a:ext cx="42945" cy="67761"/>
              </a:xfrm>
              <a:custGeom>
                <a:avLst/>
                <a:gdLst>
                  <a:gd name="csX0" fmla="*/ 9024 w 42945"/>
                  <a:gd name="csY0" fmla="*/ 10565 h 67761"/>
                  <a:gd name="csX1" fmla="*/ 18449 w 42945"/>
                  <a:gd name="csY1" fmla="*/ 11853 h 67761"/>
                  <a:gd name="csX2" fmla="*/ 38853 w 42945"/>
                  <a:gd name="csY2" fmla="*/ 1451 h 67761"/>
                  <a:gd name="csX3" fmla="*/ 37687 w 42945"/>
                  <a:gd name="csY3" fmla="*/ 64 h 67761"/>
                  <a:gd name="csX4" fmla="*/ 36910 w 42945"/>
                  <a:gd name="csY4" fmla="*/ 361 h 67761"/>
                  <a:gd name="csX5" fmla="*/ 22239 w 42945"/>
                  <a:gd name="csY5" fmla="*/ 3234 h 67761"/>
                  <a:gd name="csX6" fmla="*/ 8053 w 42945"/>
                  <a:gd name="csY6" fmla="*/ 560 h 67761"/>
                  <a:gd name="csX7" fmla="*/ 6790 w 42945"/>
                  <a:gd name="csY7" fmla="*/ 64 h 67761"/>
                  <a:gd name="csX8" fmla="*/ 5527 w 42945"/>
                  <a:gd name="csY8" fmla="*/ 2739 h 67761"/>
                  <a:gd name="csX9" fmla="*/ 5527 w 42945"/>
                  <a:gd name="csY9" fmla="*/ 31964 h 67761"/>
                  <a:gd name="csX10" fmla="*/ 7081 w 42945"/>
                  <a:gd name="csY10" fmla="*/ 34837 h 67761"/>
                  <a:gd name="csX11" fmla="*/ 9024 w 42945"/>
                  <a:gd name="csY11" fmla="*/ 33450 h 67761"/>
                  <a:gd name="csX12" fmla="*/ 22530 w 42945"/>
                  <a:gd name="csY12" fmla="*/ 27209 h 67761"/>
                  <a:gd name="csX13" fmla="*/ 31469 w 42945"/>
                  <a:gd name="csY13" fmla="*/ 32756 h 67761"/>
                  <a:gd name="csX14" fmla="*/ 33801 w 42945"/>
                  <a:gd name="csY14" fmla="*/ 45536 h 67761"/>
                  <a:gd name="csX15" fmla="*/ 30886 w 42945"/>
                  <a:gd name="csY15" fmla="*/ 58712 h 67761"/>
                  <a:gd name="csX16" fmla="*/ 19518 w 42945"/>
                  <a:gd name="csY16" fmla="*/ 64656 h 67761"/>
                  <a:gd name="csX17" fmla="*/ 4264 w 42945"/>
                  <a:gd name="csY17" fmla="*/ 54551 h 67761"/>
                  <a:gd name="csX18" fmla="*/ 9802 w 42945"/>
                  <a:gd name="csY18" fmla="*/ 49697 h 67761"/>
                  <a:gd name="csX19" fmla="*/ 4944 w 42945"/>
                  <a:gd name="csY19" fmla="*/ 44644 h 67761"/>
                  <a:gd name="csX20" fmla="*/ 86 w 42945"/>
                  <a:gd name="csY20" fmla="*/ 49994 h 67761"/>
                  <a:gd name="csX21" fmla="*/ 19712 w 42945"/>
                  <a:gd name="csY21" fmla="*/ 67826 h 67761"/>
                  <a:gd name="csX22" fmla="*/ 43031 w 42945"/>
                  <a:gd name="csY22" fmla="*/ 45932 h 67761"/>
                  <a:gd name="csX23" fmla="*/ 22627 w 42945"/>
                  <a:gd name="csY23" fmla="*/ 24435 h 67761"/>
                  <a:gd name="csX24" fmla="*/ 9024 w 42945"/>
                  <a:gd name="csY24" fmla="*/ 29289 h 67761"/>
                  <a:gd name="csX25" fmla="*/ 9024 w 42945"/>
                  <a:gd name="csY25" fmla="*/ 10565 h 6776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42945" h="67761">
                    <a:moveTo>
                      <a:pt x="9024" y="10565"/>
                    </a:moveTo>
                    <a:cubicBezTo>
                      <a:pt x="13980" y="11853"/>
                      <a:pt x="16895" y="11853"/>
                      <a:pt x="18449" y="11853"/>
                    </a:cubicBezTo>
                    <a:cubicBezTo>
                      <a:pt x="31275" y="11853"/>
                      <a:pt x="38853" y="2937"/>
                      <a:pt x="38853" y="1451"/>
                    </a:cubicBezTo>
                    <a:cubicBezTo>
                      <a:pt x="38853" y="361"/>
                      <a:pt x="38173" y="64"/>
                      <a:pt x="37687" y="64"/>
                    </a:cubicBezTo>
                    <a:cubicBezTo>
                      <a:pt x="37493" y="64"/>
                      <a:pt x="37299" y="64"/>
                      <a:pt x="36910" y="361"/>
                    </a:cubicBezTo>
                    <a:cubicBezTo>
                      <a:pt x="34578" y="1253"/>
                      <a:pt x="29429" y="3234"/>
                      <a:pt x="22239" y="3234"/>
                    </a:cubicBezTo>
                    <a:cubicBezTo>
                      <a:pt x="19518" y="3234"/>
                      <a:pt x="14368" y="3036"/>
                      <a:pt x="8053" y="560"/>
                    </a:cubicBezTo>
                    <a:cubicBezTo>
                      <a:pt x="7081" y="64"/>
                      <a:pt x="6887" y="64"/>
                      <a:pt x="6790" y="64"/>
                    </a:cubicBezTo>
                    <a:cubicBezTo>
                      <a:pt x="5527" y="64"/>
                      <a:pt x="5527" y="1154"/>
                      <a:pt x="5527" y="2739"/>
                    </a:cubicBezTo>
                    <a:lnTo>
                      <a:pt x="5527" y="31964"/>
                    </a:lnTo>
                    <a:cubicBezTo>
                      <a:pt x="5527" y="33648"/>
                      <a:pt x="5527" y="34837"/>
                      <a:pt x="7081" y="34837"/>
                    </a:cubicBezTo>
                    <a:cubicBezTo>
                      <a:pt x="7956" y="34837"/>
                      <a:pt x="8053" y="34639"/>
                      <a:pt x="9024" y="33450"/>
                    </a:cubicBezTo>
                    <a:cubicBezTo>
                      <a:pt x="13202" y="28001"/>
                      <a:pt x="19129" y="27209"/>
                      <a:pt x="22530" y="27209"/>
                    </a:cubicBezTo>
                    <a:cubicBezTo>
                      <a:pt x="28360" y="27209"/>
                      <a:pt x="30983" y="31964"/>
                      <a:pt x="31469" y="32756"/>
                    </a:cubicBezTo>
                    <a:cubicBezTo>
                      <a:pt x="33218" y="36025"/>
                      <a:pt x="33801" y="39790"/>
                      <a:pt x="33801" y="45536"/>
                    </a:cubicBezTo>
                    <a:cubicBezTo>
                      <a:pt x="33801" y="48508"/>
                      <a:pt x="33801" y="54353"/>
                      <a:pt x="30886" y="58712"/>
                    </a:cubicBezTo>
                    <a:cubicBezTo>
                      <a:pt x="28457" y="62278"/>
                      <a:pt x="24279" y="64656"/>
                      <a:pt x="19518" y="64656"/>
                    </a:cubicBezTo>
                    <a:cubicBezTo>
                      <a:pt x="13202" y="64656"/>
                      <a:pt x="6693" y="61089"/>
                      <a:pt x="4264" y="54551"/>
                    </a:cubicBezTo>
                    <a:cubicBezTo>
                      <a:pt x="7956" y="54848"/>
                      <a:pt x="9802" y="52371"/>
                      <a:pt x="9802" y="49697"/>
                    </a:cubicBezTo>
                    <a:cubicBezTo>
                      <a:pt x="9802" y="45437"/>
                      <a:pt x="6207" y="44644"/>
                      <a:pt x="4944" y="44644"/>
                    </a:cubicBezTo>
                    <a:cubicBezTo>
                      <a:pt x="4749" y="44644"/>
                      <a:pt x="86" y="44644"/>
                      <a:pt x="86" y="49994"/>
                    </a:cubicBezTo>
                    <a:cubicBezTo>
                      <a:pt x="86" y="58910"/>
                      <a:pt x="8053" y="67826"/>
                      <a:pt x="19712" y="67826"/>
                    </a:cubicBezTo>
                    <a:cubicBezTo>
                      <a:pt x="32149" y="67826"/>
                      <a:pt x="43031" y="58414"/>
                      <a:pt x="43031" y="45932"/>
                    </a:cubicBezTo>
                    <a:cubicBezTo>
                      <a:pt x="43031" y="34738"/>
                      <a:pt x="34675" y="24435"/>
                      <a:pt x="22627" y="24435"/>
                    </a:cubicBezTo>
                    <a:cubicBezTo>
                      <a:pt x="18352" y="24435"/>
                      <a:pt x="13300" y="25524"/>
                      <a:pt x="9024" y="29289"/>
                    </a:cubicBezTo>
                    <a:lnTo>
                      <a:pt x="9024" y="10565"/>
                    </a:lnTo>
                    <a:close/>
                  </a:path>
                </a:pathLst>
              </a:custGeom>
              <a:solidFill>
                <a:srgbClr val="000000"/>
              </a:solidFill>
              <a:ln w="25977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p:grp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AE97CDD-B05D-F269-03A8-E0D09B6EFF4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833128" y="957644"/>
              <a:ext cx="31772" cy="48254"/>
            </a:xfrm>
            <a:custGeom>
              <a:avLst/>
              <a:gdLst>
                <a:gd name="csX0" fmla="*/ 44705 w 44615"/>
                <a:gd name="csY0" fmla="*/ 34242 h 67761"/>
                <a:gd name="csX1" fmla="*/ 39032 w 44615"/>
                <a:gd name="csY1" fmla="*/ 8584 h 67761"/>
                <a:gd name="csX2" fmla="*/ 22397 w 44615"/>
                <a:gd name="csY2" fmla="*/ 64 h 67761"/>
                <a:gd name="csX3" fmla="*/ 90 w 44615"/>
                <a:gd name="csY3" fmla="*/ 34242 h 67761"/>
                <a:gd name="csX4" fmla="*/ 22397 w 44615"/>
                <a:gd name="csY4" fmla="*/ 67826 h 67761"/>
                <a:gd name="csX5" fmla="*/ 44705 w 44615"/>
                <a:gd name="csY5" fmla="*/ 34242 h 67761"/>
                <a:gd name="csX6" fmla="*/ 22397 w 44615"/>
                <a:gd name="csY6" fmla="*/ 65052 h 67761"/>
                <a:gd name="csX7" fmla="*/ 10186 w 44615"/>
                <a:gd name="csY7" fmla="*/ 54254 h 67761"/>
                <a:gd name="csX8" fmla="*/ 8839 w 44615"/>
                <a:gd name="csY8" fmla="*/ 32954 h 67761"/>
                <a:gd name="csX9" fmla="*/ 10282 w 44615"/>
                <a:gd name="csY9" fmla="*/ 12745 h 67761"/>
                <a:gd name="csX10" fmla="*/ 22397 w 44615"/>
                <a:gd name="csY10" fmla="*/ 2838 h 67761"/>
                <a:gd name="csX11" fmla="*/ 34320 w 44615"/>
                <a:gd name="csY11" fmla="*/ 11853 h 67761"/>
                <a:gd name="csX12" fmla="*/ 35955 w 44615"/>
                <a:gd name="csY12" fmla="*/ 32954 h 67761"/>
                <a:gd name="csX13" fmla="*/ 34705 w 44615"/>
                <a:gd name="csY13" fmla="*/ 53857 h 67761"/>
                <a:gd name="csX14" fmla="*/ 22397 w 44615"/>
                <a:gd name="csY14" fmla="*/ 65052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44615" h="67761">
                  <a:moveTo>
                    <a:pt x="44705" y="34242"/>
                  </a:moveTo>
                  <a:cubicBezTo>
                    <a:pt x="44705" y="23345"/>
                    <a:pt x="43455" y="15519"/>
                    <a:pt x="39032" y="8584"/>
                  </a:cubicBezTo>
                  <a:cubicBezTo>
                    <a:pt x="36051" y="4027"/>
                    <a:pt x="30089" y="64"/>
                    <a:pt x="22397" y="64"/>
                  </a:cubicBezTo>
                  <a:cubicBezTo>
                    <a:pt x="90" y="64"/>
                    <a:pt x="90" y="27109"/>
                    <a:pt x="90" y="34242"/>
                  </a:cubicBezTo>
                  <a:cubicBezTo>
                    <a:pt x="90" y="41375"/>
                    <a:pt x="90" y="67826"/>
                    <a:pt x="22397" y="67826"/>
                  </a:cubicBezTo>
                  <a:cubicBezTo>
                    <a:pt x="44705" y="67826"/>
                    <a:pt x="44705" y="41375"/>
                    <a:pt x="44705" y="34242"/>
                  </a:cubicBezTo>
                  <a:close/>
                  <a:moveTo>
                    <a:pt x="22397" y="65052"/>
                  </a:moveTo>
                  <a:cubicBezTo>
                    <a:pt x="17974" y="65052"/>
                    <a:pt x="12109" y="62377"/>
                    <a:pt x="10186" y="54254"/>
                  </a:cubicBezTo>
                  <a:cubicBezTo>
                    <a:pt x="8839" y="48409"/>
                    <a:pt x="8839" y="40285"/>
                    <a:pt x="8839" y="32954"/>
                  </a:cubicBezTo>
                  <a:cubicBezTo>
                    <a:pt x="8839" y="25723"/>
                    <a:pt x="8839" y="18193"/>
                    <a:pt x="10282" y="12745"/>
                  </a:cubicBezTo>
                  <a:cubicBezTo>
                    <a:pt x="12301" y="4919"/>
                    <a:pt x="18455" y="2838"/>
                    <a:pt x="22397" y="2838"/>
                  </a:cubicBezTo>
                  <a:cubicBezTo>
                    <a:pt x="27589" y="2838"/>
                    <a:pt x="32589" y="6107"/>
                    <a:pt x="34320" y="11853"/>
                  </a:cubicBezTo>
                  <a:cubicBezTo>
                    <a:pt x="35859" y="17203"/>
                    <a:pt x="35955" y="24336"/>
                    <a:pt x="35955" y="32954"/>
                  </a:cubicBezTo>
                  <a:cubicBezTo>
                    <a:pt x="35955" y="40285"/>
                    <a:pt x="35955" y="47616"/>
                    <a:pt x="34705" y="53857"/>
                  </a:cubicBezTo>
                  <a:cubicBezTo>
                    <a:pt x="32782" y="62872"/>
                    <a:pt x="26243" y="65052"/>
                    <a:pt x="22397" y="65052"/>
                  </a:cubicBez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grpSp>
        <p:nvGrpSpPr>
          <p:cNvPr id="107" name="Group 106" descr="\documentclass{article}&#10;\usepackage{amsmath}&#10;\pagestyle{empty}&#10;\begin{document}&#10;&#10;$f_{75}$&#10;&#10;&#10;\end{document}" title="IguanaTex Vector Display">
            <a:extLst>
              <a:ext uri="{FF2B5EF4-FFF2-40B4-BE49-F238E27FC236}">
                <a16:creationId xmlns:a16="http://schemas.microsoft.com/office/drawing/2014/main" id="{2952C0D1-784D-B13A-9F88-537EAF3B028E}"/>
              </a:ext>
            </a:extLst>
          </p:cNvPr>
          <p:cNvGrpSpPr>
            <a:grpSpLocks noChangeAspect="1"/>
          </p:cNvGrpSpPr>
          <p:nvPr>
            <p:custDataLst>
              <p:tags r:id="rId35"/>
            </p:custDataLst>
          </p:nvPr>
        </p:nvGrpSpPr>
        <p:grpSpPr>
          <a:xfrm>
            <a:off x="7033897" y="4605165"/>
            <a:ext cx="274919" cy="214588"/>
            <a:chOff x="7899260" y="5360805"/>
            <a:chExt cx="164994" cy="128786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25D1BBC-B078-BAD0-BBBD-6CE447313505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899260" y="5360805"/>
              <a:ext cx="69262" cy="128786"/>
            </a:xfrm>
            <a:custGeom>
              <a:avLst/>
              <a:gdLst>
                <a:gd name="csX0" fmla="*/ 43661 w 69262"/>
                <a:gd name="csY0" fmla="*/ 43228 h 128786"/>
                <a:gd name="csX1" fmla="*/ 55598 w 69262"/>
                <a:gd name="csY1" fmla="*/ 43228 h 128786"/>
                <a:gd name="csX2" fmla="*/ 59762 w 69262"/>
                <a:gd name="csY2" fmla="*/ 40397 h 128786"/>
                <a:gd name="csX3" fmla="*/ 56014 w 69262"/>
                <a:gd name="csY3" fmla="*/ 38840 h 128786"/>
                <a:gd name="csX4" fmla="*/ 44494 w 69262"/>
                <a:gd name="csY4" fmla="*/ 38840 h 128786"/>
                <a:gd name="csX5" fmla="*/ 47409 w 69262"/>
                <a:gd name="csY5" fmla="*/ 22707 h 128786"/>
                <a:gd name="csX6" fmla="*/ 50740 w 69262"/>
                <a:gd name="csY6" fmla="*/ 7988 h 128786"/>
                <a:gd name="csX7" fmla="*/ 57264 w 69262"/>
                <a:gd name="csY7" fmla="*/ 3176 h 128786"/>
                <a:gd name="csX8" fmla="*/ 64065 w 69262"/>
                <a:gd name="csY8" fmla="*/ 5724 h 128786"/>
                <a:gd name="csX9" fmla="*/ 56570 w 69262"/>
                <a:gd name="csY9" fmla="*/ 13366 h 128786"/>
                <a:gd name="csX10" fmla="*/ 61705 w 69262"/>
                <a:gd name="csY10" fmla="*/ 18319 h 128786"/>
                <a:gd name="csX11" fmla="*/ 69340 w 69262"/>
                <a:gd name="csY11" fmla="*/ 9828 h 128786"/>
                <a:gd name="csX12" fmla="*/ 57264 w 69262"/>
                <a:gd name="csY12" fmla="*/ 63 h 128786"/>
                <a:gd name="csX13" fmla="*/ 39636 w 69262"/>
                <a:gd name="csY13" fmla="*/ 16621 h 128786"/>
                <a:gd name="csX14" fmla="*/ 35055 w 69262"/>
                <a:gd name="csY14" fmla="*/ 38840 h 128786"/>
                <a:gd name="csX15" fmla="*/ 25478 w 69262"/>
                <a:gd name="csY15" fmla="*/ 38840 h 128786"/>
                <a:gd name="csX16" fmla="*/ 21314 w 69262"/>
                <a:gd name="csY16" fmla="*/ 41529 h 128786"/>
                <a:gd name="csX17" fmla="*/ 25200 w 69262"/>
                <a:gd name="csY17" fmla="*/ 43228 h 128786"/>
                <a:gd name="csX18" fmla="*/ 34361 w 69262"/>
                <a:gd name="csY18" fmla="*/ 43228 h 128786"/>
                <a:gd name="csX19" fmla="*/ 23951 w 69262"/>
                <a:gd name="csY19" fmla="*/ 99129 h 128786"/>
                <a:gd name="csX20" fmla="*/ 11875 w 69262"/>
                <a:gd name="csY20" fmla="*/ 125736 h 128786"/>
                <a:gd name="csX21" fmla="*/ 5212 w 69262"/>
                <a:gd name="csY21" fmla="*/ 123188 h 128786"/>
                <a:gd name="csX22" fmla="*/ 12847 w 69262"/>
                <a:gd name="csY22" fmla="*/ 115546 h 128786"/>
                <a:gd name="csX23" fmla="*/ 7711 w 69262"/>
                <a:gd name="csY23" fmla="*/ 110593 h 128786"/>
                <a:gd name="csX24" fmla="*/ 77 w 69262"/>
                <a:gd name="csY24" fmla="*/ 119084 h 128786"/>
                <a:gd name="csX25" fmla="*/ 11875 w 69262"/>
                <a:gd name="csY25" fmla="*/ 128849 h 128786"/>
                <a:gd name="csX26" fmla="*/ 27560 w 69262"/>
                <a:gd name="csY26" fmla="*/ 115122 h 128786"/>
                <a:gd name="csX27" fmla="*/ 35333 w 69262"/>
                <a:gd name="csY27" fmla="*/ 88091 h 128786"/>
                <a:gd name="csX28" fmla="*/ 43661 w 69262"/>
                <a:gd name="csY28" fmla="*/ 43228 h 128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</a:cxnLst>
              <a:rect l="l" t="t" r="r" b="b"/>
              <a:pathLst>
                <a:path w="69262" h="128786">
                  <a:moveTo>
                    <a:pt x="43661" y="43228"/>
                  </a:moveTo>
                  <a:lnTo>
                    <a:pt x="55598" y="43228"/>
                  </a:lnTo>
                  <a:cubicBezTo>
                    <a:pt x="58374" y="43228"/>
                    <a:pt x="59762" y="43228"/>
                    <a:pt x="59762" y="40397"/>
                  </a:cubicBezTo>
                  <a:cubicBezTo>
                    <a:pt x="59762" y="38840"/>
                    <a:pt x="58374" y="38840"/>
                    <a:pt x="56014" y="38840"/>
                  </a:cubicBezTo>
                  <a:lnTo>
                    <a:pt x="44494" y="38840"/>
                  </a:lnTo>
                  <a:lnTo>
                    <a:pt x="47409" y="22707"/>
                  </a:lnTo>
                  <a:cubicBezTo>
                    <a:pt x="47964" y="19735"/>
                    <a:pt x="49907" y="9686"/>
                    <a:pt x="50740" y="7988"/>
                  </a:cubicBezTo>
                  <a:cubicBezTo>
                    <a:pt x="51989" y="5299"/>
                    <a:pt x="54349" y="3176"/>
                    <a:pt x="57264" y="3176"/>
                  </a:cubicBezTo>
                  <a:cubicBezTo>
                    <a:pt x="57819" y="3176"/>
                    <a:pt x="61428" y="3176"/>
                    <a:pt x="64065" y="5724"/>
                  </a:cubicBezTo>
                  <a:cubicBezTo>
                    <a:pt x="57958" y="6290"/>
                    <a:pt x="56570" y="11243"/>
                    <a:pt x="56570" y="13366"/>
                  </a:cubicBezTo>
                  <a:cubicBezTo>
                    <a:pt x="56570" y="16621"/>
                    <a:pt x="59068" y="18319"/>
                    <a:pt x="61705" y="18319"/>
                  </a:cubicBezTo>
                  <a:cubicBezTo>
                    <a:pt x="65314" y="18319"/>
                    <a:pt x="69340" y="15206"/>
                    <a:pt x="69340" y="9828"/>
                  </a:cubicBezTo>
                  <a:cubicBezTo>
                    <a:pt x="69340" y="3318"/>
                    <a:pt x="62955" y="63"/>
                    <a:pt x="57264" y="63"/>
                  </a:cubicBezTo>
                  <a:cubicBezTo>
                    <a:pt x="52544" y="63"/>
                    <a:pt x="43800" y="2610"/>
                    <a:pt x="39636" y="16621"/>
                  </a:cubicBezTo>
                  <a:cubicBezTo>
                    <a:pt x="38803" y="19593"/>
                    <a:pt x="38386" y="21008"/>
                    <a:pt x="35055" y="38840"/>
                  </a:cubicBezTo>
                  <a:lnTo>
                    <a:pt x="25478" y="38840"/>
                  </a:lnTo>
                  <a:cubicBezTo>
                    <a:pt x="22840" y="38840"/>
                    <a:pt x="21314" y="38840"/>
                    <a:pt x="21314" y="41529"/>
                  </a:cubicBezTo>
                  <a:cubicBezTo>
                    <a:pt x="21314" y="43228"/>
                    <a:pt x="22563" y="43228"/>
                    <a:pt x="25200" y="43228"/>
                  </a:cubicBezTo>
                  <a:lnTo>
                    <a:pt x="34361" y="43228"/>
                  </a:lnTo>
                  <a:lnTo>
                    <a:pt x="23951" y="99129"/>
                  </a:lnTo>
                  <a:cubicBezTo>
                    <a:pt x="21452" y="112857"/>
                    <a:pt x="19093" y="125736"/>
                    <a:pt x="11875" y="125736"/>
                  </a:cubicBezTo>
                  <a:cubicBezTo>
                    <a:pt x="11320" y="125736"/>
                    <a:pt x="7850" y="125736"/>
                    <a:pt x="5212" y="123188"/>
                  </a:cubicBezTo>
                  <a:cubicBezTo>
                    <a:pt x="11597" y="122764"/>
                    <a:pt x="12847" y="117669"/>
                    <a:pt x="12847" y="115546"/>
                  </a:cubicBezTo>
                  <a:cubicBezTo>
                    <a:pt x="12847" y="112291"/>
                    <a:pt x="10348" y="110593"/>
                    <a:pt x="7711" y="110593"/>
                  </a:cubicBezTo>
                  <a:cubicBezTo>
                    <a:pt x="4102" y="110593"/>
                    <a:pt x="77" y="113706"/>
                    <a:pt x="77" y="119084"/>
                  </a:cubicBezTo>
                  <a:cubicBezTo>
                    <a:pt x="77" y="125453"/>
                    <a:pt x="6184" y="128849"/>
                    <a:pt x="11875" y="128849"/>
                  </a:cubicBezTo>
                  <a:cubicBezTo>
                    <a:pt x="19509" y="128849"/>
                    <a:pt x="25061" y="120499"/>
                    <a:pt x="27560" y="115122"/>
                  </a:cubicBezTo>
                  <a:cubicBezTo>
                    <a:pt x="32001" y="106206"/>
                    <a:pt x="35194" y="89081"/>
                    <a:pt x="35333" y="88091"/>
                  </a:cubicBezTo>
                  <a:lnTo>
                    <a:pt x="43661" y="43228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6F6F3CE-A774-86E8-6D19-37EA26A7DB0C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66661" y="5414838"/>
              <a:ext cx="46152" cy="68950"/>
            </a:xfrm>
            <a:custGeom>
              <a:avLst/>
              <a:gdLst>
                <a:gd name="csX0" fmla="*/ 45262 w 46152"/>
                <a:gd name="csY0" fmla="*/ 7197 h 68950"/>
                <a:gd name="csX1" fmla="*/ 46234 w 46152"/>
                <a:gd name="csY1" fmla="*/ 3234 h 68950"/>
                <a:gd name="csX2" fmla="*/ 20777 w 46152"/>
                <a:gd name="csY2" fmla="*/ 3234 h 68950"/>
                <a:gd name="csX3" fmla="*/ 12324 w 46152"/>
                <a:gd name="csY3" fmla="*/ 2838 h 68950"/>
                <a:gd name="csX4" fmla="*/ 6786 w 46152"/>
                <a:gd name="csY4" fmla="*/ 64 h 68950"/>
                <a:gd name="csX5" fmla="*/ 3482 w 46152"/>
                <a:gd name="csY5" fmla="*/ 64 h 68950"/>
                <a:gd name="csX6" fmla="*/ 82 w 46152"/>
                <a:gd name="csY6" fmla="*/ 21265 h 68950"/>
                <a:gd name="csX7" fmla="*/ 3385 w 46152"/>
                <a:gd name="csY7" fmla="*/ 21265 h 68950"/>
                <a:gd name="csX8" fmla="*/ 6106 w 46152"/>
                <a:gd name="csY8" fmla="*/ 12249 h 68950"/>
                <a:gd name="csX9" fmla="*/ 16211 w 46152"/>
                <a:gd name="csY9" fmla="*/ 11655 h 68950"/>
                <a:gd name="csX10" fmla="*/ 37392 w 46152"/>
                <a:gd name="csY10" fmla="*/ 11655 h 68950"/>
                <a:gd name="csX11" fmla="*/ 27287 w 46152"/>
                <a:gd name="csY11" fmla="*/ 24732 h 68950"/>
                <a:gd name="csX12" fmla="*/ 13393 w 46152"/>
                <a:gd name="csY12" fmla="*/ 63368 h 68950"/>
                <a:gd name="csX13" fmla="*/ 17959 w 46152"/>
                <a:gd name="csY13" fmla="*/ 69015 h 68950"/>
                <a:gd name="csX14" fmla="*/ 22623 w 46152"/>
                <a:gd name="csY14" fmla="*/ 63269 h 68950"/>
                <a:gd name="csX15" fmla="*/ 22623 w 46152"/>
                <a:gd name="csY15" fmla="*/ 59306 h 68950"/>
                <a:gd name="csX16" fmla="*/ 30688 w 46152"/>
                <a:gd name="csY16" fmla="*/ 25921 h 68950"/>
                <a:gd name="csX17" fmla="*/ 45262 w 46152"/>
                <a:gd name="csY17" fmla="*/ 7197 h 689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</a:cxnLst>
              <a:rect l="l" t="t" r="r" b="b"/>
              <a:pathLst>
                <a:path w="46152" h="68950">
                  <a:moveTo>
                    <a:pt x="45262" y="7197"/>
                  </a:moveTo>
                  <a:cubicBezTo>
                    <a:pt x="46234" y="6008"/>
                    <a:pt x="46234" y="5810"/>
                    <a:pt x="46234" y="3234"/>
                  </a:cubicBezTo>
                  <a:lnTo>
                    <a:pt x="20777" y="3234"/>
                  </a:lnTo>
                  <a:cubicBezTo>
                    <a:pt x="16891" y="3234"/>
                    <a:pt x="15822" y="3135"/>
                    <a:pt x="12324" y="2838"/>
                  </a:cubicBezTo>
                  <a:cubicBezTo>
                    <a:pt x="7272" y="2442"/>
                    <a:pt x="7077" y="1748"/>
                    <a:pt x="6786" y="64"/>
                  </a:cubicBezTo>
                  <a:lnTo>
                    <a:pt x="3482" y="64"/>
                  </a:lnTo>
                  <a:lnTo>
                    <a:pt x="82" y="21265"/>
                  </a:lnTo>
                  <a:lnTo>
                    <a:pt x="3385" y="21265"/>
                  </a:lnTo>
                  <a:cubicBezTo>
                    <a:pt x="3579" y="19779"/>
                    <a:pt x="4551" y="13240"/>
                    <a:pt x="6106" y="12249"/>
                  </a:cubicBezTo>
                  <a:cubicBezTo>
                    <a:pt x="6883" y="11655"/>
                    <a:pt x="14753" y="11655"/>
                    <a:pt x="16211" y="11655"/>
                  </a:cubicBezTo>
                  <a:lnTo>
                    <a:pt x="37392" y="11655"/>
                  </a:lnTo>
                  <a:cubicBezTo>
                    <a:pt x="34283" y="15816"/>
                    <a:pt x="29327" y="21958"/>
                    <a:pt x="27287" y="24732"/>
                  </a:cubicBezTo>
                  <a:cubicBezTo>
                    <a:pt x="14559" y="41771"/>
                    <a:pt x="13393" y="57523"/>
                    <a:pt x="13393" y="63368"/>
                  </a:cubicBezTo>
                  <a:cubicBezTo>
                    <a:pt x="13393" y="64458"/>
                    <a:pt x="13393" y="69015"/>
                    <a:pt x="17959" y="69015"/>
                  </a:cubicBezTo>
                  <a:cubicBezTo>
                    <a:pt x="22623" y="69015"/>
                    <a:pt x="22623" y="64557"/>
                    <a:pt x="22623" y="63269"/>
                  </a:cubicBezTo>
                  <a:lnTo>
                    <a:pt x="22623" y="59306"/>
                  </a:lnTo>
                  <a:cubicBezTo>
                    <a:pt x="22623" y="40087"/>
                    <a:pt x="26510" y="31270"/>
                    <a:pt x="30688" y="25921"/>
                  </a:cubicBezTo>
                  <a:lnTo>
                    <a:pt x="45262" y="7197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6CAA47B-5129-91E0-0D05-09B9AB879152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8021309" y="5416027"/>
              <a:ext cx="42945" cy="67761"/>
            </a:xfrm>
            <a:custGeom>
              <a:avLst/>
              <a:gdLst>
                <a:gd name="csX0" fmla="*/ 9024 w 42945"/>
                <a:gd name="csY0" fmla="*/ 10565 h 67761"/>
                <a:gd name="csX1" fmla="*/ 18449 w 42945"/>
                <a:gd name="csY1" fmla="*/ 11853 h 67761"/>
                <a:gd name="csX2" fmla="*/ 38853 w 42945"/>
                <a:gd name="csY2" fmla="*/ 1451 h 67761"/>
                <a:gd name="csX3" fmla="*/ 37687 w 42945"/>
                <a:gd name="csY3" fmla="*/ 64 h 67761"/>
                <a:gd name="csX4" fmla="*/ 36910 w 42945"/>
                <a:gd name="csY4" fmla="*/ 361 h 67761"/>
                <a:gd name="csX5" fmla="*/ 22239 w 42945"/>
                <a:gd name="csY5" fmla="*/ 3234 h 67761"/>
                <a:gd name="csX6" fmla="*/ 8053 w 42945"/>
                <a:gd name="csY6" fmla="*/ 560 h 67761"/>
                <a:gd name="csX7" fmla="*/ 6790 w 42945"/>
                <a:gd name="csY7" fmla="*/ 64 h 67761"/>
                <a:gd name="csX8" fmla="*/ 5527 w 42945"/>
                <a:gd name="csY8" fmla="*/ 2739 h 67761"/>
                <a:gd name="csX9" fmla="*/ 5527 w 42945"/>
                <a:gd name="csY9" fmla="*/ 31964 h 67761"/>
                <a:gd name="csX10" fmla="*/ 7081 w 42945"/>
                <a:gd name="csY10" fmla="*/ 34837 h 67761"/>
                <a:gd name="csX11" fmla="*/ 9024 w 42945"/>
                <a:gd name="csY11" fmla="*/ 33450 h 67761"/>
                <a:gd name="csX12" fmla="*/ 22530 w 42945"/>
                <a:gd name="csY12" fmla="*/ 27209 h 67761"/>
                <a:gd name="csX13" fmla="*/ 31469 w 42945"/>
                <a:gd name="csY13" fmla="*/ 32756 h 67761"/>
                <a:gd name="csX14" fmla="*/ 33801 w 42945"/>
                <a:gd name="csY14" fmla="*/ 45536 h 67761"/>
                <a:gd name="csX15" fmla="*/ 30886 w 42945"/>
                <a:gd name="csY15" fmla="*/ 58712 h 67761"/>
                <a:gd name="csX16" fmla="*/ 19518 w 42945"/>
                <a:gd name="csY16" fmla="*/ 64656 h 67761"/>
                <a:gd name="csX17" fmla="*/ 4264 w 42945"/>
                <a:gd name="csY17" fmla="*/ 54551 h 67761"/>
                <a:gd name="csX18" fmla="*/ 9802 w 42945"/>
                <a:gd name="csY18" fmla="*/ 49697 h 67761"/>
                <a:gd name="csX19" fmla="*/ 4944 w 42945"/>
                <a:gd name="csY19" fmla="*/ 44644 h 67761"/>
                <a:gd name="csX20" fmla="*/ 86 w 42945"/>
                <a:gd name="csY20" fmla="*/ 49994 h 67761"/>
                <a:gd name="csX21" fmla="*/ 19712 w 42945"/>
                <a:gd name="csY21" fmla="*/ 67826 h 67761"/>
                <a:gd name="csX22" fmla="*/ 43031 w 42945"/>
                <a:gd name="csY22" fmla="*/ 45932 h 67761"/>
                <a:gd name="csX23" fmla="*/ 22627 w 42945"/>
                <a:gd name="csY23" fmla="*/ 24435 h 67761"/>
                <a:gd name="csX24" fmla="*/ 9024 w 42945"/>
                <a:gd name="csY24" fmla="*/ 29289 h 67761"/>
                <a:gd name="csX25" fmla="*/ 9024 w 42945"/>
                <a:gd name="csY25" fmla="*/ 10565 h 677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42945" h="67761">
                  <a:moveTo>
                    <a:pt x="9024" y="10565"/>
                  </a:moveTo>
                  <a:cubicBezTo>
                    <a:pt x="13980" y="11853"/>
                    <a:pt x="16895" y="11853"/>
                    <a:pt x="18449" y="11853"/>
                  </a:cubicBezTo>
                  <a:cubicBezTo>
                    <a:pt x="31275" y="11853"/>
                    <a:pt x="38853" y="2937"/>
                    <a:pt x="38853" y="1451"/>
                  </a:cubicBezTo>
                  <a:cubicBezTo>
                    <a:pt x="38853" y="361"/>
                    <a:pt x="38173" y="64"/>
                    <a:pt x="37687" y="64"/>
                  </a:cubicBezTo>
                  <a:cubicBezTo>
                    <a:pt x="37493" y="64"/>
                    <a:pt x="37299" y="64"/>
                    <a:pt x="36910" y="361"/>
                  </a:cubicBezTo>
                  <a:cubicBezTo>
                    <a:pt x="34578" y="1253"/>
                    <a:pt x="29429" y="3234"/>
                    <a:pt x="22239" y="3234"/>
                  </a:cubicBezTo>
                  <a:cubicBezTo>
                    <a:pt x="19518" y="3234"/>
                    <a:pt x="14368" y="3036"/>
                    <a:pt x="8053" y="560"/>
                  </a:cubicBezTo>
                  <a:cubicBezTo>
                    <a:pt x="7081" y="64"/>
                    <a:pt x="6887" y="64"/>
                    <a:pt x="6790" y="64"/>
                  </a:cubicBezTo>
                  <a:cubicBezTo>
                    <a:pt x="5527" y="64"/>
                    <a:pt x="5527" y="1154"/>
                    <a:pt x="5527" y="2739"/>
                  </a:cubicBezTo>
                  <a:lnTo>
                    <a:pt x="5527" y="31964"/>
                  </a:lnTo>
                  <a:cubicBezTo>
                    <a:pt x="5527" y="33648"/>
                    <a:pt x="5527" y="34837"/>
                    <a:pt x="7081" y="34837"/>
                  </a:cubicBezTo>
                  <a:cubicBezTo>
                    <a:pt x="7956" y="34837"/>
                    <a:pt x="8053" y="34639"/>
                    <a:pt x="9024" y="33450"/>
                  </a:cubicBezTo>
                  <a:cubicBezTo>
                    <a:pt x="13202" y="28001"/>
                    <a:pt x="19129" y="27209"/>
                    <a:pt x="22530" y="27209"/>
                  </a:cubicBezTo>
                  <a:cubicBezTo>
                    <a:pt x="28360" y="27209"/>
                    <a:pt x="30983" y="31964"/>
                    <a:pt x="31469" y="32756"/>
                  </a:cubicBezTo>
                  <a:cubicBezTo>
                    <a:pt x="33218" y="36025"/>
                    <a:pt x="33801" y="39790"/>
                    <a:pt x="33801" y="45536"/>
                  </a:cubicBezTo>
                  <a:cubicBezTo>
                    <a:pt x="33801" y="48508"/>
                    <a:pt x="33801" y="54353"/>
                    <a:pt x="30886" y="58712"/>
                  </a:cubicBezTo>
                  <a:cubicBezTo>
                    <a:pt x="28457" y="62278"/>
                    <a:pt x="24279" y="64656"/>
                    <a:pt x="19518" y="64656"/>
                  </a:cubicBezTo>
                  <a:cubicBezTo>
                    <a:pt x="13202" y="64656"/>
                    <a:pt x="6693" y="61089"/>
                    <a:pt x="4264" y="54551"/>
                  </a:cubicBezTo>
                  <a:cubicBezTo>
                    <a:pt x="7956" y="54848"/>
                    <a:pt x="9802" y="52371"/>
                    <a:pt x="9802" y="49697"/>
                  </a:cubicBezTo>
                  <a:cubicBezTo>
                    <a:pt x="9802" y="45437"/>
                    <a:pt x="6207" y="44644"/>
                    <a:pt x="4944" y="44644"/>
                  </a:cubicBezTo>
                  <a:cubicBezTo>
                    <a:pt x="4749" y="44644"/>
                    <a:pt x="86" y="44644"/>
                    <a:pt x="86" y="49994"/>
                  </a:cubicBezTo>
                  <a:cubicBezTo>
                    <a:pt x="86" y="58910"/>
                    <a:pt x="8053" y="67826"/>
                    <a:pt x="19712" y="67826"/>
                  </a:cubicBezTo>
                  <a:cubicBezTo>
                    <a:pt x="32149" y="67826"/>
                    <a:pt x="43031" y="58414"/>
                    <a:pt x="43031" y="45932"/>
                  </a:cubicBezTo>
                  <a:cubicBezTo>
                    <a:pt x="43031" y="34738"/>
                    <a:pt x="34675" y="24435"/>
                    <a:pt x="22627" y="24435"/>
                  </a:cubicBezTo>
                  <a:cubicBezTo>
                    <a:pt x="18352" y="24435"/>
                    <a:pt x="13300" y="25524"/>
                    <a:pt x="9024" y="29289"/>
                  </a:cubicBezTo>
                  <a:lnTo>
                    <a:pt x="9024" y="10565"/>
                  </a:lnTo>
                  <a:close/>
                </a:path>
              </a:pathLst>
            </a:custGeom>
            <a:solidFill>
              <a:srgbClr val="000000"/>
            </a:solidFill>
            <a:ln w="25977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2155A1A0-F8D6-7A37-2079-28CCB76A3B34}"/>
              </a:ext>
            </a:extLst>
          </p:cNvPr>
          <p:cNvSpPr/>
          <p:nvPr/>
        </p:nvSpPr>
        <p:spPr>
          <a:xfrm>
            <a:off x="2488619" y="3133866"/>
            <a:ext cx="149080" cy="396657"/>
          </a:xfrm>
          <a:prstGeom prst="rect">
            <a:avLst/>
          </a:prstGeom>
          <a:gradFill rotWithShape="1">
            <a:gsLst>
              <a:gs pos="0">
                <a:srgbClr val="156082">
                  <a:lumMod val="110000"/>
                  <a:satMod val="105000"/>
                  <a:tint val="67000"/>
                </a:srgbClr>
              </a:gs>
              <a:gs pos="50000">
                <a:srgbClr val="156082">
                  <a:lumMod val="105000"/>
                  <a:satMod val="103000"/>
                  <a:tint val="73000"/>
                </a:srgbClr>
              </a:gs>
              <a:gs pos="100000">
                <a:srgbClr val="156082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ED99B6B-CAD1-BD5A-918D-89DBB6A2F5B8}"/>
              </a:ext>
            </a:extLst>
          </p:cNvPr>
          <p:cNvSpPr txBox="1"/>
          <p:nvPr/>
        </p:nvSpPr>
        <p:spPr>
          <a:xfrm>
            <a:off x="1929137" y="2688704"/>
            <a:ext cx="1280584" cy="4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859CB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Solenoid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859CB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6178F3B-20ED-F7E3-9A08-C2CAC7450ADF}"/>
              </a:ext>
            </a:extLst>
          </p:cNvPr>
          <p:cNvCxnSpPr>
            <a:cxnSpLocks/>
          </p:cNvCxnSpPr>
          <p:nvPr/>
        </p:nvCxnSpPr>
        <p:spPr>
          <a:xfrm flipH="1">
            <a:off x="2634901" y="3332194"/>
            <a:ext cx="190734" cy="321610"/>
          </a:xfrm>
          <a:prstGeom prst="line">
            <a:avLst/>
          </a:prstGeom>
          <a:noFill/>
          <a:ln w="3175" cap="flat" cmpd="sng" algn="ctr">
            <a:solidFill>
              <a:srgbClr val="E8E8E8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319" name="TextBox 318">
            <a:extLst>
              <a:ext uri="{FF2B5EF4-FFF2-40B4-BE49-F238E27FC236}">
                <a16:creationId xmlns:a16="http://schemas.microsoft.com/office/drawing/2014/main" id="{BC0B2CC6-1076-5730-AD2C-A69BD0DB45C8}"/>
              </a:ext>
            </a:extLst>
          </p:cNvPr>
          <p:cNvSpPr txBox="1"/>
          <p:nvPr/>
        </p:nvSpPr>
        <p:spPr>
          <a:xfrm>
            <a:off x="7204315" y="3709664"/>
            <a:ext cx="2205404" cy="405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Vacuum Box</a:t>
            </a:r>
          </a:p>
        </p:txBody>
      </p:sp>
      <p:sp>
        <p:nvSpPr>
          <p:cNvPr id="332" name="Content Placeholder 2">
            <a:extLst>
              <a:ext uri="{FF2B5EF4-FFF2-40B4-BE49-F238E27FC236}">
                <a16:creationId xmlns:a16="http://schemas.microsoft.com/office/drawing/2014/main" id="{5AAE0FEE-AF8C-3BF8-B854-971366ED1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221" y="1487238"/>
            <a:ext cx="4043575" cy="742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55000" lnSpcReduction="20000"/>
          </a:bodyPr>
          <a:lstStyle/>
          <a:p>
            <a:r>
              <a:rPr lang="en-US" dirty="0"/>
              <a:t>Different streaking structures</a:t>
            </a:r>
          </a:p>
          <a:p>
            <a:pPr lvl="4"/>
            <a:r>
              <a:rPr lang="en-US" dirty="0"/>
              <a:t>Adjustable position in x, y, z and tilt around x-axis</a:t>
            </a:r>
          </a:p>
          <a:p>
            <a:r>
              <a:rPr lang="en-US" dirty="0"/>
              <a:t>OAP with 3mm hole: Overlap of beam and THz</a:t>
            </a:r>
          </a:p>
          <a:p>
            <a:endParaRPr lang="en-US" dirty="0"/>
          </a:p>
        </p:txBody>
      </p:sp>
      <p:sp>
        <p:nvSpPr>
          <p:cNvPr id="359" name="Content Placeholder 2">
            <a:extLst>
              <a:ext uri="{FF2B5EF4-FFF2-40B4-BE49-F238E27FC236}">
                <a16:creationId xmlns:a16="http://schemas.microsoft.com/office/drawing/2014/main" id="{0244BC6B-9EA3-3EC2-C249-3B9061C5DBA1}"/>
              </a:ext>
            </a:extLst>
          </p:cNvPr>
          <p:cNvSpPr txBox="1">
            <a:spLocks/>
          </p:cNvSpPr>
          <p:nvPr/>
        </p:nvSpPr>
        <p:spPr>
          <a:xfrm>
            <a:off x="987358" y="2833535"/>
            <a:ext cx="2309295" cy="1712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27432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SzPct val="70000"/>
              <a:buFont typeface="Wingdings" panose="05000000000000000000" pitchFamily="2" charset="2"/>
              <a:buChar char="Ø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8600" indent="27432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tx2">
                  <a:lumMod val="40000"/>
                  <a:lumOff val="60000"/>
                </a:schemeClr>
              </a:buClr>
              <a:buFont typeface="Wingdings" panose="05000000000000000000" pitchFamily="2" charset="2"/>
              <a:buChar char="Ø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pic>
        <p:nvPicPr>
          <p:cNvPr id="370" name="Picture 369">
            <a:extLst>
              <a:ext uri="{FF2B5EF4-FFF2-40B4-BE49-F238E27FC236}">
                <a16:creationId xmlns:a16="http://schemas.microsoft.com/office/drawing/2014/main" id="{DB73A58E-4350-4991-150D-66A774ED097F}"/>
              </a:ext>
            </a:extLst>
          </p:cNvPr>
          <p:cNvPicPr>
            <a:picLocks noChangeAspect="1"/>
          </p:cNvPicPr>
          <p:nvPr/>
        </p:nvPicPr>
        <p:blipFill>
          <a:blip r:embed="rId195"/>
          <a:srcRect r="74236"/>
          <a:stretch>
            <a:fillRect/>
          </a:stretch>
        </p:blipFill>
        <p:spPr>
          <a:xfrm>
            <a:off x="10329413" y="2171910"/>
            <a:ext cx="1150801" cy="1257090"/>
          </a:xfrm>
          <a:prstGeom prst="rect">
            <a:avLst/>
          </a:prstGeom>
        </p:spPr>
      </p:pic>
      <p:pic>
        <p:nvPicPr>
          <p:cNvPr id="372" name="Picture 371">
            <a:extLst>
              <a:ext uri="{FF2B5EF4-FFF2-40B4-BE49-F238E27FC236}">
                <a16:creationId xmlns:a16="http://schemas.microsoft.com/office/drawing/2014/main" id="{A1D59BEF-84B4-67A2-4B5B-2AA8C3EF33C4}"/>
              </a:ext>
            </a:extLst>
          </p:cNvPr>
          <p:cNvPicPr>
            <a:picLocks noChangeAspect="1"/>
          </p:cNvPicPr>
          <p:nvPr/>
        </p:nvPicPr>
        <p:blipFill>
          <a:blip r:embed="rId195"/>
          <a:srcRect l="70127" r="4109"/>
          <a:stretch>
            <a:fillRect/>
          </a:stretch>
        </p:blipFill>
        <p:spPr>
          <a:xfrm>
            <a:off x="10329412" y="3816030"/>
            <a:ext cx="1150801" cy="1257090"/>
          </a:xfrm>
          <a:prstGeom prst="rect">
            <a:avLst/>
          </a:prstGeom>
        </p:spPr>
      </p:pic>
      <p:sp>
        <p:nvSpPr>
          <p:cNvPr id="373" name="TextBox 372">
            <a:extLst>
              <a:ext uri="{FF2B5EF4-FFF2-40B4-BE49-F238E27FC236}">
                <a16:creationId xmlns:a16="http://schemas.microsoft.com/office/drawing/2014/main" id="{35607223-69F7-136F-7304-839A97092D06}"/>
              </a:ext>
            </a:extLst>
          </p:cNvPr>
          <p:cNvSpPr txBox="1"/>
          <p:nvPr/>
        </p:nvSpPr>
        <p:spPr>
          <a:xfrm>
            <a:off x="10329412" y="2231111"/>
            <a:ext cx="115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THz off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8F9415A0-9D09-7D42-5628-2BEF86119961}"/>
              </a:ext>
            </a:extLst>
          </p:cNvPr>
          <p:cNvSpPr txBox="1"/>
          <p:nvPr/>
        </p:nvSpPr>
        <p:spPr>
          <a:xfrm>
            <a:off x="10327539" y="3816030"/>
            <a:ext cx="1150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THz 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B7CF9F-68AC-E266-EFE7-EE4503C7A316}"/>
              </a:ext>
            </a:extLst>
          </p:cNvPr>
          <p:cNvCxnSpPr>
            <a:stCxn id="309" idx="3"/>
          </p:cNvCxnSpPr>
          <p:nvPr/>
        </p:nvCxnSpPr>
        <p:spPr>
          <a:xfrm flipV="1">
            <a:off x="9398743" y="2220215"/>
            <a:ext cx="913657" cy="8802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1DEC38F-56CF-6EC3-749C-E3E3BAB5AAC7}"/>
              </a:ext>
            </a:extLst>
          </p:cNvPr>
          <p:cNvCxnSpPr>
            <a:cxnSpLocks/>
            <a:stCxn id="309" idx="1"/>
          </p:cNvCxnSpPr>
          <p:nvPr/>
        </p:nvCxnSpPr>
        <p:spPr>
          <a:xfrm>
            <a:off x="9398743" y="3503227"/>
            <a:ext cx="946805" cy="15072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1765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75932"/>
  <p:tag name="ORIGINALWIDTH" val="49.11369"/>
  <p:tag name="OUTPUTTYPE" val="SVG"/>
  <p:tag name="IGUANATEXVERSION" val="160"/>
  <p:tag name="LATEXADDIN" val="\documentclass{article}&#10;\usepackage{amsmath}&#10;\pagestyle{empty}&#10;\begin{document}&#10;&#10;Mg:LiNbO$_3$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10.18145"/>
  <p:tag name="EMFCHILD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6"/>
  <p:tag name="ORIGINALWIDTH" val="4.822976"/>
  <p:tag name="EMFCHILD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85461"/>
  <p:tag name="ORIGINALWIDTH" val="6.243918"/>
  <p:tag name="LATEXADDIN" val="\documentclass{article}&#10;\usepackage{amsmath}&#10;\pagestyle{empty}&#10;\begin{document}&#10;\noindent&#10;EOS \\ line&#10;&#10;&#10;\end{document}"/>
  <p:tag name="IGUANATEXSIZE" val="20"/>
  <p:tag name="IGUANATEXCURSOR" val="8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47482"/>
  <p:tag name="ORIGINALWIDTH" val="6.707941"/>
  <p:tag name="EMFCHILD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47482"/>
  <p:tag name="ORIGINALWIDTH" val="4.46862"/>
  <p:tag name="EMFCHILD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23073"/>
  <p:tag name="ORIGINALWIDTH" val="2.239321"/>
  <p:tag name="EMFCHILD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77299"/>
  <p:tag name="ORIGINALWIDTH" val="2.158605"/>
  <p:tag name="EMFCHILD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45523"/>
  <p:tag name="ORIGINALWIDTH" val="5.0738"/>
  <p:tag name="EMFCHILD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2661"/>
  <p:tag name="ORIGINALWIDTH" val="3.903682"/>
  <p:tag name="EMFCHILD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46913"/>
  <p:tag name="ORIGINALWIDTH" val="4.468558"/>
  <p:tag name="LATEXADDIN" val="\documentclass{article}&#10;\usepackage{amsmath}&#10;\pagestyle{empty}&#10;\begin{document}&#10;&#10;SiO$_2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3273"/>
  <p:tag name="ORIGINALWIDTH" val="2.158612"/>
  <p:tag name="EMFCHIL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6.0513"/>
  <p:tag name="EMFCHILD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46913"/>
  <p:tag name="ORIGINALWIDTH" val="6.707963"/>
  <p:tag name="EMFCHILD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5327"/>
  <p:tag name="ORIGINALWIDTH" val="3.120967"/>
  <p:tag name="EMFCHILD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53"/>
  <p:tag name="ORIGINALWIDTH" val="5.501684"/>
  <p:tag name="LATEXADDIN" val="\documentclass{article}&#10;\usepackage{amsmath}&#10;\pagestyle{empty}&#10;\begin{document}&#10;&#10;$\alpha$-BBO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57155"/>
  <p:tag name="ORIGINALWIDTH" val="2.598814"/>
  <p:tag name="EMFCHILD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3"/>
  <p:tag name="ORIGINALWIDTH" val="6.031238"/>
  <p:tag name="EMFCHILD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3"/>
  <p:tag name="ORIGINALWIDTH" val="6.031238"/>
  <p:tag name="EMFCHILD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6.521628"/>
  <p:tag name="EMFCHILD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9"/>
  <p:tag name="ORIGINALWIDTH" val="6.126962"/>
  <p:tag name="LATEXADDIN" val="\documentclass{article}&#10;\usepackage{amsmath}&#10;\pagestyle{empty}&#10;\begin{document}&#10;Brewster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5"/>
  <p:tag name="ORIGINALWIDTH" val="3.347376"/>
  <p:tag name="EMFCHILD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511"/>
  <p:tag name="ORIGINALWIDTH" val="3.855495"/>
  <p:tag name="EMFCHIL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"/>
  <p:tag name="ORIGINALWIDTH" val="5.135248"/>
  <p:tag name="LATEXADDIN" val="\documentclass{article}&#10;\usepackage{amsmath}&#10;\pagestyle{empty}&#10;\begin{document}&#10;ZnTe&#10;&#10;&#10;\end{document}"/>
  <p:tag name="IGUANATEXSIZE" val="20"/>
  <p:tag name="IGUANATEXCURSOR" val="8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5"/>
  <p:tag name="ORIGINALWIDTH" val="6.824345"/>
  <p:tag name="EMFCHILD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511"/>
  <p:tag name="ORIGINALWIDTH" val="3.257716"/>
  <p:tag name="EMFCHILD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013824"/>
  <p:tag name="ORIGINALWIDTH" val="3.118255"/>
  <p:tag name="EMFCHILD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511"/>
  <p:tag name="ORIGINALWIDTH" val="3.855495"/>
  <p:tag name="EMFCHILD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5"/>
  <p:tag name="ORIGINALWIDTH" val="3.347376"/>
  <p:tag name="EMFCHILD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7.017049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10.18145"/>
  <p:tag name="EMFCHILD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6.0513"/>
  <p:tag name="EMFCHILD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4.413417"/>
  <p:tag name="LATEXADDIN" val="\documentclass{article}&#10;\usepackage{amsmath}&#10;\pagestyle{empty}&#10;\begin{document}&#10;Structures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013876"/>
  <p:tag name="ORIGINALWIDTH" val="3.118289"/>
  <p:tag name="EMFCHIL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7"/>
  <p:tag name="ORIGINALWIDTH" val="5.125041"/>
  <p:tag name="EMFCHILD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5"/>
  <p:tag name="EMFCHILD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41"/>
  <p:tag name="ORIGINALWIDTH" val="5.011142"/>
  <p:tag name="EMFCHILD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795701"/>
  <p:tag name="EMFCHILD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013876"/>
  <p:tag name="ORIGINALWIDTH" val="3.118289"/>
  <p:tag name="EMFCHILD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41"/>
  <p:tag name="ORIGINALWIDTH" val="5.011142"/>
  <p:tag name="EMFCHILD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5"/>
  <p:tag name="EMFCHILD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55536"/>
  <p:tag name="EMFCHILD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257742"/>
  <p:tag name="EMFCHILD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"/>
  <p:tag name="ORIGINALWIDTH" val="5.135248"/>
  <p:tag name="LATEXADDIN" val="\documentclass{article}&#10;\usepackage{amsmath}&#10;\pagestyle{empty}&#10;\begin{document}&#10;ZnTe&#10;&#10;&#10;\end{document}"/>
  <p:tag name="IGUANATEXSIZE" val="20"/>
  <p:tag name="IGUANATEXCURSOR" val="8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7"/>
  <p:tag name="ORIGINALWIDTH" val="5.125041"/>
  <p:tag name="EMFCHIL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03757"/>
  <p:tag name="ORIGINALWIDTH" val="6.6127"/>
  <p:tag name="EMFCHILD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03757"/>
  <p:tag name="ORIGINALWIDTH" val="6.6127"/>
  <p:tag name="EMFCHILD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4"/>
  <p:tag name="ORIGINALWIDTH" val="3.943108"/>
  <p:tag name="EMFCHILD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41"/>
  <p:tag name="ORIGINALWIDTH" val="3.887356"/>
  <p:tag name="LATEXADDIN" val="\documentclass{article}&#10;\usepackage{amsmath}&#10;\pagestyle{empty}&#10;\begin{document}&#10;$e$-beam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571794"/>
  <p:tag name="ORIGINALWIDTH" val="2.682615"/>
  <p:tag name="EMFCHILD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4.990798"/>
  <p:tag name="EMFCHILD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917696"/>
  <p:tag name="EMFCHILD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565612"/>
  <p:tag name="EMFCHILD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7.90628"/>
  <p:tag name="EMFCHILD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594"/>
  <p:tag name="ORIGINALWIDTH" val="6.857569"/>
  <p:tag name="LATEXADDIN" val="\documentclass{article}&#10;\usepackage{amsmath}&#10;\pagestyle{empty}&#10;\begin{document}&#10;&#10;\noindent &#10;UV \\ 260 nm\\ 4 ps &#10;&#10;&#10;\end{document}"/>
  <p:tag name="IGUANATEXSIZE" val="20"/>
  <p:tag name="IGUANATEXCURSOR" val="92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594"/>
  <p:tag name="ORIGINALWIDTH" val="7.138727"/>
  <p:tag name="EMFCHIL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4"/>
  <p:tag name="ORIGINALWIDTH" val="3.943108"/>
  <p:tag name="EMFCHILD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35043"/>
  <p:tag name="ORIGINALWIDTH" val="4.006134"/>
  <p:tag name="EMFCHILD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19"/>
  <p:tag name="ORIGINALWIDTH" val="4.166718"/>
  <p:tag name="EMFCHILD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19"/>
  <p:tag name="ORIGINALWIDTH" val="4.227005"/>
  <p:tag name="EMFCHILD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2"/>
  <p:tag name="ORIGINALWIDTH" val="5.05028"/>
  <p:tag name="EMFCHILD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2"/>
  <p:tag name="ORIGINALWIDTH" val="7.841584"/>
  <p:tag name="EMFCHILD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44669"/>
  <p:tag name="ORIGINALWIDTH" val="4.447876"/>
  <p:tag name="EMFCHILD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29"/>
  <p:tag name="ORIGINALWIDTH" val="4.949905"/>
  <p:tag name="EMFCHILD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795"/>
  <p:tag name="ORIGINALWIDTH" val="3.283156"/>
  <p:tag name="EMFCHILD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03758"/>
  <p:tag name="ORIGINALWIDTH" val="6.380677"/>
  <p:tag name="LATEXADDIN" val="\documentclass{article}&#10;\usepackage{amsmath}&#10;\pagestyle{empty}&#10;\begin{document}&#10;THz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6.714913"/>
  <p:tag name="EMFCHIL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768"/>
  <p:tag name="ORIGINALWIDTH" val="6.714844"/>
  <p:tag name="LATEXADDIN" val="\documentclass{article}&#10;\usepackage{amsmath}&#10;\pagestyle{empty}&#10;\begin{document}&#10;Grating&#10;&#10;&#10;\end{document}"/>
  <p:tag name="IGUANATEXSIZE" val="20"/>
  <p:tag name="IGUANATEXCURSOR" val="8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140515"/>
  <p:tag name="ORIGINALWIDTH" val="3.667159"/>
  <p:tag name="EMFCHILD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6957"/>
  <p:tag name="ORIGINALWIDTH" val="2.110655"/>
  <p:tag name="LATEXADDIN" val="\documentclass{article}&#10;\usepackage{amsmath}&#10;\pagestyle{empty}&#10;\begin{document}&#10;iCCD&#10;&#10;&#10;\end{document}"/>
  <p:tag name="IGUANATEXSIZE" val="20"/>
  <p:tag name="IGUANATEXCURSOR" val="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6.006528"/>
  <p:tag name="EMFCHILD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6.006528"/>
  <p:tag name="EMFCHILD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6.627905"/>
  <p:tag name="EMFCHILD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4.444954"/>
  <p:tag name="LATEXADDIN" val="\documentclass{article}&#10;\usepackage{amsmath}&#10;\pagestyle{empty}&#10;\begin{document}&#10;Screen\! 1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22873"/>
  <p:tag name="EMFCHILD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71289"/>
  <p:tag name="EMFCHILD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83061"/>
  <p:tag name="EMFCHILD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83061"/>
  <p:tag name="EMFCHIL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1"/>
  <p:tag name="ORIGINALWIDTH" val="3.322788"/>
  <p:tag name="EMFCHILD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5.046973"/>
  <p:tag name="EMFCHILD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6.549838"/>
  <p:tag name="LATEXADDIN" val="\documentclass{article}&#10;\usepackage{amsmath}&#10;\pagestyle{empty}&#10;\begin{document}&#10;OA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8472"/>
  <p:tag name="ORIGINALWIDTH" val="6.746803"/>
  <p:tag name="EMFCHILD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5.801257"/>
  <p:tag name="EMFCHILD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768"/>
  <p:tag name="ORIGINALWIDTH" val="6.714844"/>
  <p:tag name="LATEXADDIN" val="\documentclass{article}&#10;\usepackage{amsmath}&#10;\pagestyle{empty}&#10;\begin{document}&#10;Grating&#10;&#10;&#10;\end{document}"/>
  <p:tag name="IGUANATEXSIZE" val="20"/>
  <p:tag name="IGUANATEXCURSOR" val="8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1"/>
  <p:tag name="ORIGINALWIDTH" val="3.322788"/>
  <p:tag name="EMFCHILD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4.460091"/>
  <p:tag name="EMFCHILD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36537"/>
  <p:tag name="ORIGINALWIDTH" val="3.095341"/>
  <p:tag name="EMFCHILD" val="Tru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4963"/>
  <p:tag name="ORIGINALWIDTH" val="2.116287"/>
  <p:tag name="EMFCHILD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1"/>
  <p:tag name="ORIGINALWIDTH" val="4.974326"/>
  <p:tag name="EMFCHIL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4.460091"/>
  <p:tag name="EMFCHILD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5354"/>
  <p:tag name="ORIGINALWIDTH" val="4.519433"/>
  <p:tag name="EMFCHILD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7.017049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10.18145"/>
  <p:tag name="EMFCHILD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6.0513"/>
  <p:tag name="EMFCHILD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5.867991"/>
  <p:tag name="LATEXADDIN" val="\documentclass{article}&#10;\usepackage{amsmath}&#10;\pagestyle{empty}&#10;\begin{document}&#10;Polarizer&#10;&#10;&#10;\end{document}"/>
  <p:tag name="IGUANATEXSIZE" val="20"/>
  <p:tag name="IGUANATEXCURSOR" val="8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413418"/>
  <p:tag name="EMFCHILD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075"/>
  <p:tag name="ORIGINALWIDTH" val="2.211672"/>
  <p:tag name="EMFCHILD" val="Tru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493106"/>
  <p:tag name="EMFCHILD" val="Tru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6"/>
  <p:tag name="EMFCHILD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6956"/>
  <p:tag name="ORIGINALWIDTH" val="2.131985"/>
  <p:tag name="EMFCHIL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36537"/>
  <p:tag name="ORIGINALWIDTH" val="3.095341"/>
  <p:tag name="EMFCHILD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140514"/>
  <p:tag name="ORIGINALWIDTH" val="3.716015"/>
  <p:tag name="EMFCHILD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55537"/>
  <p:tag name="EMFCHILD" val="Tru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6"/>
  <p:tag name="EMFCHILD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6"/>
  <p:tag name="ORIGINALWIDTH" val="6.627905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3.816961"/>
  <p:tag name="EMFCHILD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4021"/>
  <p:tag name="ORIGINALWIDTH" val="2.189568"/>
  <p:tag name="EMFCHILD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4.448193"/>
  <p:tag name="EMFCHILD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6"/>
  <p:tag name="ORIGINALWIDTH" val="4.822976"/>
  <p:tag name="EMFCHILD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6.549838"/>
  <p:tag name="LATEXADDIN" val="\documentclass{article}&#10;\usepackage{amsmath}&#10;\pagestyle{empty}&#10;\begin{document}&#10;OA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8472"/>
  <p:tag name="ORIGINALWIDTH" val="6.746803"/>
  <p:tag name="EMFCHIL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11.61476"/>
  <p:tag name="OUTPUTTYPE" val="SVG"/>
  <p:tag name="IGUANATEXVERSION" val="160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4963"/>
  <p:tag name="ORIGINALWIDTH" val="2.116287"/>
  <p:tag name="EMFCHILD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5.801257"/>
  <p:tag name="EMFCHILD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5.469485"/>
  <p:tag name="LATEXADDIN" val="\documentclass{article}&#10;\usepackage{amsmath}&#10;\pagestyle{empty}&#10;\begin{document}&#10;Linac&#10;&#10;&#10;\end{document}"/>
  <p:tag name="IGUANATEXSIZE" val="20"/>
  <p:tag name="IGUANATEXCURSOR" val="8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6956"/>
  <p:tag name="ORIGINALWIDTH" val="2.131985"/>
  <p:tag name="EMFCHILD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5.011143"/>
  <p:tag name="EMFCHILD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493106"/>
  <p:tag name="EMFCHILD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795702"/>
  <p:tag name="EMFCHILD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4.825088"/>
  <p:tag name="LATEXADDIN" val="\documentclass{article}&#10;\usepackage{amsmath}&#10;\pagestyle{empty}&#10;\begin{document}&#10;&#10;$f_{500}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2.991719"/>
  <p:tag name="EMFCHILD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40675"/>
  <p:tag name="EMFCHILD" val="Tru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40675"/>
  <p:tag name="EMFCHIL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1"/>
  <p:tag name="ORIGINALWIDTH" val="4.974326"/>
  <p:tag name="EMFCHILD" val="Tru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8.265148"/>
  <p:tag name="LATEXADDIN" val="\documentclass{article}&#10;\usepackage{amsmath}&#10;\pagestyle{empty}&#10;\begin{document}&#10;&#10;Mg:LiNbO$_3$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5352"/>
  <p:tag name="ORIGINALWIDTH" val="4.485922"/>
  <p:tag name="EMFCHILD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93835"/>
  <p:tag name="ORIGINALWIDTH" val="1.040509"/>
  <p:tag name="EMFCHILD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5.389019"/>
  <p:tag name="EMFCHILD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4962"/>
  <p:tag name="ORIGINALWIDTH" val="2.100587"/>
  <p:tag name="EMFCHILD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6.70435"/>
  <p:tag name="EMFCHILD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626"/>
  <p:tag name="ORIGINALWIDTH" val="4.839305"/>
  <p:tag name="EMFCHILD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767"/>
  <p:tag name="ORIGINALWIDTH" val="6.527659"/>
  <p:tag name="EMFCHILD" val="Tru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60736"/>
  <p:tag name="EMFCHILD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44649"/>
  <p:tag name="ORIGINALWIDTH" val="6.495348"/>
  <p:tag name="LATEXADDIN" val="\documentclass{article}&#10;\usepackage{amsmath}&#10;\pagestyle{empty}&#10;\begin{document}&#10;&#10;Ti:Sapph, 780 nm, 100 fs 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5354"/>
  <p:tag name="ORIGINALWIDTH" val="4.519433"/>
  <p:tag name="EMFCHILD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4962"/>
  <p:tag name="ORIGINALWIDTH" val="2.141768"/>
  <p:tag name="EMFCHILD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93835"/>
  <p:tag name="ORIGINALWIDTH" val="1.060853"/>
  <p:tag name="EMFCHILD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767"/>
  <p:tag name="ORIGINALWIDTH" val="4.43369"/>
  <p:tag name="EMFCHILD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2"/>
  <p:tag name="ORIGINALWIDTH" val="4.513729"/>
  <p:tag name="EMFCHILD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5"/>
  <p:tag name="ORIGINALWIDTH" val="4.934057"/>
  <p:tag name="EMFCHILD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5"/>
  <p:tag name="ORIGINALWIDTH" val="4.934057"/>
  <p:tag name="EMFCHILD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4021"/>
  <p:tag name="ORIGINALWIDTH" val="5.034159"/>
  <p:tag name="EMFCHILD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7878"/>
  <p:tag name="ORIGINALWIDTH" val="1.170951"/>
  <p:tag name="EMFCHILD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53865"/>
  <p:tag name="ORIGINALWIDTH" val="4.293533"/>
  <p:tag name="EMFCHILD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55"/>
  <p:tag name="ORIGINALWIDTH" val="4.153447"/>
  <p:tag name="EMFCHIL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5.867991"/>
  <p:tag name="LATEXADDIN" val="\documentclass{article}&#10;\usepackage{amsmath}&#10;\pagestyle{empty}&#10;\begin{document}&#10;Polarizer&#10;&#10;&#10;\end{document}"/>
  <p:tag name="IGUANATEXSIZE" val="20"/>
  <p:tag name="IGUANATEXCURSOR" val="8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55"/>
  <p:tag name="ORIGINALWIDTH" val="4.213494"/>
  <p:tag name="EMFCHILD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"/>
  <p:tag name="ORIGINALWIDTH" val="5.034159"/>
  <p:tag name="EMFCHILD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"/>
  <p:tag name="ORIGINALWIDTH" val="7.816451"/>
  <p:tag name="EMFCHILD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7878"/>
  <p:tag name="ORIGINALWIDTH" val="1.170951"/>
  <p:tag name="EMFCHILD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35044"/>
  <p:tag name="ORIGINALWIDTH" val="3.302723"/>
  <p:tag name="EMFCHILD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55"/>
  <p:tag name="ORIGINALWIDTH" val="4.213494"/>
  <p:tag name="EMFCHILD" val="Tru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54255"/>
  <p:tag name="ORIGINALWIDTH" val="4.213494"/>
  <p:tag name="EMFCHILD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626"/>
  <p:tag name="ORIGINALWIDTH" val="3.242676"/>
  <p:tag name="EMFCHILD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2"/>
  <p:tag name="ORIGINALWIDTH" val="3.272664"/>
  <p:tag name="EMFCHILD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22.12276"/>
  <p:tag name="OUTPUTTYPE" val="SVG"/>
  <p:tag name="IGUANATEXVERSION" val="160"/>
  <p:tag name="LATEXADDIN" val="\documentclass{article}&#10;\usepackage{amsmath}&#10;\pagestyle{empty}&#10;\begin{document}&#10;&#10;THG&#10;&#10;&#10;\end{document}"/>
  <p:tag name="IGUANATEXSIZE" val="20"/>
  <p:tag name="IGUANATEXCURSOR" val="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413418"/>
  <p:tag name="EMFCHILD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03819"/>
  <p:tag name="ORIGINALWIDTH" val="6.612677"/>
  <p:tag name="LATEXADDIN" val="\documentclass{article}&#10;\usepackage{amsmath}&#10;\pagestyle{empty}&#10;\begin{document}&#10;&#10;THG&#10;&#10;&#10;\end{document}"/>
  <p:tag name="IGUANATEXSIZE" val="20"/>
  <p:tag name="IGUANATEXCURSOR" val="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57"/>
  <p:tag name="ORIGINALWIDTH" val="6.959095"/>
  <p:tag name="EMFCHILD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6.918346"/>
  <p:tag name="EMFCHILD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30.14085"/>
  <p:tag name="OUTPUTTYPE" val="SVG"/>
  <p:tag name="IGUANATEXVERSION" val="160"/>
  <p:tag name="LATEXADDIN" val="\documentclass{article}&#10;\usepackage{amsmath}&#10;\pagestyle{empty}&#10;\begin{document}&#10;&#10;$\alpha$-BBO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784191"/>
  <p:tag name="ORIGINALWIDTH" val="19.25258"/>
  <p:tag name="OUTPUTTYPE" val="SVG"/>
  <p:tag name="IGUANATEXVERSION" val="160"/>
  <p:tag name="LATEXADDIN" val="\documentclass{article}&#10;\usepackage{amsmath}&#10;\pagestyle{empty}&#10;\begin{document}&#10;&#10;SiO$_2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46913"/>
  <p:tag name="ORIGINALWIDTH" val="4.468558"/>
  <p:tag name="LATEXADDIN" val="\documentclass{article}&#10;\usepackage{amsmath}&#10;\pagestyle{empty}&#10;\begin{document}&#10;&#10;SiO$_2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3273"/>
  <p:tag name="ORIGINALWIDTH" val="2.158612"/>
  <p:tag name="EMFCHILD" val="Tru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46913"/>
  <p:tag name="ORIGINALWIDTH" val="6.707963"/>
  <p:tag name="EMFCHILD" val="Tru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5327"/>
  <p:tag name="ORIGINALWIDTH" val="3.120967"/>
  <p:tag name="EMFCHILD" val="Tru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53"/>
  <p:tag name="ORIGINALWIDTH" val="5.501684"/>
  <p:tag name="LATEXADDIN" val="\documentclass{article}&#10;\usepackage{amsmath}&#10;\pagestyle{empty}&#10;\begin{document}&#10;&#10;$\alpha$-BBO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075"/>
  <p:tag name="ORIGINALWIDTH" val="2.211672"/>
  <p:tag name="EMFCHILD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57155"/>
  <p:tag name="ORIGINALWIDTH" val="2.598814"/>
  <p:tag name="EMFCHILD" val="Tru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3"/>
  <p:tag name="ORIGINALWIDTH" val="6.031238"/>
  <p:tag name="EMFCHILD" val="Tru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3"/>
  <p:tag name="ORIGINALWIDTH" val="6.031238"/>
  <p:tag name="EMFCHILD" val="Tru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6.521628"/>
  <p:tag name="EMFCHILD" val="Tru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31.31897"/>
  <p:tag name="OUTPUTTYPE" val="SVG"/>
  <p:tag name="IGUANATEXVERSION" val="160"/>
  <p:tag name="LATEXADDIN" val="\documentclass{article}&#10;\usepackage{amsmath}&#10;\pagestyle{empty}&#10;\begin{document}&#10;$e$-beam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1841"/>
  <p:tag name="ORIGINALWIDTH" val="3.887356"/>
  <p:tag name="LATEXADDIN" val="\documentclass{article}&#10;\usepackage{amsmath}&#10;\pagestyle{empty}&#10;\begin{document}&#10;$e$-beam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571794"/>
  <p:tag name="ORIGINALWIDTH" val="2.682615"/>
  <p:tag name="EMFCHILD" val="Tru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4.990798"/>
  <p:tag name="EMFCHILD" val="Tru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917696"/>
  <p:tag name="EMFCHILD" val="Tru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565612"/>
  <p:tag name="EMFCHIL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4.493106"/>
  <p:tag name="EMFCHILD" val="Tru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7.90628"/>
  <p:tag name="EMFCHILD" val="Tru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5"/>
  <p:tag name="ORIGINALWIDTH" val="4.890344"/>
  <p:tag name="EMFCHILD" val="Tru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4021"/>
  <p:tag name="ORIGINALWIDTH" val="4.989601"/>
  <p:tag name="EMFCHILD" val="Tru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2"/>
  <p:tag name="ORIGINALWIDTH" val="4.394411"/>
  <p:tag name="EMFCHILD" val="Tru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36536"/>
  <p:tag name="ORIGINALWIDTH" val="3.104844"/>
  <p:tag name="EMFCHILD" val="Tru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2"/>
  <p:tag name="ORIGINALWIDTH" val="4.394411"/>
  <p:tag name="EMFCHILD" val="Tru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5352"/>
  <p:tag name="ORIGINALWIDTH" val="4.53323"/>
  <p:tag name="EMFCHILD" val="Tru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3046"/>
  <p:tag name="ORIGINALWIDTH" val="4.989601"/>
  <p:tag name="EMFCHILD" val="Tru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344"/>
  <p:tag name="ORIGINALWIDTH" val="4.989601"/>
  <p:tag name="EMFCHILD" val="Tru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626"/>
  <p:tag name="ORIGINALWIDTH" val="6.91399"/>
  <p:tag name="LATEXADDIN" val="\documentclass{article}&#10;\usepackage{amsmath}&#10;\pagestyle{empty}&#10;\begin{document}&#10;RF photogun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6"/>
  <p:tag name="EMFCHILD" val="Tru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4567"/>
  <p:tag name="ORIGINALWIDTH" val="5.72361"/>
  <p:tag name="EMFCHIL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6956"/>
  <p:tag name="ORIGINALWIDTH" val="2.131985"/>
  <p:tag name="EMFCHIL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140514"/>
  <p:tag name="ORIGINALWIDTH" val="3.716015"/>
  <p:tag name="EMFCHIL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15.42313"/>
  <p:tag name="OUTPUTTYPE" val="SVG"/>
  <p:tag name="IGUANATEXVERSION" val="160"/>
  <p:tag name="LATEXADDIN" val="\documentclass{article}&#10;\usepackage{amsmath}&#10;\pagestyle{empty}&#10;\begin{document}&#10;&#10;$f_{500}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9495"/>
  <p:tag name="ORIGINALWIDTH" val="3.855537"/>
  <p:tag name="EMFCHIL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46178"/>
  <p:tag name="ORIGINALWIDTH" val="3.347426"/>
  <p:tag name="EMFCHIL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6"/>
  <p:tag name="ORIGINALWIDTH" val="6.627905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3.816961"/>
  <p:tag name="EMFCHIL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4021"/>
  <p:tag name="ORIGINALWIDTH" val="2.189568"/>
  <p:tag name="EMFCHIL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4.448193"/>
  <p:tag name="EMFCHIL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36216"/>
  <p:tag name="ORIGINALWIDTH" val="4.822976"/>
  <p:tag name="EMFCHIL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4.825088"/>
  <p:tag name="LATEXADDIN" val="\documentclass{article}&#10;\usepackage{amsmath}&#10;\pagestyle{empty}&#10;\begin{document}&#10;&#10;$f_{500}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2.991719"/>
  <p:tag name="EMFCHIL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40675"/>
  <p:tag name="EMFCHIL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956331"/>
  <p:tag name="ORIGINALWIDTH" val="23.98029"/>
  <p:tag name="OUTPUTTYPE" val="SVG"/>
  <p:tag name="IGUANATEXVERSION" val="160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40675"/>
  <p:tag name="EMFCHIL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4.8757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5376"/>
  <p:tag name="ORIGINALWIDTH" val="3.248871"/>
  <p:tag name="EMFCHIL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023114"/>
  <p:tag name="EMFCHIL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8.265148"/>
  <p:tag name="LATEXADDIN" val="\documentclass{article}&#10;\usepackage{amsmath}&#10;\pagestyle{empty}&#10;\begin{document}&#10;&#10;Mg:LiNbO$_3$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5352"/>
  <p:tag name="ORIGINALWIDTH" val="4.485922"/>
  <p:tag name="EMFCHIL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93835"/>
  <p:tag name="ORIGINALWIDTH" val="1.040509"/>
  <p:tag name="EMFCHIL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5.389019"/>
  <p:tag name="EMFCHIL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4962"/>
  <p:tag name="ORIGINALWIDTH" val="2.100587"/>
  <p:tag name="EMFCHIL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5"/>
  <p:tag name="ORIGINALWIDTH" val="6.70435"/>
  <p:tag name="EMFCHIL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8"/>
  <p:tag name="ORIGINALWIDTH" val="38.03628"/>
  <p:tag name="OUTPUTTYPE" val="SVG"/>
  <p:tag name="IGUANATEXVERSION" val="160"/>
  <p:tag name="LATEXADDIN" val="\documentclass{article}&#10;\usepackage{amsmath}&#10;\pagestyle{empty}&#10;\begin{document}&#10;Polarizer&#10;&#10;&#10;\end{document}"/>
  <p:tag name="IGUANATEXSIZE" val="20"/>
  <p:tag name="IGUANATEXCURSOR" val="8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626"/>
  <p:tag name="ORIGINALWIDTH" val="4.839305"/>
  <p:tag name="EMFCHIL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767"/>
  <p:tag name="ORIGINALWIDTH" val="6.527659"/>
  <p:tag name="EMFCHIL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60736"/>
  <p:tag name="EMFCHIL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14944"/>
  <p:tag name="ORIGINALWIDTH" val="5.86799"/>
  <p:tag name="LATEXADDIN" val="\documentclass{article}&#10;\usepackage{amsmath}&#10;\pagestyle{empty}&#10;\begin{document}&#10;\centering Polarizer \\ \&amp; CCD&#10;&#10;&#10;\end{document}"/>
  <p:tag name="IGUANATEXSIZE" val="20"/>
  <p:tag name="IGUANATEXCURSOR" val="11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2625"/>
  <p:tag name="ORIGINALWIDTH" val="4.413417"/>
  <p:tag name="EMFCHIL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23071"/>
  <p:tag name="ORIGINALWIDTH" val="2.211672"/>
  <p:tag name="EMFCHILD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2625"/>
  <p:tag name="ORIGINALWIDTH" val="4.493105"/>
  <p:tag name="EMFCHILD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45506"/>
  <p:tag name="ORIGINALWIDTH" val="3.347425"/>
  <p:tag name="EMFCHIL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7725"/>
  <p:tag name="ORIGINALWIDTH" val="2.131984"/>
  <p:tag name="EMFCHIL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237379"/>
  <p:tag name="ORIGINALWIDTH" val="3.716014"/>
  <p:tag name="EMFCHIL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75933"/>
  <p:tag name="ORIGINALWIDTH" val="32.90807"/>
  <p:tag name="OUTPUTTYPE" val="SVG"/>
  <p:tag name="IGUANATEXVERSION" val="160"/>
  <p:tag name="LATEXADDIN" val="\documentclass{article}&#10;\usepackage{amsmath}&#10;\pagestyle{empty}&#10;\begin{document}&#10;Grating&#10;&#10;&#10;\end{document}"/>
  <p:tag name="IGUANATEXSIZE" val="20"/>
  <p:tag name="IGUANATEXCURSOR" val="8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2625"/>
  <p:tag name="ORIGINALWIDTH" val="3.855536"/>
  <p:tag name="EMFCHIL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45506"/>
  <p:tag name="ORIGINALWIDTH" val="3.347425"/>
  <p:tag name="EMFCHILD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55651"/>
  <p:tag name="ORIGINALWIDTH" val="6.824377"/>
  <p:tag name="EMFCHIL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47523"/>
  <p:tag name="ORIGINALWIDTH" val="6.067208"/>
  <p:tag name="EMFCHIL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47523"/>
  <p:tag name="ORIGINALWIDTH" val="6.067208"/>
  <p:tag name="EMFCHIL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14944"/>
  <p:tag name="ORIGINALWIDTH" val="6.69485"/>
  <p:tag name="EMFCHIL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956401"/>
  <p:tag name="ORIGINALWIDTH" val="109.1645"/>
  <p:tag name="OUTPUTTYPE" val="SVG"/>
  <p:tag name="IGUANATEXVERSION" val="160"/>
  <p:tag name="LATEXADDIN" val="\documentclass{article}&#10;\usepackage{amsmath}&#10;\pagestyle{empty}&#10;\begin{document}&#10;&#10;Ti:Sapph, 780 nm, 100 fs 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75932"/>
  <p:tag name="ORIGINALWIDTH" val="49.11369"/>
  <p:tag name="OUTPUTTYPE" val="SVG"/>
  <p:tag name="IGUANATEXVERSION" val="160"/>
  <p:tag name="LATEXADDIN" val="\documentclass{article}&#10;\usepackage{amsmath}&#10;\pagestyle{empty}&#10;\begin{document}&#10;&#10;Mg:LiNbO$_3$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15.42313"/>
  <p:tag name="OUTPUTTYPE" val="SVG"/>
  <p:tag name="IGUANATEXVERSION" val="160"/>
  <p:tag name="LATEXADDIN" val="\documentclass{article}&#10;\usepackage{amsmath}&#10;\pagestyle{empty}&#10;\begin{document}&#10;&#10;$f_{500}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075"/>
  <p:tag name="ORIGINALWIDTH" val="23.3159"/>
  <p:tag name="OUTPUTTYPE" val="SVG"/>
  <p:tag name="IGUANATEXVERSION" val="160"/>
  <p:tag name="LATEXADDIN" val="\documentclass{article}&#10;\usepackage{amsmath}&#10;\pagestyle{empty}&#10;\begin{document}&#10;Linac&#10;&#10;&#10;\end{document}"/>
  <p:tag name="IGUANATEXSIZE" val="20"/>
  <p:tag name="IGUANATEXCURSOR" val="81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074"/>
  <p:tag name="ORIGINALWIDTH" val="22.05477"/>
  <p:tag name="OUTPUTTYPE" val="SVG"/>
  <p:tag name="IGUANATEXVERSION" val="160"/>
  <p:tag name="LATEXADDIN" val="\documentclass{article}&#10;\usepackage{amsmath}&#10;\pagestyle{empty}&#10;\begin{document}&#10;ZnTe&#10;&#10;&#10;\end{document}"/>
  <p:tag name="IGUANATEXSIZE" val="20"/>
  <p:tag name="IGUANATEXCURSOR" val="8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89799"/>
  <p:tag name="ORIGINALWIDTH" val="20.36867"/>
  <p:tag name="OUTPUTTYPE" val="SVG"/>
  <p:tag name="IGUANATEXVERSION" val="160"/>
  <p:tag name="LATEXADDIN" val="\documentclass{article}&#10;\usepackage{amsmath}&#10;\pagestyle{empty}&#10;\begin{document}&#10;OA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956331"/>
  <p:tag name="ORIGINALWIDTH" val="23.98029"/>
  <p:tag name="OUTPUTTYPE" val="SVG"/>
  <p:tag name="IGUANATEXVERSION" val="160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8"/>
  <p:tag name="ORIGINALWIDTH" val="38.03628"/>
  <p:tag name="OUTPUTTYPE" val="SVG"/>
  <p:tag name="IGUANATEXVERSION" val="160"/>
  <p:tag name="LATEXADDIN" val="\documentclass{article}&#10;\usepackage{amsmath}&#10;\pagestyle{empty}&#10;\begin{document}&#10;Polarizer&#10;&#10;&#10;\end{document}"/>
  <p:tag name="IGUANATEXSIZE" val="20"/>
  <p:tag name="IGUANATEXCURSOR" val="89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24.3367"/>
  <p:tag name="OUTPUTTYPE" val="SVG"/>
  <p:tag name="IGUANATEXVERSION" val="160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75933"/>
  <p:tag name="ORIGINALWIDTH" val="32.90807"/>
  <p:tag name="OUTPUTTYPE" val="SVG"/>
  <p:tag name="IGUANATEXVERSION" val="160"/>
  <p:tag name="LATEXADDIN" val="\documentclass{article}&#10;\usepackage{amsmath}&#10;\pagestyle{empty}&#10;\begin{document}&#10;Grating&#10;&#10;&#10;\end{document}"/>
  <p:tag name="IGUANATEXSIZE" val="20"/>
  <p:tag name="IGUANATEXCURSOR" val="87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89799"/>
  <p:tag name="ORIGINALWIDTH" val="20.36867"/>
  <p:tag name="OUTPUTTYPE" val="SVG"/>
  <p:tag name="IGUANATEXVERSION" val="160"/>
  <p:tag name="LATEXADDIN" val="\documentclass{article}&#10;\usepackage{amsmath}&#10;\pagestyle{empty}&#10;\begin{document}&#10;OA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33.77118"/>
  <p:tag name="OUTPUTTYPE" val="SVG"/>
  <p:tag name="IGUANATEXVERSION" val="160"/>
  <p:tag name="LATEXADDIN" val="\documentclass{article}&#10;\usepackage{amsmath}&#10;\pagestyle{empty}&#10;\begin{document}&#10;Screen\! 1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23.63401"/>
  <p:tag name="OUTPUTTYPE" val="SVG"/>
  <p:tag name="IGUANATEXVERSION" val="160"/>
  <p:tag name="LATEXADDIN" val="\documentclass{article}&#10;\usepackage{amsmath}&#10;\pagestyle{empty}&#10;\begin{document}&#10;iCCD&#10;&#10;&#10;\end{document}"/>
  <p:tag name="IGUANATEXSIZE" val="20"/>
  <p:tag name="IGUANATEXCURSOR" val="84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18.06281"/>
  <p:tag name="OUTPUTTYPE" val="SVG"/>
  <p:tag name="IGUANATEXVERSION" val="160"/>
  <p:tag name="LATEXADDIN" val="\documentclass{article}&#10;\usepackage{amsmath}&#10;\pagestyle{empty}&#10;\begin{document}&#10;THz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31.31897"/>
  <p:tag name="OUTPUTTYPE" val="SVG"/>
  <p:tag name="IGUANATEXVERSION" val="160"/>
  <p:tag name="LATEXADDIN" val="\documentclass{article}&#10;\usepackage{amsmath}&#10;\pagestyle{empty}&#10;\begin{document}&#10;$e$-beam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24.3367"/>
  <p:tag name="OUTPUTTYPE" val="SVG"/>
  <p:tag name="IGUANATEXVERSION" val="160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074"/>
  <p:tag name="ORIGINALWIDTH" val="22.05477"/>
  <p:tag name="OUTPUTTYPE" val="SVG"/>
  <p:tag name="IGUANATEXVERSION" val="160"/>
  <p:tag name="LATEXADDIN" val="\documentclass{article}&#10;\usepackage{amsmath}&#10;\pagestyle{empty}&#10;\begin{document}&#10;ZnTe&#10;&#10;&#10;\end{document}"/>
  <p:tag name="IGUANATEXSIZE" val="20"/>
  <p:tag name="IGUANATEXCURSOR" val="8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6"/>
  <p:tag name="ORIGINALWIDTH" val="44.04168"/>
  <p:tag name="OUTPUTTYPE" val="SVG"/>
  <p:tag name="IGUANATEXVERSION" val="160"/>
  <p:tag name="LATEXADDIN" val="\documentclass{article}&#10;\usepackage{amsmath}&#10;\pagestyle{empty}&#10;\begin{document}&#10;Structures&#10;&#10;&#10;\end{document}"/>
  <p:tag name="IGUANATEXSIZE" val="20"/>
  <p:tag name="IGUANATEXCURSOR" val="90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72809"/>
  <p:tag name="ORIGINALWIDTH" val="24.3367"/>
  <p:tag name="OUTPUTTYPE" val="SVG"/>
  <p:tag name="IGUANATEXVERSION" val="160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67114"/>
  <p:tag name="ORIGINALWIDTH" val="38.08168"/>
  <p:tag name="OUTPUTTYPE" val="SVG"/>
  <p:tag name="IGUANATEXVERSION" val="160"/>
  <p:tag name="LATEXADDIN" val="\documentclass{article}&#10;\usepackage{amsmath}&#10;\pagestyle{empty}&#10;\begin{document}&#10;Brewster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84134"/>
  <p:tag name="ORIGINALWIDTH" val="30.14085"/>
  <p:tag name="OUTPUTTYPE" val="SVG"/>
  <p:tag name="IGUANATEXVERSION" val="160"/>
  <p:tag name="LATEXADDIN" val="\documentclass{article}&#10;\usepackage{amsmath}&#10;\pagestyle{empty}&#10;\begin{document}&#10;&#10;$\alpha$-BBO&#10;&#10;&#10;\end{document}"/>
  <p:tag name="IGUANATEXSIZE" val="20"/>
  <p:tag name="IGUANATEXCURSOR" val="9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784191"/>
  <p:tag name="ORIGINALWIDTH" val="19.25258"/>
  <p:tag name="OUTPUTTYPE" val="SVG"/>
  <p:tag name="IGUANATEXVERSION" val="160"/>
  <p:tag name="LATEXADDIN" val="\documentclass{article}&#10;\usepackage{amsmath}&#10;\pagestyle{empty}&#10;\begin{document}&#10;&#10;SiO$_2$&#10;&#10;&#10;\end{document}"/>
  <p:tag name="IGUANATEXSIZE" val="20"/>
  <p:tag name="IGUANATEXCURSOR" val="88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956331"/>
  <p:tag name="ORIGINALWIDTH" val="23.98029"/>
  <p:tag name="OUTPUTTYPE" val="SVG"/>
  <p:tag name="IGUANATEXVERSION" val="160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11.61476"/>
  <p:tag name="OUTPUTTYPE" val="SVG"/>
  <p:tag name="IGUANATEXVERSION" val="160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4.8757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5376"/>
  <p:tag name="ORIGINALWIDTH" val="3.248871"/>
  <p:tag name="EMFCHIL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1411"/>
  <p:tag name="ORIGINALWIDTH" val="7.017049"/>
  <p:tag name="LATEXADDIN" val="\documentclass{article}&#10;\usepackage{amsmath}&#10;\pagestyle{empty}&#10;\begin{document}&#10;HWP&#10;&#10;&#10;\end{document}"/>
  <p:tag name="IGUANATEXSIZE" val="20"/>
  <p:tag name="IGUANATEXCURSOR" val="83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023114"/>
  <p:tag name="EMFCHILD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11.61476"/>
  <p:tag name="OUTPUTTYPE" val="SVG"/>
  <p:tag name="IGUANATEXVERSION" val="160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140675"/>
  <p:tag name="EMFCHILD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065936"/>
  <p:tag name="ORIGINALWIDTH" val="4.8757"/>
  <p:tag name="LATEXADDIN" val="\documentclass{article}&#10;\usepackage{amsmath}&#10;\pagestyle{empty}&#10;\begin{document}&#10;&#10;$f_{75}$&#10;&#10;&#10;\end{document}"/>
  <p:tag name="IGUANATEXSIZE" val="20"/>
  <p:tag name="IGUANATEXCURSOR" val="85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5376"/>
  <p:tag name="ORIGINALWIDTH" val="3.248871"/>
  <p:tag name="EMFCHILD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7006"/>
  <p:tag name="ORIGINALWIDTH" val="3.023114"/>
  <p:tag name="EMFCHILD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04416"/>
  <p:tag name="ORIGINALWIDTH" val="6.627905"/>
  <p:tag name="LATEXADDIN" val="\documentclass{article}&#10;\usepackage{amsmath}&#10;\pagestyle{empty}&#10;\begin{document}&#10;Delay &#10;&#10;&#10;\end{document}"/>
  <p:tag name="IGUANATEXSIZE" val="20"/>
  <p:tag name="IGUANATEXCURSOR" val="86"/>
  <p:tag name="TRANSPARENCY" val="True"/>
  <p:tag name="LATEXENGINEID" val="0"/>
  <p:tag name="TEMPFOLDER" val="C:\temp\"/>
  <p:tag name="LATEXFORMHEIGHT" val="320"/>
  <p:tag name="LATEXFORMWIDTH" val="385"/>
  <p:tag name="LATEXFORMWRAP" val="True"/>
  <p:tag name="BITMAPVECTOR" val="1"/>
  <p:tag name="EMFCHILD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3.816961"/>
  <p:tag name="EMFCHILD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4021"/>
  <p:tag name="ORIGINALWIDTH" val="2.189568"/>
  <p:tag name="EMFCHILD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72813"/>
  <p:tag name="ORIGINALWIDTH" val="4.448193"/>
  <p:tag name="EMFCHILD" val="True"/>
</p:tagLst>
</file>

<file path=ppt/theme/theme1.xml><?xml version="1.0" encoding="utf-8"?>
<a:theme xmlns:a="http://schemas.openxmlformats.org/drawingml/2006/main" name="Metropolita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21138</TotalTime>
  <Words>1561</Words>
  <Application>Microsoft Office PowerPoint</Application>
  <PresentationFormat>Widescreen</PresentationFormat>
  <Paragraphs>334</Paragraphs>
  <Slides>29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Aptos</vt:lpstr>
      <vt:lpstr>Arial</vt:lpstr>
      <vt:lpstr>Avenir Next LT Pro</vt:lpstr>
      <vt:lpstr>Avenir Next LT Pro Light</vt:lpstr>
      <vt:lpstr>Calibri Light</vt:lpstr>
      <vt:lpstr>Cambria Math</vt:lpstr>
      <vt:lpstr>Times New Roman</vt:lpstr>
      <vt:lpstr>Wingdings</vt:lpstr>
      <vt:lpstr>Metropolitan</vt:lpstr>
      <vt:lpstr>Acrobat Document</vt:lpstr>
      <vt:lpstr>High temporal resolution THz streaking of high brightness relativistic electron beams</vt:lpstr>
      <vt:lpstr>Motivation</vt:lpstr>
      <vt:lpstr>PEGASUS beamline</vt:lpstr>
      <vt:lpstr>Electro-Optic Sampling (EOS)</vt:lpstr>
      <vt:lpstr>Transverse and longitudinal information</vt:lpstr>
      <vt:lpstr>EOS on e-beam fields</vt:lpstr>
      <vt:lpstr>THz streaking</vt:lpstr>
      <vt:lpstr>THz source setup</vt:lpstr>
      <vt:lpstr>THz streaking – Experimental Setup</vt:lpstr>
      <vt:lpstr>THz streaking – Calibration</vt:lpstr>
      <vt:lpstr>THz Streaking Structures</vt:lpstr>
      <vt:lpstr>Streaking gradients</vt:lpstr>
      <vt:lpstr>Road to 1fs electron beams</vt:lpstr>
      <vt:lpstr>Road to 1fs electron beams</vt:lpstr>
      <vt:lpstr>Temporal Resolution </vt:lpstr>
      <vt:lpstr>Summary</vt:lpstr>
      <vt:lpstr>Acknowledgements</vt:lpstr>
      <vt:lpstr>Thank you! Questions?</vt:lpstr>
      <vt:lpstr>Temporal Resolution Limit </vt:lpstr>
      <vt:lpstr>Mg:LiNbO3   THz source</vt:lpstr>
      <vt:lpstr>Calibration</vt:lpstr>
      <vt:lpstr>Streaking Power at different beam energies</vt:lpstr>
      <vt:lpstr>THz Streaking - Conclusion and outlook</vt:lpstr>
      <vt:lpstr>Outlook – Double tapered PPWG</vt:lpstr>
      <vt:lpstr>Outlook – Breaking the streaking power limits</vt:lpstr>
      <vt:lpstr>DT-PPWG test at UCLA</vt:lpstr>
      <vt:lpstr>Outlook – Perpendicular Streaking geometry</vt:lpstr>
      <vt:lpstr>Outlook – Perpendicular streaking</vt:lpstr>
      <vt:lpstr>Outlook – Perpendicular streaking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Maximlian Lenz</dc:creator>
  <cp:lastModifiedBy>Maximlian Lenz</cp:lastModifiedBy>
  <cp:revision>1</cp:revision>
  <dcterms:created xsi:type="dcterms:W3CDTF">2026-01-06T21:44:49Z</dcterms:created>
  <dcterms:modified xsi:type="dcterms:W3CDTF">2026-07-27T21:57:59Z</dcterms:modified>
</cp:coreProperties>
</file>