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  <p:sldMasterId id="2147483703" r:id="rId5"/>
    <p:sldMasterId id="2147483708" r:id="rId6"/>
  </p:sldMasterIdLst>
  <p:notesMasterIdLst>
    <p:notesMasterId r:id="rId49"/>
  </p:notesMasterIdLst>
  <p:sldIdLst>
    <p:sldId id="373" r:id="rId7"/>
    <p:sldId id="561" r:id="rId8"/>
    <p:sldId id="562" r:id="rId9"/>
    <p:sldId id="563" r:id="rId10"/>
    <p:sldId id="548" r:id="rId11"/>
    <p:sldId id="564" r:id="rId12"/>
    <p:sldId id="542" r:id="rId13"/>
    <p:sldId id="597" r:id="rId14"/>
    <p:sldId id="585" r:id="rId15"/>
    <p:sldId id="555" r:id="rId16"/>
    <p:sldId id="565" r:id="rId17"/>
    <p:sldId id="566" r:id="rId18"/>
    <p:sldId id="560" r:id="rId19"/>
    <p:sldId id="567" r:id="rId20"/>
    <p:sldId id="583" r:id="rId21"/>
    <p:sldId id="568" r:id="rId22"/>
    <p:sldId id="573" r:id="rId23"/>
    <p:sldId id="569" r:id="rId24"/>
    <p:sldId id="598" r:id="rId25"/>
    <p:sldId id="571" r:id="rId26"/>
    <p:sldId id="580" r:id="rId27"/>
    <p:sldId id="556" r:id="rId28"/>
    <p:sldId id="572" r:id="rId29"/>
    <p:sldId id="584" r:id="rId30"/>
    <p:sldId id="550" r:id="rId31"/>
    <p:sldId id="587" r:id="rId32"/>
    <p:sldId id="575" r:id="rId33"/>
    <p:sldId id="577" r:id="rId34"/>
    <p:sldId id="589" r:id="rId35"/>
    <p:sldId id="551" r:id="rId36"/>
    <p:sldId id="558" r:id="rId37"/>
    <p:sldId id="591" r:id="rId38"/>
    <p:sldId id="593" r:id="rId39"/>
    <p:sldId id="599" r:id="rId40"/>
    <p:sldId id="595" r:id="rId41"/>
    <p:sldId id="588" r:id="rId42"/>
    <p:sldId id="536" r:id="rId43"/>
    <p:sldId id="526" r:id="rId44"/>
    <p:sldId id="596" r:id="rId45"/>
    <p:sldId id="450" r:id="rId46"/>
    <p:sldId id="540" r:id="rId47"/>
    <p:sldId id="527" r:id="rId48"/>
  </p:sldIdLst>
  <p:sldSz cx="12192000" cy="6858000"/>
  <p:notesSz cx="7315200" cy="9601200"/>
  <p:embeddedFontLst>
    <p:embeddedFont>
      <p:font typeface="Cambria Math" panose="02040503050406030204" pitchFamily="18" charset="0"/>
      <p:regular r:id="rId50"/>
    </p:embeddedFont>
    <p:embeddedFont>
      <p:font typeface="Lato" panose="020F0502020204030203" pitchFamily="34" charset="0"/>
      <p:regular r:id="rId51"/>
      <p:bold r:id="rId52"/>
      <p:italic r:id="rId53"/>
      <p:boldItalic r:id="rId54"/>
    </p:embeddedFont>
    <p:embeddedFont>
      <p:font typeface="Lato Black" panose="020F0502020204030203" pitchFamily="34" charset="0"/>
      <p:bold r:id="rId55"/>
      <p:italic r:id="rId56"/>
      <p:boldItalic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orient="horz" pos="1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7C7C7C"/>
    <a:srgbClr val="BE113D"/>
    <a:srgbClr val="C00000"/>
    <a:srgbClr val="0000FF"/>
    <a:srgbClr val="FFFFFF"/>
    <a:srgbClr val="8C1515"/>
    <a:srgbClr val="AF2D24"/>
    <a:srgbClr val="E04F39"/>
    <a:srgbClr val="B83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72" autoAdjust="0"/>
  </p:normalViewPr>
  <p:slideViewPr>
    <p:cSldViewPr snapToGrid="0">
      <p:cViewPr>
        <p:scale>
          <a:sx n="75" d="100"/>
          <a:sy n="75" d="100"/>
        </p:scale>
        <p:origin x="1308" y="894"/>
      </p:cViewPr>
      <p:guideLst>
        <p:guide orient="horz" pos="2112"/>
        <p:guide pos="3840"/>
        <p:guide pos="504"/>
        <p:guide orient="horz" pos="120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4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tableStyles" Target="tableStyle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font" Target="fonts/font7.fntdata"/><Relationship Id="rId8" Type="http://schemas.openxmlformats.org/officeDocument/2006/relationships/slide" Target="slides/slide2.xml"/><Relationship Id="rId51" Type="http://schemas.openxmlformats.org/officeDocument/2006/relationships/font" Target="fonts/font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font" Target="fonts/font3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D571494-3951-FA47-A2D9-E3AB10964EC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BD19C58-D451-C54B-A6BB-965E69BFF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40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Jinseo</a:t>
            </a:r>
            <a:r>
              <a:rPr lang="en-US" dirty="0"/>
              <a:t> – Virtual TCAV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69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– HALHF  - 80% efficiency, 4 GeV drive, 8 nc </a:t>
            </a:r>
            <a:r>
              <a:rPr lang="en-US" dirty="0">
                <a:sym typeface="Wingdings" panose="05000000000000000000" pitchFamily="2" charset="2"/>
              </a:rPr>
              <a:t> 25J transferred to the wake. Factor of 3 higher than achieved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40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89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Applications to ion channel laser, e+ acceleration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66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F3FCB-40C5-CD03-67C0-C30DE735E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4F347F-1734-250C-3F5D-17258B3FE1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CD95C5-48CD-2B48-421E-D79F41331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3473C-BE9A-873F-C447-1E67BF430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1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tiff"/><Relationship Id="rId5" Type="http://schemas.openxmlformats.org/officeDocument/2006/relationships/image" Target="../media/image6.sv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tiff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CET_II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FA8EE143-94B8-4D65-A4DC-0F4CA7369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396" y="4799725"/>
            <a:ext cx="5947564" cy="276999"/>
          </a:xfrm>
          <a:noFill/>
        </p:spPr>
        <p:txBody>
          <a:bodyPr wrap="square" rtlCol="0">
            <a:spAutoFit/>
          </a:bodyPr>
          <a:lstStyle>
            <a:lvl1pPr>
              <a:def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pPr lvl="0" fontAlgn="auto">
              <a:buClrTx/>
              <a:buSzTx/>
              <a:tabLst/>
            </a:pPr>
            <a:r>
              <a:rPr lang="en-US" dirty="0"/>
              <a:t>Date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039F9769-AA97-43E6-A95D-190869B3C7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631" y="3102139"/>
            <a:ext cx="5947565" cy="461665"/>
          </a:xfrm>
          <a:noFill/>
        </p:spPr>
        <p:txBody>
          <a:bodyPr wrap="square" rtlCol="0">
            <a:spAutoFit/>
          </a:bodyPr>
          <a:lstStyle>
            <a:lvl1pPr>
              <a:defRPr lang="en-US" sz="2400" b="1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Click to edit sub heading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785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786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0766" y="6016339"/>
            <a:ext cx="2423615" cy="46269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45604" y="6057901"/>
            <a:ext cx="2611668" cy="4352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9B2673-022A-46B7-8B2A-C3C7E3169351}"/>
              </a:ext>
            </a:extLst>
          </p:cNvPr>
          <p:cNvSpPr txBox="1"/>
          <p:nvPr userDrawn="1"/>
        </p:nvSpPr>
        <p:spPr>
          <a:xfrm>
            <a:off x="592815" y="2951501"/>
            <a:ext cx="5947562" cy="478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 sz="2400">
                <a:latin typeface="Arial"/>
                <a:ea typeface="Arial"/>
                <a:cs typeface="Arial"/>
                <a:sym typeface="Arial"/>
              </a:defRPr>
            </a:pPr>
            <a:endParaRPr lang="en-US" sz="2400" kern="1200" dirty="0">
              <a:solidFill>
                <a:srgbClr val="8C151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3AF7FE-0961-4A74-9539-A5881EDE34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9618" y="838203"/>
            <a:ext cx="3994182" cy="9143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5971B4-41AC-4B5F-A8A1-DE6213F4440D}"/>
              </a:ext>
            </a:extLst>
          </p:cNvPr>
          <p:cNvSpPr txBox="1"/>
          <p:nvPr userDrawn="1"/>
        </p:nvSpPr>
        <p:spPr>
          <a:xfrm>
            <a:off x="7448918" y="1775936"/>
            <a:ext cx="40572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rPr>
              <a:t>Facility for Advanced Accelerator Experimental Tests</a:t>
            </a:r>
            <a:endParaRPr lang="en-US" sz="2100" b="1">
              <a:ln w="6350">
                <a:noFill/>
              </a:ln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350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FACET_II Title Slide_bg">
    <p:bg>
      <p:bgPr>
        <a:gradFill flip="none" rotWithShape="1">
          <a:gsLst>
            <a:gs pos="31000">
              <a:schemeClr val="tx1">
                <a:lumMod val="100000"/>
              </a:schemeClr>
            </a:gs>
            <a:gs pos="9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74;p49">
            <a:extLst>
              <a:ext uri="{FF2B5EF4-FFF2-40B4-BE49-F238E27FC236}">
                <a16:creationId xmlns:a16="http://schemas.microsoft.com/office/drawing/2014/main" id="{07187F62-0EF5-79E1-A700-6A7EBD7ABEA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5" y="14"/>
            <a:ext cx="12191975" cy="68579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785" y="1138073"/>
            <a:ext cx="5947565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786" y="4413375"/>
            <a:ext cx="7426514" cy="374254"/>
          </a:xfrm>
        </p:spPr>
        <p:txBody>
          <a:bodyPr anchor="t">
            <a:noAutofit/>
          </a:bodyPr>
          <a:lstStyle>
            <a:lvl1pPr>
              <a:defRPr sz="1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Doug Storey  |  FACET-II  |  SLAC National Accelerator Laboratory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66" y="6016339"/>
            <a:ext cx="2423615" cy="46269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45604" y="6057901"/>
            <a:ext cx="2611668" cy="4352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9B2673-022A-46B7-8B2A-C3C7E3169351}"/>
              </a:ext>
            </a:extLst>
          </p:cNvPr>
          <p:cNvSpPr txBox="1"/>
          <p:nvPr userDrawn="1"/>
        </p:nvSpPr>
        <p:spPr>
          <a:xfrm>
            <a:off x="592815" y="3602132"/>
            <a:ext cx="6164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b="1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LPHYS’25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BAB68-6093-4068-B0C5-CE584BDA001E}"/>
              </a:ext>
            </a:extLst>
          </p:cNvPr>
          <p:cNvSpPr txBox="1"/>
          <p:nvPr userDrawn="1"/>
        </p:nvSpPr>
        <p:spPr>
          <a:xfrm>
            <a:off x="601324" y="4805678"/>
            <a:ext cx="2669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June 30, 2025  |  Szeged, Hungary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CBE3232B-6DE7-4CA7-A6A6-E4034019A3A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5013" y="838200"/>
            <a:ext cx="3978787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7E80C45-5FA7-42BB-A8F7-CED8454959ED}"/>
              </a:ext>
            </a:extLst>
          </p:cNvPr>
          <p:cNvSpPr txBox="1"/>
          <p:nvPr userDrawn="1"/>
        </p:nvSpPr>
        <p:spPr>
          <a:xfrm>
            <a:off x="7451903" y="1775936"/>
            <a:ext cx="4206697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00" b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Facility for Advanced</a:t>
            </a:r>
          </a:p>
          <a:p>
            <a:r>
              <a:rPr lang="en-US" sz="2100" b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Accelerator </a:t>
            </a:r>
            <a:r>
              <a:rPr lang="en-US" sz="2100" b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Experimental</a:t>
            </a:r>
            <a:r>
              <a:rPr lang="en-US" sz="2100" b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Tests</a:t>
            </a:r>
          </a:p>
        </p:txBody>
      </p:sp>
    </p:spTree>
    <p:extLst>
      <p:ext uri="{BB962C8B-B14F-4D97-AF65-F5344CB8AC3E}">
        <p14:creationId xmlns:p14="http://schemas.microsoft.com/office/powerpoint/2010/main" val="2016637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T-II One Column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E9CB027-2821-4240-8431-A7F7AFE16A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0"/>
            <a:ext cx="10972800" cy="1921039"/>
          </a:xfrm>
        </p:spPr>
        <p:txBody>
          <a:bodyPr>
            <a:spAutoFit/>
          </a:bodyPr>
          <a:lstStyle>
            <a:lvl1pPr marL="285750" indent="-285750"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1500" indent="-282575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0100" indent="-228600">
              <a:buClr>
                <a:srgbClr val="8C1515"/>
              </a:buClr>
              <a:buSzPct val="120000"/>
              <a:tabLst>
                <a:tab pos="800100" algn="l"/>
              </a:tabLst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28700" indent="-228600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57300" indent="-228600">
              <a:buClr>
                <a:srgbClr val="8C1515"/>
              </a:buClr>
              <a:buSzPct val="120000"/>
              <a:tabLst>
                <a:tab pos="1257300" algn="l"/>
              </a:tabLst>
              <a:defRPr sz="15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 dirty="0"/>
              <a:t>Body Level One</a:t>
            </a:r>
          </a:p>
          <a:p>
            <a:pPr lvl="1"/>
            <a:r>
              <a:rPr lang="en-US" dirty="0"/>
              <a:t>Body Level Two</a:t>
            </a:r>
          </a:p>
          <a:p>
            <a:pPr lvl="2"/>
            <a:r>
              <a:rPr lang="en-US" dirty="0"/>
              <a:t>Body Level Three</a:t>
            </a:r>
          </a:p>
          <a:p>
            <a:pPr lvl="3"/>
            <a:r>
              <a:rPr lang="en-US" dirty="0"/>
              <a:t>Body Level Four</a:t>
            </a:r>
          </a:p>
          <a:p>
            <a:pPr lvl="4"/>
            <a:r>
              <a:rPr lang="en-US" dirty="0"/>
              <a:t>Body Level Five</a:t>
            </a:r>
          </a:p>
          <a:p>
            <a:endParaRPr lang="en-US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A6954E6F-FBAF-70E4-744F-AC0DF296D1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9221024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Summer 2025                 			FACET-II Science Overview</a:t>
            </a:r>
          </a:p>
        </p:txBody>
      </p:sp>
    </p:spTree>
    <p:extLst>
      <p:ext uri="{BB962C8B-B14F-4D97-AF65-F5344CB8AC3E}">
        <p14:creationId xmlns:p14="http://schemas.microsoft.com/office/powerpoint/2010/main" val="3908160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T-II One Column Enumerat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E9CB027-2821-4240-8431-A7F7AFE16A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0"/>
            <a:ext cx="10972800" cy="1921039"/>
          </a:xfrm>
        </p:spPr>
        <p:txBody>
          <a:bodyPr>
            <a:spAutoFit/>
          </a:bodyPr>
          <a:lstStyle>
            <a:lvl1pPr marL="457200" indent="-457200">
              <a:buClr>
                <a:srgbClr val="8C1515"/>
              </a:buClr>
              <a:buSzPct val="120000"/>
              <a:buFont typeface="+mj-lt"/>
              <a:buAutoNum type="arabicPeriod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60425" indent="-403225">
              <a:buClr>
                <a:srgbClr val="8C1515"/>
              </a:buClr>
              <a:buSzPct val="120000"/>
              <a:buFont typeface="+mj-lt"/>
              <a:buAutoNum type="alphaLcPeriod"/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57300" indent="-396875">
              <a:buClr>
                <a:srgbClr val="8C1515"/>
              </a:buClr>
              <a:buSzPct val="120000"/>
              <a:buFont typeface="+mj-lt"/>
              <a:buAutoNum type="romanLcPeriod"/>
              <a:tabLst>
                <a:tab pos="800100" algn="l"/>
              </a:tabLst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485900" indent="-288925">
              <a:buClr>
                <a:srgbClr val="8C1515"/>
              </a:buClr>
              <a:buSzPct val="120000"/>
              <a:buFont typeface="+mj-lt"/>
              <a:buAutoNum type="alphaLcPeriod"/>
              <a:tabLst>
                <a:tab pos="1546225" algn="l"/>
              </a:tabLst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-342900">
              <a:buClr>
                <a:srgbClr val="8C1515"/>
              </a:buClr>
              <a:buSzPct val="120000"/>
              <a:buFont typeface="+mj-lt"/>
              <a:buAutoNum type="romanLcPeriod"/>
              <a:tabLst>
                <a:tab pos="1257300" algn="l"/>
              </a:tabLst>
              <a:defRPr sz="15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 dirty="0"/>
              <a:t>Body Level One</a:t>
            </a:r>
          </a:p>
          <a:p>
            <a:pPr lvl="1"/>
            <a:r>
              <a:rPr lang="en-US" dirty="0"/>
              <a:t>Body Level Two</a:t>
            </a:r>
          </a:p>
          <a:p>
            <a:pPr lvl="2"/>
            <a:r>
              <a:rPr lang="en-US" dirty="0"/>
              <a:t>Body Level Three</a:t>
            </a:r>
          </a:p>
          <a:p>
            <a:pPr lvl="3"/>
            <a:r>
              <a:rPr lang="en-US" dirty="0"/>
              <a:t>Body Level Four</a:t>
            </a:r>
          </a:p>
          <a:p>
            <a:pPr lvl="4"/>
            <a:r>
              <a:rPr lang="en-US" dirty="0"/>
              <a:t>Body Level Five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B0341F-2591-0F8F-D047-5D4418847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9221024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Summer 2025                 			FACET-II Science Overview</a:t>
            </a:r>
          </a:p>
        </p:txBody>
      </p:sp>
    </p:spTree>
    <p:extLst>
      <p:ext uri="{BB962C8B-B14F-4D97-AF65-F5344CB8AC3E}">
        <p14:creationId xmlns:p14="http://schemas.microsoft.com/office/powerpoint/2010/main" val="2565896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gradFill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25F34CB-4092-FC40-9790-97C718FF67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012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70EA7885-7931-B24B-8499-67A413547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D4D1D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rgbClr val="D4D1D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554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55E88-9618-8546-B71A-4FEC6AF32A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306401"/>
            <a:ext cx="7563493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8ED050-40D5-A24F-A212-66DA586E47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47200" y="6156325"/>
            <a:ext cx="2006600" cy="33655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4A1C82-3F0E-A346-9364-ED419CD3E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099" y="3740943"/>
            <a:ext cx="10553701" cy="45719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572C5C-451A-2D42-9B95-A15C06558C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144" y="6156325"/>
            <a:ext cx="1734820" cy="322263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1220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40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85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C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47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5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647700"/>
            <a:ext cx="7013041" cy="2199440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884411"/>
            <a:ext cx="701304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099" y="3845860"/>
            <a:ext cx="7013041" cy="39547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8" y="4241336"/>
            <a:ext cx="7013041" cy="395476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A191257-6D86-9042-A3D7-71EF3494F1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ED364AF-F2B9-A44B-8E62-AFF26C49BA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5982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16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ACET_II Title Slide_bg">
    <p:bg>
      <p:bgPr>
        <a:gradFill flip="none" rotWithShape="1">
          <a:gsLst>
            <a:gs pos="31000">
              <a:schemeClr val="tx1">
                <a:lumMod val="100000"/>
              </a:schemeClr>
            </a:gs>
            <a:gs pos="9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ky, grass, outdoor, nature&#10;&#10;Description automatically generated">
            <a:extLst>
              <a:ext uri="{FF2B5EF4-FFF2-40B4-BE49-F238E27FC236}">
                <a16:creationId xmlns:a16="http://schemas.microsoft.com/office/drawing/2014/main" id="{C3D2EF6C-D51B-4734-A8E2-B2098034C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2000"/>
          </a:blip>
          <a:srcRect l="1733" t="23639" r="28885" b="15179"/>
          <a:stretch/>
        </p:blipFill>
        <p:spPr>
          <a:xfrm>
            <a:off x="0" y="-19050"/>
            <a:ext cx="12192000" cy="6858000"/>
          </a:xfrm>
          <a:prstGeom prst="rect">
            <a:avLst/>
          </a:prstGeom>
          <a:gradFill>
            <a:gsLst>
              <a:gs pos="91000">
                <a:srgbClr val="808080"/>
              </a:gs>
              <a:gs pos="61000">
                <a:schemeClr val="tx1"/>
              </a:gs>
              <a:gs pos="100000">
                <a:schemeClr val="bg1"/>
              </a:gs>
            </a:gsLst>
            <a:lin ang="19200000" scaled="0"/>
          </a:gradFill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785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786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766" y="6016339"/>
            <a:ext cx="2423615" cy="46269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5604" y="6057901"/>
            <a:ext cx="2611668" cy="4352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9B2673-022A-46B7-8B2A-C3C7E3169351}"/>
              </a:ext>
            </a:extLst>
          </p:cNvPr>
          <p:cNvSpPr txBox="1"/>
          <p:nvPr userDrawn="1"/>
        </p:nvSpPr>
        <p:spPr>
          <a:xfrm>
            <a:off x="592815" y="2951501"/>
            <a:ext cx="5947562" cy="478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b="1" kern="1200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 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BAB68-6093-4068-B0C5-CE584BDA001E}"/>
              </a:ext>
            </a:extLst>
          </p:cNvPr>
          <p:cNvSpPr txBox="1"/>
          <p:nvPr userDrawn="1"/>
        </p:nvSpPr>
        <p:spPr>
          <a:xfrm>
            <a:off x="601325" y="4805678"/>
            <a:ext cx="24042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Date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CBE3232B-6DE7-4CA7-A6A6-E4034019A3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75013" y="838200"/>
            <a:ext cx="3978787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D867C48-9A51-4C48-A257-8C82E1E6466C}"/>
              </a:ext>
            </a:extLst>
          </p:cNvPr>
          <p:cNvSpPr txBox="1"/>
          <p:nvPr userDrawn="1"/>
        </p:nvSpPr>
        <p:spPr>
          <a:xfrm>
            <a:off x="7451903" y="1775936"/>
            <a:ext cx="42066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Facility for Advanced</a:t>
            </a:r>
          </a:p>
          <a:p>
            <a:r>
              <a:rPr lang="en-US" sz="2100" b="1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Accelerator Experimental Tests</a:t>
            </a:r>
          </a:p>
        </p:txBody>
      </p:sp>
    </p:spTree>
    <p:extLst>
      <p:ext uri="{BB962C8B-B14F-4D97-AF65-F5344CB8AC3E}">
        <p14:creationId xmlns:p14="http://schemas.microsoft.com/office/powerpoint/2010/main" val="2514457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">
    <p:bg>
      <p:bgPr>
        <a:solidFill>
          <a:srgbClr val="D4D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6210301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DD1034-BE6B-844F-A01D-A20EB1C237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1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163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26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14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tion 4C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 - Prin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0DAFBF7-20F6-DA42-873E-AC5024D821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2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788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C7B1-D8C7-F946-BDEC-0EFE67A9A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08F39-E724-4149-8D36-3B5FD266B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8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T-II One Column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377FB660-230D-49E5-9FAD-9056526E4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June 30, 2025         Doug Storey  |  LPHYS’25  |  High-Field Experiments at FACET-II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E9CB027-2821-4240-8431-A7F7AFE16A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0"/>
            <a:ext cx="10972800" cy="5182839"/>
          </a:xfrm>
        </p:spPr>
        <p:txBody>
          <a:bodyPr/>
          <a:lstStyle>
            <a:lvl1pPr marL="285750" indent="-285750"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1500" indent="-282575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0100" indent="-228600">
              <a:buClr>
                <a:srgbClr val="8C1515"/>
              </a:buClr>
              <a:buSzPct val="120000"/>
              <a:tabLst>
                <a:tab pos="800100" algn="l"/>
              </a:tabLs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28700" indent="-228600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57300" indent="-228600">
              <a:buClr>
                <a:srgbClr val="8C1515"/>
              </a:buClr>
              <a:buSzPct val="120000"/>
              <a:tabLst>
                <a:tab pos="1257300" algn="l"/>
              </a:tabLst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  <a:p>
            <a:pPr lvl="4"/>
            <a:r>
              <a:rPr lang="en-US"/>
              <a:t>Body Level Five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39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T-II One Column Enumerat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E9CB027-2821-4240-8431-A7F7AFE16A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0"/>
            <a:ext cx="10972800" cy="5182839"/>
          </a:xfrm>
        </p:spPr>
        <p:txBody>
          <a:bodyPr/>
          <a:lstStyle>
            <a:lvl1pPr marL="457200" indent="-457200">
              <a:buClr>
                <a:srgbClr val="8C1515"/>
              </a:buClr>
              <a:buSzPct val="12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60425" indent="-403225">
              <a:buClr>
                <a:srgbClr val="8C1515"/>
              </a:buClr>
              <a:buSzPct val="120000"/>
              <a:buFont typeface="+mj-lt"/>
              <a:buAutoNum type="alphaL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57300" indent="-396875">
              <a:buClr>
                <a:srgbClr val="8C1515"/>
              </a:buClr>
              <a:buSzPct val="120000"/>
              <a:buFont typeface="+mj-lt"/>
              <a:buAutoNum type="romanLcPeriod"/>
              <a:tabLst>
                <a:tab pos="800100" algn="l"/>
              </a:tabLs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485900" indent="-288925">
              <a:buClr>
                <a:srgbClr val="8C1515"/>
              </a:buClr>
              <a:buSzPct val="120000"/>
              <a:buFont typeface="+mj-lt"/>
              <a:buAutoNum type="alphaLcPeriod"/>
              <a:tabLst>
                <a:tab pos="1546225" algn="l"/>
              </a:tabLs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-342900">
              <a:buClr>
                <a:srgbClr val="8C1515"/>
              </a:buClr>
              <a:buSzPct val="120000"/>
              <a:buFont typeface="+mj-lt"/>
              <a:buAutoNum type="romanLcPeriod"/>
              <a:tabLst>
                <a:tab pos="1257300" algn="l"/>
              </a:tabLst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  <a:p>
            <a:pPr lvl="4"/>
            <a:r>
              <a:rPr lang="en-US"/>
              <a:t>Body Level Five</a:t>
            </a:r>
          </a:p>
          <a:p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5D5C995-BBE7-4DC5-82A7-3AFCEC0F3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D. Storey</a:t>
            </a:r>
          </a:p>
        </p:txBody>
      </p:sp>
    </p:spTree>
    <p:extLst>
      <p:ext uri="{BB962C8B-B14F-4D97-AF65-F5344CB8AC3E}">
        <p14:creationId xmlns:p14="http://schemas.microsoft.com/office/powerpoint/2010/main" val="2735702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CET-II Two Columns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8E85F4AE-8C31-4DC0-B0F0-1CF63A6BB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Two-Column Text Slide –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BA3048-A13F-4292-9A2E-11D4117D5B07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E4120259-0FA4-4A76-90B1-F00606DC03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1DC9EE3-392F-415F-A850-42E2B809F4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1"/>
            <a:ext cx="5334000" cy="4991100"/>
          </a:xfrm>
        </p:spPr>
        <p:txBody>
          <a:bodyPr/>
          <a:lstStyle>
            <a:lvl1pPr marL="285750" indent="-285750"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1500" indent="-282575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0100" indent="-228600">
              <a:buClr>
                <a:srgbClr val="8C1515"/>
              </a:buClr>
              <a:buSzPct val="120000"/>
              <a:tabLst>
                <a:tab pos="800100" algn="l"/>
              </a:tabLs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28700" indent="-228600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57300" indent="-228600">
              <a:buClr>
                <a:srgbClr val="8C1515"/>
              </a:buClr>
              <a:buSzPct val="120000"/>
              <a:tabLst>
                <a:tab pos="1257300" algn="l"/>
              </a:tabLst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  <a:p>
            <a:pPr lvl="4"/>
            <a:r>
              <a:rPr lang="en-US"/>
              <a:t>Body Level Five</a:t>
            </a:r>
          </a:p>
          <a:p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0354DFA-1D8F-4A37-B7A4-CD949480DF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48400" y="1066800"/>
            <a:ext cx="5334000" cy="4991100"/>
          </a:xfrm>
        </p:spPr>
        <p:txBody>
          <a:bodyPr/>
          <a:lstStyle>
            <a:lvl1pPr marL="285750" indent="-285750"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1500" indent="-282575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0100" indent="-228600">
              <a:buClr>
                <a:srgbClr val="8C1515"/>
              </a:buClr>
              <a:buSzPct val="120000"/>
              <a:tabLst>
                <a:tab pos="800100" algn="l"/>
              </a:tabLs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28700" indent="-228600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57300" indent="-228600">
              <a:buClr>
                <a:srgbClr val="8C1515"/>
              </a:buClr>
              <a:buSzPct val="120000"/>
              <a:tabLst>
                <a:tab pos="1257300" algn="l"/>
              </a:tabLst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  <a:p>
            <a:pPr lvl="4"/>
            <a:r>
              <a:rPr lang="en-US"/>
              <a:t>Body Level Five</a:t>
            </a:r>
          </a:p>
          <a:p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C4B82A9-5706-4C80-A1CB-56774C7E5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D. Storey</a:t>
            </a:r>
          </a:p>
        </p:txBody>
      </p:sp>
    </p:spTree>
    <p:extLst>
      <p:ext uri="{BB962C8B-B14F-4D97-AF65-F5344CB8AC3E}">
        <p14:creationId xmlns:p14="http://schemas.microsoft.com/office/powerpoint/2010/main" val="3832388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76">
          <p15:clr>
            <a:srgbClr val="FBAE40"/>
          </p15:clr>
        </p15:guide>
        <p15:guide id="2" orient="horz" pos="888">
          <p15:clr>
            <a:srgbClr val="FBAE40"/>
          </p15:clr>
        </p15:guide>
        <p15:guide id="3" orient="horz" pos="381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CET-II One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40163D6-781A-724D-8FD5-B6254B828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" y="1107621"/>
            <a:ext cx="6929879" cy="4950264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7304A26-5011-724E-8C96-DFA08D60CF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9048" y="1107621"/>
            <a:ext cx="3373438" cy="398482"/>
          </a:xfrm>
        </p:spPr>
        <p:txBody>
          <a:bodyPr/>
          <a:lstStyle>
            <a:lvl1pPr>
              <a:defRPr sz="20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0C1017-97FA-6D48-9A0D-090E555BB0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69049" y="1602470"/>
            <a:ext cx="3373437" cy="445541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21CDA69-321C-44F8-8792-49CF7CDB23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Picture Slide –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CC9877-C055-4691-8C6D-2AD61E840EC3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D4D98FE-9D3E-4384-A871-87C9B47FC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97E2317E-A3EE-43F0-BB3D-A33EDFB3C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D. Storey</a:t>
            </a:r>
          </a:p>
        </p:txBody>
      </p:sp>
    </p:spTree>
    <p:extLst>
      <p:ext uri="{BB962C8B-B14F-4D97-AF65-F5344CB8AC3E}">
        <p14:creationId xmlns:p14="http://schemas.microsoft.com/office/powerpoint/2010/main" val="3883155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CET-II Three Pictur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900D276-A095-C04E-87EF-52D8AB0758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8441375-8C84-C841-911D-88542B35A7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B74CA02-6ACC-C34A-93C2-F1C4FBF691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text style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F5CB8DA2-2802-6844-8B57-D6BA2C9B5B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9600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B7BAAD2-9EFA-544C-A721-31CB838557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14589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text style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416148D1-6829-5046-B19C-F0DDDE27D4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14589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A372B3D-7EB0-4019-9D38-F88D2013C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3 Picture Slide -Title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128717-5F15-43AC-B84B-E4AA663506C9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94CB06E2-3A86-44AF-A85C-BA34696CB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164815CB-8216-45B0-9872-22A8B28E316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09600" y="1103200"/>
            <a:ext cx="3367810" cy="281464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57DB597-DE05-44FF-8DC6-F352AC4508AD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4419599" y="1098442"/>
            <a:ext cx="3367810" cy="281464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8AC483F-E4F7-4805-87A0-3E64A9D882CB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8214589" y="1103200"/>
            <a:ext cx="3367810" cy="281464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271E42E3-FBA9-4F51-9A01-A8FE1A6793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D. Storey</a:t>
            </a:r>
          </a:p>
        </p:txBody>
      </p:sp>
    </p:spTree>
    <p:extLst>
      <p:ext uri="{BB962C8B-B14F-4D97-AF65-F5344CB8AC3E}">
        <p14:creationId xmlns:p14="http://schemas.microsoft.com/office/powerpoint/2010/main" val="252002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-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1110216"/>
            <a:ext cx="1055370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B537D-0377-5545-B569-90793CDE1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05068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7D5798C-8E10-C74E-AF93-6DB41CB88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July 23, 2024   Doug Storey | AAC24 | Two-bunch PWFA at FACET-II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DFBC5010-DCB3-A04E-8966-BD99F4CA7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324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ACET-II One Column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377FB660-230D-49E5-9FAD-9056526E4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October 30, 2025   |  Doug Storey  |   High-Quality Electron Beams from PWFA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14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sv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86" y="636586"/>
            <a:ext cx="10825858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786" y="1998482"/>
            <a:ext cx="10825858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40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D2AA61-9E2F-423C-B88A-1BEC3051E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19E1CD8-FE97-40C8-8154-1E5EFDF68A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6048" y="6617293"/>
            <a:ext cx="643152" cy="212519"/>
          </a:xfrm>
          <a:prstGeom prst="rect">
            <a:avLst/>
          </a:prstGeom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6368C866-1792-47B5-986D-1E269CD8C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D. Storey</a:t>
            </a:r>
          </a:p>
        </p:txBody>
      </p:sp>
    </p:spTree>
    <p:extLst>
      <p:ext uri="{BB962C8B-B14F-4D97-AF65-F5344CB8AC3E}">
        <p14:creationId xmlns:p14="http://schemas.microsoft.com/office/powerpoint/2010/main" val="26845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695" r:id="rId3"/>
    <p:sldLayoutId id="2147483696" r:id="rId4"/>
    <p:sldLayoutId id="2147483691" r:id="rId5"/>
    <p:sldLayoutId id="2147483692" r:id="rId6"/>
    <p:sldLayoutId id="2147483694" r:id="rId7"/>
    <p:sldLayoutId id="2147483723" r:id="rId8"/>
    <p:sldLayoutId id="2147483724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8C1515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8C1515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8C1515"/>
        </a:buClr>
        <a:buSzPct val="120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8C1515"/>
        </a:buClr>
        <a:buSzPct val="120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orient="horz" pos="408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orient="horz" pos="14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04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4128" userDrawn="1">
          <p15:clr>
            <a:srgbClr val="F26B43"/>
          </p15:clr>
        </p15:guide>
        <p15:guide id="10" orient="horz" pos="3816" userDrawn="1">
          <p15:clr>
            <a:srgbClr val="F26B43"/>
          </p15:clr>
        </p15:guide>
        <p15:guide id="11" pos="4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86" y="636586"/>
            <a:ext cx="10825858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786" y="1998482"/>
            <a:ext cx="10825858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3F4773F-9BC4-41D1-89C8-0600A4DEE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9221024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Summer 2025                 			FACET-II Science Overview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D2AA61-9E2F-423C-B88A-1BEC3051E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19E1CD8-FE97-40C8-8154-1E5EFDF68A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048" y="6617293"/>
            <a:ext cx="643152" cy="2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3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8C1515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8C1515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8C1515"/>
        </a:buClr>
        <a:buSzPct val="120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8C1515"/>
        </a:buClr>
        <a:buSzPct val="120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orient="horz" pos="408">
          <p15:clr>
            <a:srgbClr val="F26B43"/>
          </p15:clr>
        </p15:guide>
        <p15:guide id="3" orient="horz" pos="1104">
          <p15:clr>
            <a:srgbClr val="F26B43"/>
          </p15:clr>
        </p15:guide>
        <p15:guide id="4" orient="horz" pos="1464">
          <p15:clr>
            <a:srgbClr val="F26B43"/>
          </p15:clr>
        </p15:guide>
        <p15:guide id="5" pos="3840">
          <p15:clr>
            <a:srgbClr val="F26B43"/>
          </p15:clr>
        </p15:guide>
        <p15:guide id="6" pos="504">
          <p15:clr>
            <a:srgbClr val="F26B43"/>
          </p15:clr>
        </p15:guide>
        <p15:guide id="7" pos="7152">
          <p15:clr>
            <a:srgbClr val="F26B43"/>
          </p15:clr>
        </p15:guide>
        <p15:guide id="8" orient="horz" pos="3984">
          <p15:clr>
            <a:srgbClr val="F26B43"/>
          </p15:clr>
        </p15:guide>
        <p15:guide id="9" orient="horz" pos="4128">
          <p15:clr>
            <a:srgbClr val="F26B43"/>
          </p15:clr>
        </p15:guide>
        <p15:guide id="10" orient="horz" pos="3816">
          <p15:clr>
            <a:srgbClr val="F26B43"/>
          </p15:clr>
        </p15:guide>
        <p15:guide id="11" pos="43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85558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orient="horz" pos="408">
          <p15:clr>
            <a:srgbClr val="F26B43"/>
          </p15:clr>
        </p15:guide>
        <p15:guide id="3" orient="horz" pos="1104">
          <p15:clr>
            <a:srgbClr val="F26B43"/>
          </p15:clr>
        </p15:guide>
        <p15:guide id="4" orient="horz" pos="1464">
          <p15:clr>
            <a:srgbClr val="F26B43"/>
          </p15:clr>
        </p15:guide>
        <p15:guide id="5" pos="3840">
          <p15:clr>
            <a:srgbClr val="F26B43"/>
          </p15:clr>
        </p15:guide>
        <p15:guide id="6" pos="504">
          <p15:clr>
            <a:srgbClr val="F26B43"/>
          </p15:clr>
        </p15:guide>
        <p15:guide id="7" pos="7152">
          <p15:clr>
            <a:srgbClr val="F26B43"/>
          </p15:clr>
        </p15:guide>
        <p15:guide id="8" orient="horz" pos="3984">
          <p15:clr>
            <a:srgbClr val="F26B43"/>
          </p15:clr>
        </p15:guide>
        <p15:guide id="9" orient="horz" pos="4128">
          <p15:clr>
            <a:srgbClr val="F26B43"/>
          </p15:clr>
        </p15:guide>
        <p15:guide id="10" orient="horz" pos="3816">
          <p15:clr>
            <a:srgbClr val="F26B43"/>
          </p15:clr>
        </p15:guide>
        <p15:guide id="11" pos="4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2-y1bGFEUJgvN0v_cEUzJf08U2XhFinV?usp=shari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tiff"/><Relationship Id="rId4" Type="http://schemas.openxmlformats.org/officeDocument/2006/relationships/image" Target="../media/image2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490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6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3.jpg"/><Relationship Id="rId4" Type="http://schemas.openxmlformats.org/officeDocument/2006/relationships/image" Target="../media/image6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7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7.png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6.png"/><Relationship Id="rId3" Type="http://schemas.openxmlformats.org/officeDocument/2006/relationships/image" Target="../media/image109.png"/><Relationship Id="rId7" Type="http://schemas.openxmlformats.org/officeDocument/2006/relationships/image" Target="../media/image111.png"/><Relationship Id="rId12" Type="http://schemas.openxmlformats.org/officeDocument/2006/relationships/image" Target="../media/image115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0.png"/><Relationship Id="rId11" Type="http://schemas.openxmlformats.org/officeDocument/2006/relationships/image" Target="../media/image114.png"/><Relationship Id="rId5" Type="http://schemas.openxmlformats.org/officeDocument/2006/relationships/image" Target="../media/image73.jpg"/><Relationship Id="rId10" Type="http://schemas.openxmlformats.org/officeDocument/2006/relationships/image" Target="../media/image113.png"/><Relationship Id="rId4" Type="http://schemas.openxmlformats.org/officeDocument/2006/relationships/image" Target="../media/image110.png"/><Relationship Id="rId9" Type="http://schemas.openxmlformats.org/officeDocument/2006/relationships/image" Target="../media/image85.png"/><Relationship Id="rId14" Type="http://schemas.openxmlformats.org/officeDocument/2006/relationships/image" Target="../media/image11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0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picture containing sky, outdoor, tree, road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7746269C-2CA3-0E4C-B499-F8911790DD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2FE91-7906-2944-B862-343710C71B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1" y="1451913"/>
            <a:ext cx="7563491" cy="1578159"/>
          </a:xfrm>
        </p:spPr>
        <p:txBody>
          <a:bodyPr>
            <a:normAutofit/>
          </a:bodyPr>
          <a:lstStyle/>
          <a:p>
            <a:r>
              <a:rPr lang="en-US" sz="3200" dirty="0"/>
              <a:t>Recent Advances in Plasma Wakefield Acceleration at FACET-II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F5F38-6B25-2246-A0E7-F9218C09F7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305" y="3031202"/>
            <a:ext cx="8547101" cy="505405"/>
          </a:xfrm>
        </p:spPr>
        <p:txBody>
          <a:bodyPr/>
          <a:lstStyle/>
          <a:p>
            <a:r>
              <a:rPr lang="en-US" sz="2000" dirty="0"/>
              <a:t>Advanced Accelerator Concepts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240511-2841-2048-A338-D40F63E2D1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Doug Storey | FACET-II | SLAC National Accelerator Laboratory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0B6904-318B-1445-A998-53BDDDE01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0099" y="4306137"/>
            <a:ext cx="7563493" cy="295275"/>
          </a:xfrm>
        </p:spPr>
        <p:txBody>
          <a:bodyPr/>
          <a:lstStyle/>
          <a:p>
            <a:r>
              <a:rPr lang="en-US" dirty="0"/>
              <a:t>July 27, 2025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E33594-6421-8649-88F9-F4048CDA3F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39A3C4F-49E0-E344-8E88-83B8C90BB84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53FF57-410D-254B-83F9-019E6401C6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3FE35932-0660-BD53-F804-7DB0BC4BDB8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3592" y="478210"/>
            <a:ext cx="3191207" cy="73339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BE5C0A-D2B2-D150-BE94-FD205C944B43}"/>
              </a:ext>
            </a:extLst>
          </p:cNvPr>
          <p:cNvSpPr txBox="1"/>
          <p:nvPr/>
        </p:nvSpPr>
        <p:spPr>
          <a:xfrm>
            <a:off x="8284915" y="1294048"/>
            <a:ext cx="3705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6350"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Facility for Advanced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6350"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Accelerator Experimental Tests</a:t>
            </a:r>
          </a:p>
        </p:txBody>
      </p:sp>
    </p:spTree>
    <p:extLst>
      <p:ext uri="{BB962C8B-B14F-4D97-AF65-F5344CB8AC3E}">
        <p14:creationId xmlns:p14="http://schemas.microsoft.com/office/powerpoint/2010/main" val="3110271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21407-420E-0EBB-B61E-B20E6DB15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FACET-II Goal: PWFA with high efficiency and high beam quality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7056C0-A83B-D4E9-807E-E9ECF20A3C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AA8E28-CD15-F6D2-05E7-F0E67F66B918}"/>
              </a:ext>
            </a:extLst>
          </p:cNvPr>
          <p:cNvSpPr txBox="1">
            <a:spLocks/>
          </p:cNvSpPr>
          <p:nvPr/>
        </p:nvSpPr>
        <p:spPr>
          <a:xfrm>
            <a:off x="609599" y="1066800"/>
            <a:ext cx="11349519" cy="9119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/>
            <a:r>
              <a:rPr lang="en-US" sz="2000" dirty="0"/>
              <a:t>Multi-GeV energy gain, </a:t>
            </a:r>
            <a:r>
              <a:rPr lang="en-US" sz="2000" b="1" dirty="0"/>
              <a:t>with</a:t>
            </a:r>
            <a:r>
              <a:rPr lang="en-US" sz="2000" dirty="0"/>
              <a:t> 10’s-% energy transfer efficiency, </a:t>
            </a:r>
            <a:r>
              <a:rPr lang="en-US" sz="2000" b="1" dirty="0"/>
              <a:t>and</a:t>
            </a:r>
            <a:r>
              <a:rPr lang="en-US" sz="2000" dirty="0"/>
              <a:t> beam quality preservation</a:t>
            </a:r>
          </a:p>
          <a:p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0D356-8CAC-32FD-CF30-09DD81966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782" y="1678106"/>
            <a:ext cx="7010370" cy="26693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04B290-95F7-7CAF-F19D-432E7F0E911E}"/>
              </a:ext>
            </a:extLst>
          </p:cNvPr>
          <p:cNvSpPr txBox="1"/>
          <p:nvPr/>
        </p:nvSpPr>
        <p:spPr>
          <a:xfrm>
            <a:off x="8814655" y="4135945"/>
            <a:ext cx="27677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Joshi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PPCF 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60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034001 (2018)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Placeholder 4">
                <a:extLst>
                  <a:ext uri="{FF2B5EF4-FFF2-40B4-BE49-F238E27FC236}">
                    <a16:creationId xmlns:a16="http://schemas.microsoft.com/office/drawing/2014/main" id="{D0AC09C3-79F2-320B-E997-1F936D0A88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4623371"/>
                <a:ext cx="10972800" cy="1582219"/>
              </a:xfrm>
              <a:prstGeom prst="rect">
                <a:avLst/>
              </a:prstGeom>
            </p:spPr>
            <p:txBody>
              <a:bodyPr/>
              <a:lstStyle>
                <a:lvl1pPr marL="0" marR="0" indent="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FontTx/>
                  <a:buNone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1pPr>
                <a:lvl2pPr marL="457200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2pPr>
                <a:lvl3pPr marL="858838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3pPr>
                <a:lvl4pPr marL="1316038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4pPr>
                <a:lvl5pPr marL="1662113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b="0" i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1" indent="0">
                  <a:buNone/>
                </a:pPr>
                <a:r>
                  <a:rPr lang="en-US" sz="2000" b="1" dirty="0"/>
                  <a:t>What do we need to achieve this goal?</a:t>
                </a:r>
              </a:p>
              <a:p>
                <a:pPr marL="342900" lvl="1" indent="-342900"/>
                <a:r>
                  <a:rPr lang="en-US" sz="2000" dirty="0"/>
                  <a:t>Peak current of drive and witness bunches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US" sz="2000" dirty="0"/>
                  <a:t>(10 kA)</a:t>
                </a:r>
              </a:p>
              <a:p>
                <a:pPr marL="342900" lvl="1" indent="-342900"/>
                <a:r>
                  <a:rPr lang="en-US" sz="2000" dirty="0"/>
                  <a:t>Witness (and drive) bunches matched to the plasma density</a:t>
                </a:r>
              </a:p>
              <a:p>
                <a:pPr marL="342900" lvl="1" indent="-342900"/>
                <a:r>
                  <a:rPr lang="en-US" sz="2000" dirty="0"/>
                  <a:t>Drive and witness transversely aligned, and with the correct bunch separation   </a:t>
                </a:r>
              </a:p>
              <a:p>
                <a:pPr lvl="1" indent="0">
                  <a:buNone/>
                </a:pPr>
                <a:endParaRPr lang="en-US" sz="2000" dirty="0"/>
              </a:p>
            </p:txBody>
          </p:sp>
        </mc:Choice>
        <mc:Fallback>
          <p:sp>
            <p:nvSpPr>
              <p:cNvPr id="12" name="Text Placeholder 4">
                <a:extLst>
                  <a:ext uri="{FF2B5EF4-FFF2-40B4-BE49-F238E27FC236}">
                    <a16:creationId xmlns:a16="http://schemas.microsoft.com/office/drawing/2014/main" id="{D0AC09C3-79F2-320B-E997-1F936D0A8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623371"/>
                <a:ext cx="10972800" cy="1582219"/>
              </a:xfrm>
              <a:prstGeom prst="rect">
                <a:avLst/>
              </a:prstGeom>
              <a:blipFill>
                <a:blip r:embed="rId3"/>
                <a:stretch>
                  <a:fillRect l="-722" t="-1923" b="-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475888A9-5054-26A5-F3E1-7685C393A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1613744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174">
            <a:extLst>
              <a:ext uri="{FF2B5EF4-FFF2-40B4-BE49-F238E27FC236}">
                <a16:creationId xmlns:a16="http://schemas.microsoft.com/office/drawing/2014/main" id="{622F94C7-AEAA-D4D1-60E3-47A5BD254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553" y="3838196"/>
            <a:ext cx="4954071" cy="1828974"/>
          </a:xfrm>
          <a:prstGeom prst="rect">
            <a:avLst/>
          </a:prstGeom>
        </p:spPr>
      </p:pic>
      <p:grpSp>
        <p:nvGrpSpPr>
          <p:cNvPr id="96" name="Group 95">
            <a:extLst>
              <a:ext uri="{FF2B5EF4-FFF2-40B4-BE49-F238E27FC236}">
                <a16:creationId xmlns:a16="http://schemas.microsoft.com/office/drawing/2014/main" id="{00A6630C-74C5-EB38-354A-D5BFCF5E00A2}"/>
              </a:ext>
            </a:extLst>
          </p:cNvPr>
          <p:cNvGrpSpPr/>
          <p:nvPr/>
        </p:nvGrpSpPr>
        <p:grpSpPr>
          <a:xfrm>
            <a:off x="2470731" y="2638505"/>
            <a:ext cx="2534868" cy="1580989"/>
            <a:chOff x="97758" y="2572836"/>
            <a:chExt cx="2534868" cy="1580989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7168A90C-0CFB-8B3E-5BDE-5C4E9C5CA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2515" b="33433"/>
            <a:stretch>
              <a:fillRect/>
            </a:stretch>
          </p:blipFill>
          <p:spPr>
            <a:xfrm>
              <a:off x="97758" y="2572836"/>
              <a:ext cx="2534868" cy="1388520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72141F20-2A72-3B92-93AF-39E841DC6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468" t="88387" r="33121" b="1"/>
            <a:stretch>
              <a:fillRect/>
            </a:stretch>
          </p:blipFill>
          <p:spPr>
            <a:xfrm>
              <a:off x="190501" y="3911600"/>
              <a:ext cx="2419350" cy="2422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8FF0D9A-AD5E-DBE5-9A2B-65FFF9F82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beam alignment problem – </a:t>
            </a:r>
            <a:r>
              <a:rPr lang="en-US" sz="2800" i="1" dirty="0"/>
              <a:t>How do you measure it?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53919-659F-50D9-7F91-971A9B605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2C16CB-D7AC-68F8-129A-72300185F8FF}"/>
              </a:ext>
            </a:extLst>
          </p:cNvPr>
          <p:cNvGrpSpPr/>
          <p:nvPr/>
        </p:nvGrpSpPr>
        <p:grpSpPr>
          <a:xfrm>
            <a:off x="1027004" y="1171694"/>
            <a:ext cx="10402996" cy="2786071"/>
            <a:chOff x="318087" y="1972564"/>
            <a:chExt cx="10402996" cy="278607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F09E2F-D3A2-2AD6-47F4-702297E79EEF}"/>
                </a:ext>
              </a:extLst>
            </p:cNvPr>
            <p:cNvSpPr/>
            <p:nvPr/>
          </p:nvSpPr>
          <p:spPr>
            <a:xfrm flipH="1">
              <a:off x="8250392" y="3425923"/>
              <a:ext cx="349130" cy="21220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Left"/>
              <a:lightRig rig="flood" dir="t"/>
            </a:scene3d>
            <a:sp3d extrusionH="31750" prstMaterial="metal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9AA1C3C-57EA-B126-7BF6-646A4345EE55}"/>
                </a:ext>
              </a:extLst>
            </p:cNvPr>
            <p:cNvGrpSpPr/>
            <p:nvPr/>
          </p:nvGrpSpPr>
          <p:grpSpPr>
            <a:xfrm>
              <a:off x="341587" y="2233072"/>
              <a:ext cx="4587161" cy="874895"/>
              <a:chOff x="75228" y="4677066"/>
              <a:chExt cx="3342561" cy="637516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71AF2A9E-FA5E-F863-5ECA-145224C2FFD9}"/>
                  </a:ext>
                </a:extLst>
              </p:cNvPr>
              <p:cNvSpPr/>
              <p:nvPr/>
            </p:nvSpPr>
            <p:spPr>
              <a:xfrm flipH="1">
                <a:off x="2613302" y="5030690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196554F9-DEC5-88D3-0D33-D36E9876E0C7}"/>
                  </a:ext>
                </a:extLst>
              </p:cNvPr>
              <p:cNvSpPr/>
              <p:nvPr/>
            </p:nvSpPr>
            <p:spPr>
              <a:xfrm flipH="1">
                <a:off x="2074955" y="5159953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537CB6C-766A-F66E-B8D6-6F708340651F}"/>
                  </a:ext>
                </a:extLst>
              </p:cNvPr>
              <p:cNvSpPr/>
              <p:nvPr/>
            </p:nvSpPr>
            <p:spPr>
              <a:xfrm flipH="1">
                <a:off x="1770803" y="4957700"/>
                <a:ext cx="124060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50503037-F00B-D1DB-CB6F-DC0FE3C9CE28}"/>
                  </a:ext>
                </a:extLst>
              </p:cNvPr>
              <p:cNvSpPr/>
              <p:nvPr/>
            </p:nvSpPr>
            <p:spPr>
              <a:xfrm>
                <a:off x="640820" y="4724611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2CCBDDDF-3486-2BE9-6547-9BEFE875C944}"/>
                  </a:ext>
                </a:extLst>
              </p:cNvPr>
              <p:cNvSpPr/>
              <p:nvPr/>
            </p:nvSpPr>
            <p:spPr>
              <a:xfrm>
                <a:off x="1146885" y="5020255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151E894D-B91F-2419-7717-A580848CCDEF}"/>
                  </a:ext>
                </a:extLst>
              </p:cNvPr>
              <p:cNvSpPr/>
              <p:nvPr/>
            </p:nvSpPr>
            <p:spPr>
              <a:xfrm>
                <a:off x="1593004" y="4932219"/>
                <a:ext cx="124060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752A46A8-24BB-B8A0-0FFA-846838F1F343}"/>
                  </a:ext>
                </a:extLst>
              </p:cNvPr>
              <p:cNvGrpSpPr/>
              <p:nvPr/>
            </p:nvGrpSpPr>
            <p:grpSpPr>
              <a:xfrm>
                <a:off x="75228" y="4932219"/>
                <a:ext cx="3342561" cy="257034"/>
                <a:chOff x="75228" y="4932219"/>
                <a:chExt cx="3342561" cy="257034"/>
              </a:xfrm>
              <a:scene3d>
                <a:camera prst="isometricOffAxis2Left"/>
                <a:lightRig rig="threePt" dir="t"/>
              </a:scene3d>
            </p:grpSpPr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C62E23C0-5672-8FC3-9331-2CD5E142C1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66698" y="4932219"/>
                  <a:ext cx="539427" cy="25703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FC5FBCE6-B460-7094-7B7F-7797D77570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06125" y="4932219"/>
                  <a:ext cx="611664" cy="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EF3062F6-81CF-6E71-ADD0-F1516C3669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854472" y="5017171"/>
                  <a:ext cx="415367" cy="172082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5716C179-8D84-DA25-8463-0B9F04D03D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6892" y="4932219"/>
                  <a:ext cx="539427" cy="25703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C4F4BA5C-38CD-1331-88D4-CD125DC267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228" y="4932219"/>
                  <a:ext cx="611664" cy="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332DEE56-A750-DE9D-E58A-60E3E7DFCF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223178" y="5017171"/>
                  <a:ext cx="415367" cy="172082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45C56C14-3591-C76D-84D4-897160699D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38545" y="5017171"/>
                  <a:ext cx="214620" cy="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B96A3EA9-8AE6-C459-7591-8B11C035BBBE}"/>
                  </a:ext>
                </a:extLst>
              </p:cNvPr>
              <p:cNvSpPr/>
              <p:nvPr/>
            </p:nvSpPr>
            <p:spPr>
              <a:xfrm flipH="1">
                <a:off x="2610947" y="4983145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34C2B6CF-515E-730A-4A7D-98BCECC7DBC7}"/>
                  </a:ext>
                </a:extLst>
              </p:cNvPr>
              <p:cNvSpPr/>
              <p:nvPr/>
            </p:nvSpPr>
            <p:spPr>
              <a:xfrm flipH="1">
                <a:off x="2072600" y="5112408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5BD56D9D-E9E7-C39B-FF38-06DBA417278E}"/>
                  </a:ext>
                </a:extLst>
              </p:cNvPr>
              <p:cNvSpPr/>
              <p:nvPr/>
            </p:nvSpPr>
            <p:spPr>
              <a:xfrm flipH="1">
                <a:off x="1768448" y="4910155"/>
                <a:ext cx="124060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736B41BB-7738-F51D-76B0-5D076207C13A}"/>
                  </a:ext>
                </a:extLst>
              </p:cNvPr>
              <p:cNvSpPr/>
              <p:nvPr/>
            </p:nvSpPr>
            <p:spPr>
              <a:xfrm>
                <a:off x="638465" y="4677066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89D605D4-2E21-F7A7-C766-3EE387EE0EEC}"/>
                  </a:ext>
                </a:extLst>
              </p:cNvPr>
              <p:cNvSpPr/>
              <p:nvPr/>
            </p:nvSpPr>
            <p:spPr>
              <a:xfrm>
                <a:off x="1144530" y="4972710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17B69CF5-D442-90DF-EC94-7F9BF3425314}"/>
                  </a:ext>
                </a:extLst>
              </p:cNvPr>
              <p:cNvSpPr/>
              <p:nvPr/>
            </p:nvSpPr>
            <p:spPr>
              <a:xfrm>
                <a:off x="1590649" y="4884674"/>
                <a:ext cx="124060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3AECABB-B444-BC6B-A29E-13FD43C90D51}"/>
                </a:ext>
              </a:extLst>
            </p:cNvPr>
            <p:cNvCxnSpPr>
              <a:cxnSpLocks/>
            </p:cNvCxnSpPr>
            <p:nvPr/>
          </p:nvCxnSpPr>
          <p:spPr>
            <a:xfrm>
              <a:off x="318087" y="2235642"/>
              <a:ext cx="234664" cy="339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D3B07B-220C-30BF-EE2D-C4888682EBAC}"/>
                </a:ext>
              </a:extLst>
            </p:cNvPr>
            <p:cNvSpPr/>
            <p:nvPr/>
          </p:nvSpPr>
          <p:spPr>
            <a:xfrm>
              <a:off x="4270465" y="2715260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0C05A63-7A01-84C9-6506-EE2B8E8BB4F7}"/>
                </a:ext>
              </a:extLst>
            </p:cNvPr>
            <p:cNvSpPr/>
            <p:nvPr/>
          </p:nvSpPr>
          <p:spPr>
            <a:xfrm>
              <a:off x="5010014" y="2887095"/>
              <a:ext cx="170254" cy="1702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298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0AEB470-CC42-D727-D746-CA34EA9B5226}"/>
                </a:ext>
              </a:extLst>
            </p:cNvPr>
            <p:cNvSpPr/>
            <p:nvPr/>
          </p:nvSpPr>
          <p:spPr>
            <a:xfrm>
              <a:off x="4408419" y="2739661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924F916-570E-183B-88A2-BDA00F5237C6}"/>
                </a:ext>
              </a:extLst>
            </p:cNvPr>
            <p:cNvSpPr/>
            <p:nvPr/>
          </p:nvSpPr>
          <p:spPr>
            <a:xfrm>
              <a:off x="4544162" y="2758796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932EEBD-E407-5938-2947-89A3EA16D865}"/>
                </a:ext>
              </a:extLst>
            </p:cNvPr>
            <p:cNvSpPr/>
            <p:nvPr/>
          </p:nvSpPr>
          <p:spPr>
            <a:xfrm>
              <a:off x="5172513" y="2872715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9A66EBD-5BD7-0CD0-1A70-95BFD0D53A26}"/>
                </a:ext>
              </a:extLst>
            </p:cNvPr>
            <p:cNvSpPr/>
            <p:nvPr/>
          </p:nvSpPr>
          <p:spPr>
            <a:xfrm>
              <a:off x="5310467" y="2897117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6EE37F7-0544-7F73-F665-0284B3B304D1}"/>
                </a:ext>
              </a:extLst>
            </p:cNvPr>
            <p:cNvSpPr/>
            <p:nvPr/>
          </p:nvSpPr>
          <p:spPr>
            <a:xfrm>
              <a:off x="5446210" y="2916252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9A426B9-FCEF-F976-2C8D-C53EB65215F2}"/>
                </a:ext>
              </a:extLst>
            </p:cNvPr>
            <p:cNvSpPr/>
            <p:nvPr/>
          </p:nvSpPr>
          <p:spPr>
            <a:xfrm>
              <a:off x="7374106" y="3224858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2863AC6-96A6-E6BF-5FFC-F67A1DE49C74}"/>
                </a:ext>
              </a:extLst>
            </p:cNvPr>
            <p:cNvSpPr/>
            <p:nvPr/>
          </p:nvSpPr>
          <p:spPr>
            <a:xfrm>
              <a:off x="6829632" y="3218583"/>
              <a:ext cx="85607" cy="85607"/>
            </a:xfrm>
            <a:prstGeom prst="ellipse">
              <a:avLst/>
            </a:prstGeom>
            <a:solidFill>
              <a:srgbClr val="00B0F0">
                <a:alpha val="65000"/>
              </a:srgbClr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298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D981B4A-0FA6-8942-0FB5-A9E33B1389B6}"/>
                </a:ext>
              </a:extLst>
            </p:cNvPr>
            <p:cNvSpPr/>
            <p:nvPr/>
          </p:nvSpPr>
          <p:spPr>
            <a:xfrm>
              <a:off x="6857405" y="3136149"/>
              <a:ext cx="241846" cy="241846"/>
            </a:xfrm>
            <a:prstGeom prst="rect">
              <a:avLst/>
            </a:prstGeom>
            <a:solidFill>
              <a:schemeClr val="bg1">
                <a:lumMod val="50000"/>
                <a:alpha val="41000"/>
              </a:schemeClr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425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14F6295-17FB-FF8F-DC62-5B4F85FFAEF5}"/>
                </a:ext>
              </a:extLst>
            </p:cNvPr>
            <p:cNvSpPr/>
            <p:nvPr/>
          </p:nvSpPr>
          <p:spPr>
            <a:xfrm rot="17548085">
              <a:off x="8799485" y="3034498"/>
              <a:ext cx="324994" cy="1405681"/>
            </a:xfrm>
            <a:prstGeom prst="triangle">
              <a:avLst/>
            </a:prstGeom>
            <a:gradFill flip="none" rotWithShape="1">
              <a:gsLst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AB6A5A9-3C78-941E-886D-31FB4148FBDB}"/>
                </a:ext>
              </a:extLst>
            </p:cNvPr>
            <p:cNvSpPr/>
            <p:nvPr/>
          </p:nvSpPr>
          <p:spPr>
            <a:xfrm>
              <a:off x="9481299" y="3707929"/>
              <a:ext cx="239646" cy="566437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scene3d>
              <a:camera prst="isometricOffAxis2Right"/>
              <a:lightRig rig="harsh" dir="t"/>
            </a:scene3d>
            <a:sp3d extrusionH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EA2123D-B783-B53F-E4DA-10043ABB8CE5}"/>
                </a:ext>
              </a:extLst>
            </p:cNvPr>
            <p:cNvSpPr/>
            <p:nvPr/>
          </p:nvSpPr>
          <p:spPr>
            <a:xfrm>
              <a:off x="5631164" y="3040338"/>
              <a:ext cx="47520" cy="45719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  <a:scene3d>
              <a:camera prst="isometricOffAxis2Right"/>
              <a:lightRig rig="threePt" dir="t"/>
            </a:scene3d>
            <a:sp3d extrusionH="635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404EA98-787A-F5A2-8EFD-13BCD19A2B6F}"/>
                </a:ext>
              </a:extLst>
            </p:cNvPr>
            <p:cNvSpPr/>
            <p:nvPr/>
          </p:nvSpPr>
          <p:spPr>
            <a:xfrm>
              <a:off x="7539691" y="3357516"/>
              <a:ext cx="47520" cy="45719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  <a:scene3d>
              <a:camera prst="isometricOffAxis2Right"/>
              <a:lightRig rig="threePt" dir="t"/>
            </a:scene3d>
            <a:sp3d extrusionH="635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7ECA5E0-C046-BD73-5568-BA3679CE3767}"/>
                </a:ext>
              </a:extLst>
            </p:cNvPr>
            <p:cNvSpPr/>
            <p:nvPr/>
          </p:nvSpPr>
          <p:spPr>
            <a:xfrm>
              <a:off x="7512060" y="3249260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86C7A07-2455-EB51-1F46-4213C8483EE1}"/>
                </a:ext>
              </a:extLst>
            </p:cNvPr>
            <p:cNvSpPr/>
            <p:nvPr/>
          </p:nvSpPr>
          <p:spPr>
            <a:xfrm>
              <a:off x="7647803" y="3268394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AA843E6-6D6D-FE10-57AE-1CEDB21725F0}"/>
                </a:ext>
              </a:extLst>
            </p:cNvPr>
            <p:cNvCxnSpPr>
              <a:cxnSpLocks/>
            </p:cNvCxnSpPr>
            <p:nvPr/>
          </p:nvCxnSpPr>
          <p:spPr>
            <a:xfrm>
              <a:off x="4691308" y="2899318"/>
              <a:ext cx="104017" cy="169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7FA9CD3-4BFA-BD05-7D0D-851E11F33F40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44" y="2972222"/>
              <a:ext cx="80930" cy="131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9DD07C4-A279-91E2-84C7-B5082A97E6DD}"/>
                </a:ext>
              </a:extLst>
            </p:cNvPr>
            <p:cNvCxnSpPr>
              <a:cxnSpLocks/>
            </p:cNvCxnSpPr>
            <p:nvPr/>
          </p:nvCxnSpPr>
          <p:spPr>
            <a:xfrm>
              <a:off x="5657049" y="3062649"/>
              <a:ext cx="1734950" cy="28752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84CE1A5-E4D5-8E59-F076-B633CF011DD5}"/>
                </a:ext>
              </a:extLst>
            </p:cNvPr>
            <p:cNvCxnSpPr>
              <a:cxnSpLocks/>
            </p:cNvCxnSpPr>
            <p:nvPr/>
          </p:nvCxnSpPr>
          <p:spPr>
            <a:xfrm>
              <a:off x="7793242" y="3411575"/>
              <a:ext cx="493634" cy="8180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A825DC2-E23D-94D9-2CCF-D89B2731E70B}"/>
                </a:ext>
              </a:extLst>
            </p:cNvPr>
            <p:cNvSpPr/>
            <p:nvPr/>
          </p:nvSpPr>
          <p:spPr>
            <a:xfrm flipH="1">
              <a:off x="8203020" y="3455565"/>
              <a:ext cx="349130" cy="21220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Left"/>
              <a:lightRig rig="flood" dir="t"/>
            </a:scene3d>
            <a:sp3d extrusionH="31750" prstMaterial="metal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3213FC1-ABF2-B880-521D-E691A7DF3EDA}"/>
                </a:ext>
              </a:extLst>
            </p:cNvPr>
            <p:cNvSpPr/>
            <p:nvPr/>
          </p:nvSpPr>
          <p:spPr>
            <a:xfrm>
              <a:off x="5898195" y="3136149"/>
              <a:ext cx="60683" cy="4571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scene3d>
              <a:camera prst="isometricOffAxis2Right"/>
              <a:lightRig rig="harsh" dir="t"/>
            </a:scene3d>
            <a:sp3d extrusionH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1F215C1-BA74-4675-2647-8CE13699EFF6}"/>
                </a:ext>
              </a:extLst>
            </p:cNvPr>
            <p:cNvSpPr/>
            <p:nvPr/>
          </p:nvSpPr>
          <p:spPr>
            <a:xfrm>
              <a:off x="7196221" y="3295506"/>
              <a:ext cx="45720" cy="4572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1016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6BCF828-33C2-E826-3CE1-5996259CCDA3}"/>
                </a:ext>
              </a:extLst>
            </p:cNvPr>
            <p:cNvSpPr/>
            <p:nvPr/>
          </p:nvSpPr>
          <p:spPr>
            <a:xfrm>
              <a:off x="1499280" y="2652718"/>
              <a:ext cx="202007" cy="7158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isometricOffAxis1Right"/>
              <a:lightRig rig="threePt" dir="t"/>
            </a:scene3d>
            <a:sp3d extrusionH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2933497-0C88-E75A-40C9-3E9FAE57FCE9}"/>
                </a:ext>
              </a:extLst>
            </p:cNvPr>
            <p:cNvSpPr/>
            <p:nvPr/>
          </p:nvSpPr>
          <p:spPr>
            <a:xfrm>
              <a:off x="1754537" y="2569939"/>
              <a:ext cx="202007" cy="7158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isometricOffAxis1Right"/>
              <a:lightRig rig="threePt" dir="t"/>
            </a:scene3d>
            <a:sp3d extrusionH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27AE91E-D60E-5C3B-DF6C-EF70CC4DCA03}"/>
                </a:ext>
              </a:extLst>
            </p:cNvPr>
            <p:cNvSpPr/>
            <p:nvPr/>
          </p:nvSpPr>
          <p:spPr>
            <a:xfrm>
              <a:off x="1692143" y="2319960"/>
              <a:ext cx="18288" cy="24249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isometricOffAxis1Right"/>
              <a:lightRig rig="threePt" dir="t"/>
            </a:scene3d>
            <a:sp3d extrusionH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32DF640-BC9A-5251-8F07-247FE134B4D0}"/>
                </a:ext>
              </a:extLst>
            </p:cNvPr>
            <p:cNvSpPr/>
            <p:nvPr/>
          </p:nvSpPr>
          <p:spPr>
            <a:xfrm>
              <a:off x="3571652" y="2785866"/>
              <a:ext cx="262450" cy="7472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scene3d>
              <a:camera prst="isometricOffAxis2Right">
                <a:rot lat="600000" lon="15000000" rev="0"/>
              </a:camera>
              <a:lightRig rig="harsh" dir="t"/>
            </a:scene3d>
            <a:sp3d extrusionH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CEF04A9-123A-B58F-F5B8-DCE91FD61A4C}"/>
                </a:ext>
              </a:extLst>
            </p:cNvPr>
            <p:cNvSpPr/>
            <p:nvPr/>
          </p:nvSpPr>
          <p:spPr>
            <a:xfrm>
              <a:off x="9300256" y="3694616"/>
              <a:ext cx="181043" cy="194774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scene3d>
              <a:camera prst="isometricOffAxis2Right"/>
              <a:lightRig rig="harsh" dir="t"/>
            </a:scene3d>
            <a:sp3d extrusionH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C223D6C-01ED-3A0D-38D8-72F466788E98}"/>
                </a:ext>
              </a:extLst>
            </p:cNvPr>
            <p:cNvSpPr txBox="1"/>
            <p:nvPr/>
          </p:nvSpPr>
          <p:spPr>
            <a:xfrm>
              <a:off x="1652326" y="2144865"/>
              <a:ext cx="9124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Collimators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8FF1BA8-C784-64CC-6012-B3152A87536F}"/>
                </a:ext>
              </a:extLst>
            </p:cNvPr>
            <p:cNvSpPr txBox="1"/>
            <p:nvPr/>
          </p:nvSpPr>
          <p:spPr>
            <a:xfrm>
              <a:off x="1502174" y="2895653"/>
              <a:ext cx="12822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Magnetic chicane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D5392DD-B910-8448-5B27-0BA9F0E5E7DB}"/>
                </a:ext>
              </a:extLst>
            </p:cNvPr>
            <p:cNvSpPr txBox="1"/>
            <p:nvPr/>
          </p:nvSpPr>
          <p:spPr>
            <a:xfrm>
              <a:off x="3216650" y="2283423"/>
              <a:ext cx="5961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YAG</a:t>
              </a:r>
            </a:p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screen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C155B0B-5A9D-5121-88DF-295D5D6FD34C}"/>
                </a:ext>
              </a:extLst>
            </p:cNvPr>
            <p:cNvSpPr txBox="1"/>
            <p:nvPr/>
          </p:nvSpPr>
          <p:spPr>
            <a:xfrm>
              <a:off x="4440783" y="2511619"/>
              <a:ext cx="16642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Final focus quadrupoles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14D0627-1E8A-359F-7853-00AFBF8DBF66}"/>
                </a:ext>
              </a:extLst>
            </p:cNvPr>
            <p:cNvSpPr txBox="1"/>
            <p:nvPr/>
          </p:nvSpPr>
          <p:spPr>
            <a:xfrm>
              <a:off x="5280886" y="3173533"/>
              <a:ext cx="12589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EOS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EE83A7-5580-1040-14F3-433E637089C7}"/>
                </a:ext>
              </a:extLst>
            </p:cNvPr>
            <p:cNvSpPr txBox="1"/>
            <p:nvPr/>
          </p:nvSpPr>
          <p:spPr>
            <a:xfrm>
              <a:off x="7116085" y="2754564"/>
              <a:ext cx="12589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Spectrometer quadrupoles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ED6AEA6-B409-190E-8672-7697008D2FFF}"/>
                </a:ext>
              </a:extLst>
            </p:cNvPr>
            <p:cNvSpPr txBox="1"/>
            <p:nvPr/>
          </p:nvSpPr>
          <p:spPr>
            <a:xfrm>
              <a:off x="8097132" y="2954112"/>
              <a:ext cx="12589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Spectrometer dipole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F160702-BCDC-40AE-AA42-87A7C550CB07}"/>
                </a:ext>
              </a:extLst>
            </p:cNvPr>
            <p:cNvSpPr txBox="1"/>
            <p:nvPr/>
          </p:nvSpPr>
          <p:spPr>
            <a:xfrm>
              <a:off x="9552288" y="3972032"/>
              <a:ext cx="11687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Cherenkov spectrometer</a:t>
              </a: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EB9850C-BA3E-3167-FC98-1BDAEA26EF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58173" y="3062649"/>
              <a:ext cx="2660286" cy="430734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B559B99-5CE9-0666-C040-D74D5C2D6A4E}"/>
                </a:ext>
              </a:extLst>
            </p:cNvPr>
            <p:cNvSpPr txBox="1"/>
            <p:nvPr/>
          </p:nvSpPr>
          <p:spPr>
            <a:xfrm>
              <a:off x="3926895" y="3040888"/>
              <a:ext cx="14104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Transverse deflecting cavity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07DBED4-0D73-5248-4090-1A286686E43B}"/>
                </a:ext>
              </a:extLst>
            </p:cNvPr>
            <p:cNvSpPr txBox="1"/>
            <p:nvPr/>
          </p:nvSpPr>
          <p:spPr>
            <a:xfrm>
              <a:off x="6051983" y="2760054"/>
              <a:ext cx="12589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Plasma source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B74B471-3B37-7E96-3120-F1E290F92D7B}"/>
                </a:ext>
              </a:extLst>
            </p:cNvPr>
            <p:cNvSpPr txBox="1"/>
            <p:nvPr/>
          </p:nvSpPr>
          <p:spPr>
            <a:xfrm>
              <a:off x="8950078" y="3164313"/>
              <a:ext cx="8097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YAG</a:t>
              </a:r>
            </a:p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screen</a:t>
              </a: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E3C78C-4769-D5E8-4DA0-4F340FBD67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31914" y="3099275"/>
              <a:ext cx="661396" cy="394108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0A62A69-9480-45F7-321E-4A48CDB3E4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7636" y="2233072"/>
              <a:ext cx="1002698" cy="775387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8ED6EC42-2620-2FDC-AF39-5D917A8A1D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78441" y="2510525"/>
              <a:ext cx="233684" cy="746349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AB4EC83C-AB41-5675-E7A2-14182B238B85}"/>
                </a:ext>
              </a:extLst>
            </p:cNvPr>
            <p:cNvSpPr txBox="1"/>
            <p:nvPr/>
          </p:nvSpPr>
          <p:spPr>
            <a:xfrm>
              <a:off x="6178985" y="1972564"/>
              <a:ext cx="11486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Upstream BPM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08B382D-1097-5080-D1E5-9F0D2CC94189}"/>
                </a:ext>
              </a:extLst>
            </p:cNvPr>
            <p:cNvSpPr txBox="1"/>
            <p:nvPr/>
          </p:nvSpPr>
          <p:spPr>
            <a:xfrm>
              <a:off x="7324257" y="2240984"/>
              <a:ext cx="13446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Downstream BPM</a:t>
              </a:r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CA42409-6EFA-FA2B-1BE0-92C35430A2DD}"/>
                </a:ext>
              </a:extLst>
            </p:cNvPr>
            <p:cNvCxnSpPr>
              <a:cxnSpLocks/>
            </p:cNvCxnSpPr>
            <p:nvPr/>
          </p:nvCxnSpPr>
          <p:spPr>
            <a:xfrm>
              <a:off x="5604786" y="3142866"/>
              <a:ext cx="635391" cy="1566706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CC6B19A-129D-D932-A3CB-7ED0738D77B9}"/>
                </a:ext>
              </a:extLst>
            </p:cNvPr>
            <p:cNvCxnSpPr>
              <a:cxnSpLocks/>
            </p:cNvCxnSpPr>
            <p:nvPr/>
          </p:nvCxnSpPr>
          <p:spPr>
            <a:xfrm>
              <a:off x="7502698" y="3427725"/>
              <a:ext cx="2648245" cy="1330910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8" name="Rectangle 137">
            <a:extLst>
              <a:ext uri="{FF2B5EF4-FFF2-40B4-BE49-F238E27FC236}">
                <a16:creationId xmlns:a16="http://schemas.microsoft.com/office/drawing/2014/main" id="{69C9CE03-8EA7-919A-358F-4E66843063A1}"/>
              </a:ext>
            </a:extLst>
          </p:cNvPr>
          <p:cNvSpPr/>
          <p:nvPr/>
        </p:nvSpPr>
        <p:spPr>
          <a:xfrm>
            <a:off x="2899474" y="2705308"/>
            <a:ext cx="2041357" cy="940553"/>
          </a:xfrm>
          <a:prstGeom prst="rect">
            <a:avLst/>
          </a:prstGeom>
          <a:solidFill>
            <a:srgbClr val="7F7F7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1049431-EE48-6545-D4AC-3301F2F8C891}"/>
              </a:ext>
            </a:extLst>
          </p:cNvPr>
          <p:cNvSpPr/>
          <p:nvPr/>
        </p:nvSpPr>
        <p:spPr>
          <a:xfrm>
            <a:off x="2899473" y="3699727"/>
            <a:ext cx="2041357" cy="233919"/>
          </a:xfrm>
          <a:prstGeom prst="rect">
            <a:avLst/>
          </a:prstGeom>
          <a:solidFill>
            <a:srgbClr val="7F7F7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 Placeholder 4">
            <a:extLst>
              <a:ext uri="{FF2B5EF4-FFF2-40B4-BE49-F238E27FC236}">
                <a16:creationId xmlns:a16="http://schemas.microsoft.com/office/drawing/2014/main" id="{6B601A23-330A-7C9E-93A4-35872C112316}"/>
              </a:ext>
            </a:extLst>
          </p:cNvPr>
          <p:cNvSpPr txBox="1">
            <a:spLocks/>
          </p:cNvSpPr>
          <p:nvPr/>
        </p:nvSpPr>
        <p:spPr>
          <a:xfrm>
            <a:off x="607197" y="4273177"/>
            <a:ext cx="5701105" cy="142099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2000" b="1" dirty="0"/>
              <a:t>Energy slice-BPM measurements</a:t>
            </a:r>
          </a:p>
          <a:p>
            <a:pPr marL="342900" lvl="1" indent="-342900"/>
            <a:r>
              <a:rPr lang="en-US" sz="2000" dirty="0"/>
              <a:t>Collimators select energy slice</a:t>
            </a:r>
          </a:p>
          <a:p>
            <a:pPr marL="342900" lvl="1" indent="-342900"/>
            <a:r>
              <a:rPr lang="en-US" sz="2000" dirty="0"/>
              <a:t>BPMs measure IP trajectory of that slice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F2B88E3D-3042-F877-00E3-C0005CC2E8E5}"/>
              </a:ext>
            </a:extLst>
          </p:cNvPr>
          <p:cNvSpPr/>
          <p:nvPr/>
        </p:nvSpPr>
        <p:spPr>
          <a:xfrm>
            <a:off x="10063852" y="5606727"/>
            <a:ext cx="1976246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Y. Ye, WG3 M 14:50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B451352E-C346-B3BD-C854-E09733CDB772}"/>
              </a:ext>
            </a:extLst>
          </p:cNvPr>
          <p:cNvSpPr txBox="1"/>
          <p:nvPr/>
        </p:nvSpPr>
        <p:spPr>
          <a:xfrm>
            <a:off x="7166074" y="3645861"/>
            <a:ext cx="344190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Energy-slice IP trajectories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C0C6B665-3F44-3364-D3D6-C75798D74678}"/>
              </a:ext>
            </a:extLst>
          </p:cNvPr>
          <p:cNvSpPr txBox="1"/>
          <p:nvPr/>
        </p:nvSpPr>
        <p:spPr>
          <a:xfrm>
            <a:off x="225687" y="6009907"/>
            <a:ext cx="11890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/>
              <a:t>Novel slice BPM dispersion measurement allows for measurement and optimization of critical beam properties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829E387-420B-E0A1-4443-766BEF7F59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2A4EF8-7D11-B606-897E-29DDA32B70F0}"/>
              </a:ext>
            </a:extLst>
          </p:cNvPr>
          <p:cNvSpPr txBox="1"/>
          <p:nvPr/>
        </p:nvSpPr>
        <p:spPr>
          <a:xfrm>
            <a:off x="8454454" y="3973209"/>
            <a:ext cx="11336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Plasma entrance</a:t>
            </a:r>
          </a:p>
        </p:txBody>
      </p:sp>
    </p:spTree>
    <p:extLst>
      <p:ext uri="{BB962C8B-B14F-4D97-AF65-F5344CB8AC3E}">
        <p14:creationId xmlns:p14="http://schemas.microsoft.com/office/powerpoint/2010/main" val="420222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CFA04-BA5B-A2F2-6D06-693D79631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36369-4E93-BC53-6937-2DB4CE0A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beam alignment problem – </a:t>
            </a:r>
            <a:r>
              <a:rPr lang="en-US" sz="2800" i="1" dirty="0"/>
              <a:t>How do you fix it!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AF6A4-45BC-B427-52E1-1436BCA54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980FAAC0-9569-B651-D1EA-FA0E0CF73DEC}"/>
              </a:ext>
            </a:extLst>
          </p:cNvPr>
          <p:cNvGrpSpPr/>
          <p:nvPr/>
        </p:nvGrpSpPr>
        <p:grpSpPr>
          <a:xfrm>
            <a:off x="1027004" y="1171694"/>
            <a:ext cx="9441706" cy="2301802"/>
            <a:chOff x="318087" y="1972564"/>
            <a:chExt cx="9441706" cy="2301802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C6ADDED9-8F9E-821D-D5C5-D880E7464C60}"/>
                </a:ext>
              </a:extLst>
            </p:cNvPr>
            <p:cNvSpPr/>
            <p:nvPr/>
          </p:nvSpPr>
          <p:spPr>
            <a:xfrm flipH="1">
              <a:off x="8250392" y="3425923"/>
              <a:ext cx="349130" cy="21220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Left"/>
              <a:lightRig rig="flood" dir="t"/>
            </a:scene3d>
            <a:sp3d extrusionH="31750" prstMaterial="metal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A5274542-B356-B5E1-DB12-8611AB5D5413}"/>
                </a:ext>
              </a:extLst>
            </p:cNvPr>
            <p:cNvGrpSpPr/>
            <p:nvPr/>
          </p:nvGrpSpPr>
          <p:grpSpPr>
            <a:xfrm>
              <a:off x="341587" y="2233072"/>
              <a:ext cx="4587161" cy="874895"/>
              <a:chOff x="75228" y="4677066"/>
              <a:chExt cx="3342561" cy="637516"/>
            </a:xfrm>
          </p:grpSpPr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CE636FC6-133C-A92B-7B7B-C06846B92DD6}"/>
                  </a:ext>
                </a:extLst>
              </p:cNvPr>
              <p:cNvSpPr/>
              <p:nvPr/>
            </p:nvSpPr>
            <p:spPr>
              <a:xfrm flipH="1">
                <a:off x="2613302" y="5030690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22DAEF7F-9C24-4123-65E3-153408B1147D}"/>
                  </a:ext>
                </a:extLst>
              </p:cNvPr>
              <p:cNvSpPr/>
              <p:nvPr/>
            </p:nvSpPr>
            <p:spPr>
              <a:xfrm flipH="1">
                <a:off x="2074955" y="5159953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0A3612C3-836F-F0CB-4F7B-311F82720B46}"/>
                  </a:ext>
                </a:extLst>
              </p:cNvPr>
              <p:cNvSpPr/>
              <p:nvPr/>
            </p:nvSpPr>
            <p:spPr>
              <a:xfrm flipH="1">
                <a:off x="1770803" y="4957700"/>
                <a:ext cx="124060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0EA1C056-72FF-BDA6-877F-115EBD5E3DB4}"/>
                  </a:ext>
                </a:extLst>
              </p:cNvPr>
              <p:cNvSpPr/>
              <p:nvPr/>
            </p:nvSpPr>
            <p:spPr>
              <a:xfrm>
                <a:off x="640820" y="4724611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2FBC944D-93EF-4AE2-501A-C9A72462932B}"/>
                  </a:ext>
                </a:extLst>
              </p:cNvPr>
              <p:cNvSpPr/>
              <p:nvPr/>
            </p:nvSpPr>
            <p:spPr>
              <a:xfrm>
                <a:off x="1146885" y="5020255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8D8351DF-A268-9E4A-F873-64D9BDFE3420}"/>
                  </a:ext>
                </a:extLst>
              </p:cNvPr>
              <p:cNvSpPr/>
              <p:nvPr/>
            </p:nvSpPr>
            <p:spPr>
              <a:xfrm>
                <a:off x="1593004" y="4932219"/>
                <a:ext cx="124060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221" name="Group 220">
                <a:extLst>
                  <a:ext uri="{FF2B5EF4-FFF2-40B4-BE49-F238E27FC236}">
                    <a16:creationId xmlns:a16="http://schemas.microsoft.com/office/drawing/2014/main" id="{0D4D5CCF-A0B4-2E21-68E1-F86041EB0B9D}"/>
                  </a:ext>
                </a:extLst>
              </p:cNvPr>
              <p:cNvGrpSpPr/>
              <p:nvPr/>
            </p:nvGrpSpPr>
            <p:grpSpPr>
              <a:xfrm>
                <a:off x="75228" y="4932219"/>
                <a:ext cx="3342561" cy="257034"/>
                <a:chOff x="75228" y="4932219"/>
                <a:chExt cx="3342561" cy="257034"/>
              </a:xfrm>
              <a:scene3d>
                <a:camera prst="isometricOffAxis2Left"/>
                <a:lightRig rig="threePt" dir="t"/>
              </a:scene3d>
            </p:grpSpPr>
            <p:cxnSp>
              <p:nvCxnSpPr>
                <p:cNvPr id="228" name="Straight Connector 227">
                  <a:extLst>
                    <a:ext uri="{FF2B5EF4-FFF2-40B4-BE49-F238E27FC236}">
                      <a16:creationId xmlns:a16="http://schemas.microsoft.com/office/drawing/2014/main" id="{77CC607D-3979-57D6-87D5-E5FE754ACD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66698" y="4932219"/>
                  <a:ext cx="539427" cy="25703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>
                  <a:extLst>
                    <a:ext uri="{FF2B5EF4-FFF2-40B4-BE49-F238E27FC236}">
                      <a16:creationId xmlns:a16="http://schemas.microsoft.com/office/drawing/2014/main" id="{28F0CA0D-5E5B-B4F1-BC7F-DFFC32B3B8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06125" y="4932219"/>
                  <a:ext cx="611664" cy="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Straight Connector 229">
                  <a:extLst>
                    <a:ext uri="{FF2B5EF4-FFF2-40B4-BE49-F238E27FC236}">
                      <a16:creationId xmlns:a16="http://schemas.microsoft.com/office/drawing/2014/main" id="{6752AA19-43A0-6523-E25D-D65DA0619E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854472" y="5017171"/>
                  <a:ext cx="415367" cy="172082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Straight Connector 230">
                  <a:extLst>
                    <a:ext uri="{FF2B5EF4-FFF2-40B4-BE49-F238E27FC236}">
                      <a16:creationId xmlns:a16="http://schemas.microsoft.com/office/drawing/2014/main" id="{940A07CB-8F46-2370-5C3D-99ED1241A2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6892" y="4932219"/>
                  <a:ext cx="539427" cy="25703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Straight Connector 231">
                  <a:extLst>
                    <a:ext uri="{FF2B5EF4-FFF2-40B4-BE49-F238E27FC236}">
                      <a16:creationId xmlns:a16="http://schemas.microsoft.com/office/drawing/2014/main" id="{A0F5E965-A8E2-EF9D-5DCC-CD80270687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228" y="4932219"/>
                  <a:ext cx="611664" cy="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C28596CF-6373-3214-70A9-3C808921C7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223178" y="5017171"/>
                  <a:ext cx="415367" cy="172082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>
                  <a:extLst>
                    <a:ext uri="{FF2B5EF4-FFF2-40B4-BE49-F238E27FC236}">
                      <a16:creationId xmlns:a16="http://schemas.microsoft.com/office/drawing/2014/main" id="{01548A19-AB12-C51F-40DB-FDF22E77C1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38545" y="5017171"/>
                  <a:ext cx="214620" cy="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C4E3D09E-E963-8A14-715C-C8E58AAB4606}"/>
                  </a:ext>
                </a:extLst>
              </p:cNvPr>
              <p:cNvSpPr/>
              <p:nvPr/>
            </p:nvSpPr>
            <p:spPr>
              <a:xfrm flipH="1">
                <a:off x="2610947" y="4983145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3006E143-80F7-40CB-9F83-09433C216E6E}"/>
                  </a:ext>
                </a:extLst>
              </p:cNvPr>
              <p:cNvSpPr/>
              <p:nvPr/>
            </p:nvSpPr>
            <p:spPr>
              <a:xfrm flipH="1">
                <a:off x="2072600" y="5112408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B3CA490B-AA0F-CCAC-6D77-9DF9E41ED3A9}"/>
                  </a:ext>
                </a:extLst>
              </p:cNvPr>
              <p:cNvSpPr/>
              <p:nvPr/>
            </p:nvSpPr>
            <p:spPr>
              <a:xfrm flipH="1">
                <a:off x="1768448" y="4910155"/>
                <a:ext cx="124060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C179DFF-C2F0-4B29-6101-F606D2A08074}"/>
                  </a:ext>
                </a:extLst>
              </p:cNvPr>
              <p:cNvSpPr/>
              <p:nvPr/>
            </p:nvSpPr>
            <p:spPr>
              <a:xfrm>
                <a:off x="638465" y="4677066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CF865037-754C-4CD5-828F-E8C41ADE64AC}"/>
                  </a:ext>
                </a:extLst>
              </p:cNvPr>
              <p:cNvSpPr/>
              <p:nvPr/>
            </p:nvSpPr>
            <p:spPr>
              <a:xfrm>
                <a:off x="1144530" y="4972710"/>
                <a:ext cx="254403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39395733-CDDD-5EAE-259C-A2342676BD73}"/>
                  </a:ext>
                </a:extLst>
              </p:cNvPr>
              <p:cNvSpPr/>
              <p:nvPr/>
            </p:nvSpPr>
            <p:spPr>
              <a:xfrm>
                <a:off x="1590649" y="4884674"/>
                <a:ext cx="124060" cy="15462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scene3d>
                <a:camera prst="isometricOffAxis2Top"/>
                <a:lightRig rig="harsh" dir="t"/>
              </a:scene3d>
              <a:sp3d extrusionH="31750"/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cxnSp>
          <p:nvCxnSpPr>
            <p:cNvPr id="167" name="Straight Arrow Connector 166">
              <a:extLst>
                <a:ext uri="{FF2B5EF4-FFF2-40B4-BE49-F238E27FC236}">
                  <a16:creationId xmlns:a16="http://schemas.microsoft.com/office/drawing/2014/main" id="{4C12CC35-BC3E-20FE-F2BF-FA7E883FF6CC}"/>
                </a:ext>
              </a:extLst>
            </p:cNvPr>
            <p:cNvCxnSpPr>
              <a:cxnSpLocks/>
            </p:cNvCxnSpPr>
            <p:nvPr/>
          </p:nvCxnSpPr>
          <p:spPr>
            <a:xfrm>
              <a:off x="318087" y="2235642"/>
              <a:ext cx="234664" cy="339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DBE69F56-8124-A541-193F-CC31D588D086}"/>
                </a:ext>
              </a:extLst>
            </p:cNvPr>
            <p:cNvSpPr/>
            <p:nvPr/>
          </p:nvSpPr>
          <p:spPr>
            <a:xfrm>
              <a:off x="4270465" y="2715260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0EFD34B-A5C1-245F-D442-E55AD193112C}"/>
                </a:ext>
              </a:extLst>
            </p:cNvPr>
            <p:cNvSpPr/>
            <p:nvPr/>
          </p:nvSpPr>
          <p:spPr>
            <a:xfrm>
              <a:off x="5010014" y="2887095"/>
              <a:ext cx="170254" cy="17025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298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57869ED-4531-C91B-72F5-7BC2EC0B46DA}"/>
                </a:ext>
              </a:extLst>
            </p:cNvPr>
            <p:cNvSpPr/>
            <p:nvPr/>
          </p:nvSpPr>
          <p:spPr>
            <a:xfrm>
              <a:off x="4408419" y="2739661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A5A3F1FD-2022-33E7-9127-60436D8A6D32}"/>
                </a:ext>
              </a:extLst>
            </p:cNvPr>
            <p:cNvSpPr/>
            <p:nvPr/>
          </p:nvSpPr>
          <p:spPr>
            <a:xfrm>
              <a:off x="4544162" y="2758796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3F13AEA9-464B-C961-7B58-3675DCED9BAA}"/>
                </a:ext>
              </a:extLst>
            </p:cNvPr>
            <p:cNvSpPr/>
            <p:nvPr/>
          </p:nvSpPr>
          <p:spPr>
            <a:xfrm>
              <a:off x="5172513" y="2872715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B2B8B514-379F-F20C-A3CA-B641DF78A51D}"/>
                </a:ext>
              </a:extLst>
            </p:cNvPr>
            <p:cNvSpPr/>
            <p:nvPr/>
          </p:nvSpPr>
          <p:spPr>
            <a:xfrm>
              <a:off x="5310467" y="2897117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D75651D5-0E56-B45C-9801-5998F2E584D6}"/>
                </a:ext>
              </a:extLst>
            </p:cNvPr>
            <p:cNvSpPr/>
            <p:nvPr/>
          </p:nvSpPr>
          <p:spPr>
            <a:xfrm>
              <a:off x="5446210" y="2916252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BBADEDAF-837B-1F67-344F-307C56E45414}"/>
                </a:ext>
              </a:extLst>
            </p:cNvPr>
            <p:cNvSpPr/>
            <p:nvPr/>
          </p:nvSpPr>
          <p:spPr>
            <a:xfrm>
              <a:off x="7374106" y="3224858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94EA06C7-89E4-D4C7-CC4F-A8331BBB6AC4}"/>
                </a:ext>
              </a:extLst>
            </p:cNvPr>
            <p:cNvSpPr/>
            <p:nvPr/>
          </p:nvSpPr>
          <p:spPr>
            <a:xfrm>
              <a:off x="6829632" y="3218583"/>
              <a:ext cx="85607" cy="85607"/>
            </a:xfrm>
            <a:prstGeom prst="ellipse">
              <a:avLst/>
            </a:prstGeom>
            <a:solidFill>
              <a:srgbClr val="00B0F0">
                <a:alpha val="65000"/>
              </a:srgbClr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298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27233BA4-ED4F-19B4-C68B-E60B7F0ED288}"/>
                </a:ext>
              </a:extLst>
            </p:cNvPr>
            <p:cNvSpPr/>
            <p:nvPr/>
          </p:nvSpPr>
          <p:spPr>
            <a:xfrm>
              <a:off x="6857405" y="3136149"/>
              <a:ext cx="241846" cy="241846"/>
            </a:xfrm>
            <a:prstGeom prst="rect">
              <a:avLst/>
            </a:prstGeom>
            <a:solidFill>
              <a:schemeClr val="bg1">
                <a:lumMod val="50000"/>
                <a:alpha val="41000"/>
              </a:schemeClr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425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8" name="Isosceles Triangle 177">
              <a:extLst>
                <a:ext uri="{FF2B5EF4-FFF2-40B4-BE49-F238E27FC236}">
                  <a16:creationId xmlns:a16="http://schemas.microsoft.com/office/drawing/2014/main" id="{51ACDE5A-DD49-A41F-07C4-C36EEA1F2362}"/>
                </a:ext>
              </a:extLst>
            </p:cNvPr>
            <p:cNvSpPr/>
            <p:nvPr/>
          </p:nvSpPr>
          <p:spPr>
            <a:xfrm rot="17548085">
              <a:off x="8799485" y="3034498"/>
              <a:ext cx="324994" cy="1405681"/>
            </a:xfrm>
            <a:prstGeom prst="triangle">
              <a:avLst/>
            </a:prstGeom>
            <a:gradFill flip="none" rotWithShape="1">
              <a:gsLst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58B8DAC3-6519-82F1-294D-FDD32470A2DA}"/>
                </a:ext>
              </a:extLst>
            </p:cNvPr>
            <p:cNvSpPr/>
            <p:nvPr/>
          </p:nvSpPr>
          <p:spPr>
            <a:xfrm>
              <a:off x="9481299" y="3707929"/>
              <a:ext cx="239646" cy="566437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scene3d>
              <a:camera prst="isometricOffAxis2Right"/>
              <a:lightRig rig="harsh" dir="t"/>
            </a:scene3d>
            <a:sp3d extrusionH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6CAD10CE-AC42-930E-720C-280AD860EDFE}"/>
                </a:ext>
              </a:extLst>
            </p:cNvPr>
            <p:cNvSpPr/>
            <p:nvPr/>
          </p:nvSpPr>
          <p:spPr>
            <a:xfrm>
              <a:off x="5631164" y="3040338"/>
              <a:ext cx="47520" cy="45719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  <a:scene3d>
              <a:camera prst="isometricOffAxis2Right"/>
              <a:lightRig rig="threePt" dir="t"/>
            </a:scene3d>
            <a:sp3d extrusionH="635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C064431E-3F59-770B-1AF1-6455EAA6AE2E}"/>
                </a:ext>
              </a:extLst>
            </p:cNvPr>
            <p:cNvSpPr/>
            <p:nvPr/>
          </p:nvSpPr>
          <p:spPr>
            <a:xfrm>
              <a:off x="7539691" y="3357516"/>
              <a:ext cx="47520" cy="45719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  <a:scene3d>
              <a:camera prst="isometricOffAxis2Right"/>
              <a:lightRig rig="threePt" dir="t"/>
            </a:scene3d>
            <a:sp3d extrusionH="635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35E2D283-7FCA-E165-02AB-FA001A6D54B1}"/>
                </a:ext>
              </a:extLst>
            </p:cNvPr>
            <p:cNvSpPr/>
            <p:nvPr/>
          </p:nvSpPr>
          <p:spPr>
            <a:xfrm>
              <a:off x="7512060" y="3249260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0E8B0D0-1B5D-2C10-69D6-1BC81361D0B5}"/>
                </a:ext>
              </a:extLst>
            </p:cNvPr>
            <p:cNvSpPr/>
            <p:nvPr/>
          </p:nvSpPr>
          <p:spPr>
            <a:xfrm>
              <a:off x="7647803" y="3268394"/>
              <a:ext cx="271488" cy="27148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698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66E903B-0BD9-0F1E-D6E5-FDCA86A039CE}"/>
                </a:ext>
              </a:extLst>
            </p:cNvPr>
            <p:cNvCxnSpPr>
              <a:cxnSpLocks/>
            </p:cNvCxnSpPr>
            <p:nvPr/>
          </p:nvCxnSpPr>
          <p:spPr>
            <a:xfrm>
              <a:off x="4691308" y="2899318"/>
              <a:ext cx="104017" cy="1693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1DBA6D62-3906-D1D9-936F-DABA7ECD77E5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44" y="2972222"/>
              <a:ext cx="80930" cy="131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FBEF17FE-D088-7994-529B-433E096DDD17}"/>
                </a:ext>
              </a:extLst>
            </p:cNvPr>
            <p:cNvCxnSpPr>
              <a:cxnSpLocks/>
            </p:cNvCxnSpPr>
            <p:nvPr/>
          </p:nvCxnSpPr>
          <p:spPr>
            <a:xfrm>
              <a:off x="5657049" y="3062649"/>
              <a:ext cx="1734950" cy="28752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4D0EA23B-0357-3642-E207-79740AEB29D0}"/>
                </a:ext>
              </a:extLst>
            </p:cNvPr>
            <p:cNvCxnSpPr>
              <a:cxnSpLocks/>
            </p:cNvCxnSpPr>
            <p:nvPr/>
          </p:nvCxnSpPr>
          <p:spPr>
            <a:xfrm>
              <a:off x="7793242" y="3411575"/>
              <a:ext cx="493634" cy="8180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A0710ECE-0C74-4F2C-ADC0-BD0611E8D212}"/>
                </a:ext>
              </a:extLst>
            </p:cNvPr>
            <p:cNvSpPr/>
            <p:nvPr/>
          </p:nvSpPr>
          <p:spPr>
            <a:xfrm flipH="1">
              <a:off x="8203020" y="3455565"/>
              <a:ext cx="349130" cy="21220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Left"/>
              <a:lightRig rig="flood" dir="t"/>
            </a:scene3d>
            <a:sp3d extrusionH="31750" prstMaterial="metal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153BA85A-FA42-AD4A-7156-5C10C3568A74}"/>
                </a:ext>
              </a:extLst>
            </p:cNvPr>
            <p:cNvSpPr/>
            <p:nvPr/>
          </p:nvSpPr>
          <p:spPr>
            <a:xfrm>
              <a:off x="5898195" y="3136149"/>
              <a:ext cx="60683" cy="4571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scene3d>
              <a:camera prst="isometricOffAxis2Right"/>
              <a:lightRig rig="harsh" dir="t"/>
            </a:scene3d>
            <a:sp3d extrusionH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5C1BD333-C927-1C4D-DE35-2D69F131628C}"/>
                </a:ext>
              </a:extLst>
            </p:cNvPr>
            <p:cNvSpPr/>
            <p:nvPr/>
          </p:nvSpPr>
          <p:spPr>
            <a:xfrm>
              <a:off x="7196221" y="3295506"/>
              <a:ext cx="45720" cy="4572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  <a:scene3d>
              <a:camera prst="isometricOffAxis2Right"/>
              <a:lightRig rig="threePt" dir="t"/>
            </a:scene3d>
            <a:sp3d extrusionH="1016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74C93BDE-D6C5-8443-2CB2-B9B3828C9A58}"/>
                </a:ext>
              </a:extLst>
            </p:cNvPr>
            <p:cNvSpPr/>
            <p:nvPr/>
          </p:nvSpPr>
          <p:spPr>
            <a:xfrm>
              <a:off x="1499280" y="2652718"/>
              <a:ext cx="202007" cy="7158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isometricOffAxis1Right"/>
              <a:lightRig rig="threePt" dir="t"/>
            </a:scene3d>
            <a:sp3d extrusionH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105F81F3-2C7E-ACD9-087C-88D67909340B}"/>
                </a:ext>
              </a:extLst>
            </p:cNvPr>
            <p:cNvSpPr/>
            <p:nvPr/>
          </p:nvSpPr>
          <p:spPr>
            <a:xfrm>
              <a:off x="1754537" y="2569939"/>
              <a:ext cx="202007" cy="7158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isometricOffAxis1Right"/>
              <a:lightRig rig="threePt" dir="t"/>
            </a:scene3d>
            <a:sp3d extrusionH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37ED9853-F79A-8D4D-CE4C-5120D8FFAD86}"/>
                </a:ext>
              </a:extLst>
            </p:cNvPr>
            <p:cNvSpPr/>
            <p:nvPr/>
          </p:nvSpPr>
          <p:spPr>
            <a:xfrm>
              <a:off x="1692143" y="2319960"/>
              <a:ext cx="18288" cy="24249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isometricOffAxis1Right"/>
              <a:lightRig rig="threePt" dir="t"/>
            </a:scene3d>
            <a:sp3d extrusionH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F36DEE25-2470-682E-9743-1407528BBE80}"/>
                </a:ext>
              </a:extLst>
            </p:cNvPr>
            <p:cNvSpPr/>
            <p:nvPr/>
          </p:nvSpPr>
          <p:spPr>
            <a:xfrm>
              <a:off x="3571652" y="2785866"/>
              <a:ext cx="262450" cy="7472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scene3d>
              <a:camera prst="isometricOffAxis2Right">
                <a:rot lat="600000" lon="15000000" rev="0"/>
              </a:camera>
              <a:lightRig rig="harsh" dir="t"/>
            </a:scene3d>
            <a:sp3d extrusionH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46FDD0B6-A31E-2DB4-1D9E-C4613BF9D299}"/>
                </a:ext>
              </a:extLst>
            </p:cNvPr>
            <p:cNvSpPr/>
            <p:nvPr/>
          </p:nvSpPr>
          <p:spPr>
            <a:xfrm>
              <a:off x="9300256" y="3694616"/>
              <a:ext cx="181043" cy="194774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  <a:scene3d>
              <a:camera prst="isometricOffAxis2Right"/>
              <a:lightRig rig="harsh" dir="t"/>
            </a:scene3d>
            <a:sp3d extrusionH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A4ECC133-4553-53F3-5415-C89E90CFC8C9}"/>
                </a:ext>
              </a:extLst>
            </p:cNvPr>
            <p:cNvSpPr txBox="1"/>
            <p:nvPr/>
          </p:nvSpPr>
          <p:spPr>
            <a:xfrm>
              <a:off x="1652326" y="2144865"/>
              <a:ext cx="9124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Collimators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BCE16030-E469-2931-8791-6B1332A09A4B}"/>
                </a:ext>
              </a:extLst>
            </p:cNvPr>
            <p:cNvSpPr txBox="1"/>
            <p:nvPr/>
          </p:nvSpPr>
          <p:spPr>
            <a:xfrm>
              <a:off x="3216650" y="2283423"/>
              <a:ext cx="5961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YAG</a:t>
              </a:r>
            </a:p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screen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A87FC044-5F86-1893-3CDC-4F3460A9716A}"/>
                </a:ext>
              </a:extLst>
            </p:cNvPr>
            <p:cNvSpPr txBox="1"/>
            <p:nvPr/>
          </p:nvSpPr>
          <p:spPr>
            <a:xfrm>
              <a:off x="4440783" y="2511619"/>
              <a:ext cx="16642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Final focus quadrupoles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7E0BA20A-4A78-857F-373E-97979C377590}"/>
                </a:ext>
              </a:extLst>
            </p:cNvPr>
            <p:cNvSpPr txBox="1"/>
            <p:nvPr/>
          </p:nvSpPr>
          <p:spPr>
            <a:xfrm>
              <a:off x="5280886" y="3173533"/>
              <a:ext cx="12589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EOS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C4858D-CB18-4AF2-0857-431DE88EE4C4}"/>
                </a:ext>
              </a:extLst>
            </p:cNvPr>
            <p:cNvSpPr txBox="1"/>
            <p:nvPr/>
          </p:nvSpPr>
          <p:spPr>
            <a:xfrm>
              <a:off x="7116085" y="2754564"/>
              <a:ext cx="12589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Spectrometer quadrupoles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57EB4B30-0D24-AEAD-B1A1-33A0CAE1C450}"/>
                </a:ext>
              </a:extLst>
            </p:cNvPr>
            <p:cNvSpPr txBox="1"/>
            <p:nvPr/>
          </p:nvSpPr>
          <p:spPr>
            <a:xfrm>
              <a:off x="8097132" y="2954112"/>
              <a:ext cx="12589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Spectrometer dipole</a:t>
              </a: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FC994C63-E5B1-ADE8-9E76-627914E8F482}"/>
                </a:ext>
              </a:extLst>
            </p:cNvPr>
            <p:cNvSpPr txBox="1"/>
            <p:nvPr/>
          </p:nvSpPr>
          <p:spPr>
            <a:xfrm>
              <a:off x="3926895" y="3040888"/>
              <a:ext cx="14104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Transverse deflecting cavity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D78EA62C-C26C-FE18-282B-F7861DF65777}"/>
                </a:ext>
              </a:extLst>
            </p:cNvPr>
            <p:cNvSpPr txBox="1"/>
            <p:nvPr/>
          </p:nvSpPr>
          <p:spPr>
            <a:xfrm>
              <a:off x="6051983" y="2760054"/>
              <a:ext cx="12589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Plasma source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0EB3953D-5E54-DCE9-31DC-4AFC87C0148C}"/>
                </a:ext>
              </a:extLst>
            </p:cNvPr>
            <p:cNvSpPr txBox="1"/>
            <p:nvPr/>
          </p:nvSpPr>
          <p:spPr>
            <a:xfrm>
              <a:off x="8950078" y="3164313"/>
              <a:ext cx="8097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YAG</a:t>
              </a:r>
            </a:p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screen</a:t>
              </a:r>
            </a:p>
          </p:txBody>
        </p: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B9EDD059-19FF-2881-F87B-BDAC14A886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7636" y="2233072"/>
              <a:ext cx="1002698" cy="775387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231FC758-0229-ECBC-78A3-F19057F398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78441" y="2510525"/>
              <a:ext cx="233684" cy="746349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1489296B-8477-BD52-F606-FD5CE93914EC}"/>
                </a:ext>
              </a:extLst>
            </p:cNvPr>
            <p:cNvSpPr txBox="1"/>
            <p:nvPr/>
          </p:nvSpPr>
          <p:spPr>
            <a:xfrm>
              <a:off x="6178985" y="1972564"/>
              <a:ext cx="11486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Upstream BPM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B50F41A5-50BD-11D6-9969-B0992AB14101}"/>
                </a:ext>
              </a:extLst>
            </p:cNvPr>
            <p:cNvSpPr txBox="1"/>
            <p:nvPr/>
          </p:nvSpPr>
          <p:spPr>
            <a:xfrm>
              <a:off x="7324257" y="2240984"/>
              <a:ext cx="13446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Downstream BPM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72BCCEA6-9C57-B6BE-B3A5-2A9AFA8374D8}"/>
                </a:ext>
              </a:extLst>
            </p:cNvPr>
            <p:cNvSpPr txBox="1"/>
            <p:nvPr/>
          </p:nvSpPr>
          <p:spPr>
            <a:xfrm>
              <a:off x="1740559" y="3098028"/>
              <a:ext cx="1412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err="1"/>
                <a:t>Sextupole</a:t>
              </a:r>
              <a:r>
                <a:rPr lang="en-US" sz="1200" b="1" dirty="0"/>
                <a:t> Magnets</a:t>
              </a:r>
            </a:p>
          </p:txBody>
        </p: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9B7D4892-CA43-DC4C-243F-D21A2B3A5D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84084" y="2883150"/>
              <a:ext cx="209612" cy="261053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FF7314BF-313F-04B0-554C-5FCC3649EC13}"/>
                </a:ext>
              </a:extLst>
            </p:cNvPr>
            <p:cNvCxnSpPr>
              <a:cxnSpLocks/>
            </p:cNvCxnSpPr>
            <p:nvPr/>
          </p:nvCxnSpPr>
          <p:spPr>
            <a:xfrm>
              <a:off x="2331000" y="2808464"/>
              <a:ext cx="77062" cy="320491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6" name="Oval 235">
            <a:extLst>
              <a:ext uri="{FF2B5EF4-FFF2-40B4-BE49-F238E27FC236}">
                <a16:creationId xmlns:a16="http://schemas.microsoft.com/office/drawing/2014/main" id="{FF51D780-25CA-8E07-1A6F-B394392D0F90}"/>
              </a:ext>
            </a:extLst>
          </p:cNvPr>
          <p:cNvSpPr/>
          <p:nvPr/>
        </p:nvSpPr>
        <p:spPr>
          <a:xfrm>
            <a:off x="3017948" y="1843545"/>
            <a:ext cx="163553" cy="148594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isometricOffAxis2Right">
              <a:rot lat="1080000" lon="14400000" rev="0"/>
            </a:camera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74CF67D-3978-DE61-DAF0-C4E126AD4334}"/>
              </a:ext>
            </a:extLst>
          </p:cNvPr>
          <p:cNvSpPr/>
          <p:nvPr/>
        </p:nvSpPr>
        <p:spPr>
          <a:xfrm>
            <a:off x="2917946" y="1864494"/>
            <a:ext cx="163553" cy="148594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isometricOffAxis2Right">
              <a:rot lat="1080000" lon="14400000" rev="0"/>
            </a:camera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5C0E6A8-2CD6-F709-BE76-6A7199993776}"/>
              </a:ext>
            </a:extLst>
          </p:cNvPr>
          <p:cNvCxnSpPr>
            <a:cxnSpLocks/>
          </p:cNvCxnSpPr>
          <p:nvPr/>
        </p:nvCxnSpPr>
        <p:spPr>
          <a:xfrm rot="-1440000" flipH="1">
            <a:off x="2874568" y="1965662"/>
            <a:ext cx="72790" cy="0"/>
          </a:xfrm>
          <a:prstGeom prst="line">
            <a:avLst/>
          </a:prstGeom>
          <a:ln w="19050"/>
          <a:scene3d>
            <a:camera prst="isometricOffAxis2Left"/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1" name="Oval 240">
            <a:extLst>
              <a:ext uri="{FF2B5EF4-FFF2-40B4-BE49-F238E27FC236}">
                <a16:creationId xmlns:a16="http://schemas.microsoft.com/office/drawing/2014/main" id="{2615440D-E5D4-0B0B-CE25-238B335EF002}"/>
              </a:ext>
            </a:extLst>
          </p:cNvPr>
          <p:cNvSpPr/>
          <p:nvPr/>
        </p:nvSpPr>
        <p:spPr>
          <a:xfrm>
            <a:off x="3551493" y="1931534"/>
            <a:ext cx="163553" cy="148594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isometricOffAxis2Right">
              <a:rot lat="1800000" lon="18600000" rev="0"/>
            </a:camera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5F2CA0E2-C53C-FD0B-F687-A46AD8E47C5E}"/>
              </a:ext>
            </a:extLst>
          </p:cNvPr>
          <p:cNvSpPr/>
          <p:nvPr/>
        </p:nvSpPr>
        <p:spPr>
          <a:xfrm>
            <a:off x="3644154" y="1981429"/>
            <a:ext cx="163553" cy="148594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isometricOffAxis2Right">
              <a:rot lat="1800000" lon="18600000" rev="0"/>
            </a:camera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F81C2B9-F52F-C3B5-51B7-74F4969CC7F0}"/>
              </a:ext>
            </a:extLst>
          </p:cNvPr>
          <p:cNvCxnSpPr>
            <a:cxnSpLocks/>
          </p:cNvCxnSpPr>
          <p:nvPr/>
        </p:nvCxnSpPr>
        <p:spPr>
          <a:xfrm flipH="1" flipV="1">
            <a:off x="3718787" y="2071082"/>
            <a:ext cx="81648" cy="33826"/>
          </a:xfrm>
          <a:prstGeom prst="line">
            <a:avLst/>
          </a:prstGeom>
          <a:ln w="19050"/>
          <a:scene3d>
            <a:camera prst="isometricOffAxis2Left"/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0" name="Text Placeholder 4">
            <a:extLst>
              <a:ext uri="{FF2B5EF4-FFF2-40B4-BE49-F238E27FC236}">
                <a16:creationId xmlns:a16="http://schemas.microsoft.com/office/drawing/2014/main" id="{370F8A5F-5ECB-8661-87F1-6DBB6AC4FCF7}"/>
              </a:ext>
            </a:extLst>
          </p:cNvPr>
          <p:cNvSpPr txBox="1">
            <a:spLocks/>
          </p:cNvSpPr>
          <p:nvPr/>
        </p:nvSpPr>
        <p:spPr>
          <a:xfrm>
            <a:off x="453972" y="3163893"/>
            <a:ext cx="11031918" cy="316771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/>
            <a:r>
              <a:rPr lang="en-US" sz="2000" dirty="0" err="1"/>
              <a:t>Sexutpole</a:t>
            </a:r>
            <a:r>
              <a:rPr lang="en-US" sz="2000" dirty="0"/>
              <a:t> magnets in dispersive region of chicane</a:t>
            </a:r>
          </a:p>
          <a:p>
            <a:pPr marL="342900" lvl="1" indent="-342900"/>
            <a:r>
              <a:rPr lang="en-US" sz="2000" dirty="0"/>
              <a:t>Adjust </a:t>
            </a:r>
            <a:r>
              <a:rPr lang="en-US" sz="2000" dirty="0" err="1"/>
              <a:t>sextupole</a:t>
            </a:r>
            <a:r>
              <a:rPr lang="en-US" sz="2000" dirty="0"/>
              <a:t> </a:t>
            </a:r>
            <a:r>
              <a:rPr lang="en-US" sz="2000" b="1" dirty="0"/>
              <a:t>strength</a:t>
            </a:r>
            <a:r>
              <a:rPr lang="en-US" sz="2000" dirty="0"/>
              <a:t> and </a:t>
            </a:r>
            <a:r>
              <a:rPr lang="en-US" sz="2000" b="1" dirty="0"/>
              <a:t>position</a:t>
            </a:r>
            <a:r>
              <a:rPr lang="en-US" sz="2000" dirty="0"/>
              <a:t> to align energy slices</a:t>
            </a:r>
          </a:p>
          <a:p>
            <a:pPr marL="800100" lvl="1" indent="-342900"/>
            <a:r>
              <a:rPr lang="en-US" sz="2000" dirty="0"/>
              <a:t>12 degrees of freedom to tune!</a:t>
            </a:r>
          </a:p>
        </p:txBody>
      </p: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9858A295-95D9-08BA-0B43-968336DF098E}"/>
              </a:ext>
            </a:extLst>
          </p:cNvPr>
          <p:cNvGrpSpPr/>
          <p:nvPr/>
        </p:nvGrpSpPr>
        <p:grpSpPr>
          <a:xfrm>
            <a:off x="1784537" y="4518062"/>
            <a:ext cx="3216928" cy="941798"/>
            <a:chOff x="5367471" y="4967518"/>
            <a:chExt cx="3216928" cy="941798"/>
          </a:xfrm>
        </p:grpSpPr>
        <p:cxnSp>
          <p:nvCxnSpPr>
            <p:cNvPr id="261" name="Straight Arrow Connector 260">
              <a:extLst>
                <a:ext uri="{FF2B5EF4-FFF2-40B4-BE49-F238E27FC236}">
                  <a16:creationId xmlns:a16="http://schemas.microsoft.com/office/drawing/2014/main" id="{795F9666-BA42-D639-1799-5493BEB6481C}"/>
                </a:ext>
              </a:extLst>
            </p:cNvPr>
            <p:cNvCxnSpPr>
              <a:cxnSpLocks/>
            </p:cNvCxnSpPr>
            <p:nvPr/>
          </p:nvCxnSpPr>
          <p:spPr>
            <a:xfrm>
              <a:off x="5440456" y="5338877"/>
              <a:ext cx="687103" cy="424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5EF10D45-B1F1-8CBE-388B-C2707D3A7911}"/>
                </a:ext>
              </a:extLst>
            </p:cNvPr>
            <p:cNvSpPr/>
            <p:nvPr/>
          </p:nvSpPr>
          <p:spPr>
            <a:xfrm rot="716957">
              <a:off x="6143842" y="5355713"/>
              <a:ext cx="277787" cy="77915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9A503708-C0D5-EED4-252A-F2BBC5F4914B}"/>
                </a:ext>
              </a:extLst>
            </p:cNvPr>
            <p:cNvSpPr txBox="1"/>
            <p:nvPr/>
          </p:nvSpPr>
          <p:spPr>
            <a:xfrm>
              <a:off x="6148695" y="5097672"/>
              <a:ext cx="485408" cy="2627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Drive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2D514A92-9A52-A523-8CA8-E83D244B53CC}"/>
                </a:ext>
              </a:extLst>
            </p:cNvPr>
            <p:cNvSpPr txBox="1"/>
            <p:nvPr/>
          </p:nvSpPr>
          <p:spPr>
            <a:xfrm>
              <a:off x="5829722" y="5593839"/>
              <a:ext cx="651001" cy="2627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Witness</a:t>
              </a:r>
            </a:p>
          </p:txBody>
        </p:sp>
        <p:sp>
          <p:nvSpPr>
            <p:cNvPr id="265" name="Rectangle: Rounded Corners 264">
              <a:extLst>
                <a:ext uri="{FF2B5EF4-FFF2-40B4-BE49-F238E27FC236}">
                  <a16:creationId xmlns:a16="http://schemas.microsoft.com/office/drawing/2014/main" id="{80B3C90A-A62D-79D7-7DF4-93B559E75808}"/>
                </a:ext>
              </a:extLst>
            </p:cNvPr>
            <p:cNvSpPr/>
            <p:nvPr/>
          </p:nvSpPr>
          <p:spPr>
            <a:xfrm>
              <a:off x="6586889" y="4967518"/>
              <a:ext cx="1997510" cy="941798"/>
            </a:xfrm>
            <a:prstGeom prst="round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6" name="Trapezoid 265">
              <a:extLst>
                <a:ext uri="{FF2B5EF4-FFF2-40B4-BE49-F238E27FC236}">
                  <a16:creationId xmlns:a16="http://schemas.microsoft.com/office/drawing/2014/main" id="{DC7F0793-9000-2641-EE24-0BC3266AD028}"/>
                </a:ext>
              </a:extLst>
            </p:cNvPr>
            <p:cNvSpPr/>
            <p:nvPr/>
          </p:nvSpPr>
          <p:spPr>
            <a:xfrm rot="16353298">
              <a:off x="7125461" y="4248669"/>
              <a:ext cx="224784" cy="2379495"/>
            </a:xfrm>
            <a:prstGeom prst="trapezoid">
              <a:avLst/>
            </a:prstGeom>
            <a:solidFill>
              <a:srgbClr val="0000FF">
                <a:alpha val="37000"/>
              </a:srgb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7" name="Straight Arrow Connector 266">
              <a:extLst>
                <a:ext uri="{FF2B5EF4-FFF2-40B4-BE49-F238E27FC236}">
                  <a16:creationId xmlns:a16="http://schemas.microsoft.com/office/drawing/2014/main" id="{69CD5F27-67CD-42B9-4F72-25C5A7629287}"/>
                </a:ext>
              </a:extLst>
            </p:cNvPr>
            <p:cNvCxnSpPr>
              <a:cxnSpLocks/>
              <a:stCxn id="266" idx="2"/>
            </p:cNvCxnSpPr>
            <p:nvPr/>
          </p:nvCxnSpPr>
          <p:spPr>
            <a:xfrm flipH="1" flipV="1">
              <a:off x="6391398" y="5404110"/>
              <a:ext cx="2035020" cy="87343"/>
            </a:xfrm>
            <a:prstGeom prst="straightConnector1">
              <a:avLst/>
            </a:prstGeom>
            <a:ln>
              <a:prstDash val="lg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FBA527BA-BFF2-ED47-8014-E9F1F98CBBA7}"/>
                </a:ext>
              </a:extLst>
            </p:cNvPr>
            <p:cNvGrpSpPr/>
            <p:nvPr/>
          </p:nvGrpSpPr>
          <p:grpSpPr>
            <a:xfrm>
              <a:off x="5367471" y="5503135"/>
              <a:ext cx="1494888" cy="163132"/>
              <a:chOff x="6389641" y="6068194"/>
              <a:chExt cx="1259160" cy="137408"/>
            </a:xfrm>
          </p:grpSpPr>
          <p:cxnSp>
            <p:nvCxnSpPr>
              <p:cNvPr id="282" name="Straight Arrow Connector 281">
                <a:extLst>
                  <a:ext uri="{FF2B5EF4-FFF2-40B4-BE49-F238E27FC236}">
                    <a16:creationId xmlns:a16="http://schemas.microsoft.com/office/drawing/2014/main" id="{32DA67C5-E078-44B3-C54B-4F5BE8C0C4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9641" y="6159927"/>
                <a:ext cx="459832" cy="2322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E5B3A5E8-C985-D9D8-F4C2-548A7FE0A73E}"/>
                  </a:ext>
                </a:extLst>
              </p:cNvPr>
              <p:cNvSpPr/>
              <p:nvPr/>
            </p:nvSpPr>
            <p:spPr>
              <a:xfrm rot="20735634" flipV="1">
                <a:off x="6875469" y="6137068"/>
                <a:ext cx="106195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Trapezoid 283">
                <a:extLst>
                  <a:ext uri="{FF2B5EF4-FFF2-40B4-BE49-F238E27FC236}">
                    <a16:creationId xmlns:a16="http://schemas.microsoft.com/office/drawing/2014/main" id="{7717C2B8-E38B-7623-CEFB-C48203891F4C}"/>
                  </a:ext>
                </a:extLst>
              </p:cNvPr>
              <p:cNvSpPr/>
              <p:nvPr/>
            </p:nvSpPr>
            <p:spPr>
              <a:xfrm rot="16012759">
                <a:off x="7151091" y="5707892"/>
                <a:ext cx="137408" cy="858012"/>
              </a:xfrm>
              <a:prstGeom prst="trapezoid">
                <a:avLst/>
              </a:prstGeom>
              <a:solidFill>
                <a:srgbClr val="8C1515">
                  <a:alpha val="37000"/>
                </a:srgb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5" name="Straight Arrow Connector 284">
                <a:extLst>
                  <a:ext uri="{FF2B5EF4-FFF2-40B4-BE49-F238E27FC236}">
                    <a16:creationId xmlns:a16="http://schemas.microsoft.com/office/drawing/2014/main" id="{90BF91E5-7AE5-B623-FEBE-5D69187BFD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85682" y="6112150"/>
                <a:ext cx="605743" cy="39442"/>
              </a:xfrm>
              <a:prstGeom prst="straightConnector1">
                <a:avLst/>
              </a:prstGeom>
              <a:ln>
                <a:prstDash val="lg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83C4923A-30B6-D995-C813-2D42882C81C7}"/>
                </a:ext>
              </a:extLst>
            </p:cNvPr>
            <p:cNvSpPr txBox="1"/>
            <p:nvPr/>
          </p:nvSpPr>
          <p:spPr>
            <a:xfrm>
              <a:off x="7156763" y="5100748"/>
              <a:ext cx="7761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Plasma</a:t>
              </a: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0A1E961F-2DC7-4588-5513-B525DA0299BB}"/>
              </a:ext>
            </a:extLst>
          </p:cNvPr>
          <p:cNvGrpSpPr/>
          <p:nvPr/>
        </p:nvGrpSpPr>
        <p:grpSpPr>
          <a:xfrm>
            <a:off x="7035940" y="4472629"/>
            <a:ext cx="2934835" cy="941798"/>
            <a:chOff x="8954109" y="4984494"/>
            <a:chExt cx="2934835" cy="941798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367D9138-6F55-AE3D-3E54-CFE0580D9566}"/>
                </a:ext>
              </a:extLst>
            </p:cNvPr>
            <p:cNvSpPr txBox="1"/>
            <p:nvPr/>
          </p:nvSpPr>
          <p:spPr>
            <a:xfrm>
              <a:off x="9101006" y="5444933"/>
              <a:ext cx="651001" cy="2627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Witness</a:t>
              </a:r>
            </a:p>
          </p:txBody>
        </p:sp>
        <p:sp>
          <p:nvSpPr>
            <p:cNvPr id="270" name="Rectangle: Rounded Corners 269">
              <a:extLst>
                <a:ext uri="{FF2B5EF4-FFF2-40B4-BE49-F238E27FC236}">
                  <a16:creationId xmlns:a16="http://schemas.microsoft.com/office/drawing/2014/main" id="{750FEC29-BFA0-D12F-F5F8-BAC6193FF495}"/>
                </a:ext>
              </a:extLst>
            </p:cNvPr>
            <p:cNvSpPr/>
            <p:nvPr/>
          </p:nvSpPr>
          <p:spPr>
            <a:xfrm>
              <a:off x="9891434" y="4984494"/>
              <a:ext cx="1997510" cy="941798"/>
            </a:xfrm>
            <a:prstGeom prst="round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CCFFE033-E194-8C9F-D2CF-891FBB843B22}"/>
                </a:ext>
              </a:extLst>
            </p:cNvPr>
            <p:cNvGrpSpPr/>
            <p:nvPr/>
          </p:nvGrpSpPr>
          <p:grpSpPr>
            <a:xfrm rot="194286">
              <a:off x="9646805" y="5360725"/>
              <a:ext cx="2174195" cy="174935"/>
              <a:chOff x="9994239" y="5943704"/>
              <a:chExt cx="1831348" cy="147350"/>
            </a:xfrm>
          </p:grpSpPr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8F1609A3-56B8-44BE-37B2-1A58FB81D934}"/>
                  </a:ext>
                </a:extLst>
              </p:cNvPr>
              <p:cNvSpPr/>
              <p:nvPr/>
            </p:nvSpPr>
            <p:spPr>
              <a:xfrm rot="21405714">
                <a:off x="9994239" y="6025425"/>
                <a:ext cx="233983" cy="65629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Trapezoid 279">
                <a:extLst>
                  <a:ext uri="{FF2B5EF4-FFF2-40B4-BE49-F238E27FC236}">
                    <a16:creationId xmlns:a16="http://schemas.microsoft.com/office/drawing/2014/main" id="{45044E59-B54C-EC5F-7433-295005B75DAE}"/>
                  </a:ext>
                </a:extLst>
              </p:cNvPr>
              <p:cNvSpPr/>
              <p:nvPr/>
            </p:nvSpPr>
            <p:spPr>
              <a:xfrm rot="16005714">
                <a:off x="10871694" y="5175234"/>
                <a:ext cx="131124" cy="1668064"/>
              </a:xfrm>
              <a:prstGeom prst="trapezoid">
                <a:avLst>
                  <a:gd name="adj" fmla="val 17938"/>
                </a:avLst>
              </a:prstGeom>
              <a:solidFill>
                <a:srgbClr val="0000FF">
                  <a:alpha val="37000"/>
                </a:srgb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1" name="Straight Arrow Connector 280">
                <a:extLst>
                  <a:ext uri="{FF2B5EF4-FFF2-40B4-BE49-F238E27FC236}">
                    <a16:creationId xmlns:a16="http://schemas.microsoft.com/office/drawing/2014/main" id="{1EA35FF7-C5D6-43E9-0485-D1EC270065BA}"/>
                  </a:ext>
                </a:extLst>
              </p:cNvPr>
              <p:cNvCxnSpPr>
                <a:cxnSpLocks/>
              </p:cNvCxnSpPr>
              <p:nvPr/>
            </p:nvCxnSpPr>
            <p:spPr>
              <a:xfrm rot="21405714" flipH="1">
                <a:off x="10139034" y="6000466"/>
                <a:ext cx="1686553" cy="9136"/>
              </a:xfrm>
              <a:prstGeom prst="straightConnector1">
                <a:avLst/>
              </a:prstGeom>
              <a:ln>
                <a:prstDash val="lg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69B650FE-CF5C-0EF0-9B72-EC5C6E4E7068}"/>
                </a:ext>
              </a:extLst>
            </p:cNvPr>
            <p:cNvGrpSpPr/>
            <p:nvPr/>
          </p:nvGrpSpPr>
          <p:grpSpPr>
            <a:xfrm rot="21247033">
              <a:off x="8954109" y="5413903"/>
              <a:ext cx="879652" cy="119613"/>
              <a:chOff x="9368879" y="5970549"/>
              <a:chExt cx="740940" cy="100751"/>
            </a:xfrm>
          </p:grpSpPr>
          <p:cxnSp>
            <p:nvCxnSpPr>
              <p:cNvPr id="274" name="Straight Arrow Connector 273">
                <a:extLst>
                  <a:ext uri="{FF2B5EF4-FFF2-40B4-BE49-F238E27FC236}">
                    <a16:creationId xmlns:a16="http://schemas.microsoft.com/office/drawing/2014/main" id="{35E68679-AC6C-B98F-9894-5372D60DC355}"/>
                  </a:ext>
                </a:extLst>
              </p:cNvPr>
              <p:cNvCxnSpPr>
                <a:cxnSpLocks/>
              </p:cNvCxnSpPr>
              <p:nvPr/>
            </p:nvCxnSpPr>
            <p:spPr>
              <a:xfrm rot="352967">
                <a:off x="9368879" y="5973472"/>
                <a:ext cx="36030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5" name="Oval 274">
                <a:extLst>
                  <a:ext uri="{FF2B5EF4-FFF2-40B4-BE49-F238E27FC236}">
                    <a16:creationId xmlns:a16="http://schemas.microsoft.com/office/drawing/2014/main" id="{3E17B047-33BE-D7EF-7F9A-3B48BC04560E}"/>
                  </a:ext>
                </a:extLst>
              </p:cNvPr>
              <p:cNvSpPr/>
              <p:nvPr/>
            </p:nvSpPr>
            <p:spPr>
              <a:xfrm rot="11152967" flipV="1">
                <a:off x="9743495" y="5980608"/>
                <a:ext cx="106195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Trapezoid 275">
                <a:extLst>
                  <a:ext uri="{FF2B5EF4-FFF2-40B4-BE49-F238E27FC236}">
                    <a16:creationId xmlns:a16="http://schemas.microsoft.com/office/drawing/2014/main" id="{12269D00-D738-DFC2-5135-BD0EB6B786F3}"/>
                  </a:ext>
                </a:extLst>
              </p:cNvPr>
              <p:cNvSpPr/>
              <p:nvPr/>
            </p:nvSpPr>
            <p:spPr>
              <a:xfrm rot="16552967">
                <a:off x="9902060" y="5863541"/>
                <a:ext cx="100751" cy="314767"/>
              </a:xfrm>
              <a:prstGeom prst="trapezoid">
                <a:avLst>
                  <a:gd name="adj" fmla="val 3592"/>
                </a:avLst>
              </a:prstGeom>
              <a:solidFill>
                <a:srgbClr val="8C1515">
                  <a:alpha val="37000"/>
                </a:srgb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D209DC4F-213C-F653-EF3D-306D6DE50E17}"/>
                </a:ext>
              </a:extLst>
            </p:cNvPr>
            <p:cNvSpPr txBox="1"/>
            <p:nvPr/>
          </p:nvSpPr>
          <p:spPr>
            <a:xfrm>
              <a:off x="9533981" y="5175705"/>
              <a:ext cx="485408" cy="2627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Drive</a:t>
              </a: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8A347B1A-B075-BD24-9C96-21349258336A}"/>
                </a:ext>
              </a:extLst>
            </p:cNvPr>
            <p:cNvSpPr txBox="1"/>
            <p:nvPr/>
          </p:nvSpPr>
          <p:spPr>
            <a:xfrm>
              <a:off x="10502101" y="5106379"/>
              <a:ext cx="7761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Plasma</a:t>
              </a:r>
            </a:p>
          </p:txBody>
        </p:sp>
      </p:grpSp>
      <p:sp>
        <p:nvSpPr>
          <p:cNvPr id="291" name="Arrow: Right 290">
            <a:extLst>
              <a:ext uri="{FF2B5EF4-FFF2-40B4-BE49-F238E27FC236}">
                <a16:creationId xmlns:a16="http://schemas.microsoft.com/office/drawing/2014/main" id="{75ED0321-FEC9-E824-B63B-D369426829F5}"/>
              </a:ext>
            </a:extLst>
          </p:cNvPr>
          <p:cNvSpPr/>
          <p:nvPr/>
        </p:nvSpPr>
        <p:spPr>
          <a:xfrm>
            <a:off x="5432692" y="4700572"/>
            <a:ext cx="869727" cy="4649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ML</a:t>
            </a:r>
          </a:p>
        </p:txBody>
      </p:sp>
      <p:pic>
        <p:nvPicPr>
          <p:cNvPr id="294" name="Picture 293">
            <a:extLst>
              <a:ext uri="{FF2B5EF4-FFF2-40B4-BE49-F238E27FC236}">
                <a16:creationId xmlns:a16="http://schemas.microsoft.com/office/drawing/2014/main" id="{737F1144-1B8C-3CF7-0CFA-9A47A5F6493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1205" y="3842225"/>
            <a:ext cx="1600568" cy="1010277"/>
          </a:xfrm>
          <a:prstGeom prst="rect">
            <a:avLst/>
          </a:prstGeom>
        </p:spPr>
      </p:pic>
      <p:sp>
        <p:nvSpPr>
          <p:cNvPr id="296" name="TextBox 295">
            <a:extLst>
              <a:ext uri="{FF2B5EF4-FFF2-40B4-BE49-F238E27FC236}">
                <a16:creationId xmlns:a16="http://schemas.microsoft.com/office/drawing/2014/main" id="{5C9221AB-CBFA-F009-AD87-FC555200E722}"/>
              </a:ext>
            </a:extLst>
          </p:cNvPr>
          <p:cNvSpPr txBox="1"/>
          <p:nvPr/>
        </p:nvSpPr>
        <p:spPr>
          <a:xfrm>
            <a:off x="10261205" y="3171162"/>
            <a:ext cx="1168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Cherenkov spectrometer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CD5D1E7D-FF4D-4F99-60F9-0F156206E1CE}"/>
              </a:ext>
            </a:extLst>
          </p:cNvPr>
          <p:cNvSpPr txBox="1"/>
          <p:nvPr/>
        </p:nvSpPr>
        <p:spPr>
          <a:xfrm>
            <a:off x="1104483" y="5892908"/>
            <a:ext cx="10372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/>
              <a:t>Machine learning enables more efficient bunch alignment in this high-dimensional search space 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C4F56A9-CA7E-BFB8-BEA9-6666078CD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3140113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38470-650C-D958-70A3-6B6F325A7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Maximizing drive‑to‑wake energy transfer with ML beam tuning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D9885-E4B5-BFD1-51B9-28B12C40B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2" name="Image 3">
            <a:extLst>
              <a:ext uri="{FF2B5EF4-FFF2-40B4-BE49-F238E27FC236}">
                <a16:creationId xmlns:a16="http://schemas.microsoft.com/office/drawing/2014/main" id="{568AFB3F-0865-85F8-CA5B-21539EA667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987500" y="1231078"/>
            <a:ext cx="3588994" cy="47812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Placeholder 4">
                <a:extLst>
                  <a:ext uri="{FF2B5EF4-FFF2-40B4-BE49-F238E27FC236}">
                    <a16:creationId xmlns:a16="http://schemas.microsoft.com/office/drawing/2014/main" id="{79F3A9F7-55BF-9B0C-F355-7E64426DD0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1066800"/>
                <a:ext cx="7199496" cy="3125055"/>
              </a:xfrm>
              <a:prstGeom prst="rect">
                <a:avLst/>
              </a:prstGeom>
            </p:spPr>
            <p:txBody>
              <a:bodyPr/>
              <a:lstStyle>
                <a:lvl1pPr marL="0" marR="0" indent="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FontTx/>
                  <a:buNone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1pPr>
                <a:lvl2pPr marL="457200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2pPr>
                <a:lvl3pPr marL="858838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3pPr>
                <a:lvl4pPr marL="1316038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4pPr>
                <a:lvl5pPr marL="1662113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b="0" i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/>
                  <a:t>ML-tuning achieved up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𝒅𝒘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𝟓𝟎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US" sz="2000" dirty="0"/>
              </a:p>
              <a:p>
                <a:pPr marL="739775" lvl="2" indent="-285750"/>
                <a:r>
                  <a:rPr lang="en-US" sz="2000" dirty="0"/>
                  <a:t>Single bunch: 1.6 </a:t>
                </a:r>
                <a:r>
                  <a:rPr lang="en-US" sz="2000" dirty="0" err="1"/>
                  <a:t>nC</a:t>
                </a:r>
                <a:r>
                  <a:rPr lang="en-US" sz="2000" dirty="0"/>
                  <a:t> @ 10 GeV</a:t>
                </a:r>
              </a:p>
              <a:p>
                <a:pPr marL="739775" lvl="2" indent="-285750"/>
                <a:r>
                  <a:rPr lang="en-US" sz="2000" dirty="0"/>
                  <a:t>7.7 J energy transferred to the plasma</a:t>
                </a:r>
              </a:p>
              <a:p>
                <a:pPr marL="1947863" lvl="4" indent="-285750"/>
                <a:endParaRPr lang="en-US" sz="1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Statistics across subset of dataset with same compression:</a:t>
                </a:r>
              </a:p>
              <a:p>
                <a:pPr marL="742950" lvl="1" indent="-28575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𝑙𝑜𝑠𝑠</m:t>
                        </m:r>
                      </m:sub>
                    </m:sSub>
                  </m:oMath>
                </a14:m>
                <a:r>
                  <a:rPr lang="en-US" sz="2000" dirty="0"/>
                  <a:t> = 6.1 ± 0.5 J   and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𝑑𝑤</m:t>
                        </m:r>
                      </m:sub>
                    </m:sSub>
                  </m:oMath>
                </a14:m>
                <a:r>
                  <a:rPr lang="en-US" sz="2000" dirty="0"/>
                  <a:t>= 38 ± 3%</a:t>
                </a:r>
              </a:p>
              <a:p>
                <a:pPr marL="742950" lvl="1" indent="-28575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 ~ 2 </m:t>
                    </m:r>
                  </m:oMath>
                </a14:m>
                <a:r>
                  <a:rPr lang="en-US" sz="2000" dirty="0"/>
                  <a:t>GeV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endParaRPr lang="en-US" sz="2000" dirty="0"/>
              </a:p>
            </p:txBody>
          </p:sp>
        </mc:Choice>
        <mc:Fallback>
          <p:sp>
            <p:nvSpPr>
              <p:cNvPr id="16" name="Text Placeholder 4">
                <a:extLst>
                  <a:ext uri="{FF2B5EF4-FFF2-40B4-BE49-F238E27FC236}">
                    <a16:creationId xmlns:a16="http://schemas.microsoft.com/office/drawing/2014/main" id="{79F3A9F7-55BF-9B0C-F355-7E64426DD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66800"/>
                <a:ext cx="7199496" cy="3125055"/>
              </a:xfrm>
              <a:prstGeom prst="rect">
                <a:avLst/>
              </a:prstGeom>
              <a:blipFill>
                <a:blip r:embed="rId4"/>
                <a:stretch>
                  <a:fillRect l="-762" t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3">
                <a:extLst>
                  <a:ext uri="{FF2B5EF4-FFF2-40B4-BE49-F238E27FC236}">
                    <a16:creationId xmlns:a16="http://schemas.microsoft.com/office/drawing/2014/main" id="{E107012B-499C-66F9-F8FA-D597EA9DE930}"/>
                  </a:ext>
                </a:extLst>
              </p:cNvPr>
              <p:cNvSpPr txBox="1"/>
              <p:nvPr/>
            </p:nvSpPr>
            <p:spPr>
              <a:xfrm>
                <a:off x="9781997" y="4905655"/>
                <a:ext cx="861583" cy="430887"/>
              </a:xfrm>
              <a:prstGeom prst="rect">
                <a:avLst/>
              </a:prstGeom>
              <a:solidFill>
                <a:srgbClr val="FFFFFF">
                  <a:alpha val="41961"/>
                </a:srgbClr>
              </a:solidFill>
            </p:spPr>
            <p:txBody>
              <a:bodyPr wrap="square" lIns="0" tIns="0" rIns="0" bIns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𝑙𝑜𝑠𝑠</m:t>
                        </m:r>
                      </m:sub>
                    </m:sSub>
                  </m:oMath>
                </a14:m>
                <a:r>
                  <a:rPr lang="en-US" sz="1400" dirty="0"/>
                  <a:t> = 7.7 J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𝑑𝑤</m:t>
                        </m:r>
                      </m:sub>
                    </m:sSub>
                  </m:oMath>
                </a14:m>
                <a:r>
                  <a:rPr lang="en-US" sz="1400" dirty="0"/>
                  <a:t>= </a:t>
                </a:r>
                <a:r>
                  <a:rPr lang="en-US" sz="1400" b="1" dirty="0"/>
                  <a:t>48%</a:t>
                </a:r>
              </a:p>
            </p:txBody>
          </p:sp>
        </mc:Choice>
        <mc:Fallback xmlns="">
          <p:sp>
            <p:nvSpPr>
              <p:cNvPr id="17" name="ZoneTexte 3">
                <a:extLst>
                  <a:ext uri="{FF2B5EF4-FFF2-40B4-BE49-F238E27FC236}">
                    <a16:creationId xmlns:a16="http://schemas.microsoft.com/office/drawing/2014/main" id="{E107012B-499C-66F9-F8FA-D597EA9DE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1997" y="4905655"/>
                <a:ext cx="861583" cy="430887"/>
              </a:xfrm>
              <a:prstGeom prst="rect">
                <a:avLst/>
              </a:prstGeom>
              <a:blipFill>
                <a:blip r:embed="rId5"/>
                <a:stretch>
                  <a:fillRect l="-7801" t="-14286" r="-16312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C1AA63F-2EC3-9886-4A90-5A5D0B6A321A}"/>
              </a:ext>
            </a:extLst>
          </p:cNvPr>
          <p:cNvSpPr txBox="1"/>
          <p:nvPr/>
        </p:nvSpPr>
        <p:spPr>
          <a:xfrm>
            <a:off x="1784627" y="6014438"/>
            <a:ext cx="8622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/>
              <a:t>Approaching the energy-transfer scale required for efficient staging applications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35EF6D-9102-C4CB-F2EB-B7423CFA6E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6263" y="3809050"/>
            <a:ext cx="5327693" cy="20400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BEE0394-750C-E62D-D2DB-27DA83DB934D}"/>
              </a:ext>
            </a:extLst>
          </p:cNvPr>
          <p:cNvSpPr txBox="1"/>
          <p:nvPr/>
        </p:nvSpPr>
        <p:spPr>
          <a:xfrm>
            <a:off x="742481" y="5374633"/>
            <a:ext cx="1940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Image credit: Y. Ye, SLAC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0B7414-C907-FDF1-D33D-B02B38783D91}"/>
              </a:ext>
            </a:extLst>
          </p:cNvPr>
          <p:cNvSpPr txBox="1"/>
          <p:nvPr/>
        </p:nvSpPr>
        <p:spPr>
          <a:xfrm>
            <a:off x="7809096" y="1029735"/>
            <a:ext cx="344190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Depleted energy spectrum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8D6D91-76C6-A298-8F3C-F6E78AD57A08}"/>
              </a:ext>
            </a:extLst>
          </p:cNvPr>
          <p:cNvSpPr txBox="1"/>
          <p:nvPr/>
        </p:nvSpPr>
        <p:spPr>
          <a:xfrm>
            <a:off x="6570536" y="1275956"/>
            <a:ext cx="1623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Credit: S. Rego,</a:t>
            </a:r>
          </a:p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Ecole Polytechnique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61F37E71-978C-EBE5-9638-D80C29748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201587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22571-16CE-854B-7B3B-D1B10FED7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Plasma-based ML optimization of two bunch PWFA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76E61-AF26-D11B-2D06-7E7311BF3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A0274E-20BA-A5BE-2782-AE94E0C77F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4"/>
          <a:stretch>
            <a:fillRect/>
          </a:stretch>
        </p:blipFill>
        <p:spPr>
          <a:xfrm>
            <a:off x="5601122" y="1093037"/>
            <a:ext cx="6129312" cy="45628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Placeholder 4">
                <a:extLst>
                  <a:ext uri="{FF2B5EF4-FFF2-40B4-BE49-F238E27FC236}">
                    <a16:creationId xmlns:a16="http://schemas.microsoft.com/office/drawing/2014/main" id="{EE4D0779-4279-A1A3-1E62-195FEC7479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3375" y="1221105"/>
                <a:ext cx="4939899" cy="4218161"/>
              </a:xfrm>
              <a:prstGeom prst="rect">
                <a:avLst/>
              </a:prstGeom>
            </p:spPr>
            <p:txBody>
              <a:bodyPr/>
              <a:lstStyle>
                <a:lvl1pPr marL="0" marR="0" indent="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FontTx/>
                  <a:buNone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1pPr>
                <a:lvl2pPr marL="457200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2pPr>
                <a:lvl3pPr marL="858838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3pPr>
                <a:lvl4pPr marL="1316038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4pPr>
                <a:lvl5pPr marL="1662113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b="0" i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ML tuning on PWFA performance:</a:t>
                </a:r>
              </a:p>
              <a:p>
                <a:pPr marL="742950" lvl="1" indent="-285750"/>
                <a:r>
                  <a:rPr lang="en-US" sz="1800" b="1" dirty="0"/>
                  <a:t>Objective: </a:t>
                </a:r>
                <a:r>
                  <a:rPr lang="en-US" sz="1800" dirty="0"/>
                  <a:t>Maximize</a:t>
                </a:r>
                <a:r>
                  <a:rPr lang="en-US" sz="1800" i="1" dirty="0"/>
                  <a:t> </a:t>
                </a:r>
                <a:r>
                  <a:rPr lang="en-US" sz="1800" dirty="0"/>
                  <a:t>total</a:t>
                </a:r>
                <a:r>
                  <a:rPr lang="en-US" sz="1800" i="1" dirty="0"/>
                  <a:t> </a:t>
                </a:r>
                <a:r>
                  <a:rPr lang="en-US" sz="1800" dirty="0"/>
                  <a:t>energy transfer efficiency</a:t>
                </a:r>
                <a:r>
                  <a:rPr lang="en-US" sz="1800" i="1" dirty="0"/>
                  <a:t> (drive </a:t>
                </a:r>
                <a:r>
                  <a:rPr lang="en-US" sz="1800" dirty="0">
                    <a:sym typeface="Wingdings" panose="05000000000000000000" pitchFamily="2" charset="2"/>
                  </a:rPr>
                  <a:t> </a:t>
                </a:r>
                <a:r>
                  <a:rPr lang="en-US" sz="1800" i="1" dirty="0"/>
                  <a:t>witness) </a:t>
                </a:r>
                <a:endParaRPr lang="en-US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  <a:p>
                <a:endParaRPr lang="en-US" sz="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Result: </a:t>
                </a:r>
                <a:r>
                  <a:rPr lang="en-US" sz="2000" b="1" dirty="0"/>
                  <a:t>5x improvement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𝒕𝒐𝒕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Next steps to improve performance</a:t>
                </a:r>
              </a:p>
              <a:p>
                <a:pPr marL="742950" lvl="1" indent="-285750"/>
                <a:r>
                  <a:rPr lang="en-US" sz="1800" dirty="0"/>
                  <a:t>Include additional linac settings as model inputs (phase, BPM readings, </a:t>
                </a:r>
                <a:r>
                  <a:rPr lang="en-US" sz="1800" dirty="0" err="1"/>
                  <a:t>etc</a:t>
                </a:r>
                <a:r>
                  <a:rPr lang="en-US" sz="1800" dirty="0"/>
                  <a:t>)</a:t>
                </a:r>
              </a:p>
              <a:p>
                <a:pPr marL="742950" lvl="1" indent="-285750"/>
                <a:r>
                  <a:rPr lang="en-US" sz="1800" dirty="0"/>
                  <a:t>Expand actuators (DOFs): </a:t>
                </a:r>
                <a:r>
                  <a:rPr lang="en-US" sz="1800" dirty="0" err="1"/>
                  <a:t>sextupoles</a:t>
                </a:r>
                <a:r>
                  <a:rPr lang="en-US" sz="1800" dirty="0"/>
                  <a:t> + FF quads + correctors</a:t>
                </a:r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8" name="Text Placeholder 4">
                <a:extLst>
                  <a:ext uri="{FF2B5EF4-FFF2-40B4-BE49-F238E27FC236}">
                    <a16:creationId xmlns:a16="http://schemas.microsoft.com/office/drawing/2014/main" id="{EE4D0779-4279-A1A3-1E62-195FEC747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75" y="1221105"/>
                <a:ext cx="4939899" cy="4218161"/>
              </a:xfrm>
              <a:prstGeom prst="rect">
                <a:avLst/>
              </a:prstGeom>
              <a:blipFill>
                <a:blip r:embed="rId3"/>
                <a:stretch>
                  <a:fillRect l="-1111" t="-723" r="-9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143D482-38BC-3A8F-9009-A03C2A778E82}"/>
              </a:ext>
            </a:extLst>
          </p:cNvPr>
          <p:cNvSpPr txBox="1"/>
          <p:nvPr/>
        </p:nvSpPr>
        <p:spPr>
          <a:xfrm>
            <a:off x="400768" y="5952506"/>
            <a:ext cx="11390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ML optimization is now part of routine PWFA tuning, enabling faster, repeatable operation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79AE8B-97FB-3DEF-19C4-1689A7C68FFD}"/>
              </a:ext>
            </a:extLst>
          </p:cNvPr>
          <p:cNvSpPr txBox="1"/>
          <p:nvPr/>
        </p:nvSpPr>
        <p:spPr>
          <a:xfrm>
            <a:off x="9206535" y="5599095"/>
            <a:ext cx="2759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Credit: S. Rego, Ecole Polytechnique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7A11EC68-AFF1-219E-1548-7DF1B7D1D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1369806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8116F-0881-9B0A-4B89-B094773C0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Optimizing beam loading to reduce energy spread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98F44-CB93-0AD7-9182-C2D9F2476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F03421-565F-D99B-BA6E-6303D9430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44" y="1367664"/>
            <a:ext cx="5110310" cy="4517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Placeholder 4">
                <a:extLst>
                  <a:ext uri="{FF2B5EF4-FFF2-40B4-BE49-F238E27FC236}">
                    <a16:creationId xmlns:a16="http://schemas.microsoft.com/office/drawing/2014/main" id="{39DE8624-723D-29CE-498C-034E35368D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71384" y="1235037"/>
                <a:ext cx="5927533" cy="2105205"/>
              </a:xfrm>
              <a:prstGeom prst="rect">
                <a:avLst/>
              </a:prstGeom>
            </p:spPr>
            <p:txBody>
              <a:bodyPr/>
              <a:lstStyle>
                <a:lvl1pPr marL="0" marR="0" indent="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FontTx/>
                  <a:buNone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1pPr>
                <a:lvl2pPr marL="457200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2pPr>
                <a:lvl3pPr marL="858838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3pPr>
                <a:lvl4pPr marL="1316038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4pPr>
                <a:lvl5pPr marL="1662113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b="0" i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Next step – use collimators to shape the witness profile to optimize beam loading</a:t>
                </a:r>
              </a:p>
              <a:p>
                <a:pPr marL="742950" lvl="1" indent="-285750"/>
                <a:r>
                  <a:rPr lang="en-US" sz="1800" dirty="0"/>
                  <a:t>By flattening the wake: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 ~ 5%  →   &lt;1%</m:t>
                    </m:r>
                  </m:oMath>
                </a14:m>
                <a:endParaRPr lang="en-US" sz="18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10" name="Text Placeholder 4">
                <a:extLst>
                  <a:ext uri="{FF2B5EF4-FFF2-40B4-BE49-F238E27FC236}">
                    <a16:creationId xmlns:a16="http://schemas.microsoft.com/office/drawing/2014/main" id="{39DE8624-723D-29CE-498C-034E35368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384" y="1235037"/>
                <a:ext cx="5927533" cy="2105205"/>
              </a:xfrm>
              <a:prstGeom prst="rect">
                <a:avLst/>
              </a:prstGeom>
              <a:blipFill>
                <a:blip r:embed="rId3"/>
                <a:stretch>
                  <a:fillRect l="-926" t="-1739" r="-1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1A10A40B-72E3-0A7C-031E-6DBAA8F2FB6B}"/>
              </a:ext>
            </a:extLst>
          </p:cNvPr>
          <p:cNvGrpSpPr/>
          <p:nvPr/>
        </p:nvGrpSpPr>
        <p:grpSpPr>
          <a:xfrm>
            <a:off x="5756282" y="2717947"/>
            <a:ext cx="6139624" cy="2927808"/>
            <a:chOff x="5949040" y="2630264"/>
            <a:chExt cx="4800712" cy="228932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62883E9-AF59-014B-94D5-DD9AEE8DB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9477"/>
            <a:stretch>
              <a:fillRect/>
            </a:stretch>
          </p:blipFill>
          <p:spPr>
            <a:xfrm>
              <a:off x="5949040" y="2630264"/>
              <a:ext cx="4800712" cy="113161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5AE6EFC-3978-7E19-6154-B5260B8B2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8774"/>
            <a:stretch>
              <a:fillRect/>
            </a:stretch>
          </p:blipFill>
          <p:spPr>
            <a:xfrm>
              <a:off x="5949040" y="3761881"/>
              <a:ext cx="4800712" cy="115770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BEE47F6-BB89-B2DD-F73C-434888912214}"/>
              </a:ext>
            </a:extLst>
          </p:cNvPr>
          <p:cNvSpPr txBox="1"/>
          <p:nvPr/>
        </p:nvSpPr>
        <p:spPr>
          <a:xfrm>
            <a:off x="6554218" y="2708114"/>
            <a:ext cx="344190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Overloading in QPAD simulation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BC2ABD-1AEF-0779-8A15-E4F86F36E0B9}"/>
              </a:ext>
            </a:extLst>
          </p:cNvPr>
          <p:cNvSpPr txBox="1"/>
          <p:nvPr/>
        </p:nvSpPr>
        <p:spPr>
          <a:xfrm>
            <a:off x="858063" y="1214257"/>
            <a:ext cx="127307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Overloaded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6545F5-271D-CBFF-E8AF-FA52A737BC9B}"/>
              </a:ext>
            </a:extLst>
          </p:cNvPr>
          <p:cNvSpPr txBox="1"/>
          <p:nvPr/>
        </p:nvSpPr>
        <p:spPr>
          <a:xfrm>
            <a:off x="2263148" y="1214257"/>
            <a:ext cx="127307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Collimated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1198A3-D0B3-7AD8-CDAD-FF137E33402E}"/>
              </a:ext>
            </a:extLst>
          </p:cNvPr>
          <p:cNvSpPr txBox="1"/>
          <p:nvPr/>
        </p:nvSpPr>
        <p:spPr>
          <a:xfrm>
            <a:off x="9003959" y="5516499"/>
            <a:ext cx="27403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Credit: T. Dalichaouch, UCLA/SLAC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E65D65-D454-1085-A41B-2D268860C943}"/>
              </a:ext>
            </a:extLst>
          </p:cNvPr>
          <p:cNvSpPr txBox="1"/>
          <p:nvPr/>
        </p:nvSpPr>
        <p:spPr>
          <a:xfrm>
            <a:off x="400768" y="5952506"/>
            <a:ext cx="11390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Can achieve &lt;1% energy spread on witness after proper bunch shaping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704236F1-9D62-7396-2695-3FF261F974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1708398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81023-6916-6183-691B-C3C77FF5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66701"/>
            <a:ext cx="11349519" cy="632152"/>
          </a:xfrm>
        </p:spPr>
        <p:txBody>
          <a:bodyPr>
            <a:noAutofit/>
          </a:bodyPr>
          <a:lstStyle/>
          <a:p>
            <a:r>
              <a:rPr lang="en-US" sz="2800" dirty="0"/>
              <a:t>Multi-GeV acceleration with high field-uniformity and efficiency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E4C8A-7918-73E5-86F4-DE31417B3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3A3CC0-D4AF-DEB5-CCA3-1DE917C7F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849764"/>
            <a:ext cx="6607278" cy="3179871"/>
          </a:xfrm>
          <a:prstGeom prst="rect">
            <a:avLst/>
          </a:prstGeom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1A064013-FA2E-B7F6-6EBC-D575D1CA4E0E}"/>
              </a:ext>
            </a:extLst>
          </p:cNvPr>
          <p:cNvSpPr txBox="1">
            <a:spLocks/>
          </p:cNvSpPr>
          <p:nvPr/>
        </p:nvSpPr>
        <p:spPr>
          <a:xfrm>
            <a:off x="609600" y="1216059"/>
            <a:ext cx="6607278" cy="481866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Stable witness acceleration across shots with comparable incoming beam parameters</a:t>
            </a:r>
          </a:p>
          <a:p>
            <a:pPr marL="742950" lvl="1" indent="-285750"/>
            <a:r>
              <a:rPr lang="en-US" sz="1800" dirty="0"/>
              <a:t>Driver: 1.2 </a:t>
            </a:r>
            <a:r>
              <a:rPr lang="en-US" sz="1800" dirty="0" err="1"/>
              <a:t>nC</a:t>
            </a:r>
            <a:r>
              <a:rPr lang="en-US" sz="1800" dirty="0"/>
              <a:t>, 6-8 kA, Witness: ~250 </a:t>
            </a:r>
            <a:r>
              <a:rPr lang="en-US" sz="1800" dirty="0" err="1"/>
              <a:t>pC</a:t>
            </a:r>
            <a:endParaRPr lang="en-US" sz="1800" dirty="0"/>
          </a:p>
          <a:p>
            <a:pPr marL="742950" lvl="1" indent="-285750"/>
            <a:r>
              <a:rPr lang="pt-BR" sz="1800" dirty="0"/>
              <a:t>Plasma: 40cm long lithium plasma, 4e16 cm</a:t>
            </a:r>
            <a:r>
              <a:rPr lang="pt-BR" sz="1800" baseline="30000" dirty="0"/>
              <a:t>-3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966F9DF7-C33E-6BFA-A75A-B991DCB10C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1714410"/>
                  </p:ext>
                </p:extLst>
              </p:nvPr>
            </p:nvGraphicFramePr>
            <p:xfrm>
              <a:off x="7373580" y="3982772"/>
              <a:ext cx="4399320" cy="2052003"/>
            </p:xfrm>
            <a:graphic>
              <a:graphicData uri="http://schemas.openxmlformats.org/drawingml/2006/table">
                <a:tbl>
                  <a:tblPr bandRow="1">
                    <a:tableStyleId>{3B4B98B0-60AC-42C2-AFA5-B58CD77FA1E5}</a:tableStyleId>
                  </a:tblPr>
                  <a:tblGrid>
                    <a:gridCol w="2775894">
                      <a:extLst>
                        <a:ext uri="{9D8B030D-6E8A-4147-A177-3AD203B41FA5}">
                          <a16:colId xmlns:a16="http://schemas.microsoft.com/office/drawing/2014/main" val="1067093543"/>
                        </a:ext>
                      </a:extLst>
                    </a:gridCol>
                    <a:gridCol w="1623426">
                      <a:extLst>
                        <a:ext uri="{9D8B030D-6E8A-4147-A177-3AD203B41FA5}">
                          <a16:colId xmlns:a16="http://schemas.microsoft.com/office/drawing/2014/main" val="1977180720"/>
                        </a:ext>
                      </a:extLst>
                    </a:gridCol>
                  </a:tblGrid>
                  <a:tr h="273175"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Energy gain,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sub>
                              </m:sSub>
                            </m:oMath>
                          </a14:m>
                          <a:endParaRPr lang="en-US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/>
                            <a:t>(4.1 ± 0.3) GeV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18674906"/>
                      </a:ext>
                    </a:extLst>
                  </a:tr>
                  <a:tr h="287915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Gradient,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600" b="0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sz="1600" b="0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(10 ± 1.0) GeV/m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1150229"/>
                      </a:ext>
                    </a:extLst>
                  </a:tr>
                  <a:tr h="290021"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Energy spread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/>
                            <a:t>(0.58 ± 0.06) 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07936770"/>
                      </a:ext>
                    </a:extLst>
                  </a:tr>
                  <a:tr h="290021"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Field uniformity,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 smtClean="0">
                                          <a:latin typeface="Cambria Math" panose="02040503050406030204" pitchFamily="18" charset="0"/>
                                        </a:rPr>
                                        <m:t>𝐄</m:t>
                                      </m:r>
                                    </m:e>
                                    <m:sub>
                                      <m:r>
                                        <a:rPr lang="en-US" sz="1600" b="1" i="1" smtClean="0"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𝐄</m:t>
                              </m:r>
                            </m:oMath>
                          </a14:m>
                          <a:endParaRPr lang="en-US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/>
                            <a:t>(2.0 ± 0.2) 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42378236"/>
                      </a:ext>
                    </a:extLst>
                  </a:tr>
                  <a:tr h="273175"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Instantaneous efficiency,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1600" b="0" smtClean="0">
                                      <a:latin typeface="Cambria Math" panose="02040503050406030204" pitchFamily="18" charset="0"/>
                                    </a:rPr>
                                    <m:t>𝑖𝑛𝑠𝑡</m:t>
                                  </m:r>
                                  <m:r>
                                    <a:rPr lang="en-US" sz="1600" b="0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sub>
                              </m:sSub>
                            </m:oMath>
                          </a14:m>
                          <a:endParaRPr 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~20-30 %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86919177"/>
                      </a:ext>
                    </a:extLst>
                  </a:tr>
                  <a:tr h="273175"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Total efficiency,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𝒕𝒐𝒕</m:t>
                                  </m:r>
                                </m:sub>
                              </m:sSub>
                            </m:oMath>
                          </a14:m>
                          <a:endParaRPr lang="en-US" sz="1600" b="1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/>
                            <a:t>(4.9 ± 0.5) 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0684347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966F9DF7-C33E-6BFA-A75A-B991DCB10C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1714410"/>
                  </p:ext>
                </p:extLst>
              </p:nvPr>
            </p:nvGraphicFramePr>
            <p:xfrm>
              <a:off x="7373580" y="3982772"/>
              <a:ext cx="4399320" cy="2052003"/>
            </p:xfrm>
            <a:graphic>
              <a:graphicData uri="http://schemas.openxmlformats.org/drawingml/2006/table">
                <a:tbl>
                  <a:tblPr bandRow="1">
                    <a:tableStyleId>{3B4B98B0-60AC-42C2-AFA5-B58CD77FA1E5}</a:tableStyleId>
                  </a:tblPr>
                  <a:tblGrid>
                    <a:gridCol w="2775894">
                      <a:extLst>
                        <a:ext uri="{9D8B030D-6E8A-4147-A177-3AD203B41FA5}">
                          <a16:colId xmlns:a16="http://schemas.microsoft.com/office/drawing/2014/main" val="1067093543"/>
                        </a:ext>
                      </a:extLst>
                    </a:gridCol>
                    <a:gridCol w="1623426">
                      <a:extLst>
                        <a:ext uri="{9D8B030D-6E8A-4147-A177-3AD203B41FA5}">
                          <a16:colId xmlns:a16="http://schemas.microsoft.com/office/drawing/2014/main" val="1977180720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t="-5455" r="-58772" b="-5363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/>
                            <a:t>(4.1 ± 0.3) GeV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18674906"/>
                      </a:ext>
                    </a:extLst>
                  </a:tr>
                  <a:tr h="3540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t="-100000" r="-58772" b="-4086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(10 ± 1.0) GeV/m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1150229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Energy spread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/>
                            <a:t>(0.58 ± 0.06) 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07936770"/>
                      </a:ext>
                    </a:extLst>
                  </a:tr>
                  <a:tr h="3568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t="-289831" r="-58772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/>
                            <a:t>(2.0 ± 0.2) 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42378236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t="-418182" r="-58772" b="-12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~20-30 %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86919177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t="-518182" r="-58772" b="-2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b="1" dirty="0"/>
                            <a:t>(4.9 ± 0.5) 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0684347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6" name="Picture 15" descr="A diagram of energy and charge&#10;&#10;AI-generated content may be incorrect.">
            <a:extLst>
              <a:ext uri="{FF2B5EF4-FFF2-40B4-BE49-F238E27FC236}">
                <a16:creationId xmlns:a16="http://schemas.microsoft.com/office/drawing/2014/main" id="{A8A69DBF-3285-28AA-6D74-CB93A258B6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178" y="1072101"/>
            <a:ext cx="1588002" cy="2667247"/>
          </a:xfrm>
          <a:prstGeom prst="rect">
            <a:avLst/>
          </a:prstGeom>
        </p:spPr>
      </p:pic>
      <p:pic>
        <p:nvPicPr>
          <p:cNvPr id="18" name="Picture 17" descr="A graph showing the energy and energy&#10;&#10;AI-generated content may be incorrect.">
            <a:extLst>
              <a:ext uri="{FF2B5EF4-FFF2-40B4-BE49-F238E27FC236}">
                <a16:creationId xmlns:a16="http://schemas.microsoft.com/office/drawing/2014/main" id="{4C54F3DD-0036-C5A9-B8D2-57D52F11F24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672" y="1072101"/>
            <a:ext cx="1638026" cy="266724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92553D-8FDC-02AD-9BC2-28923437B6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4484" y="1142277"/>
            <a:ext cx="1202716" cy="253875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30760FD-65E1-0089-4CC1-D19C4DF3D755}"/>
              </a:ext>
            </a:extLst>
          </p:cNvPr>
          <p:cNvSpPr txBox="1"/>
          <p:nvPr/>
        </p:nvSpPr>
        <p:spPr>
          <a:xfrm>
            <a:off x="400768" y="6107199"/>
            <a:ext cx="11390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Precision PWFA studies at collider-relevant energy scale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27C86288-7CA5-067B-0EEB-B203EF5752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3484569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652B7-25CA-357A-F8C3-32B19FF2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PIC simulations are guiding future progress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BDE28-9A23-78F6-CD6B-F654F5EAF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QPAD_simulation_3rd_iteration_old">
            <a:hlinkClick r:id="" action="ppaction://media"/>
            <a:extLst>
              <a:ext uri="{FF2B5EF4-FFF2-40B4-BE49-F238E27FC236}">
                <a16:creationId xmlns:a16="http://schemas.microsoft.com/office/drawing/2014/main" id="{4FCAB5D3-8FB0-9463-8624-97A8D94825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100" y="1121275"/>
            <a:ext cx="5975509" cy="4615449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48CE219-3E67-14CB-EEAF-CA999B65BDB6}"/>
              </a:ext>
            </a:extLst>
          </p:cNvPr>
          <p:cNvSpPr txBox="1">
            <a:spLocks/>
          </p:cNvSpPr>
          <p:nvPr/>
        </p:nvSpPr>
        <p:spPr>
          <a:xfrm>
            <a:off x="6604531" y="1083813"/>
            <a:ext cx="5168369" cy="25710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lvl="1"/>
            <a:r>
              <a:rPr lang="en-US" sz="2000" dirty="0"/>
              <a:t>QPAD simulations used to better understand loading, matching, </a:t>
            </a:r>
            <a:r>
              <a:rPr lang="en-US" sz="2000" dirty="0" err="1"/>
              <a:t>etc</a:t>
            </a:r>
            <a:endParaRPr lang="en-US" sz="2000" dirty="0"/>
          </a:p>
          <a:p>
            <a:pPr lvl="1"/>
            <a:r>
              <a:rPr lang="en-US" sz="1800" dirty="0"/>
              <a:t>Performed by T. </a:t>
            </a:r>
            <a:r>
              <a:rPr lang="en-US" sz="1800" dirty="0" err="1"/>
              <a:t>Dalichaouch</a:t>
            </a:r>
            <a:r>
              <a:rPr lang="en-US" sz="1800" dirty="0"/>
              <a:t> (UCLA/SLAC)</a:t>
            </a:r>
          </a:p>
          <a:p>
            <a:pPr marL="288925" lvl="1" indent="0">
              <a:buNone/>
            </a:pPr>
            <a:endParaRPr lang="en-US" sz="900" dirty="0"/>
          </a:p>
          <a:p>
            <a:pPr marL="168275" lvl="1"/>
            <a:r>
              <a:rPr lang="en-US" sz="2000" dirty="0"/>
              <a:t>Simulation matches experimental setup</a:t>
            </a:r>
            <a:endParaRPr lang="en-US" sz="1800" dirty="0"/>
          </a:p>
          <a:p>
            <a:pPr lvl="1"/>
            <a:r>
              <a:rPr lang="en-US" sz="1800" dirty="0"/>
              <a:t>With plasma density ramps</a:t>
            </a:r>
          </a:p>
          <a:p>
            <a:pPr lvl="1"/>
            <a:r>
              <a:rPr lang="en-US" sz="1800" dirty="0"/>
              <a:t>Similar LPS and emittances, but with azimuthal symmetry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51B9F2-41BC-18FF-336F-78D4688AD12D}"/>
              </a:ext>
            </a:extLst>
          </p:cNvPr>
          <p:cNvSpPr txBox="1"/>
          <p:nvPr/>
        </p:nvSpPr>
        <p:spPr>
          <a:xfrm>
            <a:off x="152993" y="5809259"/>
            <a:ext cx="27403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Credit: T. Dalichaouch, UCLA/SLAC</a:t>
            </a:r>
          </a:p>
        </p:txBody>
      </p:sp>
      <p:pic>
        <p:nvPicPr>
          <p:cNvPr id="12" name="Google Shape;241;p34">
            <a:extLst>
              <a:ext uri="{FF2B5EF4-FFF2-40B4-BE49-F238E27FC236}">
                <a16:creationId xmlns:a16="http://schemas.microsoft.com/office/drawing/2014/main" id="{759D450F-7772-73C7-FA62-11A3B8CD39CE}"/>
              </a:ext>
            </a:extLst>
          </p:cNvPr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277"/>
          <a:stretch>
            <a:fillRect/>
          </a:stretch>
        </p:blipFill>
        <p:spPr>
          <a:xfrm>
            <a:off x="6554209" y="3654901"/>
            <a:ext cx="5269012" cy="235981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6636AE-51E7-4962-30F8-A259E8A3D21D}"/>
              </a:ext>
            </a:extLst>
          </p:cNvPr>
          <p:cNvSpPr txBox="1"/>
          <p:nvPr/>
        </p:nvSpPr>
        <p:spPr>
          <a:xfrm>
            <a:off x="400768" y="6107199"/>
            <a:ext cx="11390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Excellent agreement between PIC sims and experimental results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BC5E36D4-B7F6-B832-E6BC-10767C66BD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124898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93A3EC4-F3CA-7C50-2D5C-7DE454FC4FD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/>
                  <a:t>Pushing the energy-transfer efficiency beyond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𝑡𝑜𝑡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=10%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93A3EC4-F3CA-7C50-2D5C-7DE454FC4F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944" b="-26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EA946-B59C-FA62-F31E-923198723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E94CC0-95E5-FF01-624F-8F5965217DC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585" y="1945727"/>
            <a:ext cx="4950909" cy="3609975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AE7A33B-51D3-FDE2-7A60-BB2DC02A2FBA}"/>
              </a:ext>
            </a:extLst>
          </p:cNvPr>
          <p:cNvSpPr txBox="1">
            <a:spLocks/>
          </p:cNvSpPr>
          <p:nvPr/>
        </p:nvSpPr>
        <p:spPr>
          <a:xfrm>
            <a:off x="609599" y="1221106"/>
            <a:ext cx="11298816" cy="152118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New tools have pushed our total efficiency to ~10% while </a:t>
            </a:r>
            <a:r>
              <a:rPr lang="en-US" sz="2000" dirty="0" err="1"/>
              <a:t>maintaing</a:t>
            </a:r>
            <a:r>
              <a:rPr lang="en-US" sz="2000" dirty="0"/>
              <a:t> sub percent energy spread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D856EA3-E6FD-58B7-CA57-BCC25018C20E}"/>
              </a:ext>
            </a:extLst>
          </p:cNvPr>
          <p:cNvCxnSpPr>
            <a:cxnSpLocks/>
          </p:cNvCxnSpPr>
          <p:nvPr/>
        </p:nvCxnSpPr>
        <p:spPr>
          <a:xfrm flipV="1">
            <a:off x="2692364" y="1881150"/>
            <a:ext cx="565186" cy="9105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EAE60D7-379B-C2F4-2B04-9CA1546E8234}"/>
              </a:ext>
            </a:extLst>
          </p:cNvPr>
          <p:cNvSpPr txBox="1"/>
          <p:nvPr/>
        </p:nvSpPr>
        <p:spPr>
          <a:xfrm>
            <a:off x="980168" y="5879876"/>
            <a:ext cx="10668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Pushing the bounds of energy transfer efficiency, while maintaining high quality acceleration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4CB4868-C5AA-3231-E024-220F9254D53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4767" y="1979373"/>
            <a:ext cx="3145417" cy="3419194"/>
          </a:xfrm>
          <a:prstGeom prst="rect">
            <a:avLst/>
          </a:prstGeom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8945EE1-B854-8DF3-4AFF-5EA81FE3DA4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230" y="1979373"/>
            <a:ext cx="3085232" cy="3419194"/>
          </a:xfrm>
          <a:prstGeom prst="rect">
            <a:avLst/>
          </a:prstGeom>
          <a:ln>
            <a:noFill/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3A00738-FFCB-7C58-5B56-782A1373B4D9}"/>
              </a:ext>
            </a:extLst>
          </p:cNvPr>
          <p:cNvSpPr txBox="1"/>
          <p:nvPr/>
        </p:nvSpPr>
        <p:spPr>
          <a:xfrm>
            <a:off x="3214518" y="1672992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07352EA-63EF-0524-71AB-A150DE42CC54}"/>
              </a:ext>
            </a:extLst>
          </p:cNvPr>
          <p:cNvSpPr txBox="1"/>
          <p:nvPr/>
        </p:nvSpPr>
        <p:spPr>
          <a:xfrm>
            <a:off x="3432687" y="2042324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(b)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0FB5945-F0C9-2D1D-26D4-BA11627E26C8}"/>
              </a:ext>
            </a:extLst>
          </p:cNvPr>
          <p:cNvCxnSpPr>
            <a:cxnSpLocks/>
          </p:cNvCxnSpPr>
          <p:nvPr/>
        </p:nvCxnSpPr>
        <p:spPr>
          <a:xfrm flipV="1">
            <a:off x="2759039" y="2283146"/>
            <a:ext cx="726035" cy="17462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2B136E3-7CF6-9ECE-5BAD-DD9E52FAD5E8}"/>
              </a:ext>
            </a:extLst>
          </p:cNvPr>
          <p:cNvSpPr txBox="1"/>
          <p:nvPr/>
        </p:nvSpPr>
        <p:spPr>
          <a:xfrm>
            <a:off x="5877831" y="4736405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6483AC7-F2AB-2200-4149-DC03EAB53244}"/>
              </a:ext>
            </a:extLst>
          </p:cNvPr>
          <p:cNvSpPr txBox="1"/>
          <p:nvPr/>
        </p:nvSpPr>
        <p:spPr>
          <a:xfrm>
            <a:off x="9200609" y="4736405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(b)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BA2364-B1D1-2685-4808-5FAC503AC860}"/>
              </a:ext>
            </a:extLst>
          </p:cNvPr>
          <p:cNvSpPr txBox="1"/>
          <p:nvPr/>
        </p:nvSpPr>
        <p:spPr>
          <a:xfrm>
            <a:off x="3227472" y="4810576"/>
            <a:ext cx="125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Preliminary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BFB3D13-437A-EA61-47CD-389EF0968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3852554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4387978-83BD-8AF9-E6BD-C990080559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31"/>
          <a:stretch>
            <a:fillRect/>
          </a:stretch>
        </p:blipFill>
        <p:spPr>
          <a:xfrm>
            <a:off x="8770144" y="1262750"/>
            <a:ext cx="3015260" cy="51892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93FBFB-7D85-0C9F-5282-61317192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Work towards matching and emittance preservation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3E1E5-0A6A-7144-FEA5-3CD67C4B0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19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Placeholder 4">
                <a:extLst>
                  <a:ext uri="{FF2B5EF4-FFF2-40B4-BE49-F238E27FC236}">
                    <a16:creationId xmlns:a16="http://schemas.microsoft.com/office/drawing/2014/main" id="{BA3A9646-983D-33FF-FB3C-329578B1B2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6596" y="4089295"/>
                <a:ext cx="8338310" cy="2085129"/>
              </a:xfrm>
              <a:prstGeom prst="rect">
                <a:avLst/>
              </a:prstGeom>
            </p:spPr>
            <p:txBody>
              <a:bodyPr/>
              <a:lstStyle>
                <a:lvl1pPr marL="0" marR="0" indent="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FontTx/>
                  <a:buNone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1pPr>
                <a:lvl2pPr marL="457200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2pPr>
                <a:lvl3pPr marL="858838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3pPr>
                <a:lvl4pPr marL="1316038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4pPr>
                <a:lvl5pPr marL="1662113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b="0" i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1800" dirty="0"/>
                  <a:t>Transverse offset of the witness bunch </a:t>
                </a:r>
                <a:r>
                  <a:rPr lang="en-US" sz="1800" dirty="0">
                    <a:sym typeface="Wingdings" panose="05000000000000000000" pitchFamily="2" charset="2"/>
                  </a:rPr>
                  <a:t>leads to emittance growth</a:t>
                </a:r>
                <a:endParaRPr lang="en-US" sz="1800" dirty="0"/>
              </a:p>
              <a:p>
                <a:pPr marL="800100" lvl="1" indent="-342900"/>
                <a:r>
                  <a:rPr lang="en-US" sz="1800" dirty="0"/>
                  <a:t>PWFA studies at 1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1800" dirty="0"/>
                  <a:t>10</a:t>
                </a:r>
                <a:r>
                  <a:rPr lang="en-US" sz="1800" baseline="30000" dirty="0"/>
                  <a:t>16</a:t>
                </a:r>
                <a:r>
                  <a:rPr lang="en-US" sz="1800" dirty="0"/>
                  <a:t> cm</a:t>
                </a:r>
                <a:r>
                  <a:rPr lang="en-US" sz="1800" baseline="30000" dirty="0"/>
                  <a:t>-3</a:t>
                </a:r>
                <a:r>
                  <a:rPr lang="en-US" sz="18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1800" dirty="0"/>
                  <a:t> goes from 160 µm to ~300 µm)</a:t>
                </a:r>
              </a:p>
              <a:p>
                <a:pPr marL="800100" lvl="1" indent="-342900"/>
                <a:endParaRPr lang="en-US" sz="18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1800" dirty="0"/>
                  <a:t>At this reduced plasma density:</a:t>
                </a:r>
              </a:p>
              <a:p>
                <a:pPr marL="800100" lvl="1" indent="-342900"/>
                <a:r>
                  <a:rPr lang="en-US" sz="1800" dirty="0"/>
                  <a:t>Witness energy gain of 1.2 GeV</a:t>
                </a:r>
              </a:p>
              <a:p>
                <a:pPr marL="800100" lvl="1" indent="-342900"/>
                <a:r>
                  <a:rPr lang="en-US" sz="1800" dirty="0"/>
                  <a:t>Beam divergence increased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1800" dirty="0"/>
                  <a:t> ~ 100 µrad (factor of 5 over incoming)</a:t>
                </a:r>
              </a:p>
            </p:txBody>
          </p:sp>
        </mc:Choice>
        <mc:Fallback>
          <p:sp>
            <p:nvSpPr>
              <p:cNvPr id="8" name="Text Placeholder 4">
                <a:extLst>
                  <a:ext uri="{FF2B5EF4-FFF2-40B4-BE49-F238E27FC236}">
                    <a16:creationId xmlns:a16="http://schemas.microsoft.com/office/drawing/2014/main" id="{BA3A9646-983D-33FF-FB3C-329578B1B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596" y="4089295"/>
                <a:ext cx="8338310" cy="2085129"/>
              </a:xfrm>
              <a:prstGeom prst="rect">
                <a:avLst/>
              </a:prstGeom>
              <a:blipFill>
                <a:blip r:embed="rId5"/>
                <a:stretch>
                  <a:fillRect l="-512" t="-1754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8A9AB88-850C-4AE6-9C53-130D3923D2DF}"/>
              </a:ext>
            </a:extLst>
          </p:cNvPr>
          <p:cNvSpPr txBox="1"/>
          <p:nvPr/>
        </p:nvSpPr>
        <p:spPr>
          <a:xfrm>
            <a:off x="9987533" y="2152942"/>
            <a:ext cx="709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Witness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7498E2-7468-49EE-3855-228BFF2F9941}"/>
              </a:ext>
            </a:extLst>
          </p:cNvPr>
          <p:cNvSpPr txBox="1"/>
          <p:nvPr/>
        </p:nvSpPr>
        <p:spPr>
          <a:xfrm>
            <a:off x="9685415" y="3043134"/>
            <a:ext cx="579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Drive</a:t>
            </a:r>
          </a:p>
        </p:txBody>
      </p:sp>
      <p:pic>
        <p:nvPicPr>
          <p:cNvPr id="23" name="127um_spacing_20um_offset">
            <a:hlinkClick r:id="" action="ppaction://media"/>
            <a:extLst>
              <a:ext uri="{FF2B5EF4-FFF2-40B4-BE49-F238E27FC236}">
                <a16:creationId xmlns:a16="http://schemas.microsoft.com/office/drawing/2014/main" id="{8A736A40-D396-22A2-298F-2CA4D674F3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r="261" b="64214"/>
          <a:stretch>
            <a:fillRect/>
          </a:stretch>
        </p:blipFill>
        <p:spPr>
          <a:xfrm>
            <a:off x="98955" y="1447391"/>
            <a:ext cx="8297716" cy="2299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D41C8-C9CD-FDA0-4AA6-EE6E328BF736}"/>
                  </a:ext>
                </a:extLst>
              </p:cNvPr>
              <p:cNvSpPr txBox="1"/>
              <p:nvPr/>
            </p:nvSpPr>
            <p:spPr>
              <a:xfrm>
                <a:off x="719304" y="1771653"/>
                <a:ext cx="118266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4.4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10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16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cm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-3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D41C8-C9CD-FDA0-4AA6-EE6E328BF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04" y="1771653"/>
                <a:ext cx="1182668" cy="276999"/>
              </a:xfrm>
              <a:prstGeom prst="rect">
                <a:avLst/>
              </a:prstGeom>
              <a:blipFill>
                <a:blip r:embed="rId7"/>
                <a:stretch>
                  <a:fillRect l="-515" t="-2222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31FAAB-444A-2970-2C2A-83C33B7F2FC2}"/>
                  </a:ext>
                </a:extLst>
              </p:cNvPr>
              <p:cNvSpPr txBox="1"/>
              <p:nvPr/>
            </p:nvSpPr>
            <p:spPr>
              <a:xfrm>
                <a:off x="9461394" y="5636137"/>
                <a:ext cx="1111652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10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16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cm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-3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31FAAB-444A-2970-2C2A-83C33B7F2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1394" y="5636137"/>
                <a:ext cx="1111652" cy="276999"/>
              </a:xfrm>
              <a:prstGeom prst="rect">
                <a:avLst/>
              </a:prstGeom>
              <a:blipFill>
                <a:blip r:embed="rId8"/>
                <a:stretch>
                  <a:fillRect t="-2222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F34233D7-F709-35B5-DEB0-A3B3D50DFF70}"/>
              </a:ext>
            </a:extLst>
          </p:cNvPr>
          <p:cNvSpPr txBox="1"/>
          <p:nvPr/>
        </p:nvSpPr>
        <p:spPr>
          <a:xfrm>
            <a:off x="1455415" y="1201170"/>
            <a:ext cx="3735710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20 µm transverse offset of the witness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3DAC17-090D-64DD-9F9B-BC8FDF2D7193}"/>
              </a:ext>
            </a:extLst>
          </p:cNvPr>
          <p:cNvSpPr txBox="1"/>
          <p:nvPr/>
        </p:nvSpPr>
        <p:spPr>
          <a:xfrm>
            <a:off x="406596" y="3549603"/>
            <a:ext cx="27403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Credit: T. Dalichaouch, UCLA/SLAC</a:t>
            </a:r>
          </a:p>
        </p:txBody>
      </p:sp>
      <p:sp>
        <p:nvSpPr>
          <p:cNvPr id="32" name="Footer Placeholder 2">
            <a:extLst>
              <a:ext uri="{FF2B5EF4-FFF2-40B4-BE49-F238E27FC236}">
                <a16:creationId xmlns:a16="http://schemas.microsoft.com/office/drawing/2014/main" id="{33DB086C-C47B-4807-2740-49466E771D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FB530CA-480C-B303-7721-793F64FC5FA6}"/>
              </a:ext>
            </a:extLst>
          </p:cNvPr>
          <p:cNvSpPr/>
          <p:nvPr/>
        </p:nvSpPr>
        <p:spPr>
          <a:xfrm>
            <a:off x="9975285" y="1059755"/>
            <a:ext cx="1976246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Y. Ye, WG3 M 14:50</a:t>
            </a:r>
          </a:p>
        </p:txBody>
      </p:sp>
    </p:spTree>
    <p:extLst>
      <p:ext uri="{BB962C8B-B14F-4D97-AF65-F5344CB8AC3E}">
        <p14:creationId xmlns:p14="http://schemas.microsoft.com/office/powerpoint/2010/main" val="36102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63F0-A41B-0B8E-CF77-75F71443C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Beam driven PWFA at SLAC - FFTB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D793BA-606D-7693-C6B0-F4F4AA251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7623D-C857-664C-F8B0-FB6C0F197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6C8414D-8894-1D6E-BD19-693014A69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8" t="15471" r="7293" b="11329"/>
          <a:stretch>
            <a:fillRect/>
          </a:stretch>
        </p:blipFill>
        <p:spPr bwMode="auto">
          <a:xfrm>
            <a:off x="304059" y="2527652"/>
            <a:ext cx="11468841" cy="354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59B181FB-7137-88FC-55A4-BD4586AA2A01}"/>
              </a:ext>
            </a:extLst>
          </p:cNvPr>
          <p:cNvSpPr/>
          <p:nvPr/>
        </p:nvSpPr>
        <p:spPr>
          <a:xfrm rot="21060000">
            <a:off x="573440" y="4185169"/>
            <a:ext cx="8400227" cy="525528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FFTB: 1999-2006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50A730D-844D-3B35-3993-F2EB0B579901}"/>
              </a:ext>
            </a:extLst>
          </p:cNvPr>
          <p:cNvGrpSpPr/>
          <p:nvPr/>
        </p:nvGrpSpPr>
        <p:grpSpPr>
          <a:xfrm>
            <a:off x="8610600" y="1013152"/>
            <a:ext cx="3447806" cy="2566675"/>
            <a:chOff x="3987800" y="-1892957"/>
            <a:chExt cx="3427696" cy="255170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D144195-17B6-07FD-1DE3-73E6FAC86824}"/>
                </a:ext>
              </a:extLst>
            </p:cNvPr>
            <p:cNvSpPr/>
            <p:nvPr/>
          </p:nvSpPr>
          <p:spPr>
            <a:xfrm>
              <a:off x="3987800" y="-1863472"/>
              <a:ext cx="3427696" cy="2522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44D6A41-5207-B370-ABD4-BA7D4DF5A3AC}"/>
                </a:ext>
              </a:extLst>
            </p:cNvPr>
            <p:cNvGrpSpPr/>
            <p:nvPr/>
          </p:nvGrpSpPr>
          <p:grpSpPr>
            <a:xfrm>
              <a:off x="3987800" y="-1892957"/>
              <a:ext cx="3427696" cy="2522219"/>
              <a:chOff x="7491270" y="1066801"/>
              <a:chExt cx="4396671" cy="323522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EE7D2167-DBA1-9151-93F6-6FC37C378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b="47055"/>
              <a:stretch>
                <a:fillRect/>
              </a:stretch>
            </p:blipFill>
            <p:spPr>
              <a:xfrm>
                <a:off x="7491270" y="1066801"/>
                <a:ext cx="4396671" cy="2819399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/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3FE7629-6A35-B1F5-F342-392972A455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9019" t="91942"/>
              <a:stretch>
                <a:fillRect/>
              </a:stretch>
            </p:blipFill>
            <p:spPr>
              <a:xfrm>
                <a:off x="7887812" y="3872951"/>
                <a:ext cx="4000129" cy="429075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/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D1F40A-FB84-3127-D32B-B13439BBF547}"/>
                </a:ext>
              </a:extLst>
            </p:cNvPr>
            <p:cNvSpPr/>
            <p:nvPr/>
          </p:nvSpPr>
          <p:spPr>
            <a:xfrm>
              <a:off x="3987800" y="-1892957"/>
              <a:ext cx="228600" cy="1886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403224-24B9-87FF-C1A2-52AD64C64446}"/>
                </a:ext>
              </a:extLst>
            </p:cNvPr>
            <p:cNvSpPr/>
            <p:nvPr/>
          </p:nvSpPr>
          <p:spPr>
            <a:xfrm>
              <a:off x="4002675" y="184245"/>
              <a:ext cx="213725" cy="1886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4819492-E1B4-49B5-2437-A7A9B9C3C7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1292765"/>
            <a:ext cx="8140700" cy="942435"/>
          </a:xfrm>
        </p:spPr>
        <p:txBody>
          <a:bodyPr/>
          <a:lstStyle/>
          <a:p>
            <a:r>
              <a:rPr lang="en-US" sz="2000" dirty="0"/>
              <a:t>Energy doubling of 42 GeV electrons in the SLAC linear accelerator</a:t>
            </a:r>
          </a:p>
          <a:p>
            <a:r>
              <a:rPr lang="en-US" sz="2000" dirty="0"/>
              <a:t>High energy gain - but not a discrete bunch</a:t>
            </a:r>
          </a:p>
          <a:p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9F603D-27A7-B295-1128-A41ED29BE40B}"/>
              </a:ext>
            </a:extLst>
          </p:cNvPr>
          <p:cNvSpPr txBox="1"/>
          <p:nvPr/>
        </p:nvSpPr>
        <p:spPr>
          <a:xfrm>
            <a:off x="8888071" y="615485"/>
            <a:ext cx="3203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Blumenfeld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Nature 445, 741 (2007)</a:t>
            </a:r>
          </a:p>
        </p:txBody>
      </p:sp>
    </p:spTree>
    <p:extLst>
      <p:ext uri="{BB962C8B-B14F-4D97-AF65-F5344CB8AC3E}">
        <p14:creationId xmlns:p14="http://schemas.microsoft.com/office/powerpoint/2010/main" val="3186494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74EEA-9854-DDC6-7350-FB94DD5CD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Drive beam </a:t>
            </a:r>
            <a:r>
              <a:rPr lang="en-US" sz="3100" dirty="0"/>
              <a:t>depletion</a:t>
            </a:r>
            <a:r>
              <a:rPr lang="en-US" dirty="0"/>
              <a:t> in laser-ionized hydrogen plasma source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419198-2FEF-B829-EC5F-8B5833F53F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23FF22-5318-5BF1-8852-E251F82D8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6" y="1043276"/>
            <a:ext cx="7829848" cy="3393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9F63A9-875E-77A1-A759-C5BBD86DA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794" y="1067448"/>
            <a:ext cx="4036715" cy="33453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5EDB46-3CB1-4A4C-8F2F-4CC6C9D7A51A}"/>
              </a:ext>
            </a:extLst>
          </p:cNvPr>
          <p:cNvSpPr txBox="1"/>
          <p:nvPr/>
        </p:nvSpPr>
        <p:spPr>
          <a:xfrm>
            <a:off x="9007120" y="4468594"/>
            <a:ext cx="3081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Ariniello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arXiv:2511.15143 (2025)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827026-1F51-71E8-AE26-A488933891D1}"/>
              </a:ext>
            </a:extLst>
          </p:cNvPr>
          <p:cNvSpPr txBox="1"/>
          <p:nvPr/>
        </p:nvSpPr>
        <p:spPr>
          <a:xfrm>
            <a:off x="9379526" y="4734927"/>
            <a:ext cx="26924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Lee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PRAB 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29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041001 (2026)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9F9267-0A01-A288-4D18-0C323AB32AC6}"/>
              </a:ext>
            </a:extLst>
          </p:cNvPr>
          <p:cNvSpPr txBox="1"/>
          <p:nvPr/>
        </p:nvSpPr>
        <p:spPr>
          <a:xfrm>
            <a:off x="2210303" y="5774050"/>
            <a:ext cx="8173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/>
              <a:t>Multi-joule energy transfer demonstrated in the laser ionized plasma source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Placeholder 4">
                <a:extLst>
                  <a:ext uri="{FF2B5EF4-FFF2-40B4-BE49-F238E27FC236}">
                    <a16:creationId xmlns:a16="http://schemas.microsoft.com/office/drawing/2014/main" id="{2316FEC0-FC8F-AAA3-2A27-EFF4FBF884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599" y="4735274"/>
                <a:ext cx="7860293" cy="1398825"/>
              </a:xfrm>
              <a:prstGeom prst="rect">
                <a:avLst/>
              </a:prstGeom>
            </p:spPr>
            <p:txBody>
              <a:bodyPr/>
              <a:lstStyle>
                <a:lvl1pPr marL="0" marR="0" indent="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FontTx/>
                  <a:buNone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1pPr>
                <a:lvl2pPr marL="457200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2pPr>
                <a:lvl3pPr marL="858838" marR="0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3pPr>
                <a:lvl4pPr marL="1316038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4pPr>
                <a:lvl5pPr marL="1662113" indent="-1682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/>
                  <a:defRPr sz="1400" b="0" i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𝑊𝑎𝑘𝑒</m:t>
                        </m:r>
                      </m:sub>
                    </m:sSub>
                  </m:oMath>
                </a14:m>
                <a:r>
                  <a:rPr lang="en-US" sz="2000" dirty="0"/>
                  <a:t> 5.6 J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𝑑𝑤</m:t>
                        </m:r>
                      </m:sub>
                    </m:sSub>
                  </m:oMath>
                </a14:m>
                <a:r>
                  <a:rPr lang="en-US" sz="2000" dirty="0"/>
                  <a:t>= 37 ± 3% in an all-optical plasma source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Energy depletion of particles to below 1 GeV</a:t>
                </a: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19" name="Text Placeholder 4">
                <a:extLst>
                  <a:ext uri="{FF2B5EF4-FFF2-40B4-BE49-F238E27FC236}">
                    <a16:creationId xmlns:a16="http://schemas.microsoft.com/office/drawing/2014/main" id="{2316FEC0-FC8F-AAA3-2A27-EFF4FBF88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" y="4735274"/>
                <a:ext cx="7860293" cy="1398825"/>
              </a:xfrm>
              <a:prstGeom prst="rect">
                <a:avLst/>
              </a:prstGeom>
              <a:blipFill>
                <a:blip r:embed="rId4"/>
                <a:stretch>
                  <a:fillRect l="-698" t="-26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D1F3E59-CABB-C2D9-3E80-724112E29F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pic>
        <p:nvPicPr>
          <p:cNvPr id="9" name="Picture 8" descr="Buff on white - tiny.jpg">
            <a:extLst>
              <a:ext uri="{FF2B5EF4-FFF2-40B4-BE49-F238E27FC236}">
                <a16:creationId xmlns:a16="http://schemas.microsoft.com/office/drawing/2014/main" id="{4BDC1B30-1FEA-3E5A-3FE3-0D79C557294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5179" y="210899"/>
            <a:ext cx="794330" cy="5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17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3E24E-3C04-851A-42BC-124BECB04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High-performance PWFA in laser-ionized hydrogen plasma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3FC24-A478-8AFE-5F87-F13736AE4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087FD8-25B0-44B7-0691-4E484B36319E}"/>
              </a:ext>
            </a:extLst>
          </p:cNvPr>
          <p:cNvSpPr/>
          <p:nvPr/>
        </p:nvSpPr>
        <p:spPr>
          <a:xfrm>
            <a:off x="9987455" y="496145"/>
            <a:ext cx="2029490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V. Lee, WG3 Tu 14:10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F2486EA-4EAC-C41B-18D1-CEBC8E6A8EB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09"/>
          <a:stretch>
            <a:fillRect/>
          </a:stretch>
        </p:blipFill>
        <p:spPr>
          <a:xfrm>
            <a:off x="7244255" y="968027"/>
            <a:ext cx="2743200" cy="13521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4F35753-DF69-B09B-D996-6992E3C29F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48" t="7761" r="7628"/>
          <a:stretch>
            <a:fillRect/>
          </a:stretch>
        </p:blipFill>
        <p:spPr>
          <a:xfrm>
            <a:off x="9630565" y="968027"/>
            <a:ext cx="2520709" cy="134516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72BA8FA-9529-7C9D-9E26-D236D541A69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21" t="21274"/>
          <a:stretch>
            <a:fillRect/>
          </a:stretch>
        </p:blipFill>
        <p:spPr>
          <a:xfrm>
            <a:off x="8511180" y="2346218"/>
            <a:ext cx="2743200" cy="114776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FDD84E1-1441-A99A-4F7E-BB76663FBA5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2" y="1283441"/>
            <a:ext cx="2560320" cy="462233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10EB1B3-F9D9-721B-D470-B04B255A739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2899" y="1283442"/>
            <a:ext cx="2560320" cy="46223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E36DA5D-D1EA-CFC8-487F-6BAB10E0845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9526" y="1283442"/>
            <a:ext cx="2560320" cy="462233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57CF6DB1-5FDA-7B1C-CEBE-CD9E68841192}"/>
              </a:ext>
            </a:extLst>
          </p:cNvPr>
          <p:cNvGrpSpPr/>
          <p:nvPr/>
        </p:nvGrpSpPr>
        <p:grpSpPr>
          <a:xfrm>
            <a:off x="7812643" y="3605277"/>
            <a:ext cx="3821949" cy="2375650"/>
            <a:chOff x="5211077" y="4697462"/>
            <a:chExt cx="3310825" cy="2202504"/>
          </a:xfrm>
        </p:grpSpPr>
        <p:pic>
          <p:nvPicPr>
            <p:cNvPr id="39" name="Picture 38" descr="A diagram of a waveform&#10;&#10;AI-generated content may be incorrect.">
              <a:extLst>
                <a:ext uri="{FF2B5EF4-FFF2-40B4-BE49-F238E27FC236}">
                  <a16:creationId xmlns:a16="http://schemas.microsoft.com/office/drawing/2014/main" id="{5A89CA1B-EF26-7B08-B8B5-9D4E8B26B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823" t="-2400" r="-1401" b="-2130"/>
            <a:stretch>
              <a:fillRect/>
            </a:stretch>
          </p:blipFill>
          <p:spPr>
            <a:xfrm>
              <a:off x="5211077" y="4697462"/>
              <a:ext cx="3310825" cy="220250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1919056-E3AF-8D4B-B9D7-186EE4EB3ACF}"/>
                </a:ext>
              </a:extLst>
            </p:cNvPr>
            <p:cNvSpPr/>
            <p:nvPr/>
          </p:nvSpPr>
          <p:spPr>
            <a:xfrm>
              <a:off x="5971337" y="5638800"/>
              <a:ext cx="654888" cy="162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1" name="TextBox 47">
            <a:extLst>
              <a:ext uri="{FF2B5EF4-FFF2-40B4-BE49-F238E27FC236}">
                <a16:creationId xmlns:a16="http://schemas.microsoft.com/office/drawing/2014/main" id="{5FBEA6EC-7886-EA22-3A10-3BEC1C9F74B4}"/>
              </a:ext>
            </a:extLst>
          </p:cNvPr>
          <p:cNvSpPr txBox="1"/>
          <p:nvPr/>
        </p:nvSpPr>
        <p:spPr>
          <a:xfrm>
            <a:off x="559213" y="954083"/>
            <a:ext cx="1852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Large energy gain</a:t>
            </a:r>
          </a:p>
        </p:txBody>
      </p:sp>
      <p:sp>
        <p:nvSpPr>
          <p:cNvPr id="32" name="TextBox 49">
            <a:extLst>
              <a:ext uri="{FF2B5EF4-FFF2-40B4-BE49-F238E27FC236}">
                <a16:creationId xmlns:a16="http://schemas.microsoft.com/office/drawing/2014/main" id="{71B31A65-7368-DDAD-7EAD-DDE442ABF098}"/>
              </a:ext>
            </a:extLst>
          </p:cNvPr>
          <p:cNvSpPr txBox="1"/>
          <p:nvPr/>
        </p:nvSpPr>
        <p:spPr>
          <a:xfrm>
            <a:off x="2710916" y="951010"/>
            <a:ext cx="2180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Large total efficiency</a:t>
            </a:r>
          </a:p>
        </p:txBody>
      </p:sp>
      <p:sp>
        <p:nvSpPr>
          <p:cNvPr id="33" name="TextBox 51">
            <a:extLst>
              <a:ext uri="{FF2B5EF4-FFF2-40B4-BE49-F238E27FC236}">
                <a16:creationId xmlns:a16="http://schemas.microsoft.com/office/drawing/2014/main" id="{E70E66CB-7508-BB22-F7D4-E37F870C49A7}"/>
              </a:ext>
            </a:extLst>
          </p:cNvPr>
          <p:cNvSpPr txBox="1"/>
          <p:nvPr/>
        </p:nvSpPr>
        <p:spPr>
          <a:xfrm>
            <a:off x="5062838" y="947890"/>
            <a:ext cx="204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High overall quality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7821CD0-F1C3-2DEE-DC35-94B2A94C677C}"/>
              </a:ext>
            </a:extLst>
          </p:cNvPr>
          <p:cNvCxnSpPr>
            <a:cxnSpLocks/>
          </p:cNvCxnSpPr>
          <p:nvPr/>
        </p:nvCxnSpPr>
        <p:spPr>
          <a:xfrm>
            <a:off x="1140643" y="2146001"/>
            <a:ext cx="7475212" cy="2562395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3FAD410-3FF9-9D92-CE64-8C2D0A931AF4}"/>
              </a:ext>
            </a:extLst>
          </p:cNvPr>
          <p:cNvCxnSpPr>
            <a:cxnSpLocks/>
          </p:cNvCxnSpPr>
          <p:nvPr/>
        </p:nvCxnSpPr>
        <p:spPr>
          <a:xfrm>
            <a:off x="6033697" y="3163498"/>
            <a:ext cx="2948709" cy="1538352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60">
            <a:extLst>
              <a:ext uri="{FF2B5EF4-FFF2-40B4-BE49-F238E27FC236}">
                <a16:creationId xmlns:a16="http://schemas.microsoft.com/office/drawing/2014/main" id="{E6481DB4-8F5B-1334-70A9-1124A5CFBEE5}"/>
              </a:ext>
            </a:extLst>
          </p:cNvPr>
          <p:cNvSpPr txBox="1"/>
          <p:nvPr/>
        </p:nvSpPr>
        <p:spPr>
          <a:xfrm>
            <a:off x="7710994" y="1461254"/>
            <a:ext cx="187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8C1515"/>
                </a:solidFill>
              </a:rPr>
              <a:t>Large energy Gain</a:t>
            </a:r>
          </a:p>
        </p:txBody>
      </p:sp>
      <p:sp>
        <p:nvSpPr>
          <p:cNvPr id="37" name="TextBox 62">
            <a:extLst>
              <a:ext uri="{FF2B5EF4-FFF2-40B4-BE49-F238E27FC236}">
                <a16:creationId xmlns:a16="http://schemas.microsoft.com/office/drawing/2014/main" id="{553DFFEF-9CB0-51CF-F363-F650673C0917}"/>
              </a:ext>
            </a:extLst>
          </p:cNvPr>
          <p:cNvSpPr txBox="1"/>
          <p:nvPr/>
        </p:nvSpPr>
        <p:spPr>
          <a:xfrm>
            <a:off x="9880605" y="1574929"/>
            <a:ext cx="2180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8C1515"/>
                </a:solidFill>
              </a:rPr>
              <a:t>Large total efficiency</a:t>
            </a:r>
          </a:p>
        </p:txBody>
      </p:sp>
      <p:sp>
        <p:nvSpPr>
          <p:cNvPr id="38" name="TextBox 64">
            <a:extLst>
              <a:ext uri="{FF2B5EF4-FFF2-40B4-BE49-F238E27FC236}">
                <a16:creationId xmlns:a16="http://schemas.microsoft.com/office/drawing/2014/main" id="{47D61BA1-2AEF-89EF-2B07-9DABB4729AF6}"/>
              </a:ext>
            </a:extLst>
          </p:cNvPr>
          <p:cNvSpPr txBox="1"/>
          <p:nvPr/>
        </p:nvSpPr>
        <p:spPr>
          <a:xfrm>
            <a:off x="8861506" y="2682867"/>
            <a:ext cx="204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8C1515"/>
                </a:solidFill>
              </a:rPr>
              <a:t>High overall quality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728A39-FCF2-4D34-E86B-2BEE41F7EF7F}"/>
              </a:ext>
            </a:extLst>
          </p:cNvPr>
          <p:cNvSpPr txBox="1"/>
          <p:nvPr/>
        </p:nvSpPr>
        <p:spPr>
          <a:xfrm>
            <a:off x="0" y="6068435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High quality and high efficiency witness acceleration in an application-relevant plasma source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88F8F13F-72A3-A7A0-0A55-4F67DC6EE3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pic>
        <p:nvPicPr>
          <p:cNvPr id="8" name="Picture 7" descr="Buff on white - tiny.jpg">
            <a:extLst>
              <a:ext uri="{FF2B5EF4-FFF2-40B4-BE49-F238E27FC236}">
                <a16:creationId xmlns:a16="http://schemas.microsoft.com/office/drawing/2014/main" id="{FE0CD9BE-4636-B2B8-99D0-B5F0CFFD00C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5235" y="6178047"/>
            <a:ext cx="794330" cy="5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78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>
            <a:extLst>
              <a:ext uri="{FF2B5EF4-FFF2-40B4-BE49-F238E27FC236}">
                <a16:creationId xmlns:a16="http://schemas.microsoft.com/office/drawing/2014/main" id="{825D47FE-0E01-8DBF-3A5B-BF5E1219D734}"/>
              </a:ext>
            </a:extLst>
          </p:cNvPr>
          <p:cNvGrpSpPr/>
          <p:nvPr/>
        </p:nvGrpSpPr>
        <p:grpSpPr>
          <a:xfrm>
            <a:off x="158514" y="2008498"/>
            <a:ext cx="8153566" cy="4009118"/>
            <a:chOff x="158514" y="2008498"/>
            <a:chExt cx="8153566" cy="4009118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A959AAFF-6CDF-0A48-922B-B13AAD5F2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8514" y="2008498"/>
              <a:ext cx="8153566" cy="4009118"/>
            </a:xfrm>
            <a:prstGeom prst="rect">
              <a:avLst/>
            </a:prstGeom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703B0617-1B00-4067-BB05-767B052A03A5}"/>
                </a:ext>
              </a:extLst>
            </p:cNvPr>
            <p:cNvSpPr/>
            <p:nvPr/>
          </p:nvSpPr>
          <p:spPr>
            <a:xfrm>
              <a:off x="6530340" y="4838044"/>
              <a:ext cx="1165860" cy="6421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B58B80-60CA-751A-1820-28392050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Optical probing of plasma wakes via dark field </a:t>
            </a:r>
            <a:r>
              <a:rPr lang="en-US" sz="2800" dirty="0" err="1"/>
              <a:t>shadowgraphy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7176B-F03D-B8D0-99F5-A66A7D059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D08ED9-92F3-19A2-1B0A-DEB49617032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4116" y="1160018"/>
            <a:ext cx="7677963" cy="1005962"/>
          </a:xfrm>
        </p:spPr>
        <p:txBody>
          <a:bodyPr/>
          <a:lstStyle/>
          <a:p>
            <a:r>
              <a:rPr lang="en-US" sz="2000" dirty="0"/>
              <a:t>Observation of plasma wakes to diagnose wake structures in </a:t>
            </a:r>
            <a:r>
              <a:rPr lang="en-US" sz="2000" b="1" dirty="0"/>
              <a:t>PWFA</a:t>
            </a:r>
            <a:r>
              <a:rPr lang="en-US" sz="2000" dirty="0"/>
              <a:t> and exotic regimes </a:t>
            </a:r>
          </a:p>
          <a:p>
            <a:endParaRPr lang="en-US" sz="2000" dirty="0"/>
          </a:p>
        </p:txBody>
      </p:sp>
      <p:pic>
        <p:nvPicPr>
          <p:cNvPr id="66" name="Image 4" descr="Une image contenant texte, Caractère coloré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7B87680-55B8-5AEE-D92D-D482EF979B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99" b="6202"/>
          <a:stretch>
            <a:fillRect/>
          </a:stretch>
        </p:blipFill>
        <p:spPr>
          <a:xfrm>
            <a:off x="8603169" y="1461081"/>
            <a:ext cx="3588831" cy="4830765"/>
          </a:xfrm>
          <a:prstGeom prst="rect">
            <a:avLst/>
          </a:prstGeom>
        </p:spPr>
      </p:pic>
      <p:cxnSp>
        <p:nvCxnSpPr>
          <p:cNvPr id="71" name="Connecteur droit avec flèche 62">
            <a:extLst>
              <a:ext uri="{FF2B5EF4-FFF2-40B4-BE49-F238E27FC236}">
                <a16:creationId xmlns:a16="http://schemas.microsoft.com/office/drawing/2014/main" id="{21C8F326-CF56-9443-5675-D1FFC295FE11}"/>
              </a:ext>
            </a:extLst>
          </p:cNvPr>
          <p:cNvCxnSpPr/>
          <p:nvPr/>
        </p:nvCxnSpPr>
        <p:spPr>
          <a:xfrm>
            <a:off x="10220004" y="1745298"/>
            <a:ext cx="432048" cy="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ZoneTexte 69">
            <a:extLst>
              <a:ext uri="{FF2B5EF4-FFF2-40B4-BE49-F238E27FC236}">
                <a16:creationId xmlns:a16="http://schemas.microsoft.com/office/drawing/2014/main" id="{865BDB70-8EDC-9753-2797-4EC12624D2E1}"/>
              </a:ext>
            </a:extLst>
          </p:cNvPr>
          <p:cNvSpPr txBox="1"/>
          <p:nvPr/>
        </p:nvSpPr>
        <p:spPr>
          <a:xfrm>
            <a:off x="10592058" y="1538484"/>
            <a:ext cx="829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</a:rPr>
              <a:t>Beam direction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AA48396-6CA9-6087-5EBB-8E5674A38C6B}"/>
              </a:ext>
            </a:extLst>
          </p:cNvPr>
          <p:cNvSpPr txBox="1"/>
          <p:nvPr/>
        </p:nvSpPr>
        <p:spPr>
          <a:xfrm>
            <a:off x="6061376" y="4875659"/>
            <a:ext cx="1324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PWFA regime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0230F7E-8AE1-5045-BC63-95EF3C350F75}"/>
              </a:ext>
            </a:extLst>
          </p:cNvPr>
          <p:cNvSpPr txBox="1"/>
          <p:nvPr/>
        </p:nvSpPr>
        <p:spPr>
          <a:xfrm>
            <a:off x="9754521" y="1160627"/>
            <a:ext cx="132491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/>
              <a:t>PWFA regime</a:t>
            </a: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78F2D652-F21A-01F6-6768-4AFC0529EC8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2802" y="5188935"/>
            <a:ext cx="2487228" cy="1373585"/>
          </a:xfrm>
          <a:prstGeom prst="rect">
            <a:avLst/>
          </a:prstGeom>
        </p:spPr>
      </p:pic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5C5F0E2D-28D7-BD03-8278-30E3E66279F8}"/>
              </a:ext>
            </a:extLst>
          </p:cNvPr>
          <p:cNvCxnSpPr>
            <a:cxnSpLocks/>
          </p:cNvCxnSpPr>
          <p:nvPr/>
        </p:nvCxnSpPr>
        <p:spPr>
          <a:xfrm flipH="1">
            <a:off x="5842802" y="4362450"/>
            <a:ext cx="456398" cy="1304925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66E76D0-7964-2B2E-7174-5CE68AC1C9D1}"/>
              </a:ext>
            </a:extLst>
          </p:cNvPr>
          <p:cNvCxnSpPr>
            <a:cxnSpLocks/>
          </p:cNvCxnSpPr>
          <p:nvPr/>
        </p:nvCxnSpPr>
        <p:spPr>
          <a:xfrm>
            <a:off x="6267435" y="4362450"/>
            <a:ext cx="2044645" cy="1343025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B0930933-53C6-5BE2-FADE-2595C57F5A24}"/>
              </a:ext>
            </a:extLst>
          </p:cNvPr>
          <p:cNvSpPr/>
          <p:nvPr/>
        </p:nvSpPr>
        <p:spPr>
          <a:xfrm>
            <a:off x="9317098" y="6415424"/>
            <a:ext cx="2265302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H. Zhang, WG3 Th 14:50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DE9A6F-8480-D010-7F7C-416592EE52D6}"/>
              </a:ext>
            </a:extLst>
          </p:cNvPr>
          <p:cNvSpPr txBox="1"/>
          <p:nvPr/>
        </p:nvSpPr>
        <p:spPr>
          <a:xfrm>
            <a:off x="357810" y="5974180"/>
            <a:ext cx="2759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Credit: S. Rego, Ecole Polytechnique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D50ABB3-DAC4-B42B-F65D-EF6F87AF7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pic>
        <p:nvPicPr>
          <p:cNvPr id="9" name="Picture 8" descr="logo-X.jpg">
            <a:extLst>
              <a:ext uri="{FF2B5EF4-FFF2-40B4-BE49-F238E27FC236}">
                <a16:creationId xmlns:a16="http://schemas.microsoft.com/office/drawing/2014/main" id="{318AFF49-CDB2-6436-5EAD-B683C286038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3134" y="164420"/>
            <a:ext cx="479532" cy="655938"/>
          </a:xfrm>
          <a:prstGeom prst="rect">
            <a:avLst/>
          </a:prstGeom>
        </p:spPr>
      </p:pic>
      <p:pic>
        <p:nvPicPr>
          <p:cNvPr id="11" name="Picture 10" descr="Screen Shot 2016-10-14 at 8.41.11 AM.png">
            <a:extLst>
              <a:ext uri="{FF2B5EF4-FFF2-40B4-BE49-F238E27FC236}">
                <a16:creationId xmlns:a16="http://schemas.microsoft.com/office/drawing/2014/main" id="{6F6126B1-EF0E-0445-7A4F-A086CC1F70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4887" y="182433"/>
            <a:ext cx="735961" cy="69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41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2E585-4326-341D-5BB3-4D75DD2AB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Caractère coloré, ligne&#10;&#10;Le contenu généré par l’IA peut être incorrect.">
            <a:extLst>
              <a:ext uri="{FF2B5EF4-FFF2-40B4-BE49-F238E27FC236}">
                <a16:creationId xmlns:a16="http://schemas.microsoft.com/office/drawing/2014/main" id="{461EF33E-8275-D5B3-ACDC-24DC1C964A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73" r="5527" b="6601"/>
          <a:stretch>
            <a:fillRect/>
          </a:stretch>
        </p:blipFill>
        <p:spPr>
          <a:xfrm>
            <a:off x="8603169" y="1460019"/>
            <a:ext cx="3403206" cy="4832889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53F1335B-C57F-54F2-0013-3B05A158EDD3}"/>
              </a:ext>
            </a:extLst>
          </p:cNvPr>
          <p:cNvGrpSpPr/>
          <p:nvPr/>
        </p:nvGrpSpPr>
        <p:grpSpPr>
          <a:xfrm>
            <a:off x="158514" y="2008498"/>
            <a:ext cx="8153566" cy="4009118"/>
            <a:chOff x="158514" y="2008498"/>
            <a:chExt cx="8153566" cy="4009118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7F5B4F96-3F71-D0CA-2652-02B70F048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8514" y="2008498"/>
              <a:ext cx="8153566" cy="4009118"/>
            </a:xfrm>
            <a:prstGeom prst="rect">
              <a:avLst/>
            </a:prstGeom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9A7E3B4-DE42-A2E3-5A40-B45C3220B597}"/>
                </a:ext>
              </a:extLst>
            </p:cNvPr>
            <p:cNvSpPr/>
            <p:nvPr/>
          </p:nvSpPr>
          <p:spPr>
            <a:xfrm>
              <a:off x="6530340" y="4838044"/>
              <a:ext cx="1165860" cy="6421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A7CBCDF-AE30-DBE1-2A60-60EDA620E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Optical probing of plasma wakes via dark field </a:t>
            </a:r>
            <a:r>
              <a:rPr lang="en-US" sz="2800" dirty="0" err="1"/>
              <a:t>shadowgraphy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8B895-9E2C-6198-DAF7-F7BAFCAB6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23</a:t>
            </a:fld>
            <a:endParaRPr lang="en-US"/>
          </a:p>
        </p:txBody>
      </p:sp>
      <p:cxnSp>
        <p:nvCxnSpPr>
          <p:cNvPr id="71" name="Connecteur droit avec flèche 62">
            <a:extLst>
              <a:ext uri="{FF2B5EF4-FFF2-40B4-BE49-F238E27FC236}">
                <a16:creationId xmlns:a16="http://schemas.microsoft.com/office/drawing/2014/main" id="{1AFE2121-27B7-4167-7942-10EDB6BB9E2F}"/>
              </a:ext>
            </a:extLst>
          </p:cNvPr>
          <p:cNvCxnSpPr/>
          <p:nvPr/>
        </p:nvCxnSpPr>
        <p:spPr>
          <a:xfrm>
            <a:off x="9615135" y="1738539"/>
            <a:ext cx="432048" cy="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ZoneTexte 69">
            <a:extLst>
              <a:ext uri="{FF2B5EF4-FFF2-40B4-BE49-F238E27FC236}">
                <a16:creationId xmlns:a16="http://schemas.microsoft.com/office/drawing/2014/main" id="{7D9050B1-A796-AFE9-DA90-0F526CAE6D5F}"/>
              </a:ext>
            </a:extLst>
          </p:cNvPr>
          <p:cNvSpPr txBox="1"/>
          <p:nvPr/>
        </p:nvSpPr>
        <p:spPr>
          <a:xfrm>
            <a:off x="10047183" y="1538484"/>
            <a:ext cx="829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</a:rPr>
              <a:t>Beam direction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C8D2F1-1271-35AB-183C-1DBFAE932F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946" y="5313528"/>
            <a:ext cx="2618034" cy="126631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6203E16-7D20-2294-13B5-A625173F5223}"/>
              </a:ext>
            </a:extLst>
          </p:cNvPr>
          <p:cNvCxnSpPr>
            <a:cxnSpLocks/>
          </p:cNvCxnSpPr>
          <p:nvPr/>
        </p:nvCxnSpPr>
        <p:spPr>
          <a:xfrm flipH="1">
            <a:off x="5842802" y="4362450"/>
            <a:ext cx="456398" cy="1304925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2A6BAC-1443-1628-9B62-3F798AAFD044}"/>
              </a:ext>
            </a:extLst>
          </p:cNvPr>
          <p:cNvCxnSpPr>
            <a:cxnSpLocks/>
          </p:cNvCxnSpPr>
          <p:nvPr/>
        </p:nvCxnSpPr>
        <p:spPr>
          <a:xfrm>
            <a:off x="6267435" y="4362450"/>
            <a:ext cx="2044645" cy="1343025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2931996-22C0-5A58-223A-336FB583836A}"/>
              </a:ext>
            </a:extLst>
          </p:cNvPr>
          <p:cNvSpPr txBox="1"/>
          <p:nvPr/>
        </p:nvSpPr>
        <p:spPr>
          <a:xfrm>
            <a:off x="6061376" y="4875659"/>
            <a:ext cx="16119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Wakeless regime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84362A0-2840-DC20-7392-1E5E1F86DA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4116" y="1160018"/>
            <a:ext cx="7677963" cy="1005962"/>
          </a:xfrm>
        </p:spPr>
        <p:txBody>
          <a:bodyPr/>
          <a:lstStyle/>
          <a:p>
            <a:r>
              <a:rPr lang="en-US" sz="2000" dirty="0"/>
              <a:t>Observation of plasma wakes to diagnose wake structures in PWFA and </a:t>
            </a:r>
            <a:r>
              <a:rPr lang="en-US" sz="2000" b="1" dirty="0"/>
              <a:t>exotic regimes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B46C3B-576A-8FFD-E940-29123D77B17A}"/>
              </a:ext>
            </a:extLst>
          </p:cNvPr>
          <p:cNvSpPr txBox="1"/>
          <p:nvPr/>
        </p:nvSpPr>
        <p:spPr>
          <a:xfrm>
            <a:off x="9363074" y="1160627"/>
            <a:ext cx="219480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Wakeless regime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34F24A8-4958-2AB6-C31B-E2B720A4EEAD}"/>
              </a:ext>
            </a:extLst>
          </p:cNvPr>
          <p:cNvSpPr/>
          <p:nvPr/>
        </p:nvSpPr>
        <p:spPr>
          <a:xfrm>
            <a:off x="9317098" y="6415424"/>
            <a:ext cx="2265302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H. Zhang, WG3 Th 14:50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E5BDC3-78D4-65F0-6C04-7469E78EF3CA}"/>
              </a:ext>
            </a:extLst>
          </p:cNvPr>
          <p:cNvSpPr txBox="1"/>
          <p:nvPr/>
        </p:nvSpPr>
        <p:spPr>
          <a:xfrm>
            <a:off x="357810" y="5974180"/>
            <a:ext cx="2759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Credit: S. Rego, Ecole Polytechnique</a:t>
            </a:r>
          </a:p>
        </p:txBody>
      </p:sp>
      <p:sp>
        <p:nvSpPr>
          <p:cNvPr id="12" name="ZoneTexte 69">
            <a:extLst>
              <a:ext uri="{FF2B5EF4-FFF2-40B4-BE49-F238E27FC236}">
                <a16:creationId xmlns:a16="http://schemas.microsoft.com/office/drawing/2014/main" id="{5217358D-E1FD-EC19-A766-509C5A029A96}"/>
              </a:ext>
            </a:extLst>
          </p:cNvPr>
          <p:cNvSpPr txBox="1"/>
          <p:nvPr/>
        </p:nvSpPr>
        <p:spPr>
          <a:xfrm>
            <a:off x="9635032" y="4253789"/>
            <a:ext cx="16294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Minimal wake structure behind the beam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C822E704-3035-83B6-C85D-A7942E12E2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pic>
        <p:nvPicPr>
          <p:cNvPr id="14" name="Picture 13" descr="logo-X.jpg">
            <a:extLst>
              <a:ext uri="{FF2B5EF4-FFF2-40B4-BE49-F238E27FC236}">
                <a16:creationId xmlns:a16="http://schemas.microsoft.com/office/drawing/2014/main" id="{90101267-E12B-C8D5-E464-A759B3ABFB8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3134" y="164420"/>
            <a:ext cx="479532" cy="655938"/>
          </a:xfrm>
          <a:prstGeom prst="rect">
            <a:avLst/>
          </a:prstGeom>
        </p:spPr>
      </p:pic>
      <p:pic>
        <p:nvPicPr>
          <p:cNvPr id="17" name="Picture 16" descr="Screen Shot 2016-10-14 at 8.41.11 AM.png">
            <a:extLst>
              <a:ext uri="{FF2B5EF4-FFF2-40B4-BE49-F238E27FC236}">
                <a16:creationId xmlns:a16="http://schemas.microsoft.com/office/drawing/2014/main" id="{32CFFFBF-9CCC-B60D-7E1E-C1668295CE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4887" y="182433"/>
            <a:ext cx="735961" cy="69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80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92377-9A0B-9577-4A5B-4C5F028CC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83597"/>
            <a:ext cx="109728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Topic #2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A9D6E-022F-3F21-F316-DBE4D99EF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307D8-2EAF-4DF4-5B1A-71A62F1601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2880852"/>
            <a:ext cx="10972800" cy="3368787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Ultra-high brightness plasma injectors and brightness transformers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85537B-BFD3-492D-E5A8-84BF72C8A5A2}"/>
              </a:ext>
            </a:extLst>
          </p:cNvPr>
          <p:cNvSpPr txBox="1">
            <a:spLocks/>
          </p:cNvSpPr>
          <p:nvPr/>
        </p:nvSpPr>
        <p:spPr>
          <a:xfrm>
            <a:off x="698091" y="2655940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8C1515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875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16287-4234-BF67-9786-68C4D77C1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Plasma-wakefield injector boosts energy and brightness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29846-1C78-87AD-5D00-F022DED18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7FDEB0-29C9-3FD0-7A19-7238C77EB1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1181664"/>
            <a:ext cx="6872512" cy="2382008"/>
          </a:xfrm>
        </p:spPr>
        <p:txBody>
          <a:bodyPr/>
          <a:lstStyle/>
          <a:p>
            <a:r>
              <a:rPr lang="en-US" sz="2000" dirty="0"/>
              <a:t>Meter-scale static fill H2 gas, with H2 gas jet</a:t>
            </a:r>
          </a:p>
          <a:p>
            <a:pPr marL="0" indent="0">
              <a:buNone/>
            </a:pPr>
            <a:endParaRPr lang="en-US" sz="200" dirty="0"/>
          </a:p>
          <a:p>
            <a:r>
              <a:rPr lang="en-US" sz="2000" b="1" dirty="0"/>
              <a:t>Three stage brightness booster:</a:t>
            </a:r>
          </a:p>
          <a:p>
            <a:pPr marL="288925" lvl="1" indent="0">
              <a:buNone/>
            </a:pPr>
            <a:r>
              <a:rPr lang="en-US" dirty="0">
                <a:solidFill>
                  <a:srgbClr val="C00000"/>
                </a:solidFill>
              </a:rPr>
              <a:t>  Stage 1: </a:t>
            </a:r>
            <a:r>
              <a:rPr lang="en-US" dirty="0"/>
              <a:t>Plasma lens</a:t>
            </a:r>
          </a:p>
          <a:p>
            <a:pPr marL="288925" lvl="1" indent="0">
              <a:buNone/>
            </a:pPr>
            <a:r>
              <a:rPr lang="en-US" dirty="0">
                <a:solidFill>
                  <a:srgbClr val="C00000"/>
                </a:solidFill>
              </a:rPr>
              <a:t>  Stage 2: </a:t>
            </a:r>
            <a:r>
              <a:rPr lang="en-US" dirty="0"/>
              <a:t>Density </a:t>
            </a:r>
            <a:r>
              <a:rPr lang="en-US" dirty="0" err="1"/>
              <a:t>downramp</a:t>
            </a:r>
            <a:r>
              <a:rPr lang="en-US" dirty="0"/>
              <a:t> injection</a:t>
            </a:r>
          </a:p>
          <a:p>
            <a:pPr marL="288925" lvl="1" indent="0">
              <a:buNone/>
            </a:pPr>
            <a:r>
              <a:rPr lang="en-US" dirty="0">
                <a:solidFill>
                  <a:srgbClr val="C00000"/>
                </a:solidFill>
              </a:rPr>
              <a:t>  Stage 3: </a:t>
            </a:r>
            <a:r>
              <a:rPr lang="en-US" dirty="0"/>
              <a:t>Plasma Accelerator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E7A7F-97B8-D94B-22E7-6D395D2B0D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8"/>
          <a:stretch>
            <a:fillRect/>
          </a:stretch>
        </p:blipFill>
        <p:spPr>
          <a:xfrm>
            <a:off x="590550" y="3621609"/>
            <a:ext cx="10991850" cy="27959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F6F0AD6-BB32-BFC3-7227-8F9819996467}"/>
              </a:ext>
            </a:extLst>
          </p:cNvPr>
          <p:cNvGrpSpPr/>
          <p:nvPr/>
        </p:nvGrpSpPr>
        <p:grpSpPr>
          <a:xfrm>
            <a:off x="7608870" y="960712"/>
            <a:ext cx="4106880" cy="3195423"/>
            <a:chOff x="4203834" y="2987040"/>
            <a:chExt cx="4392156" cy="341738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93E183C-A6BD-2AF0-9A9C-8BEF19081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03834" y="2987040"/>
              <a:ext cx="4377547" cy="341738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1B6D107-7CB2-DA44-5026-EA2A90C9BFF3}"/>
                </a:ext>
              </a:extLst>
            </p:cNvPr>
            <p:cNvSpPr txBox="1"/>
            <p:nvPr/>
          </p:nvSpPr>
          <p:spPr>
            <a:xfrm>
              <a:off x="4627922" y="3009785"/>
              <a:ext cx="1907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Gas-jet in static fill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D072FE5-EAC9-0C1C-89FE-3B497948AD2A}"/>
                </a:ext>
              </a:extLst>
            </p:cNvPr>
            <p:cNvCxnSpPr>
              <a:cxnSpLocks/>
            </p:cNvCxnSpPr>
            <p:nvPr/>
          </p:nvCxnSpPr>
          <p:spPr>
            <a:xfrm>
              <a:off x="5338917" y="5117689"/>
              <a:ext cx="1016820" cy="25356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03C94C-C4DC-080E-E46F-7E0598D07D87}"/>
                </a:ext>
              </a:extLst>
            </p:cNvPr>
            <p:cNvSpPr txBox="1"/>
            <p:nvPr/>
          </p:nvSpPr>
          <p:spPr>
            <a:xfrm>
              <a:off x="4758500" y="4708099"/>
              <a:ext cx="1490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10 GeV Driver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C39BA9-80A0-A1E7-6CED-87C2044C3038}"/>
                </a:ext>
              </a:extLst>
            </p:cNvPr>
            <p:cNvSpPr txBox="1"/>
            <p:nvPr/>
          </p:nvSpPr>
          <p:spPr>
            <a:xfrm>
              <a:off x="6903123" y="5401476"/>
              <a:ext cx="829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Gas jet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18C3761-850E-4746-811A-A009883349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81455" y="3844636"/>
              <a:ext cx="220898" cy="1232795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DE9782-DCCE-B80D-2407-2DD301BF1CDD}"/>
                </a:ext>
              </a:extLst>
            </p:cNvPr>
            <p:cNvSpPr txBox="1"/>
            <p:nvPr/>
          </p:nvSpPr>
          <p:spPr>
            <a:xfrm>
              <a:off x="7186032" y="3257539"/>
              <a:ext cx="12065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Density</a:t>
              </a:r>
            </a:p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downramp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6E19260-4D2B-9383-D80D-35FAF2238D31}"/>
                </a:ext>
              </a:extLst>
            </p:cNvPr>
            <p:cNvCxnSpPr>
              <a:cxnSpLocks/>
            </p:cNvCxnSpPr>
            <p:nvPr/>
          </p:nvCxnSpPr>
          <p:spPr>
            <a:xfrm>
              <a:off x="7884171" y="5208647"/>
              <a:ext cx="508410" cy="12678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36803E-C5E9-4463-9FE4-5DBD6A64CFAF}"/>
                </a:ext>
              </a:extLst>
            </p:cNvPr>
            <p:cNvSpPr txBox="1"/>
            <p:nvPr/>
          </p:nvSpPr>
          <p:spPr>
            <a:xfrm>
              <a:off x="7819815" y="4870693"/>
              <a:ext cx="776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~2.8m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4CA751E-BD6E-A407-1F8B-6440E38C383B}"/>
              </a:ext>
            </a:extLst>
          </p:cNvPr>
          <p:cNvCxnSpPr>
            <a:cxnSpLocks/>
          </p:cNvCxnSpPr>
          <p:nvPr/>
        </p:nvCxnSpPr>
        <p:spPr>
          <a:xfrm flipV="1">
            <a:off x="3067050" y="981980"/>
            <a:ext cx="4938363" cy="3174155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6EEBBA-8D84-B9C8-C32B-02A2C6ADF894}"/>
              </a:ext>
            </a:extLst>
          </p:cNvPr>
          <p:cNvCxnSpPr>
            <a:cxnSpLocks/>
          </p:cNvCxnSpPr>
          <p:nvPr/>
        </p:nvCxnSpPr>
        <p:spPr>
          <a:xfrm flipV="1">
            <a:off x="3912193" y="3725930"/>
            <a:ext cx="4093220" cy="56505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73286D4-B7B4-9B51-DE82-A742C16799A6}"/>
              </a:ext>
            </a:extLst>
          </p:cNvPr>
          <p:cNvSpPr txBox="1"/>
          <p:nvPr/>
        </p:nvSpPr>
        <p:spPr>
          <a:xfrm>
            <a:off x="233362" y="5959751"/>
            <a:ext cx="3335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Zhang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Nat. Comms.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16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10719 (2025)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2024240-6DB3-1ABE-B3F4-207925317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pic>
        <p:nvPicPr>
          <p:cNvPr id="19" name="Picture 18" descr="ucla_logo.png">
            <a:extLst>
              <a:ext uri="{FF2B5EF4-FFF2-40B4-BE49-F238E27FC236}">
                <a16:creationId xmlns:a16="http://schemas.microsoft.com/office/drawing/2014/main" id="{2284EF80-0A2E-38EA-609A-57FC7027A54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79" t="21923" r="10763" b="21614"/>
          <a:stretch>
            <a:fillRect/>
          </a:stretch>
        </p:blipFill>
        <p:spPr>
          <a:xfrm>
            <a:off x="10880155" y="194543"/>
            <a:ext cx="1190441" cy="40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46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8ABB0-869E-9EAD-B21F-DBAB53862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5140-368E-677B-0EE9-BCE503A25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Plasma-wakefield energy and brightness booster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BF5B6-27BB-72A8-ADAE-B4261F605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6C615C-BEE6-6224-5696-7A278BA0C6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1181664"/>
            <a:ext cx="6872512" cy="2382008"/>
          </a:xfrm>
        </p:spPr>
        <p:txBody>
          <a:bodyPr/>
          <a:lstStyle/>
          <a:p>
            <a:r>
              <a:rPr lang="en-US" sz="2000" dirty="0"/>
              <a:t>Meter-scale static fill H2 gas, with H2 gas jet</a:t>
            </a:r>
          </a:p>
          <a:p>
            <a:pPr marL="0" indent="0">
              <a:buNone/>
            </a:pPr>
            <a:endParaRPr lang="en-US" sz="200" dirty="0"/>
          </a:p>
          <a:p>
            <a:r>
              <a:rPr lang="en-US" sz="2000" b="1" dirty="0"/>
              <a:t>Three stage brightness booster:</a:t>
            </a:r>
          </a:p>
          <a:p>
            <a:pPr marL="288925" lvl="1" indent="0">
              <a:buNone/>
            </a:pPr>
            <a:r>
              <a:rPr lang="en-US" dirty="0">
                <a:solidFill>
                  <a:srgbClr val="C00000"/>
                </a:solidFill>
              </a:rPr>
              <a:t>  Stage 1: </a:t>
            </a:r>
            <a:r>
              <a:rPr lang="en-US" dirty="0"/>
              <a:t>Plasma lens</a:t>
            </a:r>
          </a:p>
          <a:p>
            <a:pPr marL="288925" lvl="1" indent="0">
              <a:buNone/>
            </a:pPr>
            <a:r>
              <a:rPr lang="en-US" dirty="0">
                <a:solidFill>
                  <a:srgbClr val="C00000"/>
                </a:solidFill>
              </a:rPr>
              <a:t>  Stage 2: </a:t>
            </a:r>
            <a:r>
              <a:rPr lang="en-US" dirty="0"/>
              <a:t>Density </a:t>
            </a:r>
            <a:r>
              <a:rPr lang="en-US" dirty="0" err="1"/>
              <a:t>downramp</a:t>
            </a:r>
            <a:r>
              <a:rPr lang="en-US" dirty="0"/>
              <a:t> injection</a:t>
            </a:r>
          </a:p>
          <a:p>
            <a:pPr marL="288925" lvl="1" indent="0">
              <a:buNone/>
            </a:pPr>
            <a:r>
              <a:rPr lang="en-US" dirty="0">
                <a:solidFill>
                  <a:srgbClr val="C00000"/>
                </a:solidFill>
              </a:rPr>
              <a:t>  Stage 3: </a:t>
            </a:r>
            <a:r>
              <a:rPr lang="en-US" dirty="0"/>
              <a:t>Plasma Accelerator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16D236-A1F7-2241-8D12-D914F3FA09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8"/>
          <a:stretch>
            <a:fillRect/>
          </a:stretch>
        </p:blipFill>
        <p:spPr>
          <a:xfrm>
            <a:off x="590550" y="3621609"/>
            <a:ext cx="10991850" cy="2795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3F676E-8F4D-2022-CAE1-3C220CB645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179"/>
          <a:stretch>
            <a:fillRect/>
          </a:stretch>
        </p:blipFill>
        <p:spPr>
          <a:xfrm>
            <a:off x="5228926" y="2021683"/>
            <a:ext cx="6963074" cy="108207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AC9CF2A-ACE2-1847-6C56-401443FCD170}"/>
              </a:ext>
            </a:extLst>
          </p:cNvPr>
          <p:cNvCxnSpPr>
            <a:cxnSpLocks/>
          </p:cNvCxnSpPr>
          <p:nvPr/>
        </p:nvCxnSpPr>
        <p:spPr>
          <a:xfrm flipH="1" flipV="1">
            <a:off x="5781675" y="3103762"/>
            <a:ext cx="2657475" cy="1211063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E2DC20F-C8D1-E43B-829E-B14D737718C1}"/>
              </a:ext>
            </a:extLst>
          </p:cNvPr>
          <p:cNvCxnSpPr>
            <a:cxnSpLocks/>
          </p:cNvCxnSpPr>
          <p:nvPr/>
        </p:nvCxnSpPr>
        <p:spPr>
          <a:xfrm flipV="1">
            <a:off x="10715625" y="2867025"/>
            <a:ext cx="885825" cy="1447800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B7F1951-E6F6-25F3-5136-49D954B1E0D5}"/>
              </a:ext>
            </a:extLst>
          </p:cNvPr>
          <p:cNvSpPr txBox="1"/>
          <p:nvPr/>
        </p:nvSpPr>
        <p:spPr>
          <a:xfrm>
            <a:off x="233362" y="5959751"/>
            <a:ext cx="3335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Zhang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Nat. Comms.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16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10719 (2025)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98CA73C5-BB08-022E-48D1-5241BCF346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3951940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834F5-B140-DCB7-32A1-94CE0C036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High transformer ratio acceleration of the injected bunch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2FD4B-AAF3-8B92-37BE-F67321CF6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CA4FC6-334C-F489-EFF0-63A53CA37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506" y="2827292"/>
            <a:ext cx="7731920" cy="31053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Placeholder 4">
                <a:extLst>
                  <a:ext uri="{FF2B5EF4-FFF2-40B4-BE49-F238E27FC236}">
                    <a16:creationId xmlns:a16="http://schemas.microsoft.com/office/drawing/2014/main" id="{2F43A187-B086-9D7D-DA33-6E8794C875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5325" y="1058429"/>
                <a:ext cx="4332270" cy="1932312"/>
              </a:xfrm>
              <a:prstGeom prst="rect">
                <a:avLst/>
              </a:prstGeom>
            </p:spPr>
            <p:txBody>
              <a:bodyPr vert="horz" lIns="0" tIns="45720" rIns="91440" bIns="45720" rtlCol="0">
                <a:noAutofit/>
              </a:bodyPr>
              <a:lstStyle>
                <a:lvl1pPr marL="285750" marR="0" indent="-28575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1pPr>
                <a:lvl2pPr marL="571500" marR="0" indent="-2825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Lato" panose="020F0502020204030203" pitchFamily="34" charset="0"/>
                  <a:buChar char="-"/>
                  <a:tabLst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2pPr>
                <a:lvl3pPr marL="800100" marR="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>
                    <a:tab pos="800100" algn="l"/>
                  </a:tabLst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3pPr>
                <a:lvl4pPr marL="10287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Lato" panose="020F0502020204030203" pitchFamily="34" charset="0"/>
                  <a:buChar char="-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4pPr>
                <a:lvl5pPr marL="12573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>
                    <a:tab pos="1257300" algn="l"/>
                  </a:tabLst>
                  <a:defRPr sz="16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b="1" dirty="0"/>
                  <a:t>10 GeV incoming electron bunch</a:t>
                </a:r>
              </a:p>
              <a:p>
                <a:pPr lvl="1"/>
                <a:r>
                  <a:rPr lang="en-US" sz="1800" dirty="0"/>
                  <a:t>Charge: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=1.6 </m:t>
                    </m:r>
                  </m:oMath>
                </a14:m>
                <a:r>
                  <a:rPr lang="en-US" sz="1800" dirty="0"/>
                  <a:t>nC</a:t>
                </a:r>
              </a:p>
              <a:p>
                <a:pPr lvl="1"/>
                <a:r>
                  <a:rPr lang="en-US" sz="1800" dirty="0"/>
                  <a:t>Emittance: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=23 </m:t>
                    </m:r>
                  </m:oMath>
                </a14:m>
                <a:r>
                  <a:rPr lang="en-US" sz="1800" dirty="0"/>
                  <a:t>mm </a:t>
                </a:r>
                <a:r>
                  <a:rPr lang="en-US" sz="1800" dirty="0" err="1"/>
                  <a:t>mrad</a:t>
                </a:r>
                <a:endParaRPr lang="en-US" sz="1800" dirty="0"/>
              </a:p>
              <a:p>
                <a:pPr lvl="1"/>
                <a:r>
                  <a:rPr lang="en-US" sz="1800" dirty="0"/>
                  <a:t>Energy spread: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=0.5%</m:t>
                    </m:r>
                  </m:oMath>
                </a14:m>
                <a:endParaRPr lang="en-US" sz="1800" dirty="0"/>
              </a:p>
              <a:p>
                <a:pPr lvl="1"/>
                <a:r>
                  <a:rPr lang="en-US" sz="1800" dirty="0"/>
                  <a:t>Current: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𝑝𝑒𝑎𝑘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 ~ 8 </m:t>
                    </m:r>
                  </m:oMath>
                </a14:m>
                <a:r>
                  <a:rPr lang="en-US" dirty="0"/>
                  <a:t>kA</a:t>
                </a:r>
              </a:p>
              <a:p>
                <a:pPr lvl="1"/>
                <a:endParaRPr lang="en-US" sz="1800" dirty="0"/>
              </a:p>
            </p:txBody>
          </p:sp>
        </mc:Choice>
        <mc:Fallback>
          <p:sp>
            <p:nvSpPr>
              <p:cNvPr id="11" name="Text Placeholder 4">
                <a:extLst>
                  <a:ext uri="{FF2B5EF4-FFF2-40B4-BE49-F238E27FC236}">
                    <a16:creationId xmlns:a16="http://schemas.microsoft.com/office/drawing/2014/main" id="{2F43A187-B086-9D7D-DA33-6E8794C87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25" y="1058429"/>
                <a:ext cx="4332270" cy="1932312"/>
              </a:xfrm>
              <a:prstGeom prst="rect">
                <a:avLst/>
              </a:prstGeom>
              <a:blipFill>
                <a:blip r:embed="rId3"/>
                <a:stretch>
                  <a:fillRect l="-3938" t="-3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4">
                <a:extLst>
                  <a:ext uri="{FF2B5EF4-FFF2-40B4-BE49-F238E27FC236}">
                    <a16:creationId xmlns:a16="http://schemas.microsoft.com/office/drawing/2014/main" id="{BDB7A85D-F91F-EA1B-DC3E-D725CB3496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70548" y="1058429"/>
                <a:ext cx="4332270" cy="1921259"/>
              </a:xfrm>
              <a:prstGeom prst="rect">
                <a:avLst/>
              </a:prstGeom>
            </p:spPr>
            <p:txBody>
              <a:bodyPr vert="horz" lIns="0" tIns="45720" rIns="91440" bIns="45720" rtlCol="0">
                <a:noAutofit/>
              </a:bodyPr>
              <a:lstStyle>
                <a:lvl1pPr marL="285750" marR="0" indent="-28575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1pPr>
                <a:lvl2pPr marL="571500" marR="0" indent="-2825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Lato" panose="020F0502020204030203" pitchFamily="34" charset="0"/>
                  <a:buChar char="-"/>
                  <a:tabLst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2pPr>
                <a:lvl3pPr marL="800100" marR="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>
                    <a:tab pos="800100" algn="l"/>
                  </a:tabLst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3pPr>
                <a:lvl4pPr marL="10287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Lato" panose="020F0502020204030203" pitchFamily="34" charset="0"/>
                  <a:buChar char="-"/>
                  <a:tabLst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4pPr>
                <a:lvl5pPr marL="12573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rgbClr val="8C1515"/>
                  </a:buClr>
                  <a:buSzPct val="120000"/>
                  <a:buFont typeface="Arial" panose="020B0604020202020204" pitchFamily="34" charset="0"/>
                  <a:buChar char="•"/>
                  <a:tabLst>
                    <a:tab pos="1257300" algn="l"/>
                  </a:tabLst>
                  <a:defRPr sz="16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77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b="1" dirty="0"/>
                  <a:t>Outgoing beams:</a:t>
                </a:r>
              </a:p>
              <a:p>
                <a:pPr lvl="1"/>
                <a:r>
                  <a:rPr lang="en-US" sz="1800" dirty="0"/>
                  <a:t>Injected charge: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</m:oMath>
                </a14:m>
                <a:r>
                  <a:rPr lang="en-US" sz="1800" dirty="0"/>
                  <a:t> up to ~40 </a:t>
                </a:r>
                <a:r>
                  <a:rPr lang="en-US" sz="1800" dirty="0" err="1"/>
                  <a:t>pC</a:t>
                </a:r>
                <a:endParaRPr lang="en-US" sz="1800" dirty="0"/>
              </a:p>
              <a:p>
                <a:pPr lvl="1"/>
                <a:r>
                  <a:rPr lang="en-US" sz="1800" dirty="0"/>
                  <a:t>Emittance: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&lt;~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sz="1800" dirty="0"/>
                  <a:t>mm </a:t>
                </a:r>
                <a:r>
                  <a:rPr lang="en-US" sz="1800" dirty="0" err="1"/>
                  <a:t>mrad</a:t>
                </a:r>
                <a:endParaRPr lang="en-US" sz="1800" dirty="0"/>
              </a:p>
              <a:p>
                <a:pPr lvl="1"/>
                <a:r>
                  <a:rPr lang="en-US" sz="1800" dirty="0"/>
                  <a:t>Energy spread: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 ~ 1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US" sz="1800" dirty="0"/>
              </a:p>
              <a:p>
                <a:pPr lvl="1"/>
                <a:r>
                  <a:rPr lang="en-US" sz="1800" dirty="0"/>
                  <a:t>Current: ??</a:t>
                </a:r>
              </a:p>
              <a:p>
                <a:pPr lvl="1"/>
                <a:endParaRPr lang="en-US" sz="1800" dirty="0"/>
              </a:p>
            </p:txBody>
          </p:sp>
        </mc:Choice>
        <mc:Fallback xmlns="">
          <p:sp>
            <p:nvSpPr>
              <p:cNvPr id="12" name="Text Placeholder 4">
                <a:extLst>
                  <a:ext uri="{FF2B5EF4-FFF2-40B4-BE49-F238E27FC236}">
                    <a16:creationId xmlns:a16="http://schemas.microsoft.com/office/drawing/2014/main" id="{BDB7A85D-F91F-EA1B-DC3E-D725CB3496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548" y="1058429"/>
                <a:ext cx="4332270" cy="1921259"/>
              </a:xfrm>
              <a:prstGeom prst="rect">
                <a:avLst/>
              </a:prstGeom>
              <a:blipFill>
                <a:blip r:embed="rId4"/>
                <a:stretch>
                  <a:fillRect l="-3938" t="-3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4C05942-7DA3-1563-5D98-90DCB0959923}"/>
              </a:ext>
            </a:extLst>
          </p:cNvPr>
          <p:cNvSpPr txBox="1"/>
          <p:nvPr/>
        </p:nvSpPr>
        <p:spPr>
          <a:xfrm>
            <a:off x="0" y="6056171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Plasma injected bunches accelerated up to 30 GeV with transformer ratio greater than 2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22EF11-1DD6-427A-D2C2-FB1FB5426E4F}"/>
              </a:ext>
            </a:extLst>
          </p:cNvPr>
          <p:cNvSpPr/>
          <p:nvPr/>
        </p:nvSpPr>
        <p:spPr>
          <a:xfrm>
            <a:off x="9412348" y="5047456"/>
            <a:ext cx="2265302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C. Zhang, WG3 Tu 13:30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CC4ADF29-749F-23DF-CB09-31AA4A316A4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09797" y="3368505"/>
            <a:ext cx="3279904" cy="1196927"/>
          </a:xfrm>
        </p:spPr>
        <p:txBody>
          <a:bodyPr/>
          <a:lstStyle/>
          <a:p>
            <a:r>
              <a:rPr lang="en-US" sz="2000" dirty="0"/>
              <a:t>Extension of this idea:</a:t>
            </a:r>
          </a:p>
          <a:p>
            <a:pPr lvl="1"/>
            <a:r>
              <a:rPr lang="en-US" sz="1800" dirty="0"/>
              <a:t>TeV electron beams from Plasma Acceleration via Regenerative Cascading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E6810A-4A2E-6EC8-DFD1-4B5AB005BC6F}"/>
              </a:ext>
            </a:extLst>
          </p:cNvPr>
          <p:cNvSpPr txBox="1"/>
          <p:nvPr/>
        </p:nvSpPr>
        <p:spPr>
          <a:xfrm>
            <a:off x="8975590" y="4670559"/>
            <a:ext cx="3264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Zhang and Joshi , arXiv:2607.07979 (2026)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4C17CAD-44F3-78F7-4AC3-84032C88A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3606451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839806D-D0D1-CFFE-F009-8A5A58700C37}"/>
              </a:ext>
            </a:extLst>
          </p:cNvPr>
          <p:cNvGrpSpPr/>
          <p:nvPr/>
        </p:nvGrpSpPr>
        <p:grpSpPr>
          <a:xfrm>
            <a:off x="8141431" y="1193191"/>
            <a:ext cx="3070621" cy="4354125"/>
            <a:chOff x="8267700" y="998320"/>
            <a:chExt cx="3070621" cy="435412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C532A21-7029-1A3A-7900-E05F50D27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89226" y="1022416"/>
              <a:ext cx="3049095" cy="4330029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C35958D-174A-D362-E73F-DF01B4804237}"/>
                </a:ext>
              </a:extLst>
            </p:cNvPr>
            <p:cNvSpPr/>
            <p:nvPr/>
          </p:nvSpPr>
          <p:spPr>
            <a:xfrm>
              <a:off x="8267700" y="998320"/>
              <a:ext cx="295275" cy="344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152FC0C-CFD5-048C-EA1B-133B88AAF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Brightness transformer with high conversion efficiency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E43D91-2D67-98FC-B248-2CBE05C5A7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A9E2C2-1459-0BD7-0C8B-F3EF2BD79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0341"/>
          <a:stretch>
            <a:fillRect/>
          </a:stretch>
        </p:blipFill>
        <p:spPr>
          <a:xfrm>
            <a:off x="1685925" y="2962691"/>
            <a:ext cx="4706286" cy="2934456"/>
          </a:xfrm>
          <a:prstGeom prst="rect">
            <a:avLst/>
          </a:prstGeom>
        </p:spPr>
      </p:pic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2C58967-8EE6-112D-F0A6-06B9913CCD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1066801"/>
            <a:ext cx="7953375" cy="902436"/>
          </a:xfrm>
        </p:spPr>
        <p:txBody>
          <a:bodyPr/>
          <a:lstStyle/>
          <a:p>
            <a:r>
              <a:rPr lang="en-US" sz="2000" dirty="0"/>
              <a:t>Use the measured </a:t>
            </a:r>
            <a:r>
              <a:rPr lang="en-US" sz="2000" i="1" dirty="0"/>
              <a:t>energy spectrum</a:t>
            </a:r>
            <a:r>
              <a:rPr lang="en-US" sz="2000" dirty="0"/>
              <a:t> to infer the </a:t>
            </a:r>
            <a:r>
              <a:rPr lang="en-US" sz="2000" i="1" dirty="0"/>
              <a:t>current profile </a:t>
            </a:r>
            <a:r>
              <a:rPr lang="en-US" sz="2000" dirty="0"/>
              <a:t>from a physics informed model of the plasma acceleration process</a:t>
            </a:r>
          </a:p>
          <a:p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36EA89-BA16-6A76-325C-37158AC5E16B}"/>
              </a:ext>
            </a:extLst>
          </p:cNvPr>
          <p:cNvSpPr txBox="1"/>
          <p:nvPr/>
        </p:nvSpPr>
        <p:spPr>
          <a:xfrm>
            <a:off x="8289068" y="5624830"/>
            <a:ext cx="3335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Zhang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Nat. Comms.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16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10719 (2025)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B83C73B-9CC1-8877-D8B4-E2DBD7253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79" y="1863981"/>
            <a:ext cx="6887277" cy="102964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4C64500-E52C-36B0-757E-49456884592F}"/>
              </a:ext>
            </a:extLst>
          </p:cNvPr>
          <p:cNvSpPr txBox="1"/>
          <p:nvPr/>
        </p:nvSpPr>
        <p:spPr>
          <a:xfrm>
            <a:off x="0" y="6056171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Brightness of injected beams up to 38x brighter than incoming bunch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01E3762F-6788-C1B9-9B94-765999B51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991495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186924F9-CDE5-8970-91E9-41309B58EE4F}"/>
              </a:ext>
            </a:extLst>
          </p:cNvPr>
          <p:cNvGrpSpPr/>
          <p:nvPr/>
        </p:nvGrpSpPr>
        <p:grpSpPr>
          <a:xfrm>
            <a:off x="6924675" y="1438417"/>
            <a:ext cx="4724400" cy="1778522"/>
            <a:chOff x="6901591" y="1471438"/>
            <a:chExt cx="4724400" cy="177852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E89DAEE-E271-205F-70B7-0CD5BCD6B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01591" y="1471438"/>
              <a:ext cx="4724400" cy="1778522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A752E99-58CC-1BEF-D189-EB72808D3F6B}"/>
                </a:ext>
              </a:extLst>
            </p:cNvPr>
            <p:cNvSpPr/>
            <p:nvPr/>
          </p:nvSpPr>
          <p:spPr>
            <a:xfrm>
              <a:off x="6940550" y="1543050"/>
              <a:ext cx="488950" cy="336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0BD5A3-9840-6190-3F2B-5B84DE72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Stable density </a:t>
            </a:r>
            <a:r>
              <a:rPr lang="en-US" sz="2800" dirty="0" err="1"/>
              <a:t>downramp</a:t>
            </a:r>
            <a:r>
              <a:rPr lang="en-US" sz="2800" dirty="0"/>
              <a:t> injection – 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7E1FE-A3CD-2193-74BC-5B4DF6188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AAA686-CC13-F340-423C-B5C8E665EB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1066800"/>
            <a:ext cx="5124450" cy="600569"/>
          </a:xfrm>
        </p:spPr>
        <p:txBody>
          <a:bodyPr/>
          <a:lstStyle/>
          <a:p>
            <a:r>
              <a:rPr lang="en-US" sz="2000" dirty="0"/>
              <a:t>New fixed length plasma source tested</a:t>
            </a:r>
          </a:p>
          <a:p>
            <a:pPr lvl="1"/>
            <a:endParaRPr lang="en-US" sz="1600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2FBFAD3-1BDC-0ED1-B4C9-90DA396392E9}"/>
              </a:ext>
            </a:extLst>
          </p:cNvPr>
          <p:cNvSpPr txBox="1">
            <a:spLocks/>
          </p:cNvSpPr>
          <p:nvPr/>
        </p:nvSpPr>
        <p:spPr>
          <a:xfrm>
            <a:off x="6724650" y="1066800"/>
            <a:ext cx="5124450" cy="5182839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marR="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571500" marR="0" indent="-2825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00100" marR="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800100" algn="l"/>
              </a:tabLst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0287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1257300" algn="l"/>
              </a:tabLst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Modulated </a:t>
            </a:r>
            <a:r>
              <a:rPr lang="en-US" sz="2000" dirty="0" err="1"/>
              <a:t>downramp</a:t>
            </a:r>
            <a:r>
              <a:rPr lang="en-US" sz="2000" dirty="0"/>
              <a:t> injection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4095FA-91CB-039C-430E-D89821D5D89C}"/>
              </a:ext>
            </a:extLst>
          </p:cNvPr>
          <p:cNvSpPr txBox="1"/>
          <p:nvPr/>
        </p:nvSpPr>
        <p:spPr>
          <a:xfrm>
            <a:off x="8950867" y="3241492"/>
            <a:ext cx="29839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Xu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Nat. Comms.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13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3364 (2022)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06620B-5BC2-867B-5C1E-3EDBCBE4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3666360"/>
            <a:ext cx="2509236" cy="19734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482D1C-51E7-20B5-F7B6-D25DA1070C02}"/>
              </a:ext>
            </a:extLst>
          </p:cNvPr>
          <p:cNvSpPr txBox="1"/>
          <p:nvPr/>
        </p:nvSpPr>
        <p:spPr>
          <a:xfrm>
            <a:off x="0" y="6056171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Generating stable, low-emittance, pre-bunched beams in a plasma wakefield accelerator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DA2F51B-B6ED-D536-5768-E5145B26D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1667369"/>
            <a:ext cx="5124450" cy="1375590"/>
          </a:xfrm>
          <a:prstGeom prst="rect">
            <a:avLst/>
          </a:prstGeom>
        </p:spPr>
      </p:pic>
      <p:pic>
        <p:nvPicPr>
          <p:cNvPr id="20" name="shock7_density_3mm_height.pdf" descr="shock7_density_3mm_height.pdf">
            <a:extLst>
              <a:ext uri="{FF2B5EF4-FFF2-40B4-BE49-F238E27FC236}">
                <a16:creationId xmlns:a16="http://schemas.microsoft.com/office/drawing/2014/main" id="{F8B0D1B0-1BEE-6CFC-B592-638618F0E4B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3210906"/>
            <a:ext cx="4066245" cy="28463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Fig 4 PWFA simulation.pdf" descr="Fig 4 PWFA simulation.pdf">
            <a:extLst>
              <a:ext uri="{FF2B5EF4-FFF2-40B4-BE49-F238E27FC236}">
                <a16:creationId xmlns:a16="http://schemas.microsoft.com/office/drawing/2014/main" id="{D3FCE8C1-A5A1-04A4-C355-917861627A4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000"/>
          <a:stretch>
            <a:fillRect/>
          </a:stretch>
        </p:blipFill>
        <p:spPr>
          <a:xfrm>
            <a:off x="9026905" y="3639028"/>
            <a:ext cx="2594261" cy="2180052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949880B-D593-2390-1FDF-2DCBEA29CE56}"/>
              </a:ext>
            </a:extLst>
          </p:cNvPr>
          <p:cNvSpPr txBox="1"/>
          <p:nvPr/>
        </p:nvSpPr>
        <p:spPr>
          <a:xfrm>
            <a:off x="10203775" y="5768513"/>
            <a:ext cx="18193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Credit: C. Zhang, UCLA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80CA7C2-7AE1-5DE1-DDAE-C76A8ED0A4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1717138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FA7A0-7492-B061-E04F-B2092B435C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354D71E-C1FD-A7AB-F683-1DDCB7134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8" t="15471" r="7293" b="11329"/>
          <a:stretch>
            <a:fillRect/>
          </a:stretch>
        </p:blipFill>
        <p:spPr bwMode="auto">
          <a:xfrm>
            <a:off x="304059" y="2527652"/>
            <a:ext cx="11468841" cy="354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2DDBF3AD-677C-62C4-D5B1-AC1DEA23DDB9}"/>
              </a:ext>
            </a:extLst>
          </p:cNvPr>
          <p:cNvSpPr/>
          <p:nvPr/>
        </p:nvSpPr>
        <p:spPr>
          <a:xfrm rot="21060000">
            <a:off x="573440" y="4185169"/>
            <a:ext cx="8400227" cy="525528"/>
          </a:xfrm>
          <a:prstGeom prst="rightArrow">
            <a:avLst/>
          </a:prstGeom>
          <a:solidFill>
            <a:schemeClr val="accent2">
              <a:alpha val="70000"/>
            </a:schemeClr>
          </a:solidFill>
          <a:ln>
            <a:solidFill>
              <a:schemeClr val="accent2">
                <a:shade val="15000"/>
                <a:alpha val="7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FFTB: 1999-2006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4BC0E7A-7F17-FF9A-E0F1-F8261997410A}"/>
              </a:ext>
            </a:extLst>
          </p:cNvPr>
          <p:cNvSpPr/>
          <p:nvPr/>
        </p:nvSpPr>
        <p:spPr>
          <a:xfrm rot="21060000">
            <a:off x="683007" y="4968997"/>
            <a:ext cx="5583795" cy="525528"/>
          </a:xfrm>
          <a:prstGeom prst="rightArrow">
            <a:avLst/>
          </a:prstGeom>
          <a:solidFill>
            <a:srgbClr val="FFC000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FACET: 2010-2016</a:t>
            </a:r>
          </a:p>
        </p:txBody>
      </p:sp>
      <p:pic>
        <p:nvPicPr>
          <p:cNvPr id="13" name="Picture 2" descr="figure 2">
            <a:extLst>
              <a:ext uri="{FF2B5EF4-FFF2-40B4-BE49-F238E27FC236}">
                <a16:creationId xmlns:a16="http://schemas.microsoft.com/office/drawing/2014/main" id="{AFF1AAD5-2BC1-1F66-F028-AE6053859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7" t="-2010" r="-2780" b="-2160"/>
          <a:stretch>
            <a:fillRect/>
          </a:stretch>
        </p:blipFill>
        <p:spPr bwMode="auto">
          <a:xfrm>
            <a:off x="6096000" y="1103113"/>
            <a:ext cx="2604011" cy="3025774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8F45EB-D1A1-31A7-1973-1AB674F0F4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t="-1399" r="-1646" b="1"/>
          <a:stretch>
            <a:fillRect/>
          </a:stretch>
        </p:blipFill>
        <p:spPr>
          <a:xfrm>
            <a:off x="9002406" y="2716161"/>
            <a:ext cx="2646875" cy="3593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F82CA7-2FDD-18AC-0D5F-60B460600800}"/>
              </a:ext>
            </a:extLst>
          </p:cNvPr>
          <p:cNvSpPr txBox="1"/>
          <p:nvPr/>
        </p:nvSpPr>
        <p:spPr>
          <a:xfrm>
            <a:off x="8786407" y="1288048"/>
            <a:ext cx="2660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>
                    <a:lumMod val="50000"/>
                  </a:schemeClr>
                </a:solidFill>
              </a:rPr>
              <a:t>Litos, et al., Nature 515, 92 (2014)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71DC9A-CB2B-C90A-37CE-680A7CC11815}"/>
              </a:ext>
            </a:extLst>
          </p:cNvPr>
          <p:cNvSpPr txBox="1"/>
          <p:nvPr/>
        </p:nvSpPr>
        <p:spPr>
          <a:xfrm>
            <a:off x="9676742" y="2138457"/>
            <a:ext cx="2245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>
                    <a:lumMod val="50000"/>
                  </a:schemeClr>
                </a:solidFill>
              </a:rPr>
              <a:t>Litos, et al., PPCF 58, (2016)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01C2289-3C6B-8B6C-1B54-81A3B3D53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6700"/>
            <a:ext cx="10972800" cy="631825"/>
          </a:xfrm>
        </p:spPr>
        <p:txBody>
          <a:bodyPr>
            <a:normAutofit/>
          </a:bodyPr>
          <a:lstStyle/>
          <a:p>
            <a:r>
              <a:rPr lang="en-US" sz="2800" dirty="0"/>
              <a:t>Beam driven PWFA at SLAC - FACET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7F6AAF5-6A08-BF5C-7FD2-D0AE89D4252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1288047"/>
            <a:ext cx="5223349" cy="947153"/>
          </a:xfrm>
        </p:spPr>
        <p:txBody>
          <a:bodyPr/>
          <a:lstStyle/>
          <a:p>
            <a:r>
              <a:rPr lang="en-US" sz="2000" dirty="0"/>
              <a:t>Two bunch PWFA</a:t>
            </a:r>
          </a:p>
          <a:p>
            <a:r>
              <a:rPr lang="en-US" sz="2000" dirty="0"/>
              <a:t>Multi-GeV energy gain, few-% transfer eff.</a:t>
            </a:r>
          </a:p>
          <a:p>
            <a:endParaRPr lang="en-US" sz="2000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4BDFB0C8-7FF6-5A0C-D4E2-9A2BEF094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996292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405E9-4DF9-7B4B-F761-59A9F8227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Trojan Horse injection for ultra-bright electron beams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DD08E-0DF9-C203-B895-8963292E0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381CD7-C344-2566-4050-D66E3FFB12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3497523"/>
            <a:ext cx="6019216" cy="2690472"/>
          </a:xfrm>
        </p:spPr>
        <p:txBody>
          <a:bodyPr/>
          <a:lstStyle/>
          <a:p>
            <a:r>
              <a:rPr lang="en-US" sz="2000" dirty="0"/>
              <a:t>Collinear Trojan Horse injection</a:t>
            </a:r>
          </a:p>
          <a:p>
            <a:pPr lvl="1"/>
            <a:r>
              <a:rPr lang="en-US" sz="1800" dirty="0">
                <a:sym typeface="Wingdings" panose="05000000000000000000" pitchFamily="2" charset="2"/>
              </a:rPr>
              <a:t>nm rad-scale emittance</a:t>
            </a:r>
          </a:p>
          <a:p>
            <a:pPr lvl="1"/>
            <a:r>
              <a:rPr lang="en-US" sz="1800" dirty="0">
                <a:sym typeface="Wingdings" panose="05000000000000000000" pitchFamily="2" charset="2"/>
              </a:rPr>
              <a:t>Application towards future light sources</a:t>
            </a:r>
          </a:p>
          <a:p>
            <a:pPr lvl="1"/>
            <a:endParaRPr lang="en-US" sz="1800" dirty="0"/>
          </a:p>
          <a:p>
            <a:endParaRPr lang="en-US" sz="2000" dirty="0"/>
          </a:p>
          <a:p>
            <a:r>
              <a:rPr lang="en-US" sz="2000" dirty="0"/>
              <a:t>Reconfiguration of the FACET-II experimental area underway!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E9AC7C-A871-7954-84AF-EC0EA9A82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079" y="1256310"/>
            <a:ext cx="6019216" cy="43453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8B7403-E762-8D38-0392-6FF5B25101CD}"/>
              </a:ext>
            </a:extLst>
          </p:cNvPr>
          <p:cNvSpPr txBox="1"/>
          <p:nvPr/>
        </p:nvSpPr>
        <p:spPr>
          <a:xfrm>
            <a:off x="2090265" y="6070491"/>
            <a:ext cx="7771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/>
              <a:t>First collinear Trojan Horse injection experiments will take place this fall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B822E7-912C-418E-D844-9242B482EEB1}"/>
              </a:ext>
            </a:extLst>
          </p:cNvPr>
          <p:cNvSpPr txBox="1"/>
          <p:nvPr/>
        </p:nvSpPr>
        <p:spPr>
          <a:xfrm>
            <a:off x="2299993" y="3046541"/>
            <a:ext cx="45981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Habib and Heinemann,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Ann. Phys. 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353, 2200655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7BBD05-066C-7B08-F6B1-B2870408F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83" y="1071485"/>
            <a:ext cx="6246688" cy="1975056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0B08C16-5672-EC5B-D882-3AD9BC5D9E2C}"/>
              </a:ext>
            </a:extLst>
          </p:cNvPr>
          <p:cNvSpPr/>
          <p:nvPr/>
        </p:nvSpPr>
        <p:spPr>
          <a:xfrm>
            <a:off x="6628816" y="5605275"/>
            <a:ext cx="2400951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N. Thomas, WG3 M 13:50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2C429D8-7944-B0D2-8017-F13CF00AE2B4}"/>
              </a:ext>
            </a:extLst>
          </p:cNvPr>
          <p:cNvSpPr/>
          <p:nvPr/>
        </p:nvSpPr>
        <p:spPr>
          <a:xfrm>
            <a:off x="9329170" y="5607071"/>
            <a:ext cx="2526942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E. Hartmann, WG5 M 14:50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4639BB3-E9B3-C4C9-89E5-E49134E2D9CA}"/>
              </a:ext>
            </a:extLst>
          </p:cNvPr>
          <p:cNvSpPr/>
          <p:nvPr/>
        </p:nvSpPr>
        <p:spPr>
          <a:xfrm>
            <a:off x="1123203" y="4927852"/>
            <a:ext cx="3870925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B. Hidding, WG6 M 16:40, WG3 Th 14:30, 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FB5C9E-9159-CF1C-BCA6-8DA1FED9E500}"/>
              </a:ext>
            </a:extLst>
          </p:cNvPr>
          <p:cNvSpPr txBox="1"/>
          <p:nvPr/>
        </p:nvSpPr>
        <p:spPr>
          <a:xfrm>
            <a:off x="1421551" y="4537524"/>
            <a:ext cx="3274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Habib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et al.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Nat. Comms. 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14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1054 (2023)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E7B851-6EC7-8647-B1E9-015FA5A986BB}"/>
              </a:ext>
            </a:extLst>
          </p:cNvPr>
          <p:cNvSpPr txBox="1"/>
          <p:nvPr/>
        </p:nvSpPr>
        <p:spPr>
          <a:xfrm>
            <a:off x="8667242" y="946875"/>
            <a:ext cx="19253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New FACET IP layout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AFC99C3-331B-6A0B-51A2-5113A2486E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pic>
        <p:nvPicPr>
          <p:cNvPr id="8" name="Picture 7" descr="Home">
            <a:extLst>
              <a:ext uri="{FF2B5EF4-FFF2-40B4-BE49-F238E27FC236}">
                <a16:creationId xmlns:a16="http://schemas.microsoft.com/office/drawing/2014/main" id="{5032F0CC-1E5B-9E12-B5AC-4E26AD3518F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4807" y="97126"/>
            <a:ext cx="1309301" cy="69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207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08C0D-D813-07CF-E191-B5ED4CBF5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6701"/>
            <a:ext cx="11319934" cy="632152"/>
          </a:xfrm>
        </p:spPr>
        <p:txBody>
          <a:bodyPr>
            <a:noAutofit/>
          </a:bodyPr>
          <a:lstStyle/>
          <a:p>
            <a:r>
              <a:rPr lang="en-US" sz="2800" dirty="0"/>
              <a:t>Energy chirp in PWFA beams enable compression to &lt;100 nm duration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278C4-31A8-1BCA-7478-7286531454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31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624D7D-2A6C-E9A5-4F45-9DAEB0B08AE5}"/>
              </a:ext>
            </a:extLst>
          </p:cNvPr>
          <p:cNvGrpSpPr/>
          <p:nvPr/>
        </p:nvGrpSpPr>
        <p:grpSpPr>
          <a:xfrm>
            <a:off x="310324" y="1075424"/>
            <a:ext cx="11619210" cy="4631109"/>
            <a:chOff x="310324" y="1075424"/>
            <a:chExt cx="11619210" cy="463110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C42AE17-C86C-9CA6-17A3-F5C8FE20F617}"/>
                </a:ext>
              </a:extLst>
            </p:cNvPr>
            <p:cNvSpPr/>
            <p:nvPr/>
          </p:nvSpPr>
          <p:spPr>
            <a:xfrm>
              <a:off x="6359870" y="2422506"/>
              <a:ext cx="460593" cy="140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woPt" dir="t"/>
            </a:scene3d>
            <a:sp3d extrusionH="635000" contourW="6350" prstMaterial="clear">
              <a:bevelT w="0" h="0"/>
              <a:bevelB w="0" h="0"/>
              <a:extrusionClr>
                <a:schemeClr val="bg1">
                  <a:lumMod val="75000"/>
                </a:schemeClr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86CCAEF-0596-B014-D1C9-E50C23958AD8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flipH="1">
              <a:off x="4988859" y="2483948"/>
              <a:ext cx="1267491" cy="344496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5EC12AF-FD6B-0426-0325-6F1BF0DF20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2365" y="2221974"/>
              <a:ext cx="0" cy="100226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05EF483-2A3D-F8F1-6D66-943B61169BE5}"/>
                </a:ext>
              </a:extLst>
            </p:cNvPr>
            <p:cNvCxnSpPr>
              <a:cxnSpLocks/>
            </p:cNvCxnSpPr>
            <p:nvPr/>
          </p:nvCxnSpPr>
          <p:spPr>
            <a:xfrm>
              <a:off x="479984" y="2668847"/>
              <a:ext cx="105648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ircle: Hollow 12">
              <a:extLst>
                <a:ext uri="{FF2B5EF4-FFF2-40B4-BE49-F238E27FC236}">
                  <a16:creationId xmlns:a16="http://schemas.microsoft.com/office/drawing/2014/main" id="{EA88D866-193F-6F5E-727E-BFF4BB4C2CD7}"/>
                </a:ext>
              </a:extLst>
            </p:cNvPr>
            <p:cNvSpPr/>
            <p:nvPr/>
          </p:nvSpPr>
          <p:spPr>
            <a:xfrm rot="356317">
              <a:off x="4561236" y="2696064"/>
              <a:ext cx="460589" cy="420886"/>
            </a:xfrm>
            <a:prstGeom prst="donu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scene3d>
              <a:camera prst="orthographicFront">
                <a:rot lat="1200000" lon="3000000" rev="0"/>
              </a:camera>
              <a:lightRig rig="twoPt" dir="t"/>
            </a:scene3d>
            <a:sp3d extrusionH="127000">
              <a:extrusionClr>
                <a:schemeClr val="bg1">
                  <a:lumMod val="65000"/>
                </a:schemeClr>
              </a:extrusion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35394E30-1F4B-F5D9-E7BA-648D901BB7BC}"/>
                </a:ext>
              </a:extLst>
            </p:cNvPr>
            <p:cNvSpPr/>
            <p:nvPr/>
          </p:nvSpPr>
          <p:spPr>
            <a:xfrm rot="356317">
              <a:off x="4286041" y="2763631"/>
              <a:ext cx="460589" cy="420886"/>
            </a:xfrm>
            <a:prstGeom prst="donu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scene3d>
              <a:camera prst="orthographicFront">
                <a:rot lat="1200000" lon="3000000" rev="0"/>
              </a:camera>
              <a:lightRig rig="twoPt" dir="t"/>
            </a:scene3d>
            <a:sp3d extrusionH="127000">
              <a:extrusionClr>
                <a:schemeClr val="bg1">
                  <a:lumMod val="65000"/>
                </a:schemeClr>
              </a:extrusion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B678BB-E79D-2E31-01C4-18548E0C4101}"/>
                </a:ext>
              </a:extLst>
            </p:cNvPr>
            <p:cNvSpPr/>
            <p:nvPr/>
          </p:nvSpPr>
          <p:spPr>
            <a:xfrm>
              <a:off x="2286457" y="3389051"/>
              <a:ext cx="460593" cy="261299"/>
            </a:xfrm>
            <a:prstGeom prst="rect">
              <a:avLst/>
            </a:prstGeom>
            <a:solidFill>
              <a:schemeClr val="bg1">
                <a:lumMod val="65000"/>
                <a:alpha val="8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woPt" dir="t"/>
            </a:scene3d>
            <a:sp3d extrusionH="635000" prstMaterial="clear">
              <a:extrusionClr>
                <a:schemeClr val="tx2">
                  <a:lumMod val="25000"/>
                  <a:lumOff val="75000"/>
                </a:schemeClr>
              </a:extrusionClr>
              <a:contourClr>
                <a:schemeClr val="tx2">
                  <a:lumMod val="25000"/>
                  <a:lumOff val="75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ircle: Hollow 15">
              <a:extLst>
                <a:ext uri="{FF2B5EF4-FFF2-40B4-BE49-F238E27FC236}">
                  <a16:creationId xmlns:a16="http://schemas.microsoft.com/office/drawing/2014/main" id="{76EA70CE-C284-DF40-8BF8-0E79E058178C}"/>
                </a:ext>
              </a:extLst>
            </p:cNvPr>
            <p:cNvSpPr/>
            <p:nvPr/>
          </p:nvSpPr>
          <p:spPr>
            <a:xfrm rot="356317">
              <a:off x="4004860" y="2838090"/>
              <a:ext cx="460589" cy="420886"/>
            </a:xfrm>
            <a:prstGeom prst="donu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scene3d>
              <a:camera prst="orthographicFront">
                <a:rot lat="1200000" lon="3000000" rev="0"/>
              </a:camera>
              <a:lightRig rig="twoPt" dir="t"/>
            </a:scene3d>
            <a:sp3d extrusionH="127000">
              <a:extrusionClr>
                <a:schemeClr val="bg1">
                  <a:lumMod val="65000"/>
                </a:schemeClr>
              </a:extrusion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0E9FD7E-EFC7-7933-029B-E63BAF2250BE}"/>
                </a:ext>
              </a:extLst>
            </p:cNvPr>
            <p:cNvSpPr/>
            <p:nvPr/>
          </p:nvSpPr>
          <p:spPr>
            <a:xfrm>
              <a:off x="7397524" y="1810427"/>
              <a:ext cx="460593" cy="140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hreePt" dir="t"/>
            </a:scene3d>
            <a:sp3d extrusionH="635000" contourW="6350" prstMaterial="clear">
              <a:bevelT w="0" h="0"/>
              <a:bevelB w="0" h="0"/>
              <a:extrusionClr>
                <a:schemeClr val="bg1">
                  <a:lumMod val="65000"/>
                </a:schemeClr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8689FF4-34A6-BE41-A0AC-0C44F53F6254}"/>
                </a:ext>
              </a:extLst>
            </p:cNvPr>
            <p:cNvSpPr/>
            <p:nvPr/>
          </p:nvSpPr>
          <p:spPr>
            <a:xfrm>
              <a:off x="6671806" y="2004070"/>
              <a:ext cx="460593" cy="140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hreePt" dir="t"/>
            </a:scene3d>
            <a:sp3d extrusionH="635000" contourW="6350" prstMaterial="clear">
              <a:bevelT w="0" h="0"/>
              <a:bevelB w="0" h="0"/>
              <a:extrusionClr>
                <a:schemeClr val="bg1">
                  <a:lumMod val="65000"/>
                </a:schemeClr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E6C4016-DBF7-F359-5CA1-137840856853}"/>
                </a:ext>
              </a:extLst>
            </p:cNvPr>
            <p:cNvSpPr/>
            <p:nvPr/>
          </p:nvSpPr>
          <p:spPr>
            <a:xfrm>
              <a:off x="8097089" y="1948771"/>
              <a:ext cx="460593" cy="140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hreePt" dir="t"/>
            </a:scene3d>
            <a:sp3d extrusionH="635000" contourW="6350" prstMaterial="clear">
              <a:bevelT w="0" h="0"/>
              <a:bevelB w="0" h="0"/>
              <a:extrusionClr>
                <a:schemeClr val="bg1">
                  <a:lumMod val="65000"/>
                </a:schemeClr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9162215-F494-8394-57A5-9F89DD8E1409}"/>
                </a:ext>
              </a:extLst>
            </p:cNvPr>
            <p:cNvSpPr/>
            <p:nvPr/>
          </p:nvSpPr>
          <p:spPr>
            <a:xfrm rot="21333852">
              <a:off x="6233474" y="1928328"/>
              <a:ext cx="1937415" cy="485872"/>
            </a:xfrm>
            <a:custGeom>
              <a:avLst/>
              <a:gdLst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285750 w 2628900"/>
                <a:gd name="connsiteY7" fmla="*/ 495354 h 885879"/>
                <a:gd name="connsiteX8" fmla="*/ 295275 w 2628900"/>
                <a:gd name="connsiteY8" fmla="*/ 466779 h 885879"/>
                <a:gd name="connsiteX9" fmla="*/ 323850 w 2628900"/>
                <a:gd name="connsiteY9" fmla="*/ 447729 h 885879"/>
                <a:gd name="connsiteX10" fmla="*/ 352425 w 2628900"/>
                <a:gd name="connsiteY10" fmla="*/ 419154 h 885879"/>
                <a:gd name="connsiteX11" fmla="*/ 361950 w 2628900"/>
                <a:gd name="connsiteY11" fmla="*/ 390579 h 885879"/>
                <a:gd name="connsiteX12" fmla="*/ 476250 w 2628900"/>
                <a:gd name="connsiteY12" fmla="*/ 323904 h 885879"/>
                <a:gd name="connsiteX13" fmla="*/ 504825 w 2628900"/>
                <a:gd name="connsiteY13" fmla="*/ 304854 h 885879"/>
                <a:gd name="connsiteX14" fmla="*/ 638175 w 2628900"/>
                <a:gd name="connsiteY14" fmla="*/ 266754 h 885879"/>
                <a:gd name="connsiteX15" fmla="*/ 695325 w 2628900"/>
                <a:gd name="connsiteY15" fmla="*/ 247704 h 885879"/>
                <a:gd name="connsiteX16" fmla="*/ 790575 w 2628900"/>
                <a:gd name="connsiteY16" fmla="*/ 238179 h 885879"/>
                <a:gd name="connsiteX17" fmla="*/ 847725 w 2628900"/>
                <a:gd name="connsiteY17" fmla="*/ 228654 h 885879"/>
                <a:gd name="connsiteX18" fmla="*/ 942975 w 2628900"/>
                <a:gd name="connsiteY18" fmla="*/ 219129 h 885879"/>
                <a:gd name="connsiteX19" fmla="*/ 1047750 w 2628900"/>
                <a:gd name="connsiteY19" fmla="*/ 190554 h 885879"/>
                <a:gd name="connsiteX20" fmla="*/ 1076325 w 2628900"/>
                <a:gd name="connsiteY20" fmla="*/ 181029 h 885879"/>
                <a:gd name="connsiteX21" fmla="*/ 1114425 w 2628900"/>
                <a:gd name="connsiteY21" fmla="*/ 171504 h 885879"/>
                <a:gd name="connsiteX22" fmla="*/ 1219200 w 2628900"/>
                <a:gd name="connsiteY22" fmla="*/ 133404 h 885879"/>
                <a:gd name="connsiteX23" fmla="*/ 1247775 w 2628900"/>
                <a:gd name="connsiteY23" fmla="*/ 114354 h 885879"/>
                <a:gd name="connsiteX24" fmla="*/ 1314450 w 2628900"/>
                <a:gd name="connsiteY24" fmla="*/ 85779 h 885879"/>
                <a:gd name="connsiteX25" fmla="*/ 1400175 w 2628900"/>
                <a:gd name="connsiteY25" fmla="*/ 66729 h 885879"/>
                <a:gd name="connsiteX26" fmla="*/ 1457325 w 2628900"/>
                <a:gd name="connsiteY26" fmla="*/ 57204 h 885879"/>
                <a:gd name="connsiteX27" fmla="*/ 1590675 w 2628900"/>
                <a:gd name="connsiteY27" fmla="*/ 28629 h 885879"/>
                <a:gd name="connsiteX28" fmla="*/ 1685925 w 2628900"/>
                <a:gd name="connsiteY28" fmla="*/ 19104 h 885879"/>
                <a:gd name="connsiteX29" fmla="*/ 1724025 w 2628900"/>
                <a:gd name="connsiteY29" fmla="*/ 9579 h 885879"/>
                <a:gd name="connsiteX30" fmla="*/ 1752600 w 2628900"/>
                <a:gd name="connsiteY30" fmla="*/ 54 h 885879"/>
                <a:gd name="connsiteX31" fmla="*/ 1847850 w 2628900"/>
                <a:gd name="connsiteY31" fmla="*/ 19104 h 885879"/>
                <a:gd name="connsiteX32" fmla="*/ 1914525 w 2628900"/>
                <a:gd name="connsiteY32" fmla="*/ 28629 h 885879"/>
                <a:gd name="connsiteX33" fmla="*/ 1952625 w 2628900"/>
                <a:gd name="connsiteY33" fmla="*/ 38154 h 885879"/>
                <a:gd name="connsiteX34" fmla="*/ 2000250 w 2628900"/>
                <a:gd name="connsiteY34" fmla="*/ 47679 h 885879"/>
                <a:gd name="connsiteX35" fmla="*/ 2114550 w 2628900"/>
                <a:gd name="connsiteY35" fmla="*/ 76254 h 885879"/>
                <a:gd name="connsiteX36" fmla="*/ 2162175 w 2628900"/>
                <a:gd name="connsiteY36" fmla="*/ 95304 h 885879"/>
                <a:gd name="connsiteX37" fmla="*/ 2238375 w 2628900"/>
                <a:gd name="connsiteY37" fmla="*/ 114354 h 885879"/>
                <a:gd name="connsiteX38" fmla="*/ 2428875 w 2628900"/>
                <a:gd name="connsiteY38" fmla="*/ 152454 h 885879"/>
                <a:gd name="connsiteX39" fmla="*/ 2476500 w 2628900"/>
                <a:gd name="connsiteY39" fmla="*/ 171504 h 885879"/>
                <a:gd name="connsiteX40" fmla="*/ 2514600 w 2628900"/>
                <a:gd name="connsiteY40" fmla="*/ 181029 h 885879"/>
                <a:gd name="connsiteX41" fmla="*/ 2543175 w 2628900"/>
                <a:gd name="connsiteY41" fmla="*/ 190554 h 885879"/>
                <a:gd name="connsiteX42" fmla="*/ 2581275 w 2628900"/>
                <a:gd name="connsiteY42" fmla="*/ 200079 h 885879"/>
                <a:gd name="connsiteX43" fmla="*/ 2628900 w 2628900"/>
                <a:gd name="connsiteY43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285750 w 2628900"/>
                <a:gd name="connsiteY7" fmla="*/ 495354 h 885879"/>
                <a:gd name="connsiteX8" fmla="*/ 323850 w 2628900"/>
                <a:gd name="connsiteY8" fmla="*/ 447729 h 885879"/>
                <a:gd name="connsiteX9" fmla="*/ 352425 w 2628900"/>
                <a:gd name="connsiteY9" fmla="*/ 419154 h 885879"/>
                <a:gd name="connsiteX10" fmla="*/ 361950 w 2628900"/>
                <a:gd name="connsiteY10" fmla="*/ 390579 h 885879"/>
                <a:gd name="connsiteX11" fmla="*/ 476250 w 2628900"/>
                <a:gd name="connsiteY11" fmla="*/ 323904 h 885879"/>
                <a:gd name="connsiteX12" fmla="*/ 504825 w 2628900"/>
                <a:gd name="connsiteY12" fmla="*/ 304854 h 885879"/>
                <a:gd name="connsiteX13" fmla="*/ 638175 w 2628900"/>
                <a:gd name="connsiteY13" fmla="*/ 266754 h 885879"/>
                <a:gd name="connsiteX14" fmla="*/ 695325 w 2628900"/>
                <a:gd name="connsiteY14" fmla="*/ 247704 h 885879"/>
                <a:gd name="connsiteX15" fmla="*/ 790575 w 2628900"/>
                <a:gd name="connsiteY15" fmla="*/ 238179 h 885879"/>
                <a:gd name="connsiteX16" fmla="*/ 847725 w 2628900"/>
                <a:gd name="connsiteY16" fmla="*/ 228654 h 885879"/>
                <a:gd name="connsiteX17" fmla="*/ 942975 w 2628900"/>
                <a:gd name="connsiteY17" fmla="*/ 219129 h 885879"/>
                <a:gd name="connsiteX18" fmla="*/ 1047750 w 2628900"/>
                <a:gd name="connsiteY18" fmla="*/ 190554 h 885879"/>
                <a:gd name="connsiteX19" fmla="*/ 1076325 w 2628900"/>
                <a:gd name="connsiteY19" fmla="*/ 181029 h 885879"/>
                <a:gd name="connsiteX20" fmla="*/ 1114425 w 2628900"/>
                <a:gd name="connsiteY20" fmla="*/ 171504 h 885879"/>
                <a:gd name="connsiteX21" fmla="*/ 1219200 w 2628900"/>
                <a:gd name="connsiteY21" fmla="*/ 133404 h 885879"/>
                <a:gd name="connsiteX22" fmla="*/ 1247775 w 2628900"/>
                <a:gd name="connsiteY22" fmla="*/ 114354 h 885879"/>
                <a:gd name="connsiteX23" fmla="*/ 1314450 w 2628900"/>
                <a:gd name="connsiteY23" fmla="*/ 85779 h 885879"/>
                <a:gd name="connsiteX24" fmla="*/ 1400175 w 2628900"/>
                <a:gd name="connsiteY24" fmla="*/ 66729 h 885879"/>
                <a:gd name="connsiteX25" fmla="*/ 1457325 w 2628900"/>
                <a:gd name="connsiteY25" fmla="*/ 57204 h 885879"/>
                <a:gd name="connsiteX26" fmla="*/ 1590675 w 2628900"/>
                <a:gd name="connsiteY26" fmla="*/ 28629 h 885879"/>
                <a:gd name="connsiteX27" fmla="*/ 1685925 w 2628900"/>
                <a:gd name="connsiteY27" fmla="*/ 19104 h 885879"/>
                <a:gd name="connsiteX28" fmla="*/ 1724025 w 2628900"/>
                <a:gd name="connsiteY28" fmla="*/ 9579 h 885879"/>
                <a:gd name="connsiteX29" fmla="*/ 1752600 w 2628900"/>
                <a:gd name="connsiteY29" fmla="*/ 54 h 885879"/>
                <a:gd name="connsiteX30" fmla="*/ 1847850 w 2628900"/>
                <a:gd name="connsiteY30" fmla="*/ 19104 h 885879"/>
                <a:gd name="connsiteX31" fmla="*/ 1914525 w 2628900"/>
                <a:gd name="connsiteY31" fmla="*/ 28629 h 885879"/>
                <a:gd name="connsiteX32" fmla="*/ 1952625 w 2628900"/>
                <a:gd name="connsiteY32" fmla="*/ 38154 h 885879"/>
                <a:gd name="connsiteX33" fmla="*/ 2000250 w 2628900"/>
                <a:gd name="connsiteY33" fmla="*/ 47679 h 885879"/>
                <a:gd name="connsiteX34" fmla="*/ 2114550 w 2628900"/>
                <a:gd name="connsiteY34" fmla="*/ 76254 h 885879"/>
                <a:gd name="connsiteX35" fmla="*/ 2162175 w 2628900"/>
                <a:gd name="connsiteY35" fmla="*/ 95304 h 885879"/>
                <a:gd name="connsiteX36" fmla="*/ 2238375 w 2628900"/>
                <a:gd name="connsiteY36" fmla="*/ 114354 h 885879"/>
                <a:gd name="connsiteX37" fmla="*/ 2428875 w 2628900"/>
                <a:gd name="connsiteY37" fmla="*/ 152454 h 885879"/>
                <a:gd name="connsiteX38" fmla="*/ 2476500 w 2628900"/>
                <a:gd name="connsiteY38" fmla="*/ 171504 h 885879"/>
                <a:gd name="connsiteX39" fmla="*/ 2514600 w 2628900"/>
                <a:gd name="connsiteY39" fmla="*/ 181029 h 885879"/>
                <a:gd name="connsiteX40" fmla="*/ 2543175 w 2628900"/>
                <a:gd name="connsiteY40" fmla="*/ 190554 h 885879"/>
                <a:gd name="connsiteX41" fmla="*/ 2581275 w 2628900"/>
                <a:gd name="connsiteY41" fmla="*/ 200079 h 885879"/>
                <a:gd name="connsiteX42" fmla="*/ 2628900 w 2628900"/>
                <a:gd name="connsiteY42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323850 w 2628900"/>
                <a:gd name="connsiteY7" fmla="*/ 447729 h 885879"/>
                <a:gd name="connsiteX8" fmla="*/ 352425 w 2628900"/>
                <a:gd name="connsiteY8" fmla="*/ 419154 h 885879"/>
                <a:gd name="connsiteX9" fmla="*/ 361950 w 2628900"/>
                <a:gd name="connsiteY9" fmla="*/ 390579 h 885879"/>
                <a:gd name="connsiteX10" fmla="*/ 476250 w 2628900"/>
                <a:gd name="connsiteY10" fmla="*/ 323904 h 885879"/>
                <a:gd name="connsiteX11" fmla="*/ 504825 w 2628900"/>
                <a:gd name="connsiteY11" fmla="*/ 304854 h 885879"/>
                <a:gd name="connsiteX12" fmla="*/ 638175 w 2628900"/>
                <a:gd name="connsiteY12" fmla="*/ 266754 h 885879"/>
                <a:gd name="connsiteX13" fmla="*/ 695325 w 2628900"/>
                <a:gd name="connsiteY13" fmla="*/ 247704 h 885879"/>
                <a:gd name="connsiteX14" fmla="*/ 790575 w 2628900"/>
                <a:gd name="connsiteY14" fmla="*/ 238179 h 885879"/>
                <a:gd name="connsiteX15" fmla="*/ 847725 w 2628900"/>
                <a:gd name="connsiteY15" fmla="*/ 228654 h 885879"/>
                <a:gd name="connsiteX16" fmla="*/ 942975 w 2628900"/>
                <a:gd name="connsiteY16" fmla="*/ 219129 h 885879"/>
                <a:gd name="connsiteX17" fmla="*/ 1047750 w 2628900"/>
                <a:gd name="connsiteY17" fmla="*/ 190554 h 885879"/>
                <a:gd name="connsiteX18" fmla="*/ 1076325 w 2628900"/>
                <a:gd name="connsiteY18" fmla="*/ 181029 h 885879"/>
                <a:gd name="connsiteX19" fmla="*/ 1114425 w 2628900"/>
                <a:gd name="connsiteY19" fmla="*/ 171504 h 885879"/>
                <a:gd name="connsiteX20" fmla="*/ 1219200 w 2628900"/>
                <a:gd name="connsiteY20" fmla="*/ 133404 h 885879"/>
                <a:gd name="connsiteX21" fmla="*/ 1247775 w 2628900"/>
                <a:gd name="connsiteY21" fmla="*/ 114354 h 885879"/>
                <a:gd name="connsiteX22" fmla="*/ 1314450 w 2628900"/>
                <a:gd name="connsiteY22" fmla="*/ 85779 h 885879"/>
                <a:gd name="connsiteX23" fmla="*/ 1400175 w 2628900"/>
                <a:gd name="connsiteY23" fmla="*/ 66729 h 885879"/>
                <a:gd name="connsiteX24" fmla="*/ 1457325 w 2628900"/>
                <a:gd name="connsiteY24" fmla="*/ 57204 h 885879"/>
                <a:gd name="connsiteX25" fmla="*/ 1590675 w 2628900"/>
                <a:gd name="connsiteY25" fmla="*/ 28629 h 885879"/>
                <a:gd name="connsiteX26" fmla="*/ 1685925 w 2628900"/>
                <a:gd name="connsiteY26" fmla="*/ 19104 h 885879"/>
                <a:gd name="connsiteX27" fmla="*/ 1724025 w 2628900"/>
                <a:gd name="connsiteY27" fmla="*/ 9579 h 885879"/>
                <a:gd name="connsiteX28" fmla="*/ 1752600 w 2628900"/>
                <a:gd name="connsiteY28" fmla="*/ 54 h 885879"/>
                <a:gd name="connsiteX29" fmla="*/ 1847850 w 2628900"/>
                <a:gd name="connsiteY29" fmla="*/ 19104 h 885879"/>
                <a:gd name="connsiteX30" fmla="*/ 1914525 w 2628900"/>
                <a:gd name="connsiteY30" fmla="*/ 28629 h 885879"/>
                <a:gd name="connsiteX31" fmla="*/ 1952625 w 2628900"/>
                <a:gd name="connsiteY31" fmla="*/ 38154 h 885879"/>
                <a:gd name="connsiteX32" fmla="*/ 2000250 w 2628900"/>
                <a:gd name="connsiteY32" fmla="*/ 47679 h 885879"/>
                <a:gd name="connsiteX33" fmla="*/ 2114550 w 2628900"/>
                <a:gd name="connsiteY33" fmla="*/ 76254 h 885879"/>
                <a:gd name="connsiteX34" fmla="*/ 2162175 w 2628900"/>
                <a:gd name="connsiteY34" fmla="*/ 95304 h 885879"/>
                <a:gd name="connsiteX35" fmla="*/ 2238375 w 2628900"/>
                <a:gd name="connsiteY35" fmla="*/ 114354 h 885879"/>
                <a:gd name="connsiteX36" fmla="*/ 2428875 w 2628900"/>
                <a:gd name="connsiteY36" fmla="*/ 152454 h 885879"/>
                <a:gd name="connsiteX37" fmla="*/ 2476500 w 2628900"/>
                <a:gd name="connsiteY37" fmla="*/ 171504 h 885879"/>
                <a:gd name="connsiteX38" fmla="*/ 2514600 w 2628900"/>
                <a:gd name="connsiteY38" fmla="*/ 181029 h 885879"/>
                <a:gd name="connsiteX39" fmla="*/ 2543175 w 2628900"/>
                <a:gd name="connsiteY39" fmla="*/ 190554 h 885879"/>
                <a:gd name="connsiteX40" fmla="*/ 2581275 w 2628900"/>
                <a:gd name="connsiteY40" fmla="*/ 200079 h 885879"/>
                <a:gd name="connsiteX41" fmla="*/ 2628900 w 2628900"/>
                <a:gd name="connsiteY41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323850 w 2628900"/>
                <a:gd name="connsiteY6" fmla="*/ 447729 h 885879"/>
                <a:gd name="connsiteX7" fmla="*/ 352425 w 2628900"/>
                <a:gd name="connsiteY7" fmla="*/ 419154 h 885879"/>
                <a:gd name="connsiteX8" fmla="*/ 361950 w 2628900"/>
                <a:gd name="connsiteY8" fmla="*/ 390579 h 885879"/>
                <a:gd name="connsiteX9" fmla="*/ 476250 w 2628900"/>
                <a:gd name="connsiteY9" fmla="*/ 323904 h 885879"/>
                <a:gd name="connsiteX10" fmla="*/ 504825 w 2628900"/>
                <a:gd name="connsiteY10" fmla="*/ 304854 h 885879"/>
                <a:gd name="connsiteX11" fmla="*/ 638175 w 2628900"/>
                <a:gd name="connsiteY11" fmla="*/ 266754 h 885879"/>
                <a:gd name="connsiteX12" fmla="*/ 695325 w 2628900"/>
                <a:gd name="connsiteY12" fmla="*/ 247704 h 885879"/>
                <a:gd name="connsiteX13" fmla="*/ 790575 w 2628900"/>
                <a:gd name="connsiteY13" fmla="*/ 238179 h 885879"/>
                <a:gd name="connsiteX14" fmla="*/ 847725 w 2628900"/>
                <a:gd name="connsiteY14" fmla="*/ 228654 h 885879"/>
                <a:gd name="connsiteX15" fmla="*/ 942975 w 2628900"/>
                <a:gd name="connsiteY15" fmla="*/ 219129 h 885879"/>
                <a:gd name="connsiteX16" fmla="*/ 1047750 w 2628900"/>
                <a:gd name="connsiteY16" fmla="*/ 190554 h 885879"/>
                <a:gd name="connsiteX17" fmla="*/ 1076325 w 2628900"/>
                <a:gd name="connsiteY17" fmla="*/ 181029 h 885879"/>
                <a:gd name="connsiteX18" fmla="*/ 1114425 w 2628900"/>
                <a:gd name="connsiteY18" fmla="*/ 171504 h 885879"/>
                <a:gd name="connsiteX19" fmla="*/ 1219200 w 2628900"/>
                <a:gd name="connsiteY19" fmla="*/ 133404 h 885879"/>
                <a:gd name="connsiteX20" fmla="*/ 1247775 w 2628900"/>
                <a:gd name="connsiteY20" fmla="*/ 114354 h 885879"/>
                <a:gd name="connsiteX21" fmla="*/ 1314450 w 2628900"/>
                <a:gd name="connsiteY21" fmla="*/ 85779 h 885879"/>
                <a:gd name="connsiteX22" fmla="*/ 1400175 w 2628900"/>
                <a:gd name="connsiteY22" fmla="*/ 66729 h 885879"/>
                <a:gd name="connsiteX23" fmla="*/ 1457325 w 2628900"/>
                <a:gd name="connsiteY23" fmla="*/ 57204 h 885879"/>
                <a:gd name="connsiteX24" fmla="*/ 1590675 w 2628900"/>
                <a:gd name="connsiteY24" fmla="*/ 28629 h 885879"/>
                <a:gd name="connsiteX25" fmla="*/ 1685925 w 2628900"/>
                <a:gd name="connsiteY25" fmla="*/ 19104 h 885879"/>
                <a:gd name="connsiteX26" fmla="*/ 1724025 w 2628900"/>
                <a:gd name="connsiteY26" fmla="*/ 9579 h 885879"/>
                <a:gd name="connsiteX27" fmla="*/ 1752600 w 2628900"/>
                <a:gd name="connsiteY27" fmla="*/ 54 h 885879"/>
                <a:gd name="connsiteX28" fmla="*/ 1847850 w 2628900"/>
                <a:gd name="connsiteY28" fmla="*/ 19104 h 885879"/>
                <a:gd name="connsiteX29" fmla="*/ 1914525 w 2628900"/>
                <a:gd name="connsiteY29" fmla="*/ 28629 h 885879"/>
                <a:gd name="connsiteX30" fmla="*/ 1952625 w 2628900"/>
                <a:gd name="connsiteY30" fmla="*/ 38154 h 885879"/>
                <a:gd name="connsiteX31" fmla="*/ 2000250 w 2628900"/>
                <a:gd name="connsiteY31" fmla="*/ 47679 h 885879"/>
                <a:gd name="connsiteX32" fmla="*/ 2114550 w 2628900"/>
                <a:gd name="connsiteY32" fmla="*/ 76254 h 885879"/>
                <a:gd name="connsiteX33" fmla="*/ 2162175 w 2628900"/>
                <a:gd name="connsiteY33" fmla="*/ 95304 h 885879"/>
                <a:gd name="connsiteX34" fmla="*/ 2238375 w 2628900"/>
                <a:gd name="connsiteY34" fmla="*/ 114354 h 885879"/>
                <a:gd name="connsiteX35" fmla="*/ 2428875 w 2628900"/>
                <a:gd name="connsiteY35" fmla="*/ 152454 h 885879"/>
                <a:gd name="connsiteX36" fmla="*/ 2476500 w 2628900"/>
                <a:gd name="connsiteY36" fmla="*/ 171504 h 885879"/>
                <a:gd name="connsiteX37" fmla="*/ 2514600 w 2628900"/>
                <a:gd name="connsiteY37" fmla="*/ 181029 h 885879"/>
                <a:gd name="connsiteX38" fmla="*/ 2543175 w 2628900"/>
                <a:gd name="connsiteY38" fmla="*/ 190554 h 885879"/>
                <a:gd name="connsiteX39" fmla="*/ 2581275 w 2628900"/>
                <a:gd name="connsiteY39" fmla="*/ 200079 h 885879"/>
                <a:gd name="connsiteX40" fmla="*/ 2628900 w 2628900"/>
                <a:gd name="connsiteY40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323850 w 2628900"/>
                <a:gd name="connsiteY5" fmla="*/ 447729 h 885879"/>
                <a:gd name="connsiteX6" fmla="*/ 352425 w 2628900"/>
                <a:gd name="connsiteY6" fmla="*/ 419154 h 885879"/>
                <a:gd name="connsiteX7" fmla="*/ 361950 w 2628900"/>
                <a:gd name="connsiteY7" fmla="*/ 390579 h 885879"/>
                <a:gd name="connsiteX8" fmla="*/ 476250 w 2628900"/>
                <a:gd name="connsiteY8" fmla="*/ 323904 h 885879"/>
                <a:gd name="connsiteX9" fmla="*/ 504825 w 2628900"/>
                <a:gd name="connsiteY9" fmla="*/ 304854 h 885879"/>
                <a:gd name="connsiteX10" fmla="*/ 638175 w 2628900"/>
                <a:gd name="connsiteY10" fmla="*/ 266754 h 885879"/>
                <a:gd name="connsiteX11" fmla="*/ 695325 w 2628900"/>
                <a:gd name="connsiteY11" fmla="*/ 247704 h 885879"/>
                <a:gd name="connsiteX12" fmla="*/ 790575 w 2628900"/>
                <a:gd name="connsiteY12" fmla="*/ 238179 h 885879"/>
                <a:gd name="connsiteX13" fmla="*/ 847725 w 2628900"/>
                <a:gd name="connsiteY13" fmla="*/ 228654 h 885879"/>
                <a:gd name="connsiteX14" fmla="*/ 942975 w 2628900"/>
                <a:gd name="connsiteY14" fmla="*/ 219129 h 885879"/>
                <a:gd name="connsiteX15" fmla="*/ 1047750 w 2628900"/>
                <a:gd name="connsiteY15" fmla="*/ 190554 h 885879"/>
                <a:gd name="connsiteX16" fmla="*/ 1076325 w 2628900"/>
                <a:gd name="connsiteY16" fmla="*/ 181029 h 885879"/>
                <a:gd name="connsiteX17" fmla="*/ 1114425 w 2628900"/>
                <a:gd name="connsiteY17" fmla="*/ 171504 h 885879"/>
                <a:gd name="connsiteX18" fmla="*/ 1219200 w 2628900"/>
                <a:gd name="connsiteY18" fmla="*/ 133404 h 885879"/>
                <a:gd name="connsiteX19" fmla="*/ 1247775 w 2628900"/>
                <a:gd name="connsiteY19" fmla="*/ 114354 h 885879"/>
                <a:gd name="connsiteX20" fmla="*/ 1314450 w 2628900"/>
                <a:gd name="connsiteY20" fmla="*/ 85779 h 885879"/>
                <a:gd name="connsiteX21" fmla="*/ 1400175 w 2628900"/>
                <a:gd name="connsiteY21" fmla="*/ 66729 h 885879"/>
                <a:gd name="connsiteX22" fmla="*/ 1457325 w 2628900"/>
                <a:gd name="connsiteY22" fmla="*/ 57204 h 885879"/>
                <a:gd name="connsiteX23" fmla="*/ 1590675 w 2628900"/>
                <a:gd name="connsiteY23" fmla="*/ 28629 h 885879"/>
                <a:gd name="connsiteX24" fmla="*/ 1685925 w 2628900"/>
                <a:gd name="connsiteY24" fmla="*/ 19104 h 885879"/>
                <a:gd name="connsiteX25" fmla="*/ 1724025 w 2628900"/>
                <a:gd name="connsiteY25" fmla="*/ 9579 h 885879"/>
                <a:gd name="connsiteX26" fmla="*/ 1752600 w 2628900"/>
                <a:gd name="connsiteY26" fmla="*/ 54 h 885879"/>
                <a:gd name="connsiteX27" fmla="*/ 1847850 w 2628900"/>
                <a:gd name="connsiteY27" fmla="*/ 19104 h 885879"/>
                <a:gd name="connsiteX28" fmla="*/ 1914525 w 2628900"/>
                <a:gd name="connsiteY28" fmla="*/ 28629 h 885879"/>
                <a:gd name="connsiteX29" fmla="*/ 1952625 w 2628900"/>
                <a:gd name="connsiteY29" fmla="*/ 38154 h 885879"/>
                <a:gd name="connsiteX30" fmla="*/ 2000250 w 2628900"/>
                <a:gd name="connsiteY30" fmla="*/ 47679 h 885879"/>
                <a:gd name="connsiteX31" fmla="*/ 2114550 w 2628900"/>
                <a:gd name="connsiteY31" fmla="*/ 76254 h 885879"/>
                <a:gd name="connsiteX32" fmla="*/ 2162175 w 2628900"/>
                <a:gd name="connsiteY32" fmla="*/ 95304 h 885879"/>
                <a:gd name="connsiteX33" fmla="*/ 2238375 w 2628900"/>
                <a:gd name="connsiteY33" fmla="*/ 114354 h 885879"/>
                <a:gd name="connsiteX34" fmla="*/ 2428875 w 2628900"/>
                <a:gd name="connsiteY34" fmla="*/ 152454 h 885879"/>
                <a:gd name="connsiteX35" fmla="*/ 2476500 w 2628900"/>
                <a:gd name="connsiteY35" fmla="*/ 171504 h 885879"/>
                <a:gd name="connsiteX36" fmla="*/ 2514600 w 2628900"/>
                <a:gd name="connsiteY36" fmla="*/ 181029 h 885879"/>
                <a:gd name="connsiteX37" fmla="*/ 2543175 w 2628900"/>
                <a:gd name="connsiteY37" fmla="*/ 190554 h 885879"/>
                <a:gd name="connsiteX38" fmla="*/ 2581275 w 2628900"/>
                <a:gd name="connsiteY38" fmla="*/ 200079 h 885879"/>
                <a:gd name="connsiteX39" fmla="*/ 2628900 w 2628900"/>
                <a:gd name="connsiteY39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323850 w 2628900"/>
                <a:gd name="connsiteY4" fmla="*/ 447729 h 885879"/>
                <a:gd name="connsiteX5" fmla="*/ 352425 w 2628900"/>
                <a:gd name="connsiteY5" fmla="*/ 419154 h 885879"/>
                <a:gd name="connsiteX6" fmla="*/ 361950 w 2628900"/>
                <a:gd name="connsiteY6" fmla="*/ 390579 h 885879"/>
                <a:gd name="connsiteX7" fmla="*/ 476250 w 2628900"/>
                <a:gd name="connsiteY7" fmla="*/ 323904 h 885879"/>
                <a:gd name="connsiteX8" fmla="*/ 504825 w 2628900"/>
                <a:gd name="connsiteY8" fmla="*/ 304854 h 885879"/>
                <a:gd name="connsiteX9" fmla="*/ 638175 w 2628900"/>
                <a:gd name="connsiteY9" fmla="*/ 266754 h 885879"/>
                <a:gd name="connsiteX10" fmla="*/ 695325 w 2628900"/>
                <a:gd name="connsiteY10" fmla="*/ 247704 h 885879"/>
                <a:gd name="connsiteX11" fmla="*/ 790575 w 2628900"/>
                <a:gd name="connsiteY11" fmla="*/ 238179 h 885879"/>
                <a:gd name="connsiteX12" fmla="*/ 847725 w 2628900"/>
                <a:gd name="connsiteY12" fmla="*/ 228654 h 885879"/>
                <a:gd name="connsiteX13" fmla="*/ 942975 w 2628900"/>
                <a:gd name="connsiteY13" fmla="*/ 219129 h 885879"/>
                <a:gd name="connsiteX14" fmla="*/ 1047750 w 2628900"/>
                <a:gd name="connsiteY14" fmla="*/ 190554 h 885879"/>
                <a:gd name="connsiteX15" fmla="*/ 1076325 w 2628900"/>
                <a:gd name="connsiteY15" fmla="*/ 181029 h 885879"/>
                <a:gd name="connsiteX16" fmla="*/ 1114425 w 2628900"/>
                <a:gd name="connsiteY16" fmla="*/ 171504 h 885879"/>
                <a:gd name="connsiteX17" fmla="*/ 1219200 w 2628900"/>
                <a:gd name="connsiteY17" fmla="*/ 133404 h 885879"/>
                <a:gd name="connsiteX18" fmla="*/ 1247775 w 2628900"/>
                <a:gd name="connsiteY18" fmla="*/ 114354 h 885879"/>
                <a:gd name="connsiteX19" fmla="*/ 1314450 w 2628900"/>
                <a:gd name="connsiteY19" fmla="*/ 85779 h 885879"/>
                <a:gd name="connsiteX20" fmla="*/ 1400175 w 2628900"/>
                <a:gd name="connsiteY20" fmla="*/ 66729 h 885879"/>
                <a:gd name="connsiteX21" fmla="*/ 1457325 w 2628900"/>
                <a:gd name="connsiteY21" fmla="*/ 57204 h 885879"/>
                <a:gd name="connsiteX22" fmla="*/ 1590675 w 2628900"/>
                <a:gd name="connsiteY22" fmla="*/ 28629 h 885879"/>
                <a:gd name="connsiteX23" fmla="*/ 1685925 w 2628900"/>
                <a:gd name="connsiteY23" fmla="*/ 19104 h 885879"/>
                <a:gd name="connsiteX24" fmla="*/ 1724025 w 2628900"/>
                <a:gd name="connsiteY24" fmla="*/ 9579 h 885879"/>
                <a:gd name="connsiteX25" fmla="*/ 1752600 w 2628900"/>
                <a:gd name="connsiteY25" fmla="*/ 54 h 885879"/>
                <a:gd name="connsiteX26" fmla="*/ 1847850 w 2628900"/>
                <a:gd name="connsiteY26" fmla="*/ 19104 h 885879"/>
                <a:gd name="connsiteX27" fmla="*/ 1914525 w 2628900"/>
                <a:gd name="connsiteY27" fmla="*/ 28629 h 885879"/>
                <a:gd name="connsiteX28" fmla="*/ 1952625 w 2628900"/>
                <a:gd name="connsiteY28" fmla="*/ 38154 h 885879"/>
                <a:gd name="connsiteX29" fmla="*/ 2000250 w 2628900"/>
                <a:gd name="connsiteY29" fmla="*/ 47679 h 885879"/>
                <a:gd name="connsiteX30" fmla="*/ 2114550 w 2628900"/>
                <a:gd name="connsiteY30" fmla="*/ 76254 h 885879"/>
                <a:gd name="connsiteX31" fmla="*/ 2162175 w 2628900"/>
                <a:gd name="connsiteY31" fmla="*/ 95304 h 885879"/>
                <a:gd name="connsiteX32" fmla="*/ 2238375 w 2628900"/>
                <a:gd name="connsiteY32" fmla="*/ 114354 h 885879"/>
                <a:gd name="connsiteX33" fmla="*/ 2428875 w 2628900"/>
                <a:gd name="connsiteY33" fmla="*/ 152454 h 885879"/>
                <a:gd name="connsiteX34" fmla="*/ 2476500 w 2628900"/>
                <a:gd name="connsiteY34" fmla="*/ 171504 h 885879"/>
                <a:gd name="connsiteX35" fmla="*/ 2514600 w 2628900"/>
                <a:gd name="connsiteY35" fmla="*/ 181029 h 885879"/>
                <a:gd name="connsiteX36" fmla="*/ 2543175 w 2628900"/>
                <a:gd name="connsiteY36" fmla="*/ 190554 h 885879"/>
                <a:gd name="connsiteX37" fmla="*/ 2581275 w 2628900"/>
                <a:gd name="connsiteY37" fmla="*/ 200079 h 885879"/>
                <a:gd name="connsiteX38" fmla="*/ 2628900 w 2628900"/>
                <a:gd name="connsiteY38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323850 w 2628900"/>
                <a:gd name="connsiteY3" fmla="*/ 447729 h 885879"/>
                <a:gd name="connsiteX4" fmla="*/ 352425 w 2628900"/>
                <a:gd name="connsiteY4" fmla="*/ 419154 h 885879"/>
                <a:gd name="connsiteX5" fmla="*/ 361950 w 2628900"/>
                <a:gd name="connsiteY5" fmla="*/ 390579 h 885879"/>
                <a:gd name="connsiteX6" fmla="*/ 476250 w 2628900"/>
                <a:gd name="connsiteY6" fmla="*/ 323904 h 885879"/>
                <a:gd name="connsiteX7" fmla="*/ 504825 w 2628900"/>
                <a:gd name="connsiteY7" fmla="*/ 304854 h 885879"/>
                <a:gd name="connsiteX8" fmla="*/ 638175 w 2628900"/>
                <a:gd name="connsiteY8" fmla="*/ 266754 h 885879"/>
                <a:gd name="connsiteX9" fmla="*/ 695325 w 2628900"/>
                <a:gd name="connsiteY9" fmla="*/ 247704 h 885879"/>
                <a:gd name="connsiteX10" fmla="*/ 790575 w 2628900"/>
                <a:gd name="connsiteY10" fmla="*/ 238179 h 885879"/>
                <a:gd name="connsiteX11" fmla="*/ 847725 w 2628900"/>
                <a:gd name="connsiteY11" fmla="*/ 228654 h 885879"/>
                <a:gd name="connsiteX12" fmla="*/ 942975 w 2628900"/>
                <a:gd name="connsiteY12" fmla="*/ 219129 h 885879"/>
                <a:gd name="connsiteX13" fmla="*/ 1047750 w 2628900"/>
                <a:gd name="connsiteY13" fmla="*/ 190554 h 885879"/>
                <a:gd name="connsiteX14" fmla="*/ 1076325 w 2628900"/>
                <a:gd name="connsiteY14" fmla="*/ 181029 h 885879"/>
                <a:gd name="connsiteX15" fmla="*/ 1114425 w 2628900"/>
                <a:gd name="connsiteY15" fmla="*/ 171504 h 885879"/>
                <a:gd name="connsiteX16" fmla="*/ 1219200 w 2628900"/>
                <a:gd name="connsiteY16" fmla="*/ 133404 h 885879"/>
                <a:gd name="connsiteX17" fmla="*/ 1247775 w 2628900"/>
                <a:gd name="connsiteY17" fmla="*/ 114354 h 885879"/>
                <a:gd name="connsiteX18" fmla="*/ 1314450 w 2628900"/>
                <a:gd name="connsiteY18" fmla="*/ 85779 h 885879"/>
                <a:gd name="connsiteX19" fmla="*/ 1400175 w 2628900"/>
                <a:gd name="connsiteY19" fmla="*/ 66729 h 885879"/>
                <a:gd name="connsiteX20" fmla="*/ 1457325 w 2628900"/>
                <a:gd name="connsiteY20" fmla="*/ 57204 h 885879"/>
                <a:gd name="connsiteX21" fmla="*/ 1590675 w 2628900"/>
                <a:gd name="connsiteY21" fmla="*/ 28629 h 885879"/>
                <a:gd name="connsiteX22" fmla="*/ 1685925 w 2628900"/>
                <a:gd name="connsiteY22" fmla="*/ 19104 h 885879"/>
                <a:gd name="connsiteX23" fmla="*/ 1724025 w 2628900"/>
                <a:gd name="connsiteY23" fmla="*/ 9579 h 885879"/>
                <a:gd name="connsiteX24" fmla="*/ 1752600 w 2628900"/>
                <a:gd name="connsiteY24" fmla="*/ 54 h 885879"/>
                <a:gd name="connsiteX25" fmla="*/ 1847850 w 2628900"/>
                <a:gd name="connsiteY25" fmla="*/ 19104 h 885879"/>
                <a:gd name="connsiteX26" fmla="*/ 1914525 w 2628900"/>
                <a:gd name="connsiteY26" fmla="*/ 28629 h 885879"/>
                <a:gd name="connsiteX27" fmla="*/ 1952625 w 2628900"/>
                <a:gd name="connsiteY27" fmla="*/ 38154 h 885879"/>
                <a:gd name="connsiteX28" fmla="*/ 2000250 w 2628900"/>
                <a:gd name="connsiteY28" fmla="*/ 47679 h 885879"/>
                <a:gd name="connsiteX29" fmla="*/ 2114550 w 2628900"/>
                <a:gd name="connsiteY29" fmla="*/ 76254 h 885879"/>
                <a:gd name="connsiteX30" fmla="*/ 2162175 w 2628900"/>
                <a:gd name="connsiteY30" fmla="*/ 95304 h 885879"/>
                <a:gd name="connsiteX31" fmla="*/ 2238375 w 2628900"/>
                <a:gd name="connsiteY31" fmla="*/ 114354 h 885879"/>
                <a:gd name="connsiteX32" fmla="*/ 2428875 w 2628900"/>
                <a:gd name="connsiteY32" fmla="*/ 152454 h 885879"/>
                <a:gd name="connsiteX33" fmla="*/ 2476500 w 2628900"/>
                <a:gd name="connsiteY33" fmla="*/ 171504 h 885879"/>
                <a:gd name="connsiteX34" fmla="*/ 2514600 w 2628900"/>
                <a:gd name="connsiteY34" fmla="*/ 181029 h 885879"/>
                <a:gd name="connsiteX35" fmla="*/ 2543175 w 2628900"/>
                <a:gd name="connsiteY35" fmla="*/ 190554 h 885879"/>
                <a:gd name="connsiteX36" fmla="*/ 2581275 w 2628900"/>
                <a:gd name="connsiteY36" fmla="*/ 200079 h 885879"/>
                <a:gd name="connsiteX37" fmla="*/ 2628900 w 2628900"/>
                <a:gd name="connsiteY37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323850 w 2628900"/>
                <a:gd name="connsiteY2" fmla="*/ 447729 h 885879"/>
                <a:gd name="connsiteX3" fmla="*/ 352425 w 2628900"/>
                <a:gd name="connsiteY3" fmla="*/ 419154 h 885879"/>
                <a:gd name="connsiteX4" fmla="*/ 361950 w 2628900"/>
                <a:gd name="connsiteY4" fmla="*/ 390579 h 885879"/>
                <a:gd name="connsiteX5" fmla="*/ 476250 w 2628900"/>
                <a:gd name="connsiteY5" fmla="*/ 323904 h 885879"/>
                <a:gd name="connsiteX6" fmla="*/ 504825 w 2628900"/>
                <a:gd name="connsiteY6" fmla="*/ 304854 h 885879"/>
                <a:gd name="connsiteX7" fmla="*/ 638175 w 2628900"/>
                <a:gd name="connsiteY7" fmla="*/ 266754 h 885879"/>
                <a:gd name="connsiteX8" fmla="*/ 695325 w 2628900"/>
                <a:gd name="connsiteY8" fmla="*/ 247704 h 885879"/>
                <a:gd name="connsiteX9" fmla="*/ 790575 w 2628900"/>
                <a:gd name="connsiteY9" fmla="*/ 238179 h 885879"/>
                <a:gd name="connsiteX10" fmla="*/ 847725 w 2628900"/>
                <a:gd name="connsiteY10" fmla="*/ 228654 h 885879"/>
                <a:gd name="connsiteX11" fmla="*/ 942975 w 2628900"/>
                <a:gd name="connsiteY11" fmla="*/ 219129 h 885879"/>
                <a:gd name="connsiteX12" fmla="*/ 1047750 w 2628900"/>
                <a:gd name="connsiteY12" fmla="*/ 190554 h 885879"/>
                <a:gd name="connsiteX13" fmla="*/ 1076325 w 2628900"/>
                <a:gd name="connsiteY13" fmla="*/ 181029 h 885879"/>
                <a:gd name="connsiteX14" fmla="*/ 1114425 w 2628900"/>
                <a:gd name="connsiteY14" fmla="*/ 171504 h 885879"/>
                <a:gd name="connsiteX15" fmla="*/ 1219200 w 2628900"/>
                <a:gd name="connsiteY15" fmla="*/ 133404 h 885879"/>
                <a:gd name="connsiteX16" fmla="*/ 1247775 w 2628900"/>
                <a:gd name="connsiteY16" fmla="*/ 114354 h 885879"/>
                <a:gd name="connsiteX17" fmla="*/ 1314450 w 2628900"/>
                <a:gd name="connsiteY17" fmla="*/ 85779 h 885879"/>
                <a:gd name="connsiteX18" fmla="*/ 1400175 w 2628900"/>
                <a:gd name="connsiteY18" fmla="*/ 66729 h 885879"/>
                <a:gd name="connsiteX19" fmla="*/ 1457325 w 2628900"/>
                <a:gd name="connsiteY19" fmla="*/ 57204 h 885879"/>
                <a:gd name="connsiteX20" fmla="*/ 1590675 w 2628900"/>
                <a:gd name="connsiteY20" fmla="*/ 28629 h 885879"/>
                <a:gd name="connsiteX21" fmla="*/ 1685925 w 2628900"/>
                <a:gd name="connsiteY21" fmla="*/ 19104 h 885879"/>
                <a:gd name="connsiteX22" fmla="*/ 1724025 w 2628900"/>
                <a:gd name="connsiteY22" fmla="*/ 9579 h 885879"/>
                <a:gd name="connsiteX23" fmla="*/ 1752600 w 2628900"/>
                <a:gd name="connsiteY23" fmla="*/ 54 h 885879"/>
                <a:gd name="connsiteX24" fmla="*/ 1847850 w 2628900"/>
                <a:gd name="connsiteY24" fmla="*/ 19104 h 885879"/>
                <a:gd name="connsiteX25" fmla="*/ 1914525 w 2628900"/>
                <a:gd name="connsiteY25" fmla="*/ 28629 h 885879"/>
                <a:gd name="connsiteX26" fmla="*/ 1952625 w 2628900"/>
                <a:gd name="connsiteY26" fmla="*/ 38154 h 885879"/>
                <a:gd name="connsiteX27" fmla="*/ 2000250 w 2628900"/>
                <a:gd name="connsiteY27" fmla="*/ 47679 h 885879"/>
                <a:gd name="connsiteX28" fmla="*/ 2114550 w 2628900"/>
                <a:gd name="connsiteY28" fmla="*/ 76254 h 885879"/>
                <a:gd name="connsiteX29" fmla="*/ 2162175 w 2628900"/>
                <a:gd name="connsiteY29" fmla="*/ 95304 h 885879"/>
                <a:gd name="connsiteX30" fmla="*/ 2238375 w 2628900"/>
                <a:gd name="connsiteY30" fmla="*/ 114354 h 885879"/>
                <a:gd name="connsiteX31" fmla="*/ 2428875 w 2628900"/>
                <a:gd name="connsiteY31" fmla="*/ 152454 h 885879"/>
                <a:gd name="connsiteX32" fmla="*/ 2476500 w 2628900"/>
                <a:gd name="connsiteY32" fmla="*/ 171504 h 885879"/>
                <a:gd name="connsiteX33" fmla="*/ 2514600 w 2628900"/>
                <a:gd name="connsiteY33" fmla="*/ 181029 h 885879"/>
                <a:gd name="connsiteX34" fmla="*/ 2543175 w 2628900"/>
                <a:gd name="connsiteY34" fmla="*/ 190554 h 885879"/>
                <a:gd name="connsiteX35" fmla="*/ 2581275 w 2628900"/>
                <a:gd name="connsiteY35" fmla="*/ 200079 h 885879"/>
                <a:gd name="connsiteX36" fmla="*/ 2628900 w 2628900"/>
                <a:gd name="connsiteY36" fmla="*/ 219129 h 885879"/>
                <a:gd name="connsiteX0" fmla="*/ 0 w 2628900"/>
                <a:gd name="connsiteY0" fmla="*/ 885879 h 885879"/>
                <a:gd name="connsiteX1" fmla="*/ 323850 w 2628900"/>
                <a:gd name="connsiteY1" fmla="*/ 447729 h 885879"/>
                <a:gd name="connsiteX2" fmla="*/ 352425 w 2628900"/>
                <a:gd name="connsiteY2" fmla="*/ 419154 h 885879"/>
                <a:gd name="connsiteX3" fmla="*/ 361950 w 2628900"/>
                <a:gd name="connsiteY3" fmla="*/ 390579 h 885879"/>
                <a:gd name="connsiteX4" fmla="*/ 476250 w 2628900"/>
                <a:gd name="connsiteY4" fmla="*/ 323904 h 885879"/>
                <a:gd name="connsiteX5" fmla="*/ 504825 w 2628900"/>
                <a:gd name="connsiteY5" fmla="*/ 304854 h 885879"/>
                <a:gd name="connsiteX6" fmla="*/ 638175 w 2628900"/>
                <a:gd name="connsiteY6" fmla="*/ 266754 h 885879"/>
                <a:gd name="connsiteX7" fmla="*/ 695325 w 2628900"/>
                <a:gd name="connsiteY7" fmla="*/ 247704 h 885879"/>
                <a:gd name="connsiteX8" fmla="*/ 790575 w 2628900"/>
                <a:gd name="connsiteY8" fmla="*/ 238179 h 885879"/>
                <a:gd name="connsiteX9" fmla="*/ 847725 w 2628900"/>
                <a:gd name="connsiteY9" fmla="*/ 228654 h 885879"/>
                <a:gd name="connsiteX10" fmla="*/ 942975 w 2628900"/>
                <a:gd name="connsiteY10" fmla="*/ 219129 h 885879"/>
                <a:gd name="connsiteX11" fmla="*/ 1047750 w 2628900"/>
                <a:gd name="connsiteY11" fmla="*/ 190554 h 885879"/>
                <a:gd name="connsiteX12" fmla="*/ 1076325 w 2628900"/>
                <a:gd name="connsiteY12" fmla="*/ 181029 h 885879"/>
                <a:gd name="connsiteX13" fmla="*/ 1114425 w 2628900"/>
                <a:gd name="connsiteY13" fmla="*/ 171504 h 885879"/>
                <a:gd name="connsiteX14" fmla="*/ 1219200 w 2628900"/>
                <a:gd name="connsiteY14" fmla="*/ 133404 h 885879"/>
                <a:gd name="connsiteX15" fmla="*/ 1247775 w 2628900"/>
                <a:gd name="connsiteY15" fmla="*/ 114354 h 885879"/>
                <a:gd name="connsiteX16" fmla="*/ 1314450 w 2628900"/>
                <a:gd name="connsiteY16" fmla="*/ 85779 h 885879"/>
                <a:gd name="connsiteX17" fmla="*/ 1400175 w 2628900"/>
                <a:gd name="connsiteY17" fmla="*/ 66729 h 885879"/>
                <a:gd name="connsiteX18" fmla="*/ 1457325 w 2628900"/>
                <a:gd name="connsiteY18" fmla="*/ 57204 h 885879"/>
                <a:gd name="connsiteX19" fmla="*/ 1590675 w 2628900"/>
                <a:gd name="connsiteY19" fmla="*/ 28629 h 885879"/>
                <a:gd name="connsiteX20" fmla="*/ 1685925 w 2628900"/>
                <a:gd name="connsiteY20" fmla="*/ 19104 h 885879"/>
                <a:gd name="connsiteX21" fmla="*/ 1724025 w 2628900"/>
                <a:gd name="connsiteY21" fmla="*/ 9579 h 885879"/>
                <a:gd name="connsiteX22" fmla="*/ 1752600 w 2628900"/>
                <a:gd name="connsiteY22" fmla="*/ 54 h 885879"/>
                <a:gd name="connsiteX23" fmla="*/ 1847850 w 2628900"/>
                <a:gd name="connsiteY23" fmla="*/ 19104 h 885879"/>
                <a:gd name="connsiteX24" fmla="*/ 1914525 w 2628900"/>
                <a:gd name="connsiteY24" fmla="*/ 28629 h 885879"/>
                <a:gd name="connsiteX25" fmla="*/ 1952625 w 2628900"/>
                <a:gd name="connsiteY25" fmla="*/ 38154 h 885879"/>
                <a:gd name="connsiteX26" fmla="*/ 2000250 w 2628900"/>
                <a:gd name="connsiteY26" fmla="*/ 47679 h 885879"/>
                <a:gd name="connsiteX27" fmla="*/ 2114550 w 2628900"/>
                <a:gd name="connsiteY27" fmla="*/ 76254 h 885879"/>
                <a:gd name="connsiteX28" fmla="*/ 2162175 w 2628900"/>
                <a:gd name="connsiteY28" fmla="*/ 95304 h 885879"/>
                <a:gd name="connsiteX29" fmla="*/ 2238375 w 2628900"/>
                <a:gd name="connsiteY29" fmla="*/ 114354 h 885879"/>
                <a:gd name="connsiteX30" fmla="*/ 2428875 w 2628900"/>
                <a:gd name="connsiteY30" fmla="*/ 152454 h 885879"/>
                <a:gd name="connsiteX31" fmla="*/ 2476500 w 2628900"/>
                <a:gd name="connsiteY31" fmla="*/ 171504 h 885879"/>
                <a:gd name="connsiteX32" fmla="*/ 2514600 w 2628900"/>
                <a:gd name="connsiteY32" fmla="*/ 181029 h 885879"/>
                <a:gd name="connsiteX33" fmla="*/ 2543175 w 2628900"/>
                <a:gd name="connsiteY33" fmla="*/ 190554 h 885879"/>
                <a:gd name="connsiteX34" fmla="*/ 2581275 w 2628900"/>
                <a:gd name="connsiteY34" fmla="*/ 200079 h 885879"/>
                <a:gd name="connsiteX35" fmla="*/ 2628900 w 2628900"/>
                <a:gd name="connsiteY35" fmla="*/ 219129 h 885879"/>
                <a:gd name="connsiteX0" fmla="*/ 0 w 2628900"/>
                <a:gd name="connsiteY0" fmla="*/ 885879 h 885879"/>
                <a:gd name="connsiteX1" fmla="*/ 191060 w 2628900"/>
                <a:gd name="connsiteY1" fmla="*/ 638789 h 885879"/>
                <a:gd name="connsiteX2" fmla="*/ 323850 w 2628900"/>
                <a:gd name="connsiteY2" fmla="*/ 447729 h 885879"/>
                <a:gd name="connsiteX3" fmla="*/ 352425 w 2628900"/>
                <a:gd name="connsiteY3" fmla="*/ 419154 h 885879"/>
                <a:gd name="connsiteX4" fmla="*/ 361950 w 2628900"/>
                <a:gd name="connsiteY4" fmla="*/ 390579 h 885879"/>
                <a:gd name="connsiteX5" fmla="*/ 476250 w 2628900"/>
                <a:gd name="connsiteY5" fmla="*/ 323904 h 885879"/>
                <a:gd name="connsiteX6" fmla="*/ 504825 w 2628900"/>
                <a:gd name="connsiteY6" fmla="*/ 304854 h 885879"/>
                <a:gd name="connsiteX7" fmla="*/ 638175 w 2628900"/>
                <a:gd name="connsiteY7" fmla="*/ 266754 h 885879"/>
                <a:gd name="connsiteX8" fmla="*/ 695325 w 2628900"/>
                <a:gd name="connsiteY8" fmla="*/ 247704 h 885879"/>
                <a:gd name="connsiteX9" fmla="*/ 790575 w 2628900"/>
                <a:gd name="connsiteY9" fmla="*/ 238179 h 885879"/>
                <a:gd name="connsiteX10" fmla="*/ 847725 w 2628900"/>
                <a:gd name="connsiteY10" fmla="*/ 228654 h 885879"/>
                <a:gd name="connsiteX11" fmla="*/ 942975 w 2628900"/>
                <a:gd name="connsiteY11" fmla="*/ 219129 h 885879"/>
                <a:gd name="connsiteX12" fmla="*/ 1047750 w 2628900"/>
                <a:gd name="connsiteY12" fmla="*/ 190554 h 885879"/>
                <a:gd name="connsiteX13" fmla="*/ 1076325 w 2628900"/>
                <a:gd name="connsiteY13" fmla="*/ 181029 h 885879"/>
                <a:gd name="connsiteX14" fmla="*/ 1114425 w 2628900"/>
                <a:gd name="connsiteY14" fmla="*/ 171504 h 885879"/>
                <a:gd name="connsiteX15" fmla="*/ 1219200 w 2628900"/>
                <a:gd name="connsiteY15" fmla="*/ 133404 h 885879"/>
                <a:gd name="connsiteX16" fmla="*/ 1247775 w 2628900"/>
                <a:gd name="connsiteY16" fmla="*/ 114354 h 885879"/>
                <a:gd name="connsiteX17" fmla="*/ 1314450 w 2628900"/>
                <a:gd name="connsiteY17" fmla="*/ 85779 h 885879"/>
                <a:gd name="connsiteX18" fmla="*/ 1400175 w 2628900"/>
                <a:gd name="connsiteY18" fmla="*/ 66729 h 885879"/>
                <a:gd name="connsiteX19" fmla="*/ 1457325 w 2628900"/>
                <a:gd name="connsiteY19" fmla="*/ 57204 h 885879"/>
                <a:gd name="connsiteX20" fmla="*/ 1590675 w 2628900"/>
                <a:gd name="connsiteY20" fmla="*/ 28629 h 885879"/>
                <a:gd name="connsiteX21" fmla="*/ 1685925 w 2628900"/>
                <a:gd name="connsiteY21" fmla="*/ 19104 h 885879"/>
                <a:gd name="connsiteX22" fmla="*/ 1724025 w 2628900"/>
                <a:gd name="connsiteY22" fmla="*/ 9579 h 885879"/>
                <a:gd name="connsiteX23" fmla="*/ 1752600 w 2628900"/>
                <a:gd name="connsiteY23" fmla="*/ 54 h 885879"/>
                <a:gd name="connsiteX24" fmla="*/ 1847850 w 2628900"/>
                <a:gd name="connsiteY24" fmla="*/ 19104 h 885879"/>
                <a:gd name="connsiteX25" fmla="*/ 1914525 w 2628900"/>
                <a:gd name="connsiteY25" fmla="*/ 28629 h 885879"/>
                <a:gd name="connsiteX26" fmla="*/ 1952625 w 2628900"/>
                <a:gd name="connsiteY26" fmla="*/ 38154 h 885879"/>
                <a:gd name="connsiteX27" fmla="*/ 2000250 w 2628900"/>
                <a:gd name="connsiteY27" fmla="*/ 47679 h 885879"/>
                <a:gd name="connsiteX28" fmla="*/ 2114550 w 2628900"/>
                <a:gd name="connsiteY28" fmla="*/ 76254 h 885879"/>
                <a:gd name="connsiteX29" fmla="*/ 2162175 w 2628900"/>
                <a:gd name="connsiteY29" fmla="*/ 95304 h 885879"/>
                <a:gd name="connsiteX30" fmla="*/ 2238375 w 2628900"/>
                <a:gd name="connsiteY30" fmla="*/ 114354 h 885879"/>
                <a:gd name="connsiteX31" fmla="*/ 2428875 w 2628900"/>
                <a:gd name="connsiteY31" fmla="*/ 152454 h 885879"/>
                <a:gd name="connsiteX32" fmla="*/ 2476500 w 2628900"/>
                <a:gd name="connsiteY32" fmla="*/ 171504 h 885879"/>
                <a:gd name="connsiteX33" fmla="*/ 2514600 w 2628900"/>
                <a:gd name="connsiteY33" fmla="*/ 181029 h 885879"/>
                <a:gd name="connsiteX34" fmla="*/ 2543175 w 2628900"/>
                <a:gd name="connsiteY34" fmla="*/ 190554 h 885879"/>
                <a:gd name="connsiteX35" fmla="*/ 2581275 w 2628900"/>
                <a:gd name="connsiteY35" fmla="*/ 200079 h 885879"/>
                <a:gd name="connsiteX36" fmla="*/ 2628900 w 2628900"/>
                <a:gd name="connsiteY36" fmla="*/ 219129 h 885879"/>
                <a:gd name="connsiteX0" fmla="*/ 0 w 2628900"/>
                <a:gd name="connsiteY0" fmla="*/ 885879 h 885879"/>
                <a:gd name="connsiteX1" fmla="*/ 323850 w 2628900"/>
                <a:gd name="connsiteY1" fmla="*/ 447729 h 885879"/>
                <a:gd name="connsiteX2" fmla="*/ 352425 w 2628900"/>
                <a:gd name="connsiteY2" fmla="*/ 419154 h 885879"/>
                <a:gd name="connsiteX3" fmla="*/ 361950 w 2628900"/>
                <a:gd name="connsiteY3" fmla="*/ 390579 h 885879"/>
                <a:gd name="connsiteX4" fmla="*/ 476250 w 2628900"/>
                <a:gd name="connsiteY4" fmla="*/ 323904 h 885879"/>
                <a:gd name="connsiteX5" fmla="*/ 504825 w 2628900"/>
                <a:gd name="connsiteY5" fmla="*/ 304854 h 885879"/>
                <a:gd name="connsiteX6" fmla="*/ 638175 w 2628900"/>
                <a:gd name="connsiteY6" fmla="*/ 266754 h 885879"/>
                <a:gd name="connsiteX7" fmla="*/ 695325 w 2628900"/>
                <a:gd name="connsiteY7" fmla="*/ 247704 h 885879"/>
                <a:gd name="connsiteX8" fmla="*/ 790575 w 2628900"/>
                <a:gd name="connsiteY8" fmla="*/ 238179 h 885879"/>
                <a:gd name="connsiteX9" fmla="*/ 847725 w 2628900"/>
                <a:gd name="connsiteY9" fmla="*/ 228654 h 885879"/>
                <a:gd name="connsiteX10" fmla="*/ 942975 w 2628900"/>
                <a:gd name="connsiteY10" fmla="*/ 219129 h 885879"/>
                <a:gd name="connsiteX11" fmla="*/ 1047750 w 2628900"/>
                <a:gd name="connsiteY11" fmla="*/ 190554 h 885879"/>
                <a:gd name="connsiteX12" fmla="*/ 1076325 w 2628900"/>
                <a:gd name="connsiteY12" fmla="*/ 181029 h 885879"/>
                <a:gd name="connsiteX13" fmla="*/ 1114425 w 2628900"/>
                <a:gd name="connsiteY13" fmla="*/ 171504 h 885879"/>
                <a:gd name="connsiteX14" fmla="*/ 1219200 w 2628900"/>
                <a:gd name="connsiteY14" fmla="*/ 133404 h 885879"/>
                <a:gd name="connsiteX15" fmla="*/ 1247775 w 2628900"/>
                <a:gd name="connsiteY15" fmla="*/ 114354 h 885879"/>
                <a:gd name="connsiteX16" fmla="*/ 1314450 w 2628900"/>
                <a:gd name="connsiteY16" fmla="*/ 85779 h 885879"/>
                <a:gd name="connsiteX17" fmla="*/ 1400175 w 2628900"/>
                <a:gd name="connsiteY17" fmla="*/ 66729 h 885879"/>
                <a:gd name="connsiteX18" fmla="*/ 1457325 w 2628900"/>
                <a:gd name="connsiteY18" fmla="*/ 57204 h 885879"/>
                <a:gd name="connsiteX19" fmla="*/ 1590675 w 2628900"/>
                <a:gd name="connsiteY19" fmla="*/ 28629 h 885879"/>
                <a:gd name="connsiteX20" fmla="*/ 1685925 w 2628900"/>
                <a:gd name="connsiteY20" fmla="*/ 19104 h 885879"/>
                <a:gd name="connsiteX21" fmla="*/ 1724025 w 2628900"/>
                <a:gd name="connsiteY21" fmla="*/ 9579 h 885879"/>
                <a:gd name="connsiteX22" fmla="*/ 1752600 w 2628900"/>
                <a:gd name="connsiteY22" fmla="*/ 54 h 885879"/>
                <a:gd name="connsiteX23" fmla="*/ 1847850 w 2628900"/>
                <a:gd name="connsiteY23" fmla="*/ 19104 h 885879"/>
                <a:gd name="connsiteX24" fmla="*/ 1914525 w 2628900"/>
                <a:gd name="connsiteY24" fmla="*/ 28629 h 885879"/>
                <a:gd name="connsiteX25" fmla="*/ 1952625 w 2628900"/>
                <a:gd name="connsiteY25" fmla="*/ 38154 h 885879"/>
                <a:gd name="connsiteX26" fmla="*/ 2000250 w 2628900"/>
                <a:gd name="connsiteY26" fmla="*/ 47679 h 885879"/>
                <a:gd name="connsiteX27" fmla="*/ 2114550 w 2628900"/>
                <a:gd name="connsiteY27" fmla="*/ 76254 h 885879"/>
                <a:gd name="connsiteX28" fmla="*/ 2162175 w 2628900"/>
                <a:gd name="connsiteY28" fmla="*/ 95304 h 885879"/>
                <a:gd name="connsiteX29" fmla="*/ 2238375 w 2628900"/>
                <a:gd name="connsiteY29" fmla="*/ 114354 h 885879"/>
                <a:gd name="connsiteX30" fmla="*/ 2428875 w 2628900"/>
                <a:gd name="connsiteY30" fmla="*/ 152454 h 885879"/>
                <a:gd name="connsiteX31" fmla="*/ 2476500 w 2628900"/>
                <a:gd name="connsiteY31" fmla="*/ 171504 h 885879"/>
                <a:gd name="connsiteX32" fmla="*/ 2514600 w 2628900"/>
                <a:gd name="connsiteY32" fmla="*/ 181029 h 885879"/>
                <a:gd name="connsiteX33" fmla="*/ 2543175 w 2628900"/>
                <a:gd name="connsiteY33" fmla="*/ 190554 h 885879"/>
                <a:gd name="connsiteX34" fmla="*/ 2581275 w 2628900"/>
                <a:gd name="connsiteY34" fmla="*/ 200079 h 885879"/>
                <a:gd name="connsiteX35" fmla="*/ 2628900 w 2628900"/>
                <a:gd name="connsiteY35" fmla="*/ 219129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543175 w 2779196"/>
                <a:gd name="connsiteY33" fmla="*/ 190554 h 885879"/>
                <a:gd name="connsiteX34" fmla="*/ 2581275 w 2779196"/>
                <a:gd name="connsiteY34" fmla="*/ 200079 h 885879"/>
                <a:gd name="connsiteX35" fmla="*/ 2779196 w 2779196"/>
                <a:gd name="connsiteY35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543175 w 2779196"/>
                <a:gd name="connsiteY33" fmla="*/ 190554 h 885879"/>
                <a:gd name="connsiteX34" fmla="*/ 2779196 w 2779196"/>
                <a:gd name="connsiteY34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779196 w 2779196"/>
                <a:gd name="connsiteY33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779196 w 2779196"/>
                <a:gd name="connsiteY32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779196 w 2779196"/>
                <a:gd name="connsiteY31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779196 w 2779196"/>
                <a:gd name="connsiteY30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779196 w 2779196"/>
                <a:gd name="connsiteY29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779196 w 2779196"/>
                <a:gd name="connsiteY28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779196 w 2779196"/>
                <a:gd name="connsiteY27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779196 w 2779196"/>
                <a:gd name="connsiteY26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02527 w 2779196"/>
                <a:gd name="connsiteY25" fmla="*/ 130104 h 885879"/>
                <a:gd name="connsiteX26" fmla="*/ 2779196 w 2779196"/>
                <a:gd name="connsiteY26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779259 w 2779196"/>
                <a:gd name="connsiteY24" fmla="*/ 91155 h 885879"/>
                <a:gd name="connsiteX25" fmla="*/ 1902527 w 2779196"/>
                <a:gd name="connsiteY25" fmla="*/ 130104 h 885879"/>
                <a:gd name="connsiteX26" fmla="*/ 2779196 w 2779196"/>
                <a:gd name="connsiteY26" fmla="*/ 318436 h 885879"/>
                <a:gd name="connsiteX0" fmla="*/ 0 w 2779196"/>
                <a:gd name="connsiteY0" fmla="*/ 889798 h 889798"/>
                <a:gd name="connsiteX1" fmla="*/ 323850 w 2779196"/>
                <a:gd name="connsiteY1" fmla="*/ 451648 h 889798"/>
                <a:gd name="connsiteX2" fmla="*/ 352425 w 2779196"/>
                <a:gd name="connsiteY2" fmla="*/ 423073 h 889798"/>
                <a:gd name="connsiteX3" fmla="*/ 361950 w 2779196"/>
                <a:gd name="connsiteY3" fmla="*/ 394498 h 889798"/>
                <a:gd name="connsiteX4" fmla="*/ 476250 w 2779196"/>
                <a:gd name="connsiteY4" fmla="*/ 327823 h 889798"/>
                <a:gd name="connsiteX5" fmla="*/ 504825 w 2779196"/>
                <a:gd name="connsiteY5" fmla="*/ 308773 h 889798"/>
                <a:gd name="connsiteX6" fmla="*/ 638175 w 2779196"/>
                <a:gd name="connsiteY6" fmla="*/ 270673 h 889798"/>
                <a:gd name="connsiteX7" fmla="*/ 695325 w 2779196"/>
                <a:gd name="connsiteY7" fmla="*/ 251623 h 889798"/>
                <a:gd name="connsiteX8" fmla="*/ 790575 w 2779196"/>
                <a:gd name="connsiteY8" fmla="*/ 242098 h 889798"/>
                <a:gd name="connsiteX9" fmla="*/ 847725 w 2779196"/>
                <a:gd name="connsiteY9" fmla="*/ 232573 h 889798"/>
                <a:gd name="connsiteX10" fmla="*/ 942975 w 2779196"/>
                <a:gd name="connsiteY10" fmla="*/ 223048 h 889798"/>
                <a:gd name="connsiteX11" fmla="*/ 1047750 w 2779196"/>
                <a:gd name="connsiteY11" fmla="*/ 194473 h 889798"/>
                <a:gd name="connsiteX12" fmla="*/ 1076325 w 2779196"/>
                <a:gd name="connsiteY12" fmla="*/ 184948 h 889798"/>
                <a:gd name="connsiteX13" fmla="*/ 1114425 w 2779196"/>
                <a:gd name="connsiteY13" fmla="*/ 175423 h 889798"/>
                <a:gd name="connsiteX14" fmla="*/ 1219200 w 2779196"/>
                <a:gd name="connsiteY14" fmla="*/ 137323 h 889798"/>
                <a:gd name="connsiteX15" fmla="*/ 1247775 w 2779196"/>
                <a:gd name="connsiteY15" fmla="*/ 118273 h 889798"/>
                <a:gd name="connsiteX16" fmla="*/ 1314450 w 2779196"/>
                <a:gd name="connsiteY16" fmla="*/ 89698 h 889798"/>
                <a:gd name="connsiteX17" fmla="*/ 1400175 w 2779196"/>
                <a:gd name="connsiteY17" fmla="*/ 70648 h 889798"/>
                <a:gd name="connsiteX18" fmla="*/ 1457325 w 2779196"/>
                <a:gd name="connsiteY18" fmla="*/ 61123 h 889798"/>
                <a:gd name="connsiteX19" fmla="*/ 1590675 w 2779196"/>
                <a:gd name="connsiteY19" fmla="*/ 32548 h 889798"/>
                <a:gd name="connsiteX20" fmla="*/ 1685925 w 2779196"/>
                <a:gd name="connsiteY20" fmla="*/ 23023 h 889798"/>
                <a:gd name="connsiteX21" fmla="*/ 1724025 w 2779196"/>
                <a:gd name="connsiteY21" fmla="*/ 13498 h 889798"/>
                <a:gd name="connsiteX22" fmla="*/ 1752600 w 2779196"/>
                <a:gd name="connsiteY22" fmla="*/ 3973 h 889798"/>
                <a:gd name="connsiteX23" fmla="*/ 1697553 w 2779196"/>
                <a:gd name="connsiteY23" fmla="*/ 85549 h 889798"/>
                <a:gd name="connsiteX24" fmla="*/ 1779259 w 2779196"/>
                <a:gd name="connsiteY24" fmla="*/ 95074 h 889798"/>
                <a:gd name="connsiteX25" fmla="*/ 1902527 w 2779196"/>
                <a:gd name="connsiteY25" fmla="*/ 134023 h 889798"/>
                <a:gd name="connsiteX26" fmla="*/ 2779196 w 2779196"/>
                <a:gd name="connsiteY26" fmla="*/ 322355 h 889798"/>
                <a:gd name="connsiteX0" fmla="*/ 0 w 2779196"/>
                <a:gd name="connsiteY0" fmla="*/ 878639 h 878639"/>
                <a:gd name="connsiteX1" fmla="*/ 323850 w 2779196"/>
                <a:gd name="connsiteY1" fmla="*/ 440489 h 878639"/>
                <a:gd name="connsiteX2" fmla="*/ 352425 w 2779196"/>
                <a:gd name="connsiteY2" fmla="*/ 411914 h 878639"/>
                <a:gd name="connsiteX3" fmla="*/ 361950 w 2779196"/>
                <a:gd name="connsiteY3" fmla="*/ 383339 h 878639"/>
                <a:gd name="connsiteX4" fmla="*/ 476250 w 2779196"/>
                <a:gd name="connsiteY4" fmla="*/ 316664 h 878639"/>
                <a:gd name="connsiteX5" fmla="*/ 504825 w 2779196"/>
                <a:gd name="connsiteY5" fmla="*/ 297614 h 878639"/>
                <a:gd name="connsiteX6" fmla="*/ 638175 w 2779196"/>
                <a:gd name="connsiteY6" fmla="*/ 259514 h 878639"/>
                <a:gd name="connsiteX7" fmla="*/ 695325 w 2779196"/>
                <a:gd name="connsiteY7" fmla="*/ 240464 h 878639"/>
                <a:gd name="connsiteX8" fmla="*/ 790575 w 2779196"/>
                <a:gd name="connsiteY8" fmla="*/ 230939 h 878639"/>
                <a:gd name="connsiteX9" fmla="*/ 847725 w 2779196"/>
                <a:gd name="connsiteY9" fmla="*/ 221414 h 878639"/>
                <a:gd name="connsiteX10" fmla="*/ 942975 w 2779196"/>
                <a:gd name="connsiteY10" fmla="*/ 211889 h 878639"/>
                <a:gd name="connsiteX11" fmla="*/ 1047750 w 2779196"/>
                <a:gd name="connsiteY11" fmla="*/ 183314 h 878639"/>
                <a:gd name="connsiteX12" fmla="*/ 1076325 w 2779196"/>
                <a:gd name="connsiteY12" fmla="*/ 173789 h 878639"/>
                <a:gd name="connsiteX13" fmla="*/ 1114425 w 2779196"/>
                <a:gd name="connsiteY13" fmla="*/ 164264 h 878639"/>
                <a:gd name="connsiteX14" fmla="*/ 1219200 w 2779196"/>
                <a:gd name="connsiteY14" fmla="*/ 126164 h 878639"/>
                <a:gd name="connsiteX15" fmla="*/ 1247775 w 2779196"/>
                <a:gd name="connsiteY15" fmla="*/ 107114 h 878639"/>
                <a:gd name="connsiteX16" fmla="*/ 1314450 w 2779196"/>
                <a:gd name="connsiteY16" fmla="*/ 78539 h 878639"/>
                <a:gd name="connsiteX17" fmla="*/ 1400175 w 2779196"/>
                <a:gd name="connsiteY17" fmla="*/ 59489 h 878639"/>
                <a:gd name="connsiteX18" fmla="*/ 1457325 w 2779196"/>
                <a:gd name="connsiteY18" fmla="*/ 49964 h 878639"/>
                <a:gd name="connsiteX19" fmla="*/ 1590675 w 2779196"/>
                <a:gd name="connsiteY19" fmla="*/ 21389 h 878639"/>
                <a:gd name="connsiteX20" fmla="*/ 1685925 w 2779196"/>
                <a:gd name="connsiteY20" fmla="*/ 11864 h 878639"/>
                <a:gd name="connsiteX21" fmla="*/ 1724025 w 2779196"/>
                <a:gd name="connsiteY21" fmla="*/ 2339 h 878639"/>
                <a:gd name="connsiteX22" fmla="*/ 1597293 w 2779196"/>
                <a:gd name="connsiteY22" fmla="*/ 59018 h 878639"/>
                <a:gd name="connsiteX23" fmla="*/ 1697553 w 2779196"/>
                <a:gd name="connsiteY23" fmla="*/ 74390 h 878639"/>
                <a:gd name="connsiteX24" fmla="*/ 1779259 w 2779196"/>
                <a:gd name="connsiteY24" fmla="*/ 83915 h 878639"/>
                <a:gd name="connsiteX25" fmla="*/ 1902527 w 2779196"/>
                <a:gd name="connsiteY25" fmla="*/ 122864 h 878639"/>
                <a:gd name="connsiteX26" fmla="*/ 2779196 w 2779196"/>
                <a:gd name="connsiteY26" fmla="*/ 311196 h 878639"/>
                <a:gd name="connsiteX0" fmla="*/ 0 w 2779196"/>
                <a:gd name="connsiteY0" fmla="*/ 866880 h 866880"/>
                <a:gd name="connsiteX1" fmla="*/ 323850 w 2779196"/>
                <a:gd name="connsiteY1" fmla="*/ 428730 h 866880"/>
                <a:gd name="connsiteX2" fmla="*/ 352425 w 2779196"/>
                <a:gd name="connsiteY2" fmla="*/ 400155 h 866880"/>
                <a:gd name="connsiteX3" fmla="*/ 361950 w 2779196"/>
                <a:gd name="connsiteY3" fmla="*/ 371580 h 866880"/>
                <a:gd name="connsiteX4" fmla="*/ 476250 w 2779196"/>
                <a:gd name="connsiteY4" fmla="*/ 304905 h 866880"/>
                <a:gd name="connsiteX5" fmla="*/ 504825 w 2779196"/>
                <a:gd name="connsiteY5" fmla="*/ 285855 h 866880"/>
                <a:gd name="connsiteX6" fmla="*/ 638175 w 2779196"/>
                <a:gd name="connsiteY6" fmla="*/ 247755 h 866880"/>
                <a:gd name="connsiteX7" fmla="*/ 695325 w 2779196"/>
                <a:gd name="connsiteY7" fmla="*/ 228705 h 866880"/>
                <a:gd name="connsiteX8" fmla="*/ 790575 w 2779196"/>
                <a:gd name="connsiteY8" fmla="*/ 219180 h 866880"/>
                <a:gd name="connsiteX9" fmla="*/ 847725 w 2779196"/>
                <a:gd name="connsiteY9" fmla="*/ 209655 h 866880"/>
                <a:gd name="connsiteX10" fmla="*/ 942975 w 2779196"/>
                <a:gd name="connsiteY10" fmla="*/ 200130 h 866880"/>
                <a:gd name="connsiteX11" fmla="*/ 1047750 w 2779196"/>
                <a:gd name="connsiteY11" fmla="*/ 171555 h 866880"/>
                <a:gd name="connsiteX12" fmla="*/ 1076325 w 2779196"/>
                <a:gd name="connsiteY12" fmla="*/ 162030 h 866880"/>
                <a:gd name="connsiteX13" fmla="*/ 1114425 w 2779196"/>
                <a:gd name="connsiteY13" fmla="*/ 152505 h 866880"/>
                <a:gd name="connsiteX14" fmla="*/ 1219200 w 2779196"/>
                <a:gd name="connsiteY14" fmla="*/ 114405 h 866880"/>
                <a:gd name="connsiteX15" fmla="*/ 1247775 w 2779196"/>
                <a:gd name="connsiteY15" fmla="*/ 95355 h 866880"/>
                <a:gd name="connsiteX16" fmla="*/ 1314450 w 2779196"/>
                <a:gd name="connsiteY16" fmla="*/ 66780 h 866880"/>
                <a:gd name="connsiteX17" fmla="*/ 1400175 w 2779196"/>
                <a:gd name="connsiteY17" fmla="*/ 47730 h 866880"/>
                <a:gd name="connsiteX18" fmla="*/ 1457325 w 2779196"/>
                <a:gd name="connsiteY18" fmla="*/ 38205 h 866880"/>
                <a:gd name="connsiteX19" fmla="*/ 1590675 w 2779196"/>
                <a:gd name="connsiteY19" fmla="*/ 9630 h 866880"/>
                <a:gd name="connsiteX20" fmla="*/ 1685925 w 2779196"/>
                <a:gd name="connsiteY20" fmla="*/ 105 h 866880"/>
                <a:gd name="connsiteX21" fmla="*/ 1503590 w 2779196"/>
                <a:gd name="connsiteY21" fmla="*/ 75174 h 866880"/>
                <a:gd name="connsiteX22" fmla="*/ 1597293 w 2779196"/>
                <a:gd name="connsiteY22" fmla="*/ 47259 h 866880"/>
                <a:gd name="connsiteX23" fmla="*/ 1697553 w 2779196"/>
                <a:gd name="connsiteY23" fmla="*/ 62631 h 866880"/>
                <a:gd name="connsiteX24" fmla="*/ 1779259 w 2779196"/>
                <a:gd name="connsiteY24" fmla="*/ 72156 h 866880"/>
                <a:gd name="connsiteX25" fmla="*/ 1902527 w 2779196"/>
                <a:gd name="connsiteY25" fmla="*/ 111105 h 866880"/>
                <a:gd name="connsiteX26" fmla="*/ 2779196 w 2779196"/>
                <a:gd name="connsiteY26" fmla="*/ 299437 h 866880"/>
                <a:gd name="connsiteX0" fmla="*/ 0 w 2779196"/>
                <a:gd name="connsiteY0" fmla="*/ 857250 h 857250"/>
                <a:gd name="connsiteX1" fmla="*/ 323850 w 2779196"/>
                <a:gd name="connsiteY1" fmla="*/ 419100 h 857250"/>
                <a:gd name="connsiteX2" fmla="*/ 352425 w 2779196"/>
                <a:gd name="connsiteY2" fmla="*/ 390525 h 857250"/>
                <a:gd name="connsiteX3" fmla="*/ 361950 w 2779196"/>
                <a:gd name="connsiteY3" fmla="*/ 361950 h 857250"/>
                <a:gd name="connsiteX4" fmla="*/ 476250 w 2779196"/>
                <a:gd name="connsiteY4" fmla="*/ 295275 h 857250"/>
                <a:gd name="connsiteX5" fmla="*/ 504825 w 2779196"/>
                <a:gd name="connsiteY5" fmla="*/ 276225 h 857250"/>
                <a:gd name="connsiteX6" fmla="*/ 638175 w 2779196"/>
                <a:gd name="connsiteY6" fmla="*/ 238125 h 857250"/>
                <a:gd name="connsiteX7" fmla="*/ 695325 w 2779196"/>
                <a:gd name="connsiteY7" fmla="*/ 219075 h 857250"/>
                <a:gd name="connsiteX8" fmla="*/ 790575 w 2779196"/>
                <a:gd name="connsiteY8" fmla="*/ 209550 h 857250"/>
                <a:gd name="connsiteX9" fmla="*/ 847725 w 2779196"/>
                <a:gd name="connsiteY9" fmla="*/ 200025 h 857250"/>
                <a:gd name="connsiteX10" fmla="*/ 942975 w 2779196"/>
                <a:gd name="connsiteY10" fmla="*/ 190500 h 857250"/>
                <a:gd name="connsiteX11" fmla="*/ 1047750 w 2779196"/>
                <a:gd name="connsiteY11" fmla="*/ 161925 h 857250"/>
                <a:gd name="connsiteX12" fmla="*/ 1076325 w 2779196"/>
                <a:gd name="connsiteY12" fmla="*/ 152400 h 857250"/>
                <a:gd name="connsiteX13" fmla="*/ 1114425 w 2779196"/>
                <a:gd name="connsiteY13" fmla="*/ 142875 h 857250"/>
                <a:gd name="connsiteX14" fmla="*/ 1219200 w 2779196"/>
                <a:gd name="connsiteY14" fmla="*/ 104775 h 857250"/>
                <a:gd name="connsiteX15" fmla="*/ 1247775 w 2779196"/>
                <a:gd name="connsiteY15" fmla="*/ 85725 h 857250"/>
                <a:gd name="connsiteX16" fmla="*/ 1314450 w 2779196"/>
                <a:gd name="connsiteY16" fmla="*/ 57150 h 857250"/>
                <a:gd name="connsiteX17" fmla="*/ 1400175 w 2779196"/>
                <a:gd name="connsiteY17" fmla="*/ 38100 h 857250"/>
                <a:gd name="connsiteX18" fmla="*/ 1457325 w 2779196"/>
                <a:gd name="connsiteY18" fmla="*/ 28575 h 857250"/>
                <a:gd name="connsiteX19" fmla="*/ 1590675 w 2779196"/>
                <a:gd name="connsiteY19" fmla="*/ 0 h 857250"/>
                <a:gd name="connsiteX20" fmla="*/ 1503590 w 2779196"/>
                <a:gd name="connsiteY20" fmla="*/ 65544 h 857250"/>
                <a:gd name="connsiteX21" fmla="*/ 1597293 w 2779196"/>
                <a:gd name="connsiteY21" fmla="*/ 37629 h 857250"/>
                <a:gd name="connsiteX22" fmla="*/ 1697553 w 2779196"/>
                <a:gd name="connsiteY22" fmla="*/ 53001 h 857250"/>
                <a:gd name="connsiteX23" fmla="*/ 1779259 w 2779196"/>
                <a:gd name="connsiteY23" fmla="*/ 62526 h 857250"/>
                <a:gd name="connsiteX24" fmla="*/ 1902527 w 2779196"/>
                <a:gd name="connsiteY24" fmla="*/ 101475 h 857250"/>
                <a:gd name="connsiteX25" fmla="*/ 2779196 w 2779196"/>
                <a:gd name="connsiteY25" fmla="*/ 289807 h 857250"/>
                <a:gd name="connsiteX0" fmla="*/ 0 w 2779196"/>
                <a:gd name="connsiteY0" fmla="*/ 829799 h 829799"/>
                <a:gd name="connsiteX1" fmla="*/ 323850 w 2779196"/>
                <a:gd name="connsiteY1" fmla="*/ 391649 h 829799"/>
                <a:gd name="connsiteX2" fmla="*/ 352425 w 2779196"/>
                <a:gd name="connsiteY2" fmla="*/ 363074 h 829799"/>
                <a:gd name="connsiteX3" fmla="*/ 361950 w 2779196"/>
                <a:gd name="connsiteY3" fmla="*/ 334499 h 829799"/>
                <a:gd name="connsiteX4" fmla="*/ 476250 w 2779196"/>
                <a:gd name="connsiteY4" fmla="*/ 267824 h 829799"/>
                <a:gd name="connsiteX5" fmla="*/ 504825 w 2779196"/>
                <a:gd name="connsiteY5" fmla="*/ 248774 h 829799"/>
                <a:gd name="connsiteX6" fmla="*/ 638175 w 2779196"/>
                <a:gd name="connsiteY6" fmla="*/ 210674 h 829799"/>
                <a:gd name="connsiteX7" fmla="*/ 695325 w 2779196"/>
                <a:gd name="connsiteY7" fmla="*/ 191624 h 829799"/>
                <a:gd name="connsiteX8" fmla="*/ 790575 w 2779196"/>
                <a:gd name="connsiteY8" fmla="*/ 182099 h 829799"/>
                <a:gd name="connsiteX9" fmla="*/ 847725 w 2779196"/>
                <a:gd name="connsiteY9" fmla="*/ 172574 h 829799"/>
                <a:gd name="connsiteX10" fmla="*/ 942975 w 2779196"/>
                <a:gd name="connsiteY10" fmla="*/ 163049 h 829799"/>
                <a:gd name="connsiteX11" fmla="*/ 1047750 w 2779196"/>
                <a:gd name="connsiteY11" fmla="*/ 134474 h 829799"/>
                <a:gd name="connsiteX12" fmla="*/ 1076325 w 2779196"/>
                <a:gd name="connsiteY12" fmla="*/ 124949 h 829799"/>
                <a:gd name="connsiteX13" fmla="*/ 1114425 w 2779196"/>
                <a:gd name="connsiteY13" fmla="*/ 115424 h 829799"/>
                <a:gd name="connsiteX14" fmla="*/ 1219200 w 2779196"/>
                <a:gd name="connsiteY14" fmla="*/ 77324 h 829799"/>
                <a:gd name="connsiteX15" fmla="*/ 1247775 w 2779196"/>
                <a:gd name="connsiteY15" fmla="*/ 58274 h 829799"/>
                <a:gd name="connsiteX16" fmla="*/ 1314450 w 2779196"/>
                <a:gd name="connsiteY16" fmla="*/ 29699 h 829799"/>
                <a:gd name="connsiteX17" fmla="*/ 1400175 w 2779196"/>
                <a:gd name="connsiteY17" fmla="*/ 10649 h 829799"/>
                <a:gd name="connsiteX18" fmla="*/ 1457325 w 2779196"/>
                <a:gd name="connsiteY18" fmla="*/ 1124 h 829799"/>
                <a:gd name="connsiteX19" fmla="*/ 1503590 w 2779196"/>
                <a:gd name="connsiteY19" fmla="*/ 38093 h 829799"/>
                <a:gd name="connsiteX20" fmla="*/ 1597293 w 2779196"/>
                <a:gd name="connsiteY20" fmla="*/ 10178 h 829799"/>
                <a:gd name="connsiteX21" fmla="*/ 1697553 w 2779196"/>
                <a:gd name="connsiteY21" fmla="*/ 25550 h 829799"/>
                <a:gd name="connsiteX22" fmla="*/ 1779259 w 2779196"/>
                <a:gd name="connsiteY22" fmla="*/ 35075 h 829799"/>
                <a:gd name="connsiteX23" fmla="*/ 1902527 w 2779196"/>
                <a:gd name="connsiteY23" fmla="*/ 74024 h 829799"/>
                <a:gd name="connsiteX24" fmla="*/ 2779196 w 2779196"/>
                <a:gd name="connsiteY24" fmla="*/ 262356 h 829799"/>
                <a:gd name="connsiteX0" fmla="*/ 0 w 2779196"/>
                <a:gd name="connsiteY0" fmla="*/ 819920 h 819920"/>
                <a:gd name="connsiteX1" fmla="*/ 323850 w 2779196"/>
                <a:gd name="connsiteY1" fmla="*/ 381770 h 819920"/>
                <a:gd name="connsiteX2" fmla="*/ 352425 w 2779196"/>
                <a:gd name="connsiteY2" fmla="*/ 353195 h 819920"/>
                <a:gd name="connsiteX3" fmla="*/ 361950 w 2779196"/>
                <a:gd name="connsiteY3" fmla="*/ 324620 h 819920"/>
                <a:gd name="connsiteX4" fmla="*/ 476250 w 2779196"/>
                <a:gd name="connsiteY4" fmla="*/ 257945 h 819920"/>
                <a:gd name="connsiteX5" fmla="*/ 504825 w 2779196"/>
                <a:gd name="connsiteY5" fmla="*/ 238895 h 819920"/>
                <a:gd name="connsiteX6" fmla="*/ 638175 w 2779196"/>
                <a:gd name="connsiteY6" fmla="*/ 200795 h 819920"/>
                <a:gd name="connsiteX7" fmla="*/ 695325 w 2779196"/>
                <a:gd name="connsiteY7" fmla="*/ 181745 h 819920"/>
                <a:gd name="connsiteX8" fmla="*/ 790575 w 2779196"/>
                <a:gd name="connsiteY8" fmla="*/ 172220 h 819920"/>
                <a:gd name="connsiteX9" fmla="*/ 847725 w 2779196"/>
                <a:gd name="connsiteY9" fmla="*/ 162695 h 819920"/>
                <a:gd name="connsiteX10" fmla="*/ 942975 w 2779196"/>
                <a:gd name="connsiteY10" fmla="*/ 153170 h 819920"/>
                <a:gd name="connsiteX11" fmla="*/ 1047750 w 2779196"/>
                <a:gd name="connsiteY11" fmla="*/ 124595 h 819920"/>
                <a:gd name="connsiteX12" fmla="*/ 1076325 w 2779196"/>
                <a:gd name="connsiteY12" fmla="*/ 115070 h 819920"/>
                <a:gd name="connsiteX13" fmla="*/ 1114425 w 2779196"/>
                <a:gd name="connsiteY13" fmla="*/ 105545 h 819920"/>
                <a:gd name="connsiteX14" fmla="*/ 1219200 w 2779196"/>
                <a:gd name="connsiteY14" fmla="*/ 67445 h 819920"/>
                <a:gd name="connsiteX15" fmla="*/ 1247775 w 2779196"/>
                <a:gd name="connsiteY15" fmla="*/ 48395 h 819920"/>
                <a:gd name="connsiteX16" fmla="*/ 1314450 w 2779196"/>
                <a:gd name="connsiteY16" fmla="*/ 19820 h 819920"/>
                <a:gd name="connsiteX17" fmla="*/ 1400175 w 2779196"/>
                <a:gd name="connsiteY17" fmla="*/ 770 h 819920"/>
                <a:gd name="connsiteX18" fmla="*/ 1407227 w 2779196"/>
                <a:gd name="connsiteY18" fmla="*/ 46415 h 819920"/>
                <a:gd name="connsiteX19" fmla="*/ 1503590 w 2779196"/>
                <a:gd name="connsiteY19" fmla="*/ 28214 h 819920"/>
                <a:gd name="connsiteX20" fmla="*/ 1597293 w 2779196"/>
                <a:gd name="connsiteY20" fmla="*/ 299 h 819920"/>
                <a:gd name="connsiteX21" fmla="*/ 1697553 w 2779196"/>
                <a:gd name="connsiteY21" fmla="*/ 15671 h 819920"/>
                <a:gd name="connsiteX22" fmla="*/ 1779259 w 2779196"/>
                <a:gd name="connsiteY22" fmla="*/ 25196 h 819920"/>
                <a:gd name="connsiteX23" fmla="*/ 1902527 w 2779196"/>
                <a:gd name="connsiteY23" fmla="*/ 64145 h 819920"/>
                <a:gd name="connsiteX24" fmla="*/ 2779196 w 2779196"/>
                <a:gd name="connsiteY24" fmla="*/ 252477 h 819920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314450 w 2779196"/>
                <a:gd name="connsiteY16" fmla="*/ 19743 h 819843"/>
                <a:gd name="connsiteX17" fmla="*/ 1400175 w 2779196"/>
                <a:gd name="connsiteY17" fmla="*/ 693 h 819843"/>
                <a:gd name="connsiteX18" fmla="*/ 1503590 w 2779196"/>
                <a:gd name="connsiteY18" fmla="*/ 28137 h 819843"/>
                <a:gd name="connsiteX19" fmla="*/ 1597293 w 2779196"/>
                <a:gd name="connsiteY19" fmla="*/ 222 h 819843"/>
                <a:gd name="connsiteX20" fmla="*/ 1697553 w 2779196"/>
                <a:gd name="connsiteY20" fmla="*/ 15594 h 819843"/>
                <a:gd name="connsiteX21" fmla="*/ 1779259 w 2779196"/>
                <a:gd name="connsiteY21" fmla="*/ 25119 h 819843"/>
                <a:gd name="connsiteX22" fmla="*/ 1902527 w 2779196"/>
                <a:gd name="connsiteY22" fmla="*/ 64068 h 819843"/>
                <a:gd name="connsiteX23" fmla="*/ 2779196 w 2779196"/>
                <a:gd name="connsiteY23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314450 w 2779196"/>
                <a:gd name="connsiteY16" fmla="*/ 19743 h 819843"/>
                <a:gd name="connsiteX17" fmla="*/ 1503590 w 2779196"/>
                <a:gd name="connsiteY17" fmla="*/ 28137 h 819843"/>
                <a:gd name="connsiteX18" fmla="*/ 1597293 w 2779196"/>
                <a:gd name="connsiteY18" fmla="*/ 222 h 819843"/>
                <a:gd name="connsiteX19" fmla="*/ 1697553 w 2779196"/>
                <a:gd name="connsiteY19" fmla="*/ 15594 h 819843"/>
                <a:gd name="connsiteX20" fmla="*/ 1779259 w 2779196"/>
                <a:gd name="connsiteY20" fmla="*/ 25119 h 819843"/>
                <a:gd name="connsiteX21" fmla="*/ 1902527 w 2779196"/>
                <a:gd name="connsiteY21" fmla="*/ 64068 h 819843"/>
                <a:gd name="connsiteX22" fmla="*/ 2779196 w 2779196"/>
                <a:gd name="connsiteY22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503590 w 2779196"/>
                <a:gd name="connsiteY16" fmla="*/ 28137 h 819843"/>
                <a:gd name="connsiteX17" fmla="*/ 1597293 w 2779196"/>
                <a:gd name="connsiteY17" fmla="*/ 222 h 819843"/>
                <a:gd name="connsiteX18" fmla="*/ 1697553 w 2779196"/>
                <a:gd name="connsiteY18" fmla="*/ 15594 h 819843"/>
                <a:gd name="connsiteX19" fmla="*/ 1779259 w 2779196"/>
                <a:gd name="connsiteY19" fmla="*/ 25119 h 819843"/>
                <a:gd name="connsiteX20" fmla="*/ 1902527 w 2779196"/>
                <a:gd name="connsiteY20" fmla="*/ 64068 h 819843"/>
                <a:gd name="connsiteX21" fmla="*/ 2779196 w 2779196"/>
                <a:gd name="connsiteY21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503590 w 2779196"/>
                <a:gd name="connsiteY15" fmla="*/ 28137 h 819843"/>
                <a:gd name="connsiteX16" fmla="*/ 1597293 w 2779196"/>
                <a:gd name="connsiteY16" fmla="*/ 222 h 819843"/>
                <a:gd name="connsiteX17" fmla="*/ 1697553 w 2779196"/>
                <a:gd name="connsiteY17" fmla="*/ 15594 h 819843"/>
                <a:gd name="connsiteX18" fmla="*/ 1779259 w 2779196"/>
                <a:gd name="connsiteY18" fmla="*/ 25119 h 819843"/>
                <a:gd name="connsiteX19" fmla="*/ 1902527 w 2779196"/>
                <a:gd name="connsiteY19" fmla="*/ 64068 h 819843"/>
                <a:gd name="connsiteX20" fmla="*/ 2779196 w 2779196"/>
                <a:gd name="connsiteY20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503590 w 2779196"/>
                <a:gd name="connsiteY14" fmla="*/ 28137 h 819843"/>
                <a:gd name="connsiteX15" fmla="*/ 1597293 w 2779196"/>
                <a:gd name="connsiteY15" fmla="*/ 222 h 819843"/>
                <a:gd name="connsiteX16" fmla="*/ 1697553 w 2779196"/>
                <a:gd name="connsiteY16" fmla="*/ 15594 h 819843"/>
                <a:gd name="connsiteX17" fmla="*/ 1779259 w 2779196"/>
                <a:gd name="connsiteY17" fmla="*/ 25119 h 819843"/>
                <a:gd name="connsiteX18" fmla="*/ 1902527 w 2779196"/>
                <a:gd name="connsiteY18" fmla="*/ 64068 h 819843"/>
                <a:gd name="connsiteX19" fmla="*/ 2779196 w 2779196"/>
                <a:gd name="connsiteY19" fmla="*/ 252400 h 819843"/>
                <a:gd name="connsiteX0" fmla="*/ 0 w 2779196"/>
                <a:gd name="connsiteY0" fmla="*/ 819997 h 819997"/>
                <a:gd name="connsiteX1" fmla="*/ 323850 w 2779196"/>
                <a:gd name="connsiteY1" fmla="*/ 381847 h 819997"/>
                <a:gd name="connsiteX2" fmla="*/ 352425 w 2779196"/>
                <a:gd name="connsiteY2" fmla="*/ 353272 h 819997"/>
                <a:gd name="connsiteX3" fmla="*/ 361950 w 2779196"/>
                <a:gd name="connsiteY3" fmla="*/ 324697 h 819997"/>
                <a:gd name="connsiteX4" fmla="*/ 476250 w 2779196"/>
                <a:gd name="connsiteY4" fmla="*/ 258022 h 819997"/>
                <a:gd name="connsiteX5" fmla="*/ 504825 w 2779196"/>
                <a:gd name="connsiteY5" fmla="*/ 238972 h 819997"/>
                <a:gd name="connsiteX6" fmla="*/ 638175 w 2779196"/>
                <a:gd name="connsiteY6" fmla="*/ 200872 h 819997"/>
                <a:gd name="connsiteX7" fmla="*/ 695325 w 2779196"/>
                <a:gd name="connsiteY7" fmla="*/ 181822 h 819997"/>
                <a:gd name="connsiteX8" fmla="*/ 790575 w 2779196"/>
                <a:gd name="connsiteY8" fmla="*/ 172297 h 819997"/>
                <a:gd name="connsiteX9" fmla="*/ 847725 w 2779196"/>
                <a:gd name="connsiteY9" fmla="*/ 162772 h 819997"/>
                <a:gd name="connsiteX10" fmla="*/ 942975 w 2779196"/>
                <a:gd name="connsiteY10" fmla="*/ 153247 h 819997"/>
                <a:gd name="connsiteX11" fmla="*/ 1047750 w 2779196"/>
                <a:gd name="connsiteY11" fmla="*/ 124672 h 819997"/>
                <a:gd name="connsiteX12" fmla="*/ 1076325 w 2779196"/>
                <a:gd name="connsiteY12" fmla="*/ 115147 h 819997"/>
                <a:gd name="connsiteX13" fmla="*/ 1114425 w 2779196"/>
                <a:gd name="connsiteY13" fmla="*/ 105622 h 819997"/>
                <a:gd name="connsiteX14" fmla="*/ 1503590 w 2779196"/>
                <a:gd name="connsiteY14" fmla="*/ 28291 h 819997"/>
                <a:gd name="connsiteX15" fmla="*/ 1597293 w 2779196"/>
                <a:gd name="connsiteY15" fmla="*/ 376 h 819997"/>
                <a:gd name="connsiteX16" fmla="*/ 1697553 w 2779196"/>
                <a:gd name="connsiteY16" fmla="*/ 15748 h 819997"/>
                <a:gd name="connsiteX17" fmla="*/ 1902527 w 2779196"/>
                <a:gd name="connsiteY17" fmla="*/ 64222 h 819997"/>
                <a:gd name="connsiteX18" fmla="*/ 2779196 w 2779196"/>
                <a:gd name="connsiteY18" fmla="*/ 252554 h 819997"/>
                <a:gd name="connsiteX0" fmla="*/ 0 w 2779196"/>
                <a:gd name="connsiteY0" fmla="*/ 828648 h 828648"/>
                <a:gd name="connsiteX1" fmla="*/ 323850 w 2779196"/>
                <a:gd name="connsiteY1" fmla="*/ 390498 h 828648"/>
                <a:gd name="connsiteX2" fmla="*/ 352425 w 2779196"/>
                <a:gd name="connsiteY2" fmla="*/ 361923 h 828648"/>
                <a:gd name="connsiteX3" fmla="*/ 361950 w 2779196"/>
                <a:gd name="connsiteY3" fmla="*/ 333348 h 828648"/>
                <a:gd name="connsiteX4" fmla="*/ 476250 w 2779196"/>
                <a:gd name="connsiteY4" fmla="*/ 266673 h 828648"/>
                <a:gd name="connsiteX5" fmla="*/ 504825 w 2779196"/>
                <a:gd name="connsiteY5" fmla="*/ 247623 h 828648"/>
                <a:gd name="connsiteX6" fmla="*/ 638175 w 2779196"/>
                <a:gd name="connsiteY6" fmla="*/ 209523 h 828648"/>
                <a:gd name="connsiteX7" fmla="*/ 695325 w 2779196"/>
                <a:gd name="connsiteY7" fmla="*/ 190473 h 828648"/>
                <a:gd name="connsiteX8" fmla="*/ 790575 w 2779196"/>
                <a:gd name="connsiteY8" fmla="*/ 180948 h 828648"/>
                <a:gd name="connsiteX9" fmla="*/ 847725 w 2779196"/>
                <a:gd name="connsiteY9" fmla="*/ 171423 h 828648"/>
                <a:gd name="connsiteX10" fmla="*/ 942975 w 2779196"/>
                <a:gd name="connsiteY10" fmla="*/ 161898 h 828648"/>
                <a:gd name="connsiteX11" fmla="*/ 1047750 w 2779196"/>
                <a:gd name="connsiteY11" fmla="*/ 133323 h 828648"/>
                <a:gd name="connsiteX12" fmla="*/ 1076325 w 2779196"/>
                <a:gd name="connsiteY12" fmla="*/ 123798 h 828648"/>
                <a:gd name="connsiteX13" fmla="*/ 1114425 w 2779196"/>
                <a:gd name="connsiteY13" fmla="*/ 114273 h 828648"/>
                <a:gd name="connsiteX14" fmla="*/ 1503590 w 2779196"/>
                <a:gd name="connsiteY14" fmla="*/ 36942 h 828648"/>
                <a:gd name="connsiteX15" fmla="*/ 1597293 w 2779196"/>
                <a:gd name="connsiteY15" fmla="*/ 9027 h 828648"/>
                <a:gd name="connsiteX16" fmla="*/ 1697553 w 2779196"/>
                <a:gd name="connsiteY16" fmla="*/ 24399 h 828648"/>
                <a:gd name="connsiteX17" fmla="*/ 2779196 w 2779196"/>
                <a:gd name="connsiteY17" fmla="*/ 261205 h 828648"/>
                <a:gd name="connsiteX0" fmla="*/ 0 w 2779196"/>
                <a:gd name="connsiteY0" fmla="*/ 823839 h 823839"/>
                <a:gd name="connsiteX1" fmla="*/ 323850 w 2779196"/>
                <a:gd name="connsiteY1" fmla="*/ 385689 h 823839"/>
                <a:gd name="connsiteX2" fmla="*/ 352425 w 2779196"/>
                <a:gd name="connsiteY2" fmla="*/ 357114 h 823839"/>
                <a:gd name="connsiteX3" fmla="*/ 361950 w 2779196"/>
                <a:gd name="connsiteY3" fmla="*/ 328539 h 823839"/>
                <a:gd name="connsiteX4" fmla="*/ 476250 w 2779196"/>
                <a:gd name="connsiteY4" fmla="*/ 261864 h 823839"/>
                <a:gd name="connsiteX5" fmla="*/ 504825 w 2779196"/>
                <a:gd name="connsiteY5" fmla="*/ 242814 h 823839"/>
                <a:gd name="connsiteX6" fmla="*/ 638175 w 2779196"/>
                <a:gd name="connsiteY6" fmla="*/ 204714 h 823839"/>
                <a:gd name="connsiteX7" fmla="*/ 695325 w 2779196"/>
                <a:gd name="connsiteY7" fmla="*/ 185664 h 823839"/>
                <a:gd name="connsiteX8" fmla="*/ 790575 w 2779196"/>
                <a:gd name="connsiteY8" fmla="*/ 176139 h 823839"/>
                <a:gd name="connsiteX9" fmla="*/ 847725 w 2779196"/>
                <a:gd name="connsiteY9" fmla="*/ 166614 h 823839"/>
                <a:gd name="connsiteX10" fmla="*/ 942975 w 2779196"/>
                <a:gd name="connsiteY10" fmla="*/ 157089 h 823839"/>
                <a:gd name="connsiteX11" fmla="*/ 1047750 w 2779196"/>
                <a:gd name="connsiteY11" fmla="*/ 128514 h 823839"/>
                <a:gd name="connsiteX12" fmla="*/ 1076325 w 2779196"/>
                <a:gd name="connsiteY12" fmla="*/ 118989 h 823839"/>
                <a:gd name="connsiteX13" fmla="*/ 1114425 w 2779196"/>
                <a:gd name="connsiteY13" fmla="*/ 109464 h 823839"/>
                <a:gd name="connsiteX14" fmla="*/ 1503590 w 2779196"/>
                <a:gd name="connsiteY14" fmla="*/ 32133 h 823839"/>
                <a:gd name="connsiteX15" fmla="*/ 1617332 w 2779196"/>
                <a:gd name="connsiteY15" fmla="*/ 15252 h 823839"/>
                <a:gd name="connsiteX16" fmla="*/ 1697553 w 2779196"/>
                <a:gd name="connsiteY16" fmla="*/ 19590 h 823839"/>
                <a:gd name="connsiteX17" fmla="*/ 2779196 w 2779196"/>
                <a:gd name="connsiteY17" fmla="*/ 256396 h 823839"/>
                <a:gd name="connsiteX0" fmla="*/ 0 w 2779196"/>
                <a:gd name="connsiteY0" fmla="*/ 805158 h 805158"/>
                <a:gd name="connsiteX1" fmla="*/ 323850 w 2779196"/>
                <a:gd name="connsiteY1" fmla="*/ 367008 h 805158"/>
                <a:gd name="connsiteX2" fmla="*/ 352425 w 2779196"/>
                <a:gd name="connsiteY2" fmla="*/ 338433 h 805158"/>
                <a:gd name="connsiteX3" fmla="*/ 361950 w 2779196"/>
                <a:gd name="connsiteY3" fmla="*/ 309858 h 805158"/>
                <a:gd name="connsiteX4" fmla="*/ 476250 w 2779196"/>
                <a:gd name="connsiteY4" fmla="*/ 243183 h 805158"/>
                <a:gd name="connsiteX5" fmla="*/ 504825 w 2779196"/>
                <a:gd name="connsiteY5" fmla="*/ 224133 h 805158"/>
                <a:gd name="connsiteX6" fmla="*/ 638175 w 2779196"/>
                <a:gd name="connsiteY6" fmla="*/ 186033 h 805158"/>
                <a:gd name="connsiteX7" fmla="*/ 695325 w 2779196"/>
                <a:gd name="connsiteY7" fmla="*/ 166983 h 805158"/>
                <a:gd name="connsiteX8" fmla="*/ 790575 w 2779196"/>
                <a:gd name="connsiteY8" fmla="*/ 157458 h 805158"/>
                <a:gd name="connsiteX9" fmla="*/ 847725 w 2779196"/>
                <a:gd name="connsiteY9" fmla="*/ 147933 h 805158"/>
                <a:gd name="connsiteX10" fmla="*/ 942975 w 2779196"/>
                <a:gd name="connsiteY10" fmla="*/ 138408 h 805158"/>
                <a:gd name="connsiteX11" fmla="*/ 1047750 w 2779196"/>
                <a:gd name="connsiteY11" fmla="*/ 109833 h 805158"/>
                <a:gd name="connsiteX12" fmla="*/ 1076325 w 2779196"/>
                <a:gd name="connsiteY12" fmla="*/ 100308 h 805158"/>
                <a:gd name="connsiteX13" fmla="*/ 1114425 w 2779196"/>
                <a:gd name="connsiteY13" fmla="*/ 90783 h 805158"/>
                <a:gd name="connsiteX14" fmla="*/ 1503590 w 2779196"/>
                <a:gd name="connsiteY14" fmla="*/ 13452 h 805158"/>
                <a:gd name="connsiteX15" fmla="*/ 1587273 w 2779196"/>
                <a:gd name="connsiteY15" fmla="*/ 151047 h 805158"/>
                <a:gd name="connsiteX16" fmla="*/ 1697553 w 2779196"/>
                <a:gd name="connsiteY16" fmla="*/ 909 h 805158"/>
                <a:gd name="connsiteX17" fmla="*/ 2779196 w 2779196"/>
                <a:gd name="connsiteY17" fmla="*/ 237715 h 805158"/>
                <a:gd name="connsiteX0" fmla="*/ 0 w 2779196"/>
                <a:gd name="connsiteY0" fmla="*/ 792803 h 792803"/>
                <a:gd name="connsiteX1" fmla="*/ 323850 w 2779196"/>
                <a:gd name="connsiteY1" fmla="*/ 354653 h 792803"/>
                <a:gd name="connsiteX2" fmla="*/ 352425 w 2779196"/>
                <a:gd name="connsiteY2" fmla="*/ 326078 h 792803"/>
                <a:gd name="connsiteX3" fmla="*/ 361950 w 2779196"/>
                <a:gd name="connsiteY3" fmla="*/ 297503 h 792803"/>
                <a:gd name="connsiteX4" fmla="*/ 476250 w 2779196"/>
                <a:gd name="connsiteY4" fmla="*/ 230828 h 792803"/>
                <a:gd name="connsiteX5" fmla="*/ 504825 w 2779196"/>
                <a:gd name="connsiteY5" fmla="*/ 211778 h 792803"/>
                <a:gd name="connsiteX6" fmla="*/ 638175 w 2779196"/>
                <a:gd name="connsiteY6" fmla="*/ 173678 h 792803"/>
                <a:gd name="connsiteX7" fmla="*/ 695325 w 2779196"/>
                <a:gd name="connsiteY7" fmla="*/ 154628 h 792803"/>
                <a:gd name="connsiteX8" fmla="*/ 790575 w 2779196"/>
                <a:gd name="connsiteY8" fmla="*/ 145103 h 792803"/>
                <a:gd name="connsiteX9" fmla="*/ 847725 w 2779196"/>
                <a:gd name="connsiteY9" fmla="*/ 135578 h 792803"/>
                <a:gd name="connsiteX10" fmla="*/ 942975 w 2779196"/>
                <a:gd name="connsiteY10" fmla="*/ 126053 h 792803"/>
                <a:gd name="connsiteX11" fmla="*/ 1047750 w 2779196"/>
                <a:gd name="connsiteY11" fmla="*/ 97478 h 792803"/>
                <a:gd name="connsiteX12" fmla="*/ 1076325 w 2779196"/>
                <a:gd name="connsiteY12" fmla="*/ 87953 h 792803"/>
                <a:gd name="connsiteX13" fmla="*/ 1114425 w 2779196"/>
                <a:gd name="connsiteY13" fmla="*/ 78428 h 792803"/>
                <a:gd name="connsiteX14" fmla="*/ 1503590 w 2779196"/>
                <a:gd name="connsiteY14" fmla="*/ 1097 h 792803"/>
                <a:gd name="connsiteX15" fmla="*/ 1587273 w 2779196"/>
                <a:gd name="connsiteY15" fmla="*/ 138692 h 792803"/>
                <a:gd name="connsiteX16" fmla="*/ 1777711 w 2779196"/>
                <a:gd name="connsiteY16" fmla="*/ 10622 h 792803"/>
                <a:gd name="connsiteX17" fmla="*/ 2779196 w 2779196"/>
                <a:gd name="connsiteY17" fmla="*/ 225360 h 792803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076325 w 2779196"/>
                <a:gd name="connsiteY12" fmla="*/ 102988 h 807838"/>
                <a:gd name="connsiteX13" fmla="*/ 1114425 w 2779196"/>
                <a:gd name="connsiteY13" fmla="*/ 93463 h 807838"/>
                <a:gd name="connsiteX14" fmla="*/ 1503590 w 2779196"/>
                <a:gd name="connsiteY14" fmla="*/ 16132 h 807838"/>
                <a:gd name="connsiteX15" fmla="*/ 1602302 w 2779196"/>
                <a:gd name="connsiteY15" fmla="*/ 2929 h 807838"/>
                <a:gd name="connsiteX16" fmla="*/ 1777711 w 2779196"/>
                <a:gd name="connsiteY16" fmla="*/ 25657 h 807838"/>
                <a:gd name="connsiteX17" fmla="*/ 2779196 w 2779196"/>
                <a:gd name="connsiteY17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076325 w 2779196"/>
                <a:gd name="connsiteY12" fmla="*/ 102988 h 807838"/>
                <a:gd name="connsiteX13" fmla="*/ 1503590 w 2779196"/>
                <a:gd name="connsiteY13" fmla="*/ 16132 h 807838"/>
                <a:gd name="connsiteX14" fmla="*/ 1602302 w 2779196"/>
                <a:gd name="connsiteY14" fmla="*/ 2929 h 807838"/>
                <a:gd name="connsiteX15" fmla="*/ 1777711 w 2779196"/>
                <a:gd name="connsiteY15" fmla="*/ 25657 h 807838"/>
                <a:gd name="connsiteX16" fmla="*/ 2779196 w 2779196"/>
                <a:gd name="connsiteY16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503590 w 2779196"/>
                <a:gd name="connsiteY12" fmla="*/ 16132 h 807838"/>
                <a:gd name="connsiteX13" fmla="*/ 1602302 w 2779196"/>
                <a:gd name="connsiteY13" fmla="*/ 2929 h 807838"/>
                <a:gd name="connsiteX14" fmla="*/ 1777711 w 2779196"/>
                <a:gd name="connsiteY14" fmla="*/ 25657 h 807838"/>
                <a:gd name="connsiteX15" fmla="*/ 2779196 w 2779196"/>
                <a:gd name="connsiteY15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503590 w 2779196"/>
                <a:gd name="connsiteY11" fmla="*/ 16132 h 807838"/>
                <a:gd name="connsiteX12" fmla="*/ 1602302 w 2779196"/>
                <a:gd name="connsiteY12" fmla="*/ 2929 h 807838"/>
                <a:gd name="connsiteX13" fmla="*/ 1777711 w 2779196"/>
                <a:gd name="connsiteY13" fmla="*/ 25657 h 807838"/>
                <a:gd name="connsiteX14" fmla="*/ 2779196 w 2779196"/>
                <a:gd name="connsiteY14" fmla="*/ 240395 h 807838"/>
                <a:gd name="connsiteX0" fmla="*/ 0 w 2779196"/>
                <a:gd name="connsiteY0" fmla="*/ 808175 h 808175"/>
                <a:gd name="connsiteX1" fmla="*/ 323850 w 2779196"/>
                <a:gd name="connsiteY1" fmla="*/ 370025 h 808175"/>
                <a:gd name="connsiteX2" fmla="*/ 352425 w 2779196"/>
                <a:gd name="connsiteY2" fmla="*/ 341450 h 808175"/>
                <a:gd name="connsiteX3" fmla="*/ 361950 w 2779196"/>
                <a:gd name="connsiteY3" fmla="*/ 312875 h 808175"/>
                <a:gd name="connsiteX4" fmla="*/ 476250 w 2779196"/>
                <a:gd name="connsiteY4" fmla="*/ 246200 h 808175"/>
                <a:gd name="connsiteX5" fmla="*/ 504825 w 2779196"/>
                <a:gd name="connsiteY5" fmla="*/ 227150 h 808175"/>
                <a:gd name="connsiteX6" fmla="*/ 638175 w 2779196"/>
                <a:gd name="connsiteY6" fmla="*/ 189050 h 808175"/>
                <a:gd name="connsiteX7" fmla="*/ 695325 w 2779196"/>
                <a:gd name="connsiteY7" fmla="*/ 170000 h 808175"/>
                <a:gd name="connsiteX8" fmla="*/ 790575 w 2779196"/>
                <a:gd name="connsiteY8" fmla="*/ 160475 h 808175"/>
                <a:gd name="connsiteX9" fmla="*/ 847725 w 2779196"/>
                <a:gd name="connsiteY9" fmla="*/ 150950 h 808175"/>
                <a:gd name="connsiteX10" fmla="*/ 1503590 w 2779196"/>
                <a:gd name="connsiteY10" fmla="*/ 16469 h 808175"/>
                <a:gd name="connsiteX11" fmla="*/ 1602302 w 2779196"/>
                <a:gd name="connsiteY11" fmla="*/ 3266 h 808175"/>
                <a:gd name="connsiteX12" fmla="*/ 1777711 w 2779196"/>
                <a:gd name="connsiteY12" fmla="*/ 25994 h 808175"/>
                <a:gd name="connsiteX13" fmla="*/ 2779196 w 2779196"/>
                <a:gd name="connsiteY13" fmla="*/ 240732 h 808175"/>
                <a:gd name="connsiteX0" fmla="*/ 0 w 2779196"/>
                <a:gd name="connsiteY0" fmla="*/ 808739 h 808739"/>
                <a:gd name="connsiteX1" fmla="*/ 323850 w 2779196"/>
                <a:gd name="connsiteY1" fmla="*/ 370589 h 808739"/>
                <a:gd name="connsiteX2" fmla="*/ 352425 w 2779196"/>
                <a:gd name="connsiteY2" fmla="*/ 342014 h 808739"/>
                <a:gd name="connsiteX3" fmla="*/ 361950 w 2779196"/>
                <a:gd name="connsiteY3" fmla="*/ 313439 h 808739"/>
                <a:gd name="connsiteX4" fmla="*/ 476250 w 2779196"/>
                <a:gd name="connsiteY4" fmla="*/ 246764 h 808739"/>
                <a:gd name="connsiteX5" fmla="*/ 504825 w 2779196"/>
                <a:gd name="connsiteY5" fmla="*/ 227714 h 808739"/>
                <a:gd name="connsiteX6" fmla="*/ 638175 w 2779196"/>
                <a:gd name="connsiteY6" fmla="*/ 189614 h 808739"/>
                <a:gd name="connsiteX7" fmla="*/ 695325 w 2779196"/>
                <a:gd name="connsiteY7" fmla="*/ 170564 h 808739"/>
                <a:gd name="connsiteX8" fmla="*/ 790575 w 2779196"/>
                <a:gd name="connsiteY8" fmla="*/ 161039 h 808739"/>
                <a:gd name="connsiteX9" fmla="*/ 1503590 w 2779196"/>
                <a:gd name="connsiteY9" fmla="*/ 17033 h 808739"/>
                <a:gd name="connsiteX10" fmla="*/ 1602302 w 2779196"/>
                <a:gd name="connsiteY10" fmla="*/ 3830 h 808739"/>
                <a:gd name="connsiteX11" fmla="*/ 1777711 w 2779196"/>
                <a:gd name="connsiteY11" fmla="*/ 26558 h 808739"/>
                <a:gd name="connsiteX12" fmla="*/ 2779196 w 2779196"/>
                <a:gd name="connsiteY12" fmla="*/ 241296 h 808739"/>
                <a:gd name="connsiteX0" fmla="*/ 0 w 2779196"/>
                <a:gd name="connsiteY0" fmla="*/ 809323 h 809323"/>
                <a:gd name="connsiteX1" fmla="*/ 323850 w 2779196"/>
                <a:gd name="connsiteY1" fmla="*/ 371173 h 809323"/>
                <a:gd name="connsiteX2" fmla="*/ 352425 w 2779196"/>
                <a:gd name="connsiteY2" fmla="*/ 342598 h 809323"/>
                <a:gd name="connsiteX3" fmla="*/ 361950 w 2779196"/>
                <a:gd name="connsiteY3" fmla="*/ 314023 h 809323"/>
                <a:gd name="connsiteX4" fmla="*/ 476250 w 2779196"/>
                <a:gd name="connsiteY4" fmla="*/ 247348 h 809323"/>
                <a:gd name="connsiteX5" fmla="*/ 504825 w 2779196"/>
                <a:gd name="connsiteY5" fmla="*/ 228298 h 809323"/>
                <a:gd name="connsiteX6" fmla="*/ 638175 w 2779196"/>
                <a:gd name="connsiteY6" fmla="*/ 190198 h 809323"/>
                <a:gd name="connsiteX7" fmla="*/ 695325 w 2779196"/>
                <a:gd name="connsiteY7" fmla="*/ 171148 h 809323"/>
                <a:gd name="connsiteX8" fmla="*/ 1503590 w 2779196"/>
                <a:gd name="connsiteY8" fmla="*/ 17617 h 809323"/>
                <a:gd name="connsiteX9" fmla="*/ 1602302 w 2779196"/>
                <a:gd name="connsiteY9" fmla="*/ 4414 h 809323"/>
                <a:gd name="connsiteX10" fmla="*/ 1777711 w 2779196"/>
                <a:gd name="connsiteY10" fmla="*/ 27142 h 809323"/>
                <a:gd name="connsiteX11" fmla="*/ 2779196 w 2779196"/>
                <a:gd name="connsiteY11" fmla="*/ 241880 h 809323"/>
                <a:gd name="connsiteX0" fmla="*/ 0 w 2779196"/>
                <a:gd name="connsiteY0" fmla="*/ 810538 h 810538"/>
                <a:gd name="connsiteX1" fmla="*/ 323850 w 2779196"/>
                <a:gd name="connsiteY1" fmla="*/ 372388 h 810538"/>
                <a:gd name="connsiteX2" fmla="*/ 352425 w 2779196"/>
                <a:gd name="connsiteY2" fmla="*/ 343813 h 810538"/>
                <a:gd name="connsiteX3" fmla="*/ 361950 w 2779196"/>
                <a:gd name="connsiteY3" fmla="*/ 315238 h 810538"/>
                <a:gd name="connsiteX4" fmla="*/ 476250 w 2779196"/>
                <a:gd name="connsiteY4" fmla="*/ 248563 h 810538"/>
                <a:gd name="connsiteX5" fmla="*/ 504825 w 2779196"/>
                <a:gd name="connsiteY5" fmla="*/ 229513 h 810538"/>
                <a:gd name="connsiteX6" fmla="*/ 638175 w 2779196"/>
                <a:gd name="connsiteY6" fmla="*/ 191413 h 810538"/>
                <a:gd name="connsiteX7" fmla="*/ 1503590 w 2779196"/>
                <a:gd name="connsiteY7" fmla="*/ 18832 h 810538"/>
                <a:gd name="connsiteX8" fmla="*/ 1602302 w 2779196"/>
                <a:gd name="connsiteY8" fmla="*/ 5629 h 810538"/>
                <a:gd name="connsiteX9" fmla="*/ 1777711 w 2779196"/>
                <a:gd name="connsiteY9" fmla="*/ 28357 h 810538"/>
                <a:gd name="connsiteX10" fmla="*/ 2779196 w 2779196"/>
                <a:gd name="connsiteY10" fmla="*/ 243095 h 810538"/>
                <a:gd name="connsiteX0" fmla="*/ 0 w 2779196"/>
                <a:gd name="connsiteY0" fmla="*/ 813090 h 813090"/>
                <a:gd name="connsiteX1" fmla="*/ 323850 w 2779196"/>
                <a:gd name="connsiteY1" fmla="*/ 374940 h 813090"/>
                <a:gd name="connsiteX2" fmla="*/ 352425 w 2779196"/>
                <a:gd name="connsiteY2" fmla="*/ 346365 h 813090"/>
                <a:gd name="connsiteX3" fmla="*/ 361950 w 2779196"/>
                <a:gd name="connsiteY3" fmla="*/ 317790 h 813090"/>
                <a:gd name="connsiteX4" fmla="*/ 476250 w 2779196"/>
                <a:gd name="connsiteY4" fmla="*/ 251115 h 813090"/>
                <a:gd name="connsiteX5" fmla="*/ 504825 w 2779196"/>
                <a:gd name="connsiteY5" fmla="*/ 232065 h 813090"/>
                <a:gd name="connsiteX6" fmla="*/ 1503590 w 2779196"/>
                <a:gd name="connsiteY6" fmla="*/ 21384 h 813090"/>
                <a:gd name="connsiteX7" fmla="*/ 1602302 w 2779196"/>
                <a:gd name="connsiteY7" fmla="*/ 8181 h 813090"/>
                <a:gd name="connsiteX8" fmla="*/ 1777711 w 2779196"/>
                <a:gd name="connsiteY8" fmla="*/ 30909 h 813090"/>
                <a:gd name="connsiteX9" fmla="*/ 2779196 w 2779196"/>
                <a:gd name="connsiteY9" fmla="*/ 245647 h 813090"/>
                <a:gd name="connsiteX0" fmla="*/ 0 w 2779196"/>
                <a:gd name="connsiteY0" fmla="*/ 813090 h 813090"/>
                <a:gd name="connsiteX1" fmla="*/ 323850 w 2779196"/>
                <a:gd name="connsiteY1" fmla="*/ 374940 h 813090"/>
                <a:gd name="connsiteX2" fmla="*/ 361950 w 2779196"/>
                <a:gd name="connsiteY2" fmla="*/ 317790 h 813090"/>
                <a:gd name="connsiteX3" fmla="*/ 476250 w 2779196"/>
                <a:gd name="connsiteY3" fmla="*/ 251115 h 813090"/>
                <a:gd name="connsiteX4" fmla="*/ 504825 w 2779196"/>
                <a:gd name="connsiteY4" fmla="*/ 232065 h 813090"/>
                <a:gd name="connsiteX5" fmla="*/ 1503590 w 2779196"/>
                <a:gd name="connsiteY5" fmla="*/ 21384 h 813090"/>
                <a:gd name="connsiteX6" fmla="*/ 1602302 w 2779196"/>
                <a:gd name="connsiteY6" fmla="*/ 8181 h 813090"/>
                <a:gd name="connsiteX7" fmla="*/ 1777711 w 2779196"/>
                <a:gd name="connsiteY7" fmla="*/ 30909 h 813090"/>
                <a:gd name="connsiteX8" fmla="*/ 2779196 w 2779196"/>
                <a:gd name="connsiteY8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76250 w 2779196"/>
                <a:gd name="connsiteY2" fmla="*/ 251115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41181 w 2779196"/>
                <a:gd name="connsiteY2" fmla="*/ 247437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26152 w 2779196"/>
                <a:gd name="connsiteY2" fmla="*/ 262149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566429 w 2779196"/>
                <a:gd name="connsiteY2" fmla="*/ 339387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16132 w 2779196"/>
                <a:gd name="connsiteY2" fmla="*/ 262150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41910 w 2779196"/>
                <a:gd name="connsiteY1" fmla="*/ 354569 h 813090"/>
                <a:gd name="connsiteX2" fmla="*/ 416132 w 2779196"/>
                <a:gd name="connsiteY2" fmla="*/ 262150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1844 h 811844"/>
                <a:gd name="connsiteX1" fmla="*/ 341910 w 2779196"/>
                <a:gd name="connsiteY1" fmla="*/ 353323 h 811844"/>
                <a:gd name="connsiteX2" fmla="*/ 416132 w 2779196"/>
                <a:gd name="connsiteY2" fmla="*/ 260904 h 811844"/>
                <a:gd name="connsiteX3" fmla="*/ 595004 w 2779196"/>
                <a:gd name="connsiteY3" fmla="*/ 212429 h 811844"/>
                <a:gd name="connsiteX4" fmla="*/ 1503590 w 2779196"/>
                <a:gd name="connsiteY4" fmla="*/ 20138 h 811844"/>
                <a:gd name="connsiteX5" fmla="*/ 1602302 w 2779196"/>
                <a:gd name="connsiteY5" fmla="*/ 6935 h 811844"/>
                <a:gd name="connsiteX6" fmla="*/ 1777711 w 2779196"/>
                <a:gd name="connsiteY6" fmla="*/ 29663 h 811844"/>
                <a:gd name="connsiteX7" fmla="*/ 2779196 w 2779196"/>
                <a:gd name="connsiteY7" fmla="*/ 244401 h 811844"/>
                <a:gd name="connsiteX0" fmla="*/ 0 w 2779196"/>
                <a:gd name="connsiteY0" fmla="*/ 808574 h 808574"/>
                <a:gd name="connsiteX1" fmla="*/ 341910 w 2779196"/>
                <a:gd name="connsiteY1" fmla="*/ 350053 h 808574"/>
                <a:gd name="connsiteX2" fmla="*/ 416132 w 2779196"/>
                <a:gd name="connsiteY2" fmla="*/ 257634 h 808574"/>
                <a:gd name="connsiteX3" fmla="*/ 595004 w 2779196"/>
                <a:gd name="connsiteY3" fmla="*/ 209159 h 808574"/>
                <a:gd name="connsiteX4" fmla="*/ 1448481 w 2779196"/>
                <a:gd name="connsiteY4" fmla="*/ 27902 h 808574"/>
                <a:gd name="connsiteX5" fmla="*/ 1602302 w 2779196"/>
                <a:gd name="connsiteY5" fmla="*/ 3665 h 808574"/>
                <a:gd name="connsiteX6" fmla="*/ 1777711 w 2779196"/>
                <a:gd name="connsiteY6" fmla="*/ 26393 h 808574"/>
                <a:gd name="connsiteX7" fmla="*/ 2779196 w 2779196"/>
                <a:gd name="connsiteY7" fmla="*/ 241131 h 808574"/>
                <a:gd name="connsiteX0" fmla="*/ 0 w 2779196"/>
                <a:gd name="connsiteY0" fmla="*/ 808574 h 808574"/>
                <a:gd name="connsiteX1" fmla="*/ 341910 w 2779196"/>
                <a:gd name="connsiteY1" fmla="*/ 350053 h 808574"/>
                <a:gd name="connsiteX2" fmla="*/ 416132 w 2779196"/>
                <a:gd name="connsiteY2" fmla="*/ 257634 h 808574"/>
                <a:gd name="connsiteX3" fmla="*/ 595004 w 2779196"/>
                <a:gd name="connsiteY3" fmla="*/ 209159 h 808574"/>
                <a:gd name="connsiteX4" fmla="*/ 1448481 w 2779196"/>
                <a:gd name="connsiteY4" fmla="*/ 27902 h 808574"/>
                <a:gd name="connsiteX5" fmla="*/ 1612322 w 2779196"/>
                <a:gd name="connsiteY5" fmla="*/ 3665 h 808574"/>
                <a:gd name="connsiteX6" fmla="*/ 1777711 w 2779196"/>
                <a:gd name="connsiteY6" fmla="*/ 26393 h 808574"/>
                <a:gd name="connsiteX7" fmla="*/ 2779196 w 2779196"/>
                <a:gd name="connsiteY7" fmla="*/ 241131 h 808574"/>
                <a:gd name="connsiteX0" fmla="*/ 0 w 2779196"/>
                <a:gd name="connsiteY0" fmla="*/ 806413 h 806413"/>
                <a:gd name="connsiteX1" fmla="*/ 341910 w 2779196"/>
                <a:gd name="connsiteY1" fmla="*/ 347892 h 806413"/>
                <a:gd name="connsiteX2" fmla="*/ 416132 w 2779196"/>
                <a:gd name="connsiteY2" fmla="*/ 255473 h 806413"/>
                <a:gd name="connsiteX3" fmla="*/ 595004 w 2779196"/>
                <a:gd name="connsiteY3" fmla="*/ 206998 h 806413"/>
                <a:gd name="connsiteX4" fmla="*/ 1448481 w 2779196"/>
                <a:gd name="connsiteY4" fmla="*/ 25741 h 806413"/>
                <a:gd name="connsiteX5" fmla="*/ 1602302 w 2779196"/>
                <a:gd name="connsiteY5" fmla="*/ 5183 h 806413"/>
                <a:gd name="connsiteX6" fmla="*/ 1777711 w 2779196"/>
                <a:gd name="connsiteY6" fmla="*/ 24232 h 806413"/>
                <a:gd name="connsiteX7" fmla="*/ 2779196 w 2779196"/>
                <a:gd name="connsiteY7" fmla="*/ 238970 h 806413"/>
                <a:gd name="connsiteX0" fmla="*/ 0 w 2779196"/>
                <a:gd name="connsiteY0" fmla="*/ 813647 h 813647"/>
                <a:gd name="connsiteX1" fmla="*/ 341910 w 2779196"/>
                <a:gd name="connsiteY1" fmla="*/ 355126 h 813647"/>
                <a:gd name="connsiteX2" fmla="*/ 416132 w 2779196"/>
                <a:gd name="connsiteY2" fmla="*/ 262707 h 813647"/>
                <a:gd name="connsiteX3" fmla="*/ 595004 w 2779196"/>
                <a:gd name="connsiteY3" fmla="*/ 214232 h 813647"/>
                <a:gd name="connsiteX4" fmla="*/ 1448481 w 2779196"/>
                <a:gd name="connsiteY4" fmla="*/ 32975 h 813647"/>
                <a:gd name="connsiteX5" fmla="*/ 1612322 w 2779196"/>
                <a:gd name="connsiteY5" fmla="*/ 1383 h 813647"/>
                <a:gd name="connsiteX6" fmla="*/ 1777711 w 2779196"/>
                <a:gd name="connsiteY6" fmla="*/ 31466 h 813647"/>
                <a:gd name="connsiteX7" fmla="*/ 2779196 w 2779196"/>
                <a:gd name="connsiteY7" fmla="*/ 246204 h 813647"/>
                <a:gd name="connsiteX0" fmla="*/ 0 w 2884046"/>
                <a:gd name="connsiteY0" fmla="*/ 735925 h 735925"/>
                <a:gd name="connsiteX1" fmla="*/ 446760 w 2884046"/>
                <a:gd name="connsiteY1" fmla="*/ 355126 h 735925"/>
                <a:gd name="connsiteX2" fmla="*/ 520982 w 2884046"/>
                <a:gd name="connsiteY2" fmla="*/ 262707 h 735925"/>
                <a:gd name="connsiteX3" fmla="*/ 699854 w 2884046"/>
                <a:gd name="connsiteY3" fmla="*/ 214232 h 735925"/>
                <a:gd name="connsiteX4" fmla="*/ 1553331 w 2884046"/>
                <a:gd name="connsiteY4" fmla="*/ 32975 h 735925"/>
                <a:gd name="connsiteX5" fmla="*/ 1717172 w 2884046"/>
                <a:gd name="connsiteY5" fmla="*/ 1383 h 735925"/>
                <a:gd name="connsiteX6" fmla="*/ 1882561 w 2884046"/>
                <a:gd name="connsiteY6" fmla="*/ 31466 h 735925"/>
                <a:gd name="connsiteX7" fmla="*/ 2884046 w 2884046"/>
                <a:gd name="connsiteY7" fmla="*/ 246204 h 735925"/>
                <a:gd name="connsiteX0" fmla="*/ 0 w 2884046"/>
                <a:gd name="connsiteY0" fmla="*/ 735925 h 735925"/>
                <a:gd name="connsiteX1" fmla="*/ 446760 w 2884046"/>
                <a:gd name="connsiteY1" fmla="*/ 355126 h 735925"/>
                <a:gd name="connsiteX2" fmla="*/ 520982 w 2884046"/>
                <a:gd name="connsiteY2" fmla="*/ 262707 h 735925"/>
                <a:gd name="connsiteX3" fmla="*/ 699854 w 2884046"/>
                <a:gd name="connsiteY3" fmla="*/ 214232 h 735925"/>
                <a:gd name="connsiteX4" fmla="*/ 1553331 w 2884046"/>
                <a:gd name="connsiteY4" fmla="*/ 32975 h 735925"/>
                <a:gd name="connsiteX5" fmla="*/ 1717172 w 2884046"/>
                <a:gd name="connsiteY5" fmla="*/ 1383 h 735925"/>
                <a:gd name="connsiteX6" fmla="*/ 1882561 w 2884046"/>
                <a:gd name="connsiteY6" fmla="*/ 31466 h 735925"/>
                <a:gd name="connsiteX7" fmla="*/ 2884046 w 2884046"/>
                <a:gd name="connsiteY7" fmla="*/ 246204 h 735925"/>
                <a:gd name="connsiteX0" fmla="*/ 0 w 2437286"/>
                <a:gd name="connsiteY0" fmla="*/ 355126 h 355126"/>
                <a:gd name="connsiteX1" fmla="*/ 74222 w 2437286"/>
                <a:gd name="connsiteY1" fmla="*/ 262707 h 355126"/>
                <a:gd name="connsiteX2" fmla="*/ 253094 w 2437286"/>
                <a:gd name="connsiteY2" fmla="*/ 214232 h 355126"/>
                <a:gd name="connsiteX3" fmla="*/ 1106571 w 2437286"/>
                <a:gd name="connsiteY3" fmla="*/ 32975 h 355126"/>
                <a:gd name="connsiteX4" fmla="*/ 1270412 w 2437286"/>
                <a:gd name="connsiteY4" fmla="*/ 1383 h 355126"/>
                <a:gd name="connsiteX5" fmla="*/ 1435801 w 2437286"/>
                <a:gd name="connsiteY5" fmla="*/ 31466 h 355126"/>
                <a:gd name="connsiteX6" fmla="*/ 2437286 w 2437286"/>
                <a:gd name="connsiteY6" fmla="*/ 246204 h 355126"/>
                <a:gd name="connsiteX0" fmla="*/ 0 w 2893237"/>
                <a:gd name="connsiteY0" fmla="*/ 748351 h 748351"/>
                <a:gd name="connsiteX1" fmla="*/ 530173 w 2893237"/>
                <a:gd name="connsiteY1" fmla="*/ 262707 h 748351"/>
                <a:gd name="connsiteX2" fmla="*/ 709045 w 2893237"/>
                <a:gd name="connsiteY2" fmla="*/ 214232 h 748351"/>
                <a:gd name="connsiteX3" fmla="*/ 1562522 w 2893237"/>
                <a:gd name="connsiteY3" fmla="*/ 32975 h 748351"/>
                <a:gd name="connsiteX4" fmla="*/ 1726363 w 2893237"/>
                <a:gd name="connsiteY4" fmla="*/ 1383 h 748351"/>
                <a:gd name="connsiteX5" fmla="*/ 1891752 w 2893237"/>
                <a:gd name="connsiteY5" fmla="*/ 31466 h 748351"/>
                <a:gd name="connsiteX6" fmla="*/ 2893237 w 2893237"/>
                <a:gd name="connsiteY6" fmla="*/ 246204 h 748351"/>
                <a:gd name="connsiteX0" fmla="*/ 0 w 2893237"/>
                <a:gd name="connsiteY0" fmla="*/ 748351 h 748351"/>
                <a:gd name="connsiteX1" fmla="*/ 563200 w 2893237"/>
                <a:gd name="connsiteY1" fmla="*/ 291999 h 748351"/>
                <a:gd name="connsiteX2" fmla="*/ 709045 w 2893237"/>
                <a:gd name="connsiteY2" fmla="*/ 214232 h 748351"/>
                <a:gd name="connsiteX3" fmla="*/ 1562522 w 2893237"/>
                <a:gd name="connsiteY3" fmla="*/ 32975 h 748351"/>
                <a:gd name="connsiteX4" fmla="*/ 1726363 w 2893237"/>
                <a:gd name="connsiteY4" fmla="*/ 1383 h 748351"/>
                <a:gd name="connsiteX5" fmla="*/ 1891752 w 2893237"/>
                <a:gd name="connsiteY5" fmla="*/ 31466 h 748351"/>
                <a:gd name="connsiteX6" fmla="*/ 2893237 w 2893237"/>
                <a:gd name="connsiteY6" fmla="*/ 246204 h 748351"/>
                <a:gd name="connsiteX0" fmla="*/ 0 w 2893237"/>
                <a:gd name="connsiteY0" fmla="*/ 748351 h 748351"/>
                <a:gd name="connsiteX1" fmla="*/ 563200 w 2893237"/>
                <a:gd name="connsiteY1" fmla="*/ 291999 h 748351"/>
                <a:gd name="connsiteX2" fmla="*/ 707497 w 2893237"/>
                <a:gd name="connsiteY2" fmla="*/ 235370 h 748351"/>
                <a:gd name="connsiteX3" fmla="*/ 1562522 w 2893237"/>
                <a:gd name="connsiteY3" fmla="*/ 32975 h 748351"/>
                <a:gd name="connsiteX4" fmla="*/ 1726363 w 2893237"/>
                <a:gd name="connsiteY4" fmla="*/ 1383 h 748351"/>
                <a:gd name="connsiteX5" fmla="*/ 1891752 w 2893237"/>
                <a:gd name="connsiteY5" fmla="*/ 31466 h 748351"/>
                <a:gd name="connsiteX6" fmla="*/ 2893237 w 2893237"/>
                <a:gd name="connsiteY6" fmla="*/ 246204 h 748351"/>
                <a:gd name="connsiteX0" fmla="*/ 0 w 2814523"/>
                <a:gd name="connsiteY0" fmla="*/ 747421 h 747421"/>
                <a:gd name="connsiteX1" fmla="*/ 563200 w 2814523"/>
                <a:gd name="connsiteY1" fmla="*/ 291069 h 747421"/>
                <a:gd name="connsiteX2" fmla="*/ 707497 w 2814523"/>
                <a:gd name="connsiteY2" fmla="*/ 234440 h 747421"/>
                <a:gd name="connsiteX3" fmla="*/ 1562522 w 2814523"/>
                <a:gd name="connsiteY3" fmla="*/ 32045 h 747421"/>
                <a:gd name="connsiteX4" fmla="*/ 1726363 w 2814523"/>
                <a:gd name="connsiteY4" fmla="*/ 453 h 747421"/>
                <a:gd name="connsiteX5" fmla="*/ 1891752 w 2814523"/>
                <a:gd name="connsiteY5" fmla="*/ 30536 h 747421"/>
                <a:gd name="connsiteX6" fmla="*/ 2814524 w 2814523"/>
                <a:gd name="connsiteY6" fmla="*/ 153747 h 747421"/>
                <a:gd name="connsiteX0" fmla="*/ 0 w 2814524"/>
                <a:gd name="connsiteY0" fmla="*/ 747421 h 747421"/>
                <a:gd name="connsiteX1" fmla="*/ 504381 w 2814524"/>
                <a:gd name="connsiteY1" fmla="*/ 339408 h 747421"/>
                <a:gd name="connsiteX2" fmla="*/ 707497 w 2814524"/>
                <a:gd name="connsiteY2" fmla="*/ 234440 h 747421"/>
                <a:gd name="connsiteX3" fmla="*/ 1562522 w 2814524"/>
                <a:gd name="connsiteY3" fmla="*/ 32045 h 747421"/>
                <a:gd name="connsiteX4" fmla="*/ 1726363 w 2814524"/>
                <a:gd name="connsiteY4" fmla="*/ 453 h 747421"/>
                <a:gd name="connsiteX5" fmla="*/ 1891752 w 2814524"/>
                <a:gd name="connsiteY5" fmla="*/ 30536 h 747421"/>
                <a:gd name="connsiteX6" fmla="*/ 2814524 w 2814524"/>
                <a:gd name="connsiteY6" fmla="*/ 153747 h 747421"/>
                <a:gd name="connsiteX0" fmla="*/ 0 w 2814524"/>
                <a:gd name="connsiteY0" fmla="*/ 747148 h 747148"/>
                <a:gd name="connsiteX1" fmla="*/ 504381 w 2814524"/>
                <a:gd name="connsiteY1" fmla="*/ 339135 h 747148"/>
                <a:gd name="connsiteX2" fmla="*/ 758608 w 2814524"/>
                <a:gd name="connsiteY2" fmla="*/ 222413 h 747148"/>
                <a:gd name="connsiteX3" fmla="*/ 1562522 w 2814524"/>
                <a:gd name="connsiteY3" fmla="*/ 31772 h 747148"/>
                <a:gd name="connsiteX4" fmla="*/ 1726363 w 2814524"/>
                <a:gd name="connsiteY4" fmla="*/ 180 h 747148"/>
                <a:gd name="connsiteX5" fmla="*/ 1891752 w 2814524"/>
                <a:gd name="connsiteY5" fmla="*/ 30263 h 747148"/>
                <a:gd name="connsiteX6" fmla="*/ 2814524 w 2814524"/>
                <a:gd name="connsiteY6" fmla="*/ 153474 h 747148"/>
                <a:gd name="connsiteX0" fmla="*/ 0 w 2814524"/>
                <a:gd name="connsiteY0" fmla="*/ 747100 h 747100"/>
                <a:gd name="connsiteX1" fmla="*/ 504381 w 2814524"/>
                <a:gd name="connsiteY1" fmla="*/ 339087 h 747100"/>
                <a:gd name="connsiteX2" fmla="*/ 758608 w 2814524"/>
                <a:gd name="connsiteY2" fmla="*/ 222365 h 747100"/>
                <a:gd name="connsiteX3" fmla="*/ 1562522 w 2814524"/>
                <a:gd name="connsiteY3" fmla="*/ 31724 h 747100"/>
                <a:gd name="connsiteX4" fmla="*/ 1726363 w 2814524"/>
                <a:gd name="connsiteY4" fmla="*/ 132 h 747100"/>
                <a:gd name="connsiteX5" fmla="*/ 1917114 w 2814524"/>
                <a:gd name="connsiteY5" fmla="*/ 26981 h 747100"/>
                <a:gd name="connsiteX6" fmla="*/ 2814524 w 2814524"/>
                <a:gd name="connsiteY6" fmla="*/ 153426 h 747100"/>
                <a:gd name="connsiteX0" fmla="*/ 0 w 2814524"/>
                <a:gd name="connsiteY0" fmla="*/ 748152 h 748152"/>
                <a:gd name="connsiteX1" fmla="*/ 504381 w 2814524"/>
                <a:gd name="connsiteY1" fmla="*/ 340139 h 748152"/>
                <a:gd name="connsiteX2" fmla="*/ 758608 w 2814524"/>
                <a:gd name="connsiteY2" fmla="*/ 223417 h 748152"/>
                <a:gd name="connsiteX3" fmla="*/ 1572900 w 2814524"/>
                <a:gd name="connsiteY3" fmla="*/ 28311 h 748152"/>
                <a:gd name="connsiteX4" fmla="*/ 1726363 w 2814524"/>
                <a:gd name="connsiteY4" fmla="*/ 1184 h 748152"/>
                <a:gd name="connsiteX5" fmla="*/ 1917114 w 2814524"/>
                <a:gd name="connsiteY5" fmla="*/ 28033 h 748152"/>
                <a:gd name="connsiteX6" fmla="*/ 2814524 w 2814524"/>
                <a:gd name="connsiteY6" fmla="*/ 154478 h 748152"/>
                <a:gd name="connsiteX0" fmla="*/ 0 w 2814524"/>
                <a:gd name="connsiteY0" fmla="*/ 748828 h 748828"/>
                <a:gd name="connsiteX1" fmla="*/ 504381 w 2814524"/>
                <a:gd name="connsiteY1" fmla="*/ 340815 h 748828"/>
                <a:gd name="connsiteX2" fmla="*/ 766946 w 2814524"/>
                <a:gd name="connsiteY2" fmla="*/ 239839 h 748828"/>
                <a:gd name="connsiteX3" fmla="*/ 1572900 w 2814524"/>
                <a:gd name="connsiteY3" fmla="*/ 28987 h 748828"/>
                <a:gd name="connsiteX4" fmla="*/ 1726363 w 2814524"/>
                <a:gd name="connsiteY4" fmla="*/ 1860 h 748828"/>
                <a:gd name="connsiteX5" fmla="*/ 1917114 w 2814524"/>
                <a:gd name="connsiteY5" fmla="*/ 28709 h 748828"/>
                <a:gd name="connsiteX6" fmla="*/ 2814524 w 2814524"/>
                <a:gd name="connsiteY6" fmla="*/ 155154 h 748828"/>
                <a:gd name="connsiteX0" fmla="*/ 0 w 2814524"/>
                <a:gd name="connsiteY0" fmla="*/ 748828 h 748828"/>
                <a:gd name="connsiteX1" fmla="*/ 457900 w 2814524"/>
                <a:gd name="connsiteY1" fmla="*/ 392234 h 748828"/>
                <a:gd name="connsiteX2" fmla="*/ 766946 w 2814524"/>
                <a:gd name="connsiteY2" fmla="*/ 239839 h 748828"/>
                <a:gd name="connsiteX3" fmla="*/ 1572900 w 2814524"/>
                <a:gd name="connsiteY3" fmla="*/ 28987 h 748828"/>
                <a:gd name="connsiteX4" fmla="*/ 1726363 w 2814524"/>
                <a:gd name="connsiteY4" fmla="*/ 1860 h 748828"/>
                <a:gd name="connsiteX5" fmla="*/ 1917114 w 2814524"/>
                <a:gd name="connsiteY5" fmla="*/ 28709 h 748828"/>
                <a:gd name="connsiteX6" fmla="*/ 2814524 w 2814524"/>
                <a:gd name="connsiteY6" fmla="*/ 155154 h 748828"/>
                <a:gd name="connsiteX0" fmla="*/ 0 w 2814524"/>
                <a:gd name="connsiteY0" fmla="*/ 741361 h 741361"/>
                <a:gd name="connsiteX1" fmla="*/ 457900 w 2814524"/>
                <a:gd name="connsiteY1" fmla="*/ 384767 h 741361"/>
                <a:gd name="connsiteX2" fmla="*/ 766946 w 2814524"/>
                <a:gd name="connsiteY2" fmla="*/ 232372 h 741361"/>
                <a:gd name="connsiteX3" fmla="*/ 1572900 w 2814524"/>
                <a:gd name="connsiteY3" fmla="*/ 21520 h 741361"/>
                <a:gd name="connsiteX4" fmla="*/ 1917114 w 2814524"/>
                <a:gd name="connsiteY4" fmla="*/ 21242 h 741361"/>
                <a:gd name="connsiteX5" fmla="*/ 2814524 w 2814524"/>
                <a:gd name="connsiteY5" fmla="*/ 147687 h 741361"/>
                <a:gd name="connsiteX0" fmla="*/ 0 w 2814524"/>
                <a:gd name="connsiteY0" fmla="*/ 732797 h 732797"/>
                <a:gd name="connsiteX1" fmla="*/ 457900 w 2814524"/>
                <a:gd name="connsiteY1" fmla="*/ 376203 h 732797"/>
                <a:gd name="connsiteX2" fmla="*/ 766946 w 2814524"/>
                <a:gd name="connsiteY2" fmla="*/ 223808 h 732797"/>
                <a:gd name="connsiteX3" fmla="*/ 1576519 w 2814524"/>
                <a:gd name="connsiteY3" fmla="*/ 28317 h 732797"/>
                <a:gd name="connsiteX4" fmla="*/ 1917114 w 2814524"/>
                <a:gd name="connsiteY4" fmla="*/ 12678 h 732797"/>
                <a:gd name="connsiteX5" fmla="*/ 2814524 w 2814524"/>
                <a:gd name="connsiteY5" fmla="*/ 139123 h 732797"/>
                <a:gd name="connsiteX0" fmla="*/ 0 w 2814524"/>
                <a:gd name="connsiteY0" fmla="*/ 727017 h 727017"/>
                <a:gd name="connsiteX1" fmla="*/ 457900 w 2814524"/>
                <a:gd name="connsiteY1" fmla="*/ 370423 h 727017"/>
                <a:gd name="connsiteX2" fmla="*/ 766946 w 2814524"/>
                <a:gd name="connsiteY2" fmla="*/ 218028 h 727017"/>
                <a:gd name="connsiteX3" fmla="*/ 1576519 w 2814524"/>
                <a:gd name="connsiteY3" fmla="*/ 22537 h 727017"/>
                <a:gd name="connsiteX4" fmla="*/ 1973357 w 2814524"/>
                <a:gd name="connsiteY4" fmla="*/ 16536 h 727017"/>
                <a:gd name="connsiteX5" fmla="*/ 2814524 w 2814524"/>
                <a:gd name="connsiteY5" fmla="*/ 133343 h 727017"/>
                <a:gd name="connsiteX0" fmla="*/ 0 w 2814524"/>
                <a:gd name="connsiteY0" fmla="*/ 727017 h 727017"/>
                <a:gd name="connsiteX1" fmla="*/ 457900 w 2814524"/>
                <a:gd name="connsiteY1" fmla="*/ 370423 h 727017"/>
                <a:gd name="connsiteX2" fmla="*/ 766946 w 2814524"/>
                <a:gd name="connsiteY2" fmla="*/ 218028 h 727017"/>
                <a:gd name="connsiteX3" fmla="*/ 1576519 w 2814524"/>
                <a:gd name="connsiteY3" fmla="*/ 22537 h 727017"/>
                <a:gd name="connsiteX4" fmla="*/ 1973357 w 2814524"/>
                <a:gd name="connsiteY4" fmla="*/ 16536 h 727017"/>
                <a:gd name="connsiteX5" fmla="*/ 2814524 w 2814524"/>
                <a:gd name="connsiteY5" fmla="*/ 133343 h 727017"/>
                <a:gd name="connsiteX0" fmla="*/ 0 w 2814524"/>
                <a:gd name="connsiteY0" fmla="*/ 733189 h 733189"/>
                <a:gd name="connsiteX1" fmla="*/ 457900 w 2814524"/>
                <a:gd name="connsiteY1" fmla="*/ 376595 h 733189"/>
                <a:gd name="connsiteX2" fmla="*/ 766946 w 2814524"/>
                <a:gd name="connsiteY2" fmla="*/ 224200 h 733189"/>
                <a:gd name="connsiteX3" fmla="*/ 1576519 w 2814524"/>
                <a:gd name="connsiteY3" fmla="*/ 28709 h 733189"/>
                <a:gd name="connsiteX4" fmla="*/ 1973357 w 2814524"/>
                <a:gd name="connsiteY4" fmla="*/ 22708 h 733189"/>
                <a:gd name="connsiteX5" fmla="*/ 2814524 w 2814524"/>
                <a:gd name="connsiteY5" fmla="*/ 139515 h 733189"/>
                <a:gd name="connsiteX0" fmla="*/ 0 w 2775335"/>
                <a:gd name="connsiteY0" fmla="*/ 732815 h 732815"/>
                <a:gd name="connsiteX1" fmla="*/ 457900 w 2775335"/>
                <a:gd name="connsiteY1" fmla="*/ 376221 h 732815"/>
                <a:gd name="connsiteX2" fmla="*/ 766946 w 2775335"/>
                <a:gd name="connsiteY2" fmla="*/ 223826 h 732815"/>
                <a:gd name="connsiteX3" fmla="*/ 1576519 w 2775335"/>
                <a:gd name="connsiteY3" fmla="*/ 28335 h 732815"/>
                <a:gd name="connsiteX4" fmla="*/ 1973357 w 2775335"/>
                <a:gd name="connsiteY4" fmla="*/ 22334 h 732815"/>
                <a:gd name="connsiteX5" fmla="*/ 2775335 w 2775335"/>
                <a:gd name="connsiteY5" fmla="*/ 132105 h 732815"/>
                <a:gd name="connsiteX0" fmla="*/ 0 w 2747725"/>
                <a:gd name="connsiteY0" fmla="*/ 735726 h 735726"/>
                <a:gd name="connsiteX1" fmla="*/ 457900 w 2747725"/>
                <a:gd name="connsiteY1" fmla="*/ 379132 h 735726"/>
                <a:gd name="connsiteX2" fmla="*/ 766946 w 2747725"/>
                <a:gd name="connsiteY2" fmla="*/ 226737 h 735726"/>
                <a:gd name="connsiteX3" fmla="*/ 1576519 w 2747725"/>
                <a:gd name="connsiteY3" fmla="*/ 31246 h 735726"/>
                <a:gd name="connsiteX4" fmla="*/ 1973357 w 2747725"/>
                <a:gd name="connsiteY4" fmla="*/ 25245 h 735726"/>
                <a:gd name="connsiteX5" fmla="*/ 2747725 w 2747725"/>
                <a:gd name="connsiteY5" fmla="*/ 187534 h 735726"/>
                <a:gd name="connsiteX0" fmla="*/ 0 w 2747725"/>
                <a:gd name="connsiteY0" fmla="*/ 722366 h 722366"/>
                <a:gd name="connsiteX1" fmla="*/ 457900 w 2747725"/>
                <a:gd name="connsiteY1" fmla="*/ 365772 h 722366"/>
                <a:gd name="connsiteX2" fmla="*/ 766946 w 2747725"/>
                <a:gd name="connsiteY2" fmla="*/ 213377 h 722366"/>
                <a:gd name="connsiteX3" fmla="*/ 1576519 w 2747725"/>
                <a:gd name="connsiteY3" fmla="*/ 17886 h 722366"/>
                <a:gd name="connsiteX4" fmla="*/ 1955474 w 2747725"/>
                <a:gd name="connsiteY4" fmla="*/ 26603 h 722366"/>
                <a:gd name="connsiteX5" fmla="*/ 2747725 w 2747725"/>
                <a:gd name="connsiteY5" fmla="*/ 174174 h 722366"/>
                <a:gd name="connsiteX0" fmla="*/ 0 w 2747725"/>
                <a:gd name="connsiteY0" fmla="*/ 711069 h 711069"/>
                <a:gd name="connsiteX1" fmla="*/ 457900 w 2747725"/>
                <a:gd name="connsiteY1" fmla="*/ 354475 h 711069"/>
                <a:gd name="connsiteX2" fmla="*/ 766946 w 2747725"/>
                <a:gd name="connsiteY2" fmla="*/ 202080 h 711069"/>
                <a:gd name="connsiteX3" fmla="*/ 1574974 w 2747725"/>
                <a:gd name="connsiteY3" fmla="*/ 25736 h 711069"/>
                <a:gd name="connsiteX4" fmla="*/ 1955474 w 2747725"/>
                <a:gd name="connsiteY4" fmla="*/ 15306 h 711069"/>
                <a:gd name="connsiteX5" fmla="*/ 2747725 w 2747725"/>
                <a:gd name="connsiteY5" fmla="*/ 162877 h 711069"/>
                <a:gd name="connsiteX0" fmla="*/ 0 w 2747725"/>
                <a:gd name="connsiteY0" fmla="*/ 704315 h 704315"/>
                <a:gd name="connsiteX1" fmla="*/ 457900 w 2747725"/>
                <a:gd name="connsiteY1" fmla="*/ 347721 h 704315"/>
                <a:gd name="connsiteX2" fmla="*/ 766946 w 2747725"/>
                <a:gd name="connsiteY2" fmla="*/ 195326 h 704315"/>
                <a:gd name="connsiteX3" fmla="*/ 1574974 w 2747725"/>
                <a:gd name="connsiteY3" fmla="*/ 18982 h 704315"/>
                <a:gd name="connsiteX4" fmla="*/ 1941168 w 2747725"/>
                <a:gd name="connsiteY4" fmla="*/ 20326 h 704315"/>
                <a:gd name="connsiteX5" fmla="*/ 2747725 w 2747725"/>
                <a:gd name="connsiteY5" fmla="*/ 156123 h 704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47725" h="704315">
                  <a:moveTo>
                    <a:pt x="0" y="704315"/>
                  </a:moveTo>
                  <a:cubicBezTo>
                    <a:pt x="86830" y="625445"/>
                    <a:pt x="330076" y="432552"/>
                    <a:pt x="457900" y="347721"/>
                  </a:cubicBezTo>
                  <a:cubicBezTo>
                    <a:pt x="585724" y="262890"/>
                    <a:pt x="580767" y="250116"/>
                    <a:pt x="766946" y="195326"/>
                  </a:cubicBezTo>
                  <a:cubicBezTo>
                    <a:pt x="953125" y="140536"/>
                    <a:pt x="1379270" y="48149"/>
                    <a:pt x="1574974" y="18982"/>
                  </a:cubicBezTo>
                  <a:cubicBezTo>
                    <a:pt x="1770678" y="-10185"/>
                    <a:pt x="1745710" y="-2531"/>
                    <a:pt x="1941168" y="20326"/>
                  </a:cubicBezTo>
                  <a:cubicBezTo>
                    <a:pt x="2136627" y="43183"/>
                    <a:pt x="2448588" y="113975"/>
                    <a:pt x="2747725" y="156123"/>
                  </a:cubicBezTo>
                </a:path>
              </a:pathLst>
            </a:custGeom>
            <a:noFill/>
            <a:ln w="28575">
              <a:solidFill>
                <a:srgbClr val="EB5F6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186382-8572-258A-7602-FC23C7B6D785}"/>
                </a:ext>
              </a:extLst>
            </p:cNvPr>
            <p:cNvSpPr/>
            <p:nvPr/>
          </p:nvSpPr>
          <p:spPr>
            <a:xfrm rot="21333852">
              <a:off x="6216914" y="1861284"/>
              <a:ext cx="1965277" cy="552001"/>
            </a:xfrm>
            <a:custGeom>
              <a:avLst/>
              <a:gdLst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285750 w 2628900"/>
                <a:gd name="connsiteY7" fmla="*/ 495354 h 885879"/>
                <a:gd name="connsiteX8" fmla="*/ 295275 w 2628900"/>
                <a:gd name="connsiteY8" fmla="*/ 466779 h 885879"/>
                <a:gd name="connsiteX9" fmla="*/ 323850 w 2628900"/>
                <a:gd name="connsiteY9" fmla="*/ 447729 h 885879"/>
                <a:gd name="connsiteX10" fmla="*/ 352425 w 2628900"/>
                <a:gd name="connsiteY10" fmla="*/ 419154 h 885879"/>
                <a:gd name="connsiteX11" fmla="*/ 361950 w 2628900"/>
                <a:gd name="connsiteY11" fmla="*/ 390579 h 885879"/>
                <a:gd name="connsiteX12" fmla="*/ 476250 w 2628900"/>
                <a:gd name="connsiteY12" fmla="*/ 323904 h 885879"/>
                <a:gd name="connsiteX13" fmla="*/ 504825 w 2628900"/>
                <a:gd name="connsiteY13" fmla="*/ 304854 h 885879"/>
                <a:gd name="connsiteX14" fmla="*/ 638175 w 2628900"/>
                <a:gd name="connsiteY14" fmla="*/ 266754 h 885879"/>
                <a:gd name="connsiteX15" fmla="*/ 695325 w 2628900"/>
                <a:gd name="connsiteY15" fmla="*/ 247704 h 885879"/>
                <a:gd name="connsiteX16" fmla="*/ 790575 w 2628900"/>
                <a:gd name="connsiteY16" fmla="*/ 238179 h 885879"/>
                <a:gd name="connsiteX17" fmla="*/ 847725 w 2628900"/>
                <a:gd name="connsiteY17" fmla="*/ 228654 h 885879"/>
                <a:gd name="connsiteX18" fmla="*/ 942975 w 2628900"/>
                <a:gd name="connsiteY18" fmla="*/ 219129 h 885879"/>
                <a:gd name="connsiteX19" fmla="*/ 1047750 w 2628900"/>
                <a:gd name="connsiteY19" fmla="*/ 190554 h 885879"/>
                <a:gd name="connsiteX20" fmla="*/ 1076325 w 2628900"/>
                <a:gd name="connsiteY20" fmla="*/ 181029 h 885879"/>
                <a:gd name="connsiteX21" fmla="*/ 1114425 w 2628900"/>
                <a:gd name="connsiteY21" fmla="*/ 171504 h 885879"/>
                <a:gd name="connsiteX22" fmla="*/ 1219200 w 2628900"/>
                <a:gd name="connsiteY22" fmla="*/ 133404 h 885879"/>
                <a:gd name="connsiteX23" fmla="*/ 1247775 w 2628900"/>
                <a:gd name="connsiteY23" fmla="*/ 114354 h 885879"/>
                <a:gd name="connsiteX24" fmla="*/ 1314450 w 2628900"/>
                <a:gd name="connsiteY24" fmla="*/ 85779 h 885879"/>
                <a:gd name="connsiteX25" fmla="*/ 1400175 w 2628900"/>
                <a:gd name="connsiteY25" fmla="*/ 66729 h 885879"/>
                <a:gd name="connsiteX26" fmla="*/ 1457325 w 2628900"/>
                <a:gd name="connsiteY26" fmla="*/ 57204 h 885879"/>
                <a:gd name="connsiteX27" fmla="*/ 1590675 w 2628900"/>
                <a:gd name="connsiteY27" fmla="*/ 28629 h 885879"/>
                <a:gd name="connsiteX28" fmla="*/ 1685925 w 2628900"/>
                <a:gd name="connsiteY28" fmla="*/ 19104 h 885879"/>
                <a:gd name="connsiteX29" fmla="*/ 1724025 w 2628900"/>
                <a:gd name="connsiteY29" fmla="*/ 9579 h 885879"/>
                <a:gd name="connsiteX30" fmla="*/ 1752600 w 2628900"/>
                <a:gd name="connsiteY30" fmla="*/ 54 h 885879"/>
                <a:gd name="connsiteX31" fmla="*/ 1847850 w 2628900"/>
                <a:gd name="connsiteY31" fmla="*/ 19104 h 885879"/>
                <a:gd name="connsiteX32" fmla="*/ 1914525 w 2628900"/>
                <a:gd name="connsiteY32" fmla="*/ 28629 h 885879"/>
                <a:gd name="connsiteX33" fmla="*/ 1952625 w 2628900"/>
                <a:gd name="connsiteY33" fmla="*/ 38154 h 885879"/>
                <a:gd name="connsiteX34" fmla="*/ 2000250 w 2628900"/>
                <a:gd name="connsiteY34" fmla="*/ 47679 h 885879"/>
                <a:gd name="connsiteX35" fmla="*/ 2114550 w 2628900"/>
                <a:gd name="connsiteY35" fmla="*/ 76254 h 885879"/>
                <a:gd name="connsiteX36" fmla="*/ 2162175 w 2628900"/>
                <a:gd name="connsiteY36" fmla="*/ 95304 h 885879"/>
                <a:gd name="connsiteX37" fmla="*/ 2238375 w 2628900"/>
                <a:gd name="connsiteY37" fmla="*/ 114354 h 885879"/>
                <a:gd name="connsiteX38" fmla="*/ 2428875 w 2628900"/>
                <a:gd name="connsiteY38" fmla="*/ 152454 h 885879"/>
                <a:gd name="connsiteX39" fmla="*/ 2476500 w 2628900"/>
                <a:gd name="connsiteY39" fmla="*/ 171504 h 885879"/>
                <a:gd name="connsiteX40" fmla="*/ 2514600 w 2628900"/>
                <a:gd name="connsiteY40" fmla="*/ 181029 h 885879"/>
                <a:gd name="connsiteX41" fmla="*/ 2543175 w 2628900"/>
                <a:gd name="connsiteY41" fmla="*/ 190554 h 885879"/>
                <a:gd name="connsiteX42" fmla="*/ 2581275 w 2628900"/>
                <a:gd name="connsiteY42" fmla="*/ 200079 h 885879"/>
                <a:gd name="connsiteX43" fmla="*/ 2628900 w 2628900"/>
                <a:gd name="connsiteY43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285750 w 2628900"/>
                <a:gd name="connsiteY7" fmla="*/ 495354 h 885879"/>
                <a:gd name="connsiteX8" fmla="*/ 323850 w 2628900"/>
                <a:gd name="connsiteY8" fmla="*/ 447729 h 885879"/>
                <a:gd name="connsiteX9" fmla="*/ 352425 w 2628900"/>
                <a:gd name="connsiteY9" fmla="*/ 419154 h 885879"/>
                <a:gd name="connsiteX10" fmla="*/ 361950 w 2628900"/>
                <a:gd name="connsiteY10" fmla="*/ 390579 h 885879"/>
                <a:gd name="connsiteX11" fmla="*/ 476250 w 2628900"/>
                <a:gd name="connsiteY11" fmla="*/ 323904 h 885879"/>
                <a:gd name="connsiteX12" fmla="*/ 504825 w 2628900"/>
                <a:gd name="connsiteY12" fmla="*/ 304854 h 885879"/>
                <a:gd name="connsiteX13" fmla="*/ 638175 w 2628900"/>
                <a:gd name="connsiteY13" fmla="*/ 266754 h 885879"/>
                <a:gd name="connsiteX14" fmla="*/ 695325 w 2628900"/>
                <a:gd name="connsiteY14" fmla="*/ 247704 h 885879"/>
                <a:gd name="connsiteX15" fmla="*/ 790575 w 2628900"/>
                <a:gd name="connsiteY15" fmla="*/ 238179 h 885879"/>
                <a:gd name="connsiteX16" fmla="*/ 847725 w 2628900"/>
                <a:gd name="connsiteY16" fmla="*/ 228654 h 885879"/>
                <a:gd name="connsiteX17" fmla="*/ 942975 w 2628900"/>
                <a:gd name="connsiteY17" fmla="*/ 219129 h 885879"/>
                <a:gd name="connsiteX18" fmla="*/ 1047750 w 2628900"/>
                <a:gd name="connsiteY18" fmla="*/ 190554 h 885879"/>
                <a:gd name="connsiteX19" fmla="*/ 1076325 w 2628900"/>
                <a:gd name="connsiteY19" fmla="*/ 181029 h 885879"/>
                <a:gd name="connsiteX20" fmla="*/ 1114425 w 2628900"/>
                <a:gd name="connsiteY20" fmla="*/ 171504 h 885879"/>
                <a:gd name="connsiteX21" fmla="*/ 1219200 w 2628900"/>
                <a:gd name="connsiteY21" fmla="*/ 133404 h 885879"/>
                <a:gd name="connsiteX22" fmla="*/ 1247775 w 2628900"/>
                <a:gd name="connsiteY22" fmla="*/ 114354 h 885879"/>
                <a:gd name="connsiteX23" fmla="*/ 1314450 w 2628900"/>
                <a:gd name="connsiteY23" fmla="*/ 85779 h 885879"/>
                <a:gd name="connsiteX24" fmla="*/ 1400175 w 2628900"/>
                <a:gd name="connsiteY24" fmla="*/ 66729 h 885879"/>
                <a:gd name="connsiteX25" fmla="*/ 1457325 w 2628900"/>
                <a:gd name="connsiteY25" fmla="*/ 57204 h 885879"/>
                <a:gd name="connsiteX26" fmla="*/ 1590675 w 2628900"/>
                <a:gd name="connsiteY26" fmla="*/ 28629 h 885879"/>
                <a:gd name="connsiteX27" fmla="*/ 1685925 w 2628900"/>
                <a:gd name="connsiteY27" fmla="*/ 19104 h 885879"/>
                <a:gd name="connsiteX28" fmla="*/ 1724025 w 2628900"/>
                <a:gd name="connsiteY28" fmla="*/ 9579 h 885879"/>
                <a:gd name="connsiteX29" fmla="*/ 1752600 w 2628900"/>
                <a:gd name="connsiteY29" fmla="*/ 54 h 885879"/>
                <a:gd name="connsiteX30" fmla="*/ 1847850 w 2628900"/>
                <a:gd name="connsiteY30" fmla="*/ 19104 h 885879"/>
                <a:gd name="connsiteX31" fmla="*/ 1914525 w 2628900"/>
                <a:gd name="connsiteY31" fmla="*/ 28629 h 885879"/>
                <a:gd name="connsiteX32" fmla="*/ 1952625 w 2628900"/>
                <a:gd name="connsiteY32" fmla="*/ 38154 h 885879"/>
                <a:gd name="connsiteX33" fmla="*/ 2000250 w 2628900"/>
                <a:gd name="connsiteY33" fmla="*/ 47679 h 885879"/>
                <a:gd name="connsiteX34" fmla="*/ 2114550 w 2628900"/>
                <a:gd name="connsiteY34" fmla="*/ 76254 h 885879"/>
                <a:gd name="connsiteX35" fmla="*/ 2162175 w 2628900"/>
                <a:gd name="connsiteY35" fmla="*/ 95304 h 885879"/>
                <a:gd name="connsiteX36" fmla="*/ 2238375 w 2628900"/>
                <a:gd name="connsiteY36" fmla="*/ 114354 h 885879"/>
                <a:gd name="connsiteX37" fmla="*/ 2428875 w 2628900"/>
                <a:gd name="connsiteY37" fmla="*/ 152454 h 885879"/>
                <a:gd name="connsiteX38" fmla="*/ 2476500 w 2628900"/>
                <a:gd name="connsiteY38" fmla="*/ 171504 h 885879"/>
                <a:gd name="connsiteX39" fmla="*/ 2514600 w 2628900"/>
                <a:gd name="connsiteY39" fmla="*/ 181029 h 885879"/>
                <a:gd name="connsiteX40" fmla="*/ 2543175 w 2628900"/>
                <a:gd name="connsiteY40" fmla="*/ 190554 h 885879"/>
                <a:gd name="connsiteX41" fmla="*/ 2581275 w 2628900"/>
                <a:gd name="connsiteY41" fmla="*/ 200079 h 885879"/>
                <a:gd name="connsiteX42" fmla="*/ 2628900 w 2628900"/>
                <a:gd name="connsiteY42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323850 w 2628900"/>
                <a:gd name="connsiteY7" fmla="*/ 447729 h 885879"/>
                <a:gd name="connsiteX8" fmla="*/ 352425 w 2628900"/>
                <a:gd name="connsiteY8" fmla="*/ 419154 h 885879"/>
                <a:gd name="connsiteX9" fmla="*/ 361950 w 2628900"/>
                <a:gd name="connsiteY9" fmla="*/ 390579 h 885879"/>
                <a:gd name="connsiteX10" fmla="*/ 476250 w 2628900"/>
                <a:gd name="connsiteY10" fmla="*/ 323904 h 885879"/>
                <a:gd name="connsiteX11" fmla="*/ 504825 w 2628900"/>
                <a:gd name="connsiteY11" fmla="*/ 304854 h 885879"/>
                <a:gd name="connsiteX12" fmla="*/ 638175 w 2628900"/>
                <a:gd name="connsiteY12" fmla="*/ 266754 h 885879"/>
                <a:gd name="connsiteX13" fmla="*/ 695325 w 2628900"/>
                <a:gd name="connsiteY13" fmla="*/ 247704 h 885879"/>
                <a:gd name="connsiteX14" fmla="*/ 790575 w 2628900"/>
                <a:gd name="connsiteY14" fmla="*/ 238179 h 885879"/>
                <a:gd name="connsiteX15" fmla="*/ 847725 w 2628900"/>
                <a:gd name="connsiteY15" fmla="*/ 228654 h 885879"/>
                <a:gd name="connsiteX16" fmla="*/ 942975 w 2628900"/>
                <a:gd name="connsiteY16" fmla="*/ 219129 h 885879"/>
                <a:gd name="connsiteX17" fmla="*/ 1047750 w 2628900"/>
                <a:gd name="connsiteY17" fmla="*/ 190554 h 885879"/>
                <a:gd name="connsiteX18" fmla="*/ 1076325 w 2628900"/>
                <a:gd name="connsiteY18" fmla="*/ 181029 h 885879"/>
                <a:gd name="connsiteX19" fmla="*/ 1114425 w 2628900"/>
                <a:gd name="connsiteY19" fmla="*/ 171504 h 885879"/>
                <a:gd name="connsiteX20" fmla="*/ 1219200 w 2628900"/>
                <a:gd name="connsiteY20" fmla="*/ 133404 h 885879"/>
                <a:gd name="connsiteX21" fmla="*/ 1247775 w 2628900"/>
                <a:gd name="connsiteY21" fmla="*/ 114354 h 885879"/>
                <a:gd name="connsiteX22" fmla="*/ 1314450 w 2628900"/>
                <a:gd name="connsiteY22" fmla="*/ 85779 h 885879"/>
                <a:gd name="connsiteX23" fmla="*/ 1400175 w 2628900"/>
                <a:gd name="connsiteY23" fmla="*/ 66729 h 885879"/>
                <a:gd name="connsiteX24" fmla="*/ 1457325 w 2628900"/>
                <a:gd name="connsiteY24" fmla="*/ 57204 h 885879"/>
                <a:gd name="connsiteX25" fmla="*/ 1590675 w 2628900"/>
                <a:gd name="connsiteY25" fmla="*/ 28629 h 885879"/>
                <a:gd name="connsiteX26" fmla="*/ 1685925 w 2628900"/>
                <a:gd name="connsiteY26" fmla="*/ 19104 h 885879"/>
                <a:gd name="connsiteX27" fmla="*/ 1724025 w 2628900"/>
                <a:gd name="connsiteY27" fmla="*/ 9579 h 885879"/>
                <a:gd name="connsiteX28" fmla="*/ 1752600 w 2628900"/>
                <a:gd name="connsiteY28" fmla="*/ 54 h 885879"/>
                <a:gd name="connsiteX29" fmla="*/ 1847850 w 2628900"/>
                <a:gd name="connsiteY29" fmla="*/ 19104 h 885879"/>
                <a:gd name="connsiteX30" fmla="*/ 1914525 w 2628900"/>
                <a:gd name="connsiteY30" fmla="*/ 28629 h 885879"/>
                <a:gd name="connsiteX31" fmla="*/ 1952625 w 2628900"/>
                <a:gd name="connsiteY31" fmla="*/ 38154 h 885879"/>
                <a:gd name="connsiteX32" fmla="*/ 2000250 w 2628900"/>
                <a:gd name="connsiteY32" fmla="*/ 47679 h 885879"/>
                <a:gd name="connsiteX33" fmla="*/ 2114550 w 2628900"/>
                <a:gd name="connsiteY33" fmla="*/ 76254 h 885879"/>
                <a:gd name="connsiteX34" fmla="*/ 2162175 w 2628900"/>
                <a:gd name="connsiteY34" fmla="*/ 95304 h 885879"/>
                <a:gd name="connsiteX35" fmla="*/ 2238375 w 2628900"/>
                <a:gd name="connsiteY35" fmla="*/ 114354 h 885879"/>
                <a:gd name="connsiteX36" fmla="*/ 2428875 w 2628900"/>
                <a:gd name="connsiteY36" fmla="*/ 152454 h 885879"/>
                <a:gd name="connsiteX37" fmla="*/ 2476500 w 2628900"/>
                <a:gd name="connsiteY37" fmla="*/ 171504 h 885879"/>
                <a:gd name="connsiteX38" fmla="*/ 2514600 w 2628900"/>
                <a:gd name="connsiteY38" fmla="*/ 181029 h 885879"/>
                <a:gd name="connsiteX39" fmla="*/ 2543175 w 2628900"/>
                <a:gd name="connsiteY39" fmla="*/ 190554 h 885879"/>
                <a:gd name="connsiteX40" fmla="*/ 2581275 w 2628900"/>
                <a:gd name="connsiteY40" fmla="*/ 200079 h 885879"/>
                <a:gd name="connsiteX41" fmla="*/ 2628900 w 2628900"/>
                <a:gd name="connsiteY41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323850 w 2628900"/>
                <a:gd name="connsiteY6" fmla="*/ 447729 h 885879"/>
                <a:gd name="connsiteX7" fmla="*/ 352425 w 2628900"/>
                <a:gd name="connsiteY7" fmla="*/ 419154 h 885879"/>
                <a:gd name="connsiteX8" fmla="*/ 361950 w 2628900"/>
                <a:gd name="connsiteY8" fmla="*/ 390579 h 885879"/>
                <a:gd name="connsiteX9" fmla="*/ 476250 w 2628900"/>
                <a:gd name="connsiteY9" fmla="*/ 323904 h 885879"/>
                <a:gd name="connsiteX10" fmla="*/ 504825 w 2628900"/>
                <a:gd name="connsiteY10" fmla="*/ 304854 h 885879"/>
                <a:gd name="connsiteX11" fmla="*/ 638175 w 2628900"/>
                <a:gd name="connsiteY11" fmla="*/ 266754 h 885879"/>
                <a:gd name="connsiteX12" fmla="*/ 695325 w 2628900"/>
                <a:gd name="connsiteY12" fmla="*/ 247704 h 885879"/>
                <a:gd name="connsiteX13" fmla="*/ 790575 w 2628900"/>
                <a:gd name="connsiteY13" fmla="*/ 238179 h 885879"/>
                <a:gd name="connsiteX14" fmla="*/ 847725 w 2628900"/>
                <a:gd name="connsiteY14" fmla="*/ 228654 h 885879"/>
                <a:gd name="connsiteX15" fmla="*/ 942975 w 2628900"/>
                <a:gd name="connsiteY15" fmla="*/ 219129 h 885879"/>
                <a:gd name="connsiteX16" fmla="*/ 1047750 w 2628900"/>
                <a:gd name="connsiteY16" fmla="*/ 190554 h 885879"/>
                <a:gd name="connsiteX17" fmla="*/ 1076325 w 2628900"/>
                <a:gd name="connsiteY17" fmla="*/ 181029 h 885879"/>
                <a:gd name="connsiteX18" fmla="*/ 1114425 w 2628900"/>
                <a:gd name="connsiteY18" fmla="*/ 171504 h 885879"/>
                <a:gd name="connsiteX19" fmla="*/ 1219200 w 2628900"/>
                <a:gd name="connsiteY19" fmla="*/ 133404 h 885879"/>
                <a:gd name="connsiteX20" fmla="*/ 1247775 w 2628900"/>
                <a:gd name="connsiteY20" fmla="*/ 114354 h 885879"/>
                <a:gd name="connsiteX21" fmla="*/ 1314450 w 2628900"/>
                <a:gd name="connsiteY21" fmla="*/ 85779 h 885879"/>
                <a:gd name="connsiteX22" fmla="*/ 1400175 w 2628900"/>
                <a:gd name="connsiteY22" fmla="*/ 66729 h 885879"/>
                <a:gd name="connsiteX23" fmla="*/ 1457325 w 2628900"/>
                <a:gd name="connsiteY23" fmla="*/ 57204 h 885879"/>
                <a:gd name="connsiteX24" fmla="*/ 1590675 w 2628900"/>
                <a:gd name="connsiteY24" fmla="*/ 28629 h 885879"/>
                <a:gd name="connsiteX25" fmla="*/ 1685925 w 2628900"/>
                <a:gd name="connsiteY25" fmla="*/ 19104 h 885879"/>
                <a:gd name="connsiteX26" fmla="*/ 1724025 w 2628900"/>
                <a:gd name="connsiteY26" fmla="*/ 9579 h 885879"/>
                <a:gd name="connsiteX27" fmla="*/ 1752600 w 2628900"/>
                <a:gd name="connsiteY27" fmla="*/ 54 h 885879"/>
                <a:gd name="connsiteX28" fmla="*/ 1847850 w 2628900"/>
                <a:gd name="connsiteY28" fmla="*/ 19104 h 885879"/>
                <a:gd name="connsiteX29" fmla="*/ 1914525 w 2628900"/>
                <a:gd name="connsiteY29" fmla="*/ 28629 h 885879"/>
                <a:gd name="connsiteX30" fmla="*/ 1952625 w 2628900"/>
                <a:gd name="connsiteY30" fmla="*/ 38154 h 885879"/>
                <a:gd name="connsiteX31" fmla="*/ 2000250 w 2628900"/>
                <a:gd name="connsiteY31" fmla="*/ 47679 h 885879"/>
                <a:gd name="connsiteX32" fmla="*/ 2114550 w 2628900"/>
                <a:gd name="connsiteY32" fmla="*/ 76254 h 885879"/>
                <a:gd name="connsiteX33" fmla="*/ 2162175 w 2628900"/>
                <a:gd name="connsiteY33" fmla="*/ 95304 h 885879"/>
                <a:gd name="connsiteX34" fmla="*/ 2238375 w 2628900"/>
                <a:gd name="connsiteY34" fmla="*/ 114354 h 885879"/>
                <a:gd name="connsiteX35" fmla="*/ 2428875 w 2628900"/>
                <a:gd name="connsiteY35" fmla="*/ 152454 h 885879"/>
                <a:gd name="connsiteX36" fmla="*/ 2476500 w 2628900"/>
                <a:gd name="connsiteY36" fmla="*/ 171504 h 885879"/>
                <a:gd name="connsiteX37" fmla="*/ 2514600 w 2628900"/>
                <a:gd name="connsiteY37" fmla="*/ 181029 h 885879"/>
                <a:gd name="connsiteX38" fmla="*/ 2543175 w 2628900"/>
                <a:gd name="connsiteY38" fmla="*/ 190554 h 885879"/>
                <a:gd name="connsiteX39" fmla="*/ 2581275 w 2628900"/>
                <a:gd name="connsiteY39" fmla="*/ 200079 h 885879"/>
                <a:gd name="connsiteX40" fmla="*/ 2628900 w 2628900"/>
                <a:gd name="connsiteY40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323850 w 2628900"/>
                <a:gd name="connsiteY5" fmla="*/ 447729 h 885879"/>
                <a:gd name="connsiteX6" fmla="*/ 352425 w 2628900"/>
                <a:gd name="connsiteY6" fmla="*/ 419154 h 885879"/>
                <a:gd name="connsiteX7" fmla="*/ 361950 w 2628900"/>
                <a:gd name="connsiteY7" fmla="*/ 390579 h 885879"/>
                <a:gd name="connsiteX8" fmla="*/ 476250 w 2628900"/>
                <a:gd name="connsiteY8" fmla="*/ 323904 h 885879"/>
                <a:gd name="connsiteX9" fmla="*/ 504825 w 2628900"/>
                <a:gd name="connsiteY9" fmla="*/ 304854 h 885879"/>
                <a:gd name="connsiteX10" fmla="*/ 638175 w 2628900"/>
                <a:gd name="connsiteY10" fmla="*/ 266754 h 885879"/>
                <a:gd name="connsiteX11" fmla="*/ 695325 w 2628900"/>
                <a:gd name="connsiteY11" fmla="*/ 247704 h 885879"/>
                <a:gd name="connsiteX12" fmla="*/ 790575 w 2628900"/>
                <a:gd name="connsiteY12" fmla="*/ 238179 h 885879"/>
                <a:gd name="connsiteX13" fmla="*/ 847725 w 2628900"/>
                <a:gd name="connsiteY13" fmla="*/ 228654 h 885879"/>
                <a:gd name="connsiteX14" fmla="*/ 942975 w 2628900"/>
                <a:gd name="connsiteY14" fmla="*/ 219129 h 885879"/>
                <a:gd name="connsiteX15" fmla="*/ 1047750 w 2628900"/>
                <a:gd name="connsiteY15" fmla="*/ 190554 h 885879"/>
                <a:gd name="connsiteX16" fmla="*/ 1076325 w 2628900"/>
                <a:gd name="connsiteY16" fmla="*/ 181029 h 885879"/>
                <a:gd name="connsiteX17" fmla="*/ 1114425 w 2628900"/>
                <a:gd name="connsiteY17" fmla="*/ 171504 h 885879"/>
                <a:gd name="connsiteX18" fmla="*/ 1219200 w 2628900"/>
                <a:gd name="connsiteY18" fmla="*/ 133404 h 885879"/>
                <a:gd name="connsiteX19" fmla="*/ 1247775 w 2628900"/>
                <a:gd name="connsiteY19" fmla="*/ 114354 h 885879"/>
                <a:gd name="connsiteX20" fmla="*/ 1314450 w 2628900"/>
                <a:gd name="connsiteY20" fmla="*/ 85779 h 885879"/>
                <a:gd name="connsiteX21" fmla="*/ 1400175 w 2628900"/>
                <a:gd name="connsiteY21" fmla="*/ 66729 h 885879"/>
                <a:gd name="connsiteX22" fmla="*/ 1457325 w 2628900"/>
                <a:gd name="connsiteY22" fmla="*/ 57204 h 885879"/>
                <a:gd name="connsiteX23" fmla="*/ 1590675 w 2628900"/>
                <a:gd name="connsiteY23" fmla="*/ 28629 h 885879"/>
                <a:gd name="connsiteX24" fmla="*/ 1685925 w 2628900"/>
                <a:gd name="connsiteY24" fmla="*/ 19104 h 885879"/>
                <a:gd name="connsiteX25" fmla="*/ 1724025 w 2628900"/>
                <a:gd name="connsiteY25" fmla="*/ 9579 h 885879"/>
                <a:gd name="connsiteX26" fmla="*/ 1752600 w 2628900"/>
                <a:gd name="connsiteY26" fmla="*/ 54 h 885879"/>
                <a:gd name="connsiteX27" fmla="*/ 1847850 w 2628900"/>
                <a:gd name="connsiteY27" fmla="*/ 19104 h 885879"/>
                <a:gd name="connsiteX28" fmla="*/ 1914525 w 2628900"/>
                <a:gd name="connsiteY28" fmla="*/ 28629 h 885879"/>
                <a:gd name="connsiteX29" fmla="*/ 1952625 w 2628900"/>
                <a:gd name="connsiteY29" fmla="*/ 38154 h 885879"/>
                <a:gd name="connsiteX30" fmla="*/ 2000250 w 2628900"/>
                <a:gd name="connsiteY30" fmla="*/ 47679 h 885879"/>
                <a:gd name="connsiteX31" fmla="*/ 2114550 w 2628900"/>
                <a:gd name="connsiteY31" fmla="*/ 76254 h 885879"/>
                <a:gd name="connsiteX32" fmla="*/ 2162175 w 2628900"/>
                <a:gd name="connsiteY32" fmla="*/ 95304 h 885879"/>
                <a:gd name="connsiteX33" fmla="*/ 2238375 w 2628900"/>
                <a:gd name="connsiteY33" fmla="*/ 114354 h 885879"/>
                <a:gd name="connsiteX34" fmla="*/ 2428875 w 2628900"/>
                <a:gd name="connsiteY34" fmla="*/ 152454 h 885879"/>
                <a:gd name="connsiteX35" fmla="*/ 2476500 w 2628900"/>
                <a:gd name="connsiteY35" fmla="*/ 171504 h 885879"/>
                <a:gd name="connsiteX36" fmla="*/ 2514600 w 2628900"/>
                <a:gd name="connsiteY36" fmla="*/ 181029 h 885879"/>
                <a:gd name="connsiteX37" fmla="*/ 2543175 w 2628900"/>
                <a:gd name="connsiteY37" fmla="*/ 190554 h 885879"/>
                <a:gd name="connsiteX38" fmla="*/ 2581275 w 2628900"/>
                <a:gd name="connsiteY38" fmla="*/ 200079 h 885879"/>
                <a:gd name="connsiteX39" fmla="*/ 2628900 w 2628900"/>
                <a:gd name="connsiteY39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323850 w 2628900"/>
                <a:gd name="connsiteY4" fmla="*/ 447729 h 885879"/>
                <a:gd name="connsiteX5" fmla="*/ 352425 w 2628900"/>
                <a:gd name="connsiteY5" fmla="*/ 419154 h 885879"/>
                <a:gd name="connsiteX6" fmla="*/ 361950 w 2628900"/>
                <a:gd name="connsiteY6" fmla="*/ 390579 h 885879"/>
                <a:gd name="connsiteX7" fmla="*/ 476250 w 2628900"/>
                <a:gd name="connsiteY7" fmla="*/ 323904 h 885879"/>
                <a:gd name="connsiteX8" fmla="*/ 504825 w 2628900"/>
                <a:gd name="connsiteY8" fmla="*/ 304854 h 885879"/>
                <a:gd name="connsiteX9" fmla="*/ 638175 w 2628900"/>
                <a:gd name="connsiteY9" fmla="*/ 266754 h 885879"/>
                <a:gd name="connsiteX10" fmla="*/ 695325 w 2628900"/>
                <a:gd name="connsiteY10" fmla="*/ 247704 h 885879"/>
                <a:gd name="connsiteX11" fmla="*/ 790575 w 2628900"/>
                <a:gd name="connsiteY11" fmla="*/ 238179 h 885879"/>
                <a:gd name="connsiteX12" fmla="*/ 847725 w 2628900"/>
                <a:gd name="connsiteY12" fmla="*/ 228654 h 885879"/>
                <a:gd name="connsiteX13" fmla="*/ 942975 w 2628900"/>
                <a:gd name="connsiteY13" fmla="*/ 219129 h 885879"/>
                <a:gd name="connsiteX14" fmla="*/ 1047750 w 2628900"/>
                <a:gd name="connsiteY14" fmla="*/ 190554 h 885879"/>
                <a:gd name="connsiteX15" fmla="*/ 1076325 w 2628900"/>
                <a:gd name="connsiteY15" fmla="*/ 181029 h 885879"/>
                <a:gd name="connsiteX16" fmla="*/ 1114425 w 2628900"/>
                <a:gd name="connsiteY16" fmla="*/ 171504 h 885879"/>
                <a:gd name="connsiteX17" fmla="*/ 1219200 w 2628900"/>
                <a:gd name="connsiteY17" fmla="*/ 133404 h 885879"/>
                <a:gd name="connsiteX18" fmla="*/ 1247775 w 2628900"/>
                <a:gd name="connsiteY18" fmla="*/ 114354 h 885879"/>
                <a:gd name="connsiteX19" fmla="*/ 1314450 w 2628900"/>
                <a:gd name="connsiteY19" fmla="*/ 85779 h 885879"/>
                <a:gd name="connsiteX20" fmla="*/ 1400175 w 2628900"/>
                <a:gd name="connsiteY20" fmla="*/ 66729 h 885879"/>
                <a:gd name="connsiteX21" fmla="*/ 1457325 w 2628900"/>
                <a:gd name="connsiteY21" fmla="*/ 57204 h 885879"/>
                <a:gd name="connsiteX22" fmla="*/ 1590675 w 2628900"/>
                <a:gd name="connsiteY22" fmla="*/ 28629 h 885879"/>
                <a:gd name="connsiteX23" fmla="*/ 1685925 w 2628900"/>
                <a:gd name="connsiteY23" fmla="*/ 19104 h 885879"/>
                <a:gd name="connsiteX24" fmla="*/ 1724025 w 2628900"/>
                <a:gd name="connsiteY24" fmla="*/ 9579 h 885879"/>
                <a:gd name="connsiteX25" fmla="*/ 1752600 w 2628900"/>
                <a:gd name="connsiteY25" fmla="*/ 54 h 885879"/>
                <a:gd name="connsiteX26" fmla="*/ 1847850 w 2628900"/>
                <a:gd name="connsiteY26" fmla="*/ 19104 h 885879"/>
                <a:gd name="connsiteX27" fmla="*/ 1914525 w 2628900"/>
                <a:gd name="connsiteY27" fmla="*/ 28629 h 885879"/>
                <a:gd name="connsiteX28" fmla="*/ 1952625 w 2628900"/>
                <a:gd name="connsiteY28" fmla="*/ 38154 h 885879"/>
                <a:gd name="connsiteX29" fmla="*/ 2000250 w 2628900"/>
                <a:gd name="connsiteY29" fmla="*/ 47679 h 885879"/>
                <a:gd name="connsiteX30" fmla="*/ 2114550 w 2628900"/>
                <a:gd name="connsiteY30" fmla="*/ 76254 h 885879"/>
                <a:gd name="connsiteX31" fmla="*/ 2162175 w 2628900"/>
                <a:gd name="connsiteY31" fmla="*/ 95304 h 885879"/>
                <a:gd name="connsiteX32" fmla="*/ 2238375 w 2628900"/>
                <a:gd name="connsiteY32" fmla="*/ 114354 h 885879"/>
                <a:gd name="connsiteX33" fmla="*/ 2428875 w 2628900"/>
                <a:gd name="connsiteY33" fmla="*/ 152454 h 885879"/>
                <a:gd name="connsiteX34" fmla="*/ 2476500 w 2628900"/>
                <a:gd name="connsiteY34" fmla="*/ 171504 h 885879"/>
                <a:gd name="connsiteX35" fmla="*/ 2514600 w 2628900"/>
                <a:gd name="connsiteY35" fmla="*/ 181029 h 885879"/>
                <a:gd name="connsiteX36" fmla="*/ 2543175 w 2628900"/>
                <a:gd name="connsiteY36" fmla="*/ 190554 h 885879"/>
                <a:gd name="connsiteX37" fmla="*/ 2581275 w 2628900"/>
                <a:gd name="connsiteY37" fmla="*/ 200079 h 885879"/>
                <a:gd name="connsiteX38" fmla="*/ 2628900 w 2628900"/>
                <a:gd name="connsiteY38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323850 w 2628900"/>
                <a:gd name="connsiteY3" fmla="*/ 447729 h 885879"/>
                <a:gd name="connsiteX4" fmla="*/ 352425 w 2628900"/>
                <a:gd name="connsiteY4" fmla="*/ 419154 h 885879"/>
                <a:gd name="connsiteX5" fmla="*/ 361950 w 2628900"/>
                <a:gd name="connsiteY5" fmla="*/ 390579 h 885879"/>
                <a:gd name="connsiteX6" fmla="*/ 476250 w 2628900"/>
                <a:gd name="connsiteY6" fmla="*/ 323904 h 885879"/>
                <a:gd name="connsiteX7" fmla="*/ 504825 w 2628900"/>
                <a:gd name="connsiteY7" fmla="*/ 304854 h 885879"/>
                <a:gd name="connsiteX8" fmla="*/ 638175 w 2628900"/>
                <a:gd name="connsiteY8" fmla="*/ 266754 h 885879"/>
                <a:gd name="connsiteX9" fmla="*/ 695325 w 2628900"/>
                <a:gd name="connsiteY9" fmla="*/ 247704 h 885879"/>
                <a:gd name="connsiteX10" fmla="*/ 790575 w 2628900"/>
                <a:gd name="connsiteY10" fmla="*/ 238179 h 885879"/>
                <a:gd name="connsiteX11" fmla="*/ 847725 w 2628900"/>
                <a:gd name="connsiteY11" fmla="*/ 228654 h 885879"/>
                <a:gd name="connsiteX12" fmla="*/ 942975 w 2628900"/>
                <a:gd name="connsiteY12" fmla="*/ 219129 h 885879"/>
                <a:gd name="connsiteX13" fmla="*/ 1047750 w 2628900"/>
                <a:gd name="connsiteY13" fmla="*/ 190554 h 885879"/>
                <a:gd name="connsiteX14" fmla="*/ 1076325 w 2628900"/>
                <a:gd name="connsiteY14" fmla="*/ 181029 h 885879"/>
                <a:gd name="connsiteX15" fmla="*/ 1114425 w 2628900"/>
                <a:gd name="connsiteY15" fmla="*/ 171504 h 885879"/>
                <a:gd name="connsiteX16" fmla="*/ 1219200 w 2628900"/>
                <a:gd name="connsiteY16" fmla="*/ 133404 h 885879"/>
                <a:gd name="connsiteX17" fmla="*/ 1247775 w 2628900"/>
                <a:gd name="connsiteY17" fmla="*/ 114354 h 885879"/>
                <a:gd name="connsiteX18" fmla="*/ 1314450 w 2628900"/>
                <a:gd name="connsiteY18" fmla="*/ 85779 h 885879"/>
                <a:gd name="connsiteX19" fmla="*/ 1400175 w 2628900"/>
                <a:gd name="connsiteY19" fmla="*/ 66729 h 885879"/>
                <a:gd name="connsiteX20" fmla="*/ 1457325 w 2628900"/>
                <a:gd name="connsiteY20" fmla="*/ 57204 h 885879"/>
                <a:gd name="connsiteX21" fmla="*/ 1590675 w 2628900"/>
                <a:gd name="connsiteY21" fmla="*/ 28629 h 885879"/>
                <a:gd name="connsiteX22" fmla="*/ 1685925 w 2628900"/>
                <a:gd name="connsiteY22" fmla="*/ 19104 h 885879"/>
                <a:gd name="connsiteX23" fmla="*/ 1724025 w 2628900"/>
                <a:gd name="connsiteY23" fmla="*/ 9579 h 885879"/>
                <a:gd name="connsiteX24" fmla="*/ 1752600 w 2628900"/>
                <a:gd name="connsiteY24" fmla="*/ 54 h 885879"/>
                <a:gd name="connsiteX25" fmla="*/ 1847850 w 2628900"/>
                <a:gd name="connsiteY25" fmla="*/ 19104 h 885879"/>
                <a:gd name="connsiteX26" fmla="*/ 1914525 w 2628900"/>
                <a:gd name="connsiteY26" fmla="*/ 28629 h 885879"/>
                <a:gd name="connsiteX27" fmla="*/ 1952625 w 2628900"/>
                <a:gd name="connsiteY27" fmla="*/ 38154 h 885879"/>
                <a:gd name="connsiteX28" fmla="*/ 2000250 w 2628900"/>
                <a:gd name="connsiteY28" fmla="*/ 47679 h 885879"/>
                <a:gd name="connsiteX29" fmla="*/ 2114550 w 2628900"/>
                <a:gd name="connsiteY29" fmla="*/ 76254 h 885879"/>
                <a:gd name="connsiteX30" fmla="*/ 2162175 w 2628900"/>
                <a:gd name="connsiteY30" fmla="*/ 95304 h 885879"/>
                <a:gd name="connsiteX31" fmla="*/ 2238375 w 2628900"/>
                <a:gd name="connsiteY31" fmla="*/ 114354 h 885879"/>
                <a:gd name="connsiteX32" fmla="*/ 2428875 w 2628900"/>
                <a:gd name="connsiteY32" fmla="*/ 152454 h 885879"/>
                <a:gd name="connsiteX33" fmla="*/ 2476500 w 2628900"/>
                <a:gd name="connsiteY33" fmla="*/ 171504 h 885879"/>
                <a:gd name="connsiteX34" fmla="*/ 2514600 w 2628900"/>
                <a:gd name="connsiteY34" fmla="*/ 181029 h 885879"/>
                <a:gd name="connsiteX35" fmla="*/ 2543175 w 2628900"/>
                <a:gd name="connsiteY35" fmla="*/ 190554 h 885879"/>
                <a:gd name="connsiteX36" fmla="*/ 2581275 w 2628900"/>
                <a:gd name="connsiteY36" fmla="*/ 200079 h 885879"/>
                <a:gd name="connsiteX37" fmla="*/ 2628900 w 2628900"/>
                <a:gd name="connsiteY37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323850 w 2628900"/>
                <a:gd name="connsiteY2" fmla="*/ 447729 h 885879"/>
                <a:gd name="connsiteX3" fmla="*/ 352425 w 2628900"/>
                <a:gd name="connsiteY3" fmla="*/ 419154 h 885879"/>
                <a:gd name="connsiteX4" fmla="*/ 361950 w 2628900"/>
                <a:gd name="connsiteY4" fmla="*/ 390579 h 885879"/>
                <a:gd name="connsiteX5" fmla="*/ 476250 w 2628900"/>
                <a:gd name="connsiteY5" fmla="*/ 323904 h 885879"/>
                <a:gd name="connsiteX6" fmla="*/ 504825 w 2628900"/>
                <a:gd name="connsiteY6" fmla="*/ 304854 h 885879"/>
                <a:gd name="connsiteX7" fmla="*/ 638175 w 2628900"/>
                <a:gd name="connsiteY7" fmla="*/ 266754 h 885879"/>
                <a:gd name="connsiteX8" fmla="*/ 695325 w 2628900"/>
                <a:gd name="connsiteY8" fmla="*/ 247704 h 885879"/>
                <a:gd name="connsiteX9" fmla="*/ 790575 w 2628900"/>
                <a:gd name="connsiteY9" fmla="*/ 238179 h 885879"/>
                <a:gd name="connsiteX10" fmla="*/ 847725 w 2628900"/>
                <a:gd name="connsiteY10" fmla="*/ 228654 h 885879"/>
                <a:gd name="connsiteX11" fmla="*/ 942975 w 2628900"/>
                <a:gd name="connsiteY11" fmla="*/ 219129 h 885879"/>
                <a:gd name="connsiteX12" fmla="*/ 1047750 w 2628900"/>
                <a:gd name="connsiteY12" fmla="*/ 190554 h 885879"/>
                <a:gd name="connsiteX13" fmla="*/ 1076325 w 2628900"/>
                <a:gd name="connsiteY13" fmla="*/ 181029 h 885879"/>
                <a:gd name="connsiteX14" fmla="*/ 1114425 w 2628900"/>
                <a:gd name="connsiteY14" fmla="*/ 171504 h 885879"/>
                <a:gd name="connsiteX15" fmla="*/ 1219200 w 2628900"/>
                <a:gd name="connsiteY15" fmla="*/ 133404 h 885879"/>
                <a:gd name="connsiteX16" fmla="*/ 1247775 w 2628900"/>
                <a:gd name="connsiteY16" fmla="*/ 114354 h 885879"/>
                <a:gd name="connsiteX17" fmla="*/ 1314450 w 2628900"/>
                <a:gd name="connsiteY17" fmla="*/ 85779 h 885879"/>
                <a:gd name="connsiteX18" fmla="*/ 1400175 w 2628900"/>
                <a:gd name="connsiteY18" fmla="*/ 66729 h 885879"/>
                <a:gd name="connsiteX19" fmla="*/ 1457325 w 2628900"/>
                <a:gd name="connsiteY19" fmla="*/ 57204 h 885879"/>
                <a:gd name="connsiteX20" fmla="*/ 1590675 w 2628900"/>
                <a:gd name="connsiteY20" fmla="*/ 28629 h 885879"/>
                <a:gd name="connsiteX21" fmla="*/ 1685925 w 2628900"/>
                <a:gd name="connsiteY21" fmla="*/ 19104 h 885879"/>
                <a:gd name="connsiteX22" fmla="*/ 1724025 w 2628900"/>
                <a:gd name="connsiteY22" fmla="*/ 9579 h 885879"/>
                <a:gd name="connsiteX23" fmla="*/ 1752600 w 2628900"/>
                <a:gd name="connsiteY23" fmla="*/ 54 h 885879"/>
                <a:gd name="connsiteX24" fmla="*/ 1847850 w 2628900"/>
                <a:gd name="connsiteY24" fmla="*/ 19104 h 885879"/>
                <a:gd name="connsiteX25" fmla="*/ 1914525 w 2628900"/>
                <a:gd name="connsiteY25" fmla="*/ 28629 h 885879"/>
                <a:gd name="connsiteX26" fmla="*/ 1952625 w 2628900"/>
                <a:gd name="connsiteY26" fmla="*/ 38154 h 885879"/>
                <a:gd name="connsiteX27" fmla="*/ 2000250 w 2628900"/>
                <a:gd name="connsiteY27" fmla="*/ 47679 h 885879"/>
                <a:gd name="connsiteX28" fmla="*/ 2114550 w 2628900"/>
                <a:gd name="connsiteY28" fmla="*/ 76254 h 885879"/>
                <a:gd name="connsiteX29" fmla="*/ 2162175 w 2628900"/>
                <a:gd name="connsiteY29" fmla="*/ 95304 h 885879"/>
                <a:gd name="connsiteX30" fmla="*/ 2238375 w 2628900"/>
                <a:gd name="connsiteY30" fmla="*/ 114354 h 885879"/>
                <a:gd name="connsiteX31" fmla="*/ 2428875 w 2628900"/>
                <a:gd name="connsiteY31" fmla="*/ 152454 h 885879"/>
                <a:gd name="connsiteX32" fmla="*/ 2476500 w 2628900"/>
                <a:gd name="connsiteY32" fmla="*/ 171504 h 885879"/>
                <a:gd name="connsiteX33" fmla="*/ 2514600 w 2628900"/>
                <a:gd name="connsiteY33" fmla="*/ 181029 h 885879"/>
                <a:gd name="connsiteX34" fmla="*/ 2543175 w 2628900"/>
                <a:gd name="connsiteY34" fmla="*/ 190554 h 885879"/>
                <a:gd name="connsiteX35" fmla="*/ 2581275 w 2628900"/>
                <a:gd name="connsiteY35" fmla="*/ 200079 h 885879"/>
                <a:gd name="connsiteX36" fmla="*/ 2628900 w 2628900"/>
                <a:gd name="connsiteY36" fmla="*/ 219129 h 885879"/>
                <a:gd name="connsiteX0" fmla="*/ 0 w 2628900"/>
                <a:gd name="connsiteY0" fmla="*/ 885879 h 885879"/>
                <a:gd name="connsiteX1" fmla="*/ 323850 w 2628900"/>
                <a:gd name="connsiteY1" fmla="*/ 447729 h 885879"/>
                <a:gd name="connsiteX2" fmla="*/ 352425 w 2628900"/>
                <a:gd name="connsiteY2" fmla="*/ 419154 h 885879"/>
                <a:gd name="connsiteX3" fmla="*/ 361950 w 2628900"/>
                <a:gd name="connsiteY3" fmla="*/ 390579 h 885879"/>
                <a:gd name="connsiteX4" fmla="*/ 476250 w 2628900"/>
                <a:gd name="connsiteY4" fmla="*/ 323904 h 885879"/>
                <a:gd name="connsiteX5" fmla="*/ 504825 w 2628900"/>
                <a:gd name="connsiteY5" fmla="*/ 304854 h 885879"/>
                <a:gd name="connsiteX6" fmla="*/ 638175 w 2628900"/>
                <a:gd name="connsiteY6" fmla="*/ 266754 h 885879"/>
                <a:gd name="connsiteX7" fmla="*/ 695325 w 2628900"/>
                <a:gd name="connsiteY7" fmla="*/ 247704 h 885879"/>
                <a:gd name="connsiteX8" fmla="*/ 790575 w 2628900"/>
                <a:gd name="connsiteY8" fmla="*/ 238179 h 885879"/>
                <a:gd name="connsiteX9" fmla="*/ 847725 w 2628900"/>
                <a:gd name="connsiteY9" fmla="*/ 228654 h 885879"/>
                <a:gd name="connsiteX10" fmla="*/ 942975 w 2628900"/>
                <a:gd name="connsiteY10" fmla="*/ 219129 h 885879"/>
                <a:gd name="connsiteX11" fmla="*/ 1047750 w 2628900"/>
                <a:gd name="connsiteY11" fmla="*/ 190554 h 885879"/>
                <a:gd name="connsiteX12" fmla="*/ 1076325 w 2628900"/>
                <a:gd name="connsiteY12" fmla="*/ 181029 h 885879"/>
                <a:gd name="connsiteX13" fmla="*/ 1114425 w 2628900"/>
                <a:gd name="connsiteY13" fmla="*/ 171504 h 885879"/>
                <a:gd name="connsiteX14" fmla="*/ 1219200 w 2628900"/>
                <a:gd name="connsiteY14" fmla="*/ 133404 h 885879"/>
                <a:gd name="connsiteX15" fmla="*/ 1247775 w 2628900"/>
                <a:gd name="connsiteY15" fmla="*/ 114354 h 885879"/>
                <a:gd name="connsiteX16" fmla="*/ 1314450 w 2628900"/>
                <a:gd name="connsiteY16" fmla="*/ 85779 h 885879"/>
                <a:gd name="connsiteX17" fmla="*/ 1400175 w 2628900"/>
                <a:gd name="connsiteY17" fmla="*/ 66729 h 885879"/>
                <a:gd name="connsiteX18" fmla="*/ 1457325 w 2628900"/>
                <a:gd name="connsiteY18" fmla="*/ 57204 h 885879"/>
                <a:gd name="connsiteX19" fmla="*/ 1590675 w 2628900"/>
                <a:gd name="connsiteY19" fmla="*/ 28629 h 885879"/>
                <a:gd name="connsiteX20" fmla="*/ 1685925 w 2628900"/>
                <a:gd name="connsiteY20" fmla="*/ 19104 h 885879"/>
                <a:gd name="connsiteX21" fmla="*/ 1724025 w 2628900"/>
                <a:gd name="connsiteY21" fmla="*/ 9579 h 885879"/>
                <a:gd name="connsiteX22" fmla="*/ 1752600 w 2628900"/>
                <a:gd name="connsiteY22" fmla="*/ 54 h 885879"/>
                <a:gd name="connsiteX23" fmla="*/ 1847850 w 2628900"/>
                <a:gd name="connsiteY23" fmla="*/ 19104 h 885879"/>
                <a:gd name="connsiteX24" fmla="*/ 1914525 w 2628900"/>
                <a:gd name="connsiteY24" fmla="*/ 28629 h 885879"/>
                <a:gd name="connsiteX25" fmla="*/ 1952625 w 2628900"/>
                <a:gd name="connsiteY25" fmla="*/ 38154 h 885879"/>
                <a:gd name="connsiteX26" fmla="*/ 2000250 w 2628900"/>
                <a:gd name="connsiteY26" fmla="*/ 47679 h 885879"/>
                <a:gd name="connsiteX27" fmla="*/ 2114550 w 2628900"/>
                <a:gd name="connsiteY27" fmla="*/ 76254 h 885879"/>
                <a:gd name="connsiteX28" fmla="*/ 2162175 w 2628900"/>
                <a:gd name="connsiteY28" fmla="*/ 95304 h 885879"/>
                <a:gd name="connsiteX29" fmla="*/ 2238375 w 2628900"/>
                <a:gd name="connsiteY29" fmla="*/ 114354 h 885879"/>
                <a:gd name="connsiteX30" fmla="*/ 2428875 w 2628900"/>
                <a:gd name="connsiteY30" fmla="*/ 152454 h 885879"/>
                <a:gd name="connsiteX31" fmla="*/ 2476500 w 2628900"/>
                <a:gd name="connsiteY31" fmla="*/ 171504 h 885879"/>
                <a:gd name="connsiteX32" fmla="*/ 2514600 w 2628900"/>
                <a:gd name="connsiteY32" fmla="*/ 181029 h 885879"/>
                <a:gd name="connsiteX33" fmla="*/ 2543175 w 2628900"/>
                <a:gd name="connsiteY33" fmla="*/ 190554 h 885879"/>
                <a:gd name="connsiteX34" fmla="*/ 2581275 w 2628900"/>
                <a:gd name="connsiteY34" fmla="*/ 200079 h 885879"/>
                <a:gd name="connsiteX35" fmla="*/ 2628900 w 2628900"/>
                <a:gd name="connsiteY35" fmla="*/ 219129 h 885879"/>
                <a:gd name="connsiteX0" fmla="*/ 0 w 2628900"/>
                <a:gd name="connsiteY0" fmla="*/ 885879 h 885879"/>
                <a:gd name="connsiteX1" fmla="*/ 191060 w 2628900"/>
                <a:gd name="connsiteY1" fmla="*/ 638789 h 885879"/>
                <a:gd name="connsiteX2" fmla="*/ 323850 w 2628900"/>
                <a:gd name="connsiteY2" fmla="*/ 447729 h 885879"/>
                <a:gd name="connsiteX3" fmla="*/ 352425 w 2628900"/>
                <a:gd name="connsiteY3" fmla="*/ 419154 h 885879"/>
                <a:gd name="connsiteX4" fmla="*/ 361950 w 2628900"/>
                <a:gd name="connsiteY4" fmla="*/ 390579 h 885879"/>
                <a:gd name="connsiteX5" fmla="*/ 476250 w 2628900"/>
                <a:gd name="connsiteY5" fmla="*/ 323904 h 885879"/>
                <a:gd name="connsiteX6" fmla="*/ 504825 w 2628900"/>
                <a:gd name="connsiteY6" fmla="*/ 304854 h 885879"/>
                <a:gd name="connsiteX7" fmla="*/ 638175 w 2628900"/>
                <a:gd name="connsiteY7" fmla="*/ 266754 h 885879"/>
                <a:gd name="connsiteX8" fmla="*/ 695325 w 2628900"/>
                <a:gd name="connsiteY8" fmla="*/ 247704 h 885879"/>
                <a:gd name="connsiteX9" fmla="*/ 790575 w 2628900"/>
                <a:gd name="connsiteY9" fmla="*/ 238179 h 885879"/>
                <a:gd name="connsiteX10" fmla="*/ 847725 w 2628900"/>
                <a:gd name="connsiteY10" fmla="*/ 228654 h 885879"/>
                <a:gd name="connsiteX11" fmla="*/ 942975 w 2628900"/>
                <a:gd name="connsiteY11" fmla="*/ 219129 h 885879"/>
                <a:gd name="connsiteX12" fmla="*/ 1047750 w 2628900"/>
                <a:gd name="connsiteY12" fmla="*/ 190554 h 885879"/>
                <a:gd name="connsiteX13" fmla="*/ 1076325 w 2628900"/>
                <a:gd name="connsiteY13" fmla="*/ 181029 h 885879"/>
                <a:gd name="connsiteX14" fmla="*/ 1114425 w 2628900"/>
                <a:gd name="connsiteY14" fmla="*/ 171504 h 885879"/>
                <a:gd name="connsiteX15" fmla="*/ 1219200 w 2628900"/>
                <a:gd name="connsiteY15" fmla="*/ 133404 h 885879"/>
                <a:gd name="connsiteX16" fmla="*/ 1247775 w 2628900"/>
                <a:gd name="connsiteY16" fmla="*/ 114354 h 885879"/>
                <a:gd name="connsiteX17" fmla="*/ 1314450 w 2628900"/>
                <a:gd name="connsiteY17" fmla="*/ 85779 h 885879"/>
                <a:gd name="connsiteX18" fmla="*/ 1400175 w 2628900"/>
                <a:gd name="connsiteY18" fmla="*/ 66729 h 885879"/>
                <a:gd name="connsiteX19" fmla="*/ 1457325 w 2628900"/>
                <a:gd name="connsiteY19" fmla="*/ 57204 h 885879"/>
                <a:gd name="connsiteX20" fmla="*/ 1590675 w 2628900"/>
                <a:gd name="connsiteY20" fmla="*/ 28629 h 885879"/>
                <a:gd name="connsiteX21" fmla="*/ 1685925 w 2628900"/>
                <a:gd name="connsiteY21" fmla="*/ 19104 h 885879"/>
                <a:gd name="connsiteX22" fmla="*/ 1724025 w 2628900"/>
                <a:gd name="connsiteY22" fmla="*/ 9579 h 885879"/>
                <a:gd name="connsiteX23" fmla="*/ 1752600 w 2628900"/>
                <a:gd name="connsiteY23" fmla="*/ 54 h 885879"/>
                <a:gd name="connsiteX24" fmla="*/ 1847850 w 2628900"/>
                <a:gd name="connsiteY24" fmla="*/ 19104 h 885879"/>
                <a:gd name="connsiteX25" fmla="*/ 1914525 w 2628900"/>
                <a:gd name="connsiteY25" fmla="*/ 28629 h 885879"/>
                <a:gd name="connsiteX26" fmla="*/ 1952625 w 2628900"/>
                <a:gd name="connsiteY26" fmla="*/ 38154 h 885879"/>
                <a:gd name="connsiteX27" fmla="*/ 2000250 w 2628900"/>
                <a:gd name="connsiteY27" fmla="*/ 47679 h 885879"/>
                <a:gd name="connsiteX28" fmla="*/ 2114550 w 2628900"/>
                <a:gd name="connsiteY28" fmla="*/ 76254 h 885879"/>
                <a:gd name="connsiteX29" fmla="*/ 2162175 w 2628900"/>
                <a:gd name="connsiteY29" fmla="*/ 95304 h 885879"/>
                <a:gd name="connsiteX30" fmla="*/ 2238375 w 2628900"/>
                <a:gd name="connsiteY30" fmla="*/ 114354 h 885879"/>
                <a:gd name="connsiteX31" fmla="*/ 2428875 w 2628900"/>
                <a:gd name="connsiteY31" fmla="*/ 152454 h 885879"/>
                <a:gd name="connsiteX32" fmla="*/ 2476500 w 2628900"/>
                <a:gd name="connsiteY32" fmla="*/ 171504 h 885879"/>
                <a:gd name="connsiteX33" fmla="*/ 2514600 w 2628900"/>
                <a:gd name="connsiteY33" fmla="*/ 181029 h 885879"/>
                <a:gd name="connsiteX34" fmla="*/ 2543175 w 2628900"/>
                <a:gd name="connsiteY34" fmla="*/ 190554 h 885879"/>
                <a:gd name="connsiteX35" fmla="*/ 2581275 w 2628900"/>
                <a:gd name="connsiteY35" fmla="*/ 200079 h 885879"/>
                <a:gd name="connsiteX36" fmla="*/ 2628900 w 2628900"/>
                <a:gd name="connsiteY36" fmla="*/ 219129 h 885879"/>
                <a:gd name="connsiteX0" fmla="*/ 0 w 2628900"/>
                <a:gd name="connsiteY0" fmla="*/ 885879 h 885879"/>
                <a:gd name="connsiteX1" fmla="*/ 323850 w 2628900"/>
                <a:gd name="connsiteY1" fmla="*/ 447729 h 885879"/>
                <a:gd name="connsiteX2" fmla="*/ 352425 w 2628900"/>
                <a:gd name="connsiteY2" fmla="*/ 419154 h 885879"/>
                <a:gd name="connsiteX3" fmla="*/ 361950 w 2628900"/>
                <a:gd name="connsiteY3" fmla="*/ 390579 h 885879"/>
                <a:gd name="connsiteX4" fmla="*/ 476250 w 2628900"/>
                <a:gd name="connsiteY4" fmla="*/ 323904 h 885879"/>
                <a:gd name="connsiteX5" fmla="*/ 504825 w 2628900"/>
                <a:gd name="connsiteY5" fmla="*/ 304854 h 885879"/>
                <a:gd name="connsiteX6" fmla="*/ 638175 w 2628900"/>
                <a:gd name="connsiteY6" fmla="*/ 266754 h 885879"/>
                <a:gd name="connsiteX7" fmla="*/ 695325 w 2628900"/>
                <a:gd name="connsiteY7" fmla="*/ 247704 h 885879"/>
                <a:gd name="connsiteX8" fmla="*/ 790575 w 2628900"/>
                <a:gd name="connsiteY8" fmla="*/ 238179 h 885879"/>
                <a:gd name="connsiteX9" fmla="*/ 847725 w 2628900"/>
                <a:gd name="connsiteY9" fmla="*/ 228654 h 885879"/>
                <a:gd name="connsiteX10" fmla="*/ 942975 w 2628900"/>
                <a:gd name="connsiteY10" fmla="*/ 219129 h 885879"/>
                <a:gd name="connsiteX11" fmla="*/ 1047750 w 2628900"/>
                <a:gd name="connsiteY11" fmla="*/ 190554 h 885879"/>
                <a:gd name="connsiteX12" fmla="*/ 1076325 w 2628900"/>
                <a:gd name="connsiteY12" fmla="*/ 181029 h 885879"/>
                <a:gd name="connsiteX13" fmla="*/ 1114425 w 2628900"/>
                <a:gd name="connsiteY13" fmla="*/ 171504 h 885879"/>
                <a:gd name="connsiteX14" fmla="*/ 1219200 w 2628900"/>
                <a:gd name="connsiteY14" fmla="*/ 133404 h 885879"/>
                <a:gd name="connsiteX15" fmla="*/ 1247775 w 2628900"/>
                <a:gd name="connsiteY15" fmla="*/ 114354 h 885879"/>
                <a:gd name="connsiteX16" fmla="*/ 1314450 w 2628900"/>
                <a:gd name="connsiteY16" fmla="*/ 85779 h 885879"/>
                <a:gd name="connsiteX17" fmla="*/ 1400175 w 2628900"/>
                <a:gd name="connsiteY17" fmla="*/ 66729 h 885879"/>
                <a:gd name="connsiteX18" fmla="*/ 1457325 w 2628900"/>
                <a:gd name="connsiteY18" fmla="*/ 57204 h 885879"/>
                <a:gd name="connsiteX19" fmla="*/ 1590675 w 2628900"/>
                <a:gd name="connsiteY19" fmla="*/ 28629 h 885879"/>
                <a:gd name="connsiteX20" fmla="*/ 1685925 w 2628900"/>
                <a:gd name="connsiteY20" fmla="*/ 19104 h 885879"/>
                <a:gd name="connsiteX21" fmla="*/ 1724025 w 2628900"/>
                <a:gd name="connsiteY21" fmla="*/ 9579 h 885879"/>
                <a:gd name="connsiteX22" fmla="*/ 1752600 w 2628900"/>
                <a:gd name="connsiteY22" fmla="*/ 54 h 885879"/>
                <a:gd name="connsiteX23" fmla="*/ 1847850 w 2628900"/>
                <a:gd name="connsiteY23" fmla="*/ 19104 h 885879"/>
                <a:gd name="connsiteX24" fmla="*/ 1914525 w 2628900"/>
                <a:gd name="connsiteY24" fmla="*/ 28629 h 885879"/>
                <a:gd name="connsiteX25" fmla="*/ 1952625 w 2628900"/>
                <a:gd name="connsiteY25" fmla="*/ 38154 h 885879"/>
                <a:gd name="connsiteX26" fmla="*/ 2000250 w 2628900"/>
                <a:gd name="connsiteY26" fmla="*/ 47679 h 885879"/>
                <a:gd name="connsiteX27" fmla="*/ 2114550 w 2628900"/>
                <a:gd name="connsiteY27" fmla="*/ 76254 h 885879"/>
                <a:gd name="connsiteX28" fmla="*/ 2162175 w 2628900"/>
                <a:gd name="connsiteY28" fmla="*/ 95304 h 885879"/>
                <a:gd name="connsiteX29" fmla="*/ 2238375 w 2628900"/>
                <a:gd name="connsiteY29" fmla="*/ 114354 h 885879"/>
                <a:gd name="connsiteX30" fmla="*/ 2428875 w 2628900"/>
                <a:gd name="connsiteY30" fmla="*/ 152454 h 885879"/>
                <a:gd name="connsiteX31" fmla="*/ 2476500 w 2628900"/>
                <a:gd name="connsiteY31" fmla="*/ 171504 h 885879"/>
                <a:gd name="connsiteX32" fmla="*/ 2514600 w 2628900"/>
                <a:gd name="connsiteY32" fmla="*/ 181029 h 885879"/>
                <a:gd name="connsiteX33" fmla="*/ 2543175 w 2628900"/>
                <a:gd name="connsiteY33" fmla="*/ 190554 h 885879"/>
                <a:gd name="connsiteX34" fmla="*/ 2581275 w 2628900"/>
                <a:gd name="connsiteY34" fmla="*/ 200079 h 885879"/>
                <a:gd name="connsiteX35" fmla="*/ 2628900 w 2628900"/>
                <a:gd name="connsiteY35" fmla="*/ 219129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543175 w 2779196"/>
                <a:gd name="connsiteY33" fmla="*/ 190554 h 885879"/>
                <a:gd name="connsiteX34" fmla="*/ 2581275 w 2779196"/>
                <a:gd name="connsiteY34" fmla="*/ 200079 h 885879"/>
                <a:gd name="connsiteX35" fmla="*/ 2779196 w 2779196"/>
                <a:gd name="connsiteY35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543175 w 2779196"/>
                <a:gd name="connsiteY33" fmla="*/ 190554 h 885879"/>
                <a:gd name="connsiteX34" fmla="*/ 2779196 w 2779196"/>
                <a:gd name="connsiteY34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779196 w 2779196"/>
                <a:gd name="connsiteY33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779196 w 2779196"/>
                <a:gd name="connsiteY32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779196 w 2779196"/>
                <a:gd name="connsiteY31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779196 w 2779196"/>
                <a:gd name="connsiteY30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779196 w 2779196"/>
                <a:gd name="connsiteY29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779196 w 2779196"/>
                <a:gd name="connsiteY28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779196 w 2779196"/>
                <a:gd name="connsiteY27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779196 w 2779196"/>
                <a:gd name="connsiteY26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02527 w 2779196"/>
                <a:gd name="connsiteY25" fmla="*/ 130104 h 885879"/>
                <a:gd name="connsiteX26" fmla="*/ 2779196 w 2779196"/>
                <a:gd name="connsiteY26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779259 w 2779196"/>
                <a:gd name="connsiteY24" fmla="*/ 91155 h 885879"/>
                <a:gd name="connsiteX25" fmla="*/ 1902527 w 2779196"/>
                <a:gd name="connsiteY25" fmla="*/ 130104 h 885879"/>
                <a:gd name="connsiteX26" fmla="*/ 2779196 w 2779196"/>
                <a:gd name="connsiteY26" fmla="*/ 318436 h 885879"/>
                <a:gd name="connsiteX0" fmla="*/ 0 w 2779196"/>
                <a:gd name="connsiteY0" fmla="*/ 889798 h 889798"/>
                <a:gd name="connsiteX1" fmla="*/ 323850 w 2779196"/>
                <a:gd name="connsiteY1" fmla="*/ 451648 h 889798"/>
                <a:gd name="connsiteX2" fmla="*/ 352425 w 2779196"/>
                <a:gd name="connsiteY2" fmla="*/ 423073 h 889798"/>
                <a:gd name="connsiteX3" fmla="*/ 361950 w 2779196"/>
                <a:gd name="connsiteY3" fmla="*/ 394498 h 889798"/>
                <a:gd name="connsiteX4" fmla="*/ 476250 w 2779196"/>
                <a:gd name="connsiteY4" fmla="*/ 327823 h 889798"/>
                <a:gd name="connsiteX5" fmla="*/ 504825 w 2779196"/>
                <a:gd name="connsiteY5" fmla="*/ 308773 h 889798"/>
                <a:gd name="connsiteX6" fmla="*/ 638175 w 2779196"/>
                <a:gd name="connsiteY6" fmla="*/ 270673 h 889798"/>
                <a:gd name="connsiteX7" fmla="*/ 695325 w 2779196"/>
                <a:gd name="connsiteY7" fmla="*/ 251623 h 889798"/>
                <a:gd name="connsiteX8" fmla="*/ 790575 w 2779196"/>
                <a:gd name="connsiteY8" fmla="*/ 242098 h 889798"/>
                <a:gd name="connsiteX9" fmla="*/ 847725 w 2779196"/>
                <a:gd name="connsiteY9" fmla="*/ 232573 h 889798"/>
                <a:gd name="connsiteX10" fmla="*/ 942975 w 2779196"/>
                <a:gd name="connsiteY10" fmla="*/ 223048 h 889798"/>
                <a:gd name="connsiteX11" fmla="*/ 1047750 w 2779196"/>
                <a:gd name="connsiteY11" fmla="*/ 194473 h 889798"/>
                <a:gd name="connsiteX12" fmla="*/ 1076325 w 2779196"/>
                <a:gd name="connsiteY12" fmla="*/ 184948 h 889798"/>
                <a:gd name="connsiteX13" fmla="*/ 1114425 w 2779196"/>
                <a:gd name="connsiteY13" fmla="*/ 175423 h 889798"/>
                <a:gd name="connsiteX14" fmla="*/ 1219200 w 2779196"/>
                <a:gd name="connsiteY14" fmla="*/ 137323 h 889798"/>
                <a:gd name="connsiteX15" fmla="*/ 1247775 w 2779196"/>
                <a:gd name="connsiteY15" fmla="*/ 118273 h 889798"/>
                <a:gd name="connsiteX16" fmla="*/ 1314450 w 2779196"/>
                <a:gd name="connsiteY16" fmla="*/ 89698 h 889798"/>
                <a:gd name="connsiteX17" fmla="*/ 1400175 w 2779196"/>
                <a:gd name="connsiteY17" fmla="*/ 70648 h 889798"/>
                <a:gd name="connsiteX18" fmla="*/ 1457325 w 2779196"/>
                <a:gd name="connsiteY18" fmla="*/ 61123 h 889798"/>
                <a:gd name="connsiteX19" fmla="*/ 1590675 w 2779196"/>
                <a:gd name="connsiteY19" fmla="*/ 32548 h 889798"/>
                <a:gd name="connsiteX20" fmla="*/ 1685925 w 2779196"/>
                <a:gd name="connsiteY20" fmla="*/ 23023 h 889798"/>
                <a:gd name="connsiteX21" fmla="*/ 1724025 w 2779196"/>
                <a:gd name="connsiteY21" fmla="*/ 13498 h 889798"/>
                <a:gd name="connsiteX22" fmla="*/ 1752600 w 2779196"/>
                <a:gd name="connsiteY22" fmla="*/ 3973 h 889798"/>
                <a:gd name="connsiteX23" fmla="*/ 1697553 w 2779196"/>
                <a:gd name="connsiteY23" fmla="*/ 85549 h 889798"/>
                <a:gd name="connsiteX24" fmla="*/ 1779259 w 2779196"/>
                <a:gd name="connsiteY24" fmla="*/ 95074 h 889798"/>
                <a:gd name="connsiteX25" fmla="*/ 1902527 w 2779196"/>
                <a:gd name="connsiteY25" fmla="*/ 134023 h 889798"/>
                <a:gd name="connsiteX26" fmla="*/ 2779196 w 2779196"/>
                <a:gd name="connsiteY26" fmla="*/ 322355 h 889798"/>
                <a:gd name="connsiteX0" fmla="*/ 0 w 2779196"/>
                <a:gd name="connsiteY0" fmla="*/ 878639 h 878639"/>
                <a:gd name="connsiteX1" fmla="*/ 323850 w 2779196"/>
                <a:gd name="connsiteY1" fmla="*/ 440489 h 878639"/>
                <a:gd name="connsiteX2" fmla="*/ 352425 w 2779196"/>
                <a:gd name="connsiteY2" fmla="*/ 411914 h 878639"/>
                <a:gd name="connsiteX3" fmla="*/ 361950 w 2779196"/>
                <a:gd name="connsiteY3" fmla="*/ 383339 h 878639"/>
                <a:gd name="connsiteX4" fmla="*/ 476250 w 2779196"/>
                <a:gd name="connsiteY4" fmla="*/ 316664 h 878639"/>
                <a:gd name="connsiteX5" fmla="*/ 504825 w 2779196"/>
                <a:gd name="connsiteY5" fmla="*/ 297614 h 878639"/>
                <a:gd name="connsiteX6" fmla="*/ 638175 w 2779196"/>
                <a:gd name="connsiteY6" fmla="*/ 259514 h 878639"/>
                <a:gd name="connsiteX7" fmla="*/ 695325 w 2779196"/>
                <a:gd name="connsiteY7" fmla="*/ 240464 h 878639"/>
                <a:gd name="connsiteX8" fmla="*/ 790575 w 2779196"/>
                <a:gd name="connsiteY8" fmla="*/ 230939 h 878639"/>
                <a:gd name="connsiteX9" fmla="*/ 847725 w 2779196"/>
                <a:gd name="connsiteY9" fmla="*/ 221414 h 878639"/>
                <a:gd name="connsiteX10" fmla="*/ 942975 w 2779196"/>
                <a:gd name="connsiteY10" fmla="*/ 211889 h 878639"/>
                <a:gd name="connsiteX11" fmla="*/ 1047750 w 2779196"/>
                <a:gd name="connsiteY11" fmla="*/ 183314 h 878639"/>
                <a:gd name="connsiteX12" fmla="*/ 1076325 w 2779196"/>
                <a:gd name="connsiteY12" fmla="*/ 173789 h 878639"/>
                <a:gd name="connsiteX13" fmla="*/ 1114425 w 2779196"/>
                <a:gd name="connsiteY13" fmla="*/ 164264 h 878639"/>
                <a:gd name="connsiteX14" fmla="*/ 1219200 w 2779196"/>
                <a:gd name="connsiteY14" fmla="*/ 126164 h 878639"/>
                <a:gd name="connsiteX15" fmla="*/ 1247775 w 2779196"/>
                <a:gd name="connsiteY15" fmla="*/ 107114 h 878639"/>
                <a:gd name="connsiteX16" fmla="*/ 1314450 w 2779196"/>
                <a:gd name="connsiteY16" fmla="*/ 78539 h 878639"/>
                <a:gd name="connsiteX17" fmla="*/ 1400175 w 2779196"/>
                <a:gd name="connsiteY17" fmla="*/ 59489 h 878639"/>
                <a:gd name="connsiteX18" fmla="*/ 1457325 w 2779196"/>
                <a:gd name="connsiteY18" fmla="*/ 49964 h 878639"/>
                <a:gd name="connsiteX19" fmla="*/ 1590675 w 2779196"/>
                <a:gd name="connsiteY19" fmla="*/ 21389 h 878639"/>
                <a:gd name="connsiteX20" fmla="*/ 1685925 w 2779196"/>
                <a:gd name="connsiteY20" fmla="*/ 11864 h 878639"/>
                <a:gd name="connsiteX21" fmla="*/ 1724025 w 2779196"/>
                <a:gd name="connsiteY21" fmla="*/ 2339 h 878639"/>
                <a:gd name="connsiteX22" fmla="*/ 1597293 w 2779196"/>
                <a:gd name="connsiteY22" fmla="*/ 59018 h 878639"/>
                <a:gd name="connsiteX23" fmla="*/ 1697553 w 2779196"/>
                <a:gd name="connsiteY23" fmla="*/ 74390 h 878639"/>
                <a:gd name="connsiteX24" fmla="*/ 1779259 w 2779196"/>
                <a:gd name="connsiteY24" fmla="*/ 83915 h 878639"/>
                <a:gd name="connsiteX25" fmla="*/ 1902527 w 2779196"/>
                <a:gd name="connsiteY25" fmla="*/ 122864 h 878639"/>
                <a:gd name="connsiteX26" fmla="*/ 2779196 w 2779196"/>
                <a:gd name="connsiteY26" fmla="*/ 311196 h 878639"/>
                <a:gd name="connsiteX0" fmla="*/ 0 w 2779196"/>
                <a:gd name="connsiteY0" fmla="*/ 866880 h 866880"/>
                <a:gd name="connsiteX1" fmla="*/ 323850 w 2779196"/>
                <a:gd name="connsiteY1" fmla="*/ 428730 h 866880"/>
                <a:gd name="connsiteX2" fmla="*/ 352425 w 2779196"/>
                <a:gd name="connsiteY2" fmla="*/ 400155 h 866880"/>
                <a:gd name="connsiteX3" fmla="*/ 361950 w 2779196"/>
                <a:gd name="connsiteY3" fmla="*/ 371580 h 866880"/>
                <a:gd name="connsiteX4" fmla="*/ 476250 w 2779196"/>
                <a:gd name="connsiteY4" fmla="*/ 304905 h 866880"/>
                <a:gd name="connsiteX5" fmla="*/ 504825 w 2779196"/>
                <a:gd name="connsiteY5" fmla="*/ 285855 h 866880"/>
                <a:gd name="connsiteX6" fmla="*/ 638175 w 2779196"/>
                <a:gd name="connsiteY6" fmla="*/ 247755 h 866880"/>
                <a:gd name="connsiteX7" fmla="*/ 695325 w 2779196"/>
                <a:gd name="connsiteY7" fmla="*/ 228705 h 866880"/>
                <a:gd name="connsiteX8" fmla="*/ 790575 w 2779196"/>
                <a:gd name="connsiteY8" fmla="*/ 219180 h 866880"/>
                <a:gd name="connsiteX9" fmla="*/ 847725 w 2779196"/>
                <a:gd name="connsiteY9" fmla="*/ 209655 h 866880"/>
                <a:gd name="connsiteX10" fmla="*/ 942975 w 2779196"/>
                <a:gd name="connsiteY10" fmla="*/ 200130 h 866880"/>
                <a:gd name="connsiteX11" fmla="*/ 1047750 w 2779196"/>
                <a:gd name="connsiteY11" fmla="*/ 171555 h 866880"/>
                <a:gd name="connsiteX12" fmla="*/ 1076325 w 2779196"/>
                <a:gd name="connsiteY12" fmla="*/ 162030 h 866880"/>
                <a:gd name="connsiteX13" fmla="*/ 1114425 w 2779196"/>
                <a:gd name="connsiteY13" fmla="*/ 152505 h 866880"/>
                <a:gd name="connsiteX14" fmla="*/ 1219200 w 2779196"/>
                <a:gd name="connsiteY14" fmla="*/ 114405 h 866880"/>
                <a:gd name="connsiteX15" fmla="*/ 1247775 w 2779196"/>
                <a:gd name="connsiteY15" fmla="*/ 95355 h 866880"/>
                <a:gd name="connsiteX16" fmla="*/ 1314450 w 2779196"/>
                <a:gd name="connsiteY16" fmla="*/ 66780 h 866880"/>
                <a:gd name="connsiteX17" fmla="*/ 1400175 w 2779196"/>
                <a:gd name="connsiteY17" fmla="*/ 47730 h 866880"/>
                <a:gd name="connsiteX18" fmla="*/ 1457325 w 2779196"/>
                <a:gd name="connsiteY18" fmla="*/ 38205 h 866880"/>
                <a:gd name="connsiteX19" fmla="*/ 1590675 w 2779196"/>
                <a:gd name="connsiteY19" fmla="*/ 9630 h 866880"/>
                <a:gd name="connsiteX20" fmla="*/ 1685925 w 2779196"/>
                <a:gd name="connsiteY20" fmla="*/ 105 h 866880"/>
                <a:gd name="connsiteX21" fmla="*/ 1503590 w 2779196"/>
                <a:gd name="connsiteY21" fmla="*/ 75174 h 866880"/>
                <a:gd name="connsiteX22" fmla="*/ 1597293 w 2779196"/>
                <a:gd name="connsiteY22" fmla="*/ 47259 h 866880"/>
                <a:gd name="connsiteX23" fmla="*/ 1697553 w 2779196"/>
                <a:gd name="connsiteY23" fmla="*/ 62631 h 866880"/>
                <a:gd name="connsiteX24" fmla="*/ 1779259 w 2779196"/>
                <a:gd name="connsiteY24" fmla="*/ 72156 h 866880"/>
                <a:gd name="connsiteX25" fmla="*/ 1902527 w 2779196"/>
                <a:gd name="connsiteY25" fmla="*/ 111105 h 866880"/>
                <a:gd name="connsiteX26" fmla="*/ 2779196 w 2779196"/>
                <a:gd name="connsiteY26" fmla="*/ 299437 h 866880"/>
                <a:gd name="connsiteX0" fmla="*/ 0 w 2779196"/>
                <a:gd name="connsiteY0" fmla="*/ 857250 h 857250"/>
                <a:gd name="connsiteX1" fmla="*/ 323850 w 2779196"/>
                <a:gd name="connsiteY1" fmla="*/ 419100 h 857250"/>
                <a:gd name="connsiteX2" fmla="*/ 352425 w 2779196"/>
                <a:gd name="connsiteY2" fmla="*/ 390525 h 857250"/>
                <a:gd name="connsiteX3" fmla="*/ 361950 w 2779196"/>
                <a:gd name="connsiteY3" fmla="*/ 361950 h 857250"/>
                <a:gd name="connsiteX4" fmla="*/ 476250 w 2779196"/>
                <a:gd name="connsiteY4" fmla="*/ 295275 h 857250"/>
                <a:gd name="connsiteX5" fmla="*/ 504825 w 2779196"/>
                <a:gd name="connsiteY5" fmla="*/ 276225 h 857250"/>
                <a:gd name="connsiteX6" fmla="*/ 638175 w 2779196"/>
                <a:gd name="connsiteY6" fmla="*/ 238125 h 857250"/>
                <a:gd name="connsiteX7" fmla="*/ 695325 w 2779196"/>
                <a:gd name="connsiteY7" fmla="*/ 219075 h 857250"/>
                <a:gd name="connsiteX8" fmla="*/ 790575 w 2779196"/>
                <a:gd name="connsiteY8" fmla="*/ 209550 h 857250"/>
                <a:gd name="connsiteX9" fmla="*/ 847725 w 2779196"/>
                <a:gd name="connsiteY9" fmla="*/ 200025 h 857250"/>
                <a:gd name="connsiteX10" fmla="*/ 942975 w 2779196"/>
                <a:gd name="connsiteY10" fmla="*/ 190500 h 857250"/>
                <a:gd name="connsiteX11" fmla="*/ 1047750 w 2779196"/>
                <a:gd name="connsiteY11" fmla="*/ 161925 h 857250"/>
                <a:gd name="connsiteX12" fmla="*/ 1076325 w 2779196"/>
                <a:gd name="connsiteY12" fmla="*/ 152400 h 857250"/>
                <a:gd name="connsiteX13" fmla="*/ 1114425 w 2779196"/>
                <a:gd name="connsiteY13" fmla="*/ 142875 h 857250"/>
                <a:gd name="connsiteX14" fmla="*/ 1219200 w 2779196"/>
                <a:gd name="connsiteY14" fmla="*/ 104775 h 857250"/>
                <a:gd name="connsiteX15" fmla="*/ 1247775 w 2779196"/>
                <a:gd name="connsiteY15" fmla="*/ 85725 h 857250"/>
                <a:gd name="connsiteX16" fmla="*/ 1314450 w 2779196"/>
                <a:gd name="connsiteY16" fmla="*/ 57150 h 857250"/>
                <a:gd name="connsiteX17" fmla="*/ 1400175 w 2779196"/>
                <a:gd name="connsiteY17" fmla="*/ 38100 h 857250"/>
                <a:gd name="connsiteX18" fmla="*/ 1457325 w 2779196"/>
                <a:gd name="connsiteY18" fmla="*/ 28575 h 857250"/>
                <a:gd name="connsiteX19" fmla="*/ 1590675 w 2779196"/>
                <a:gd name="connsiteY19" fmla="*/ 0 h 857250"/>
                <a:gd name="connsiteX20" fmla="*/ 1503590 w 2779196"/>
                <a:gd name="connsiteY20" fmla="*/ 65544 h 857250"/>
                <a:gd name="connsiteX21" fmla="*/ 1597293 w 2779196"/>
                <a:gd name="connsiteY21" fmla="*/ 37629 h 857250"/>
                <a:gd name="connsiteX22" fmla="*/ 1697553 w 2779196"/>
                <a:gd name="connsiteY22" fmla="*/ 53001 h 857250"/>
                <a:gd name="connsiteX23" fmla="*/ 1779259 w 2779196"/>
                <a:gd name="connsiteY23" fmla="*/ 62526 h 857250"/>
                <a:gd name="connsiteX24" fmla="*/ 1902527 w 2779196"/>
                <a:gd name="connsiteY24" fmla="*/ 101475 h 857250"/>
                <a:gd name="connsiteX25" fmla="*/ 2779196 w 2779196"/>
                <a:gd name="connsiteY25" fmla="*/ 289807 h 857250"/>
                <a:gd name="connsiteX0" fmla="*/ 0 w 2779196"/>
                <a:gd name="connsiteY0" fmla="*/ 829799 h 829799"/>
                <a:gd name="connsiteX1" fmla="*/ 323850 w 2779196"/>
                <a:gd name="connsiteY1" fmla="*/ 391649 h 829799"/>
                <a:gd name="connsiteX2" fmla="*/ 352425 w 2779196"/>
                <a:gd name="connsiteY2" fmla="*/ 363074 h 829799"/>
                <a:gd name="connsiteX3" fmla="*/ 361950 w 2779196"/>
                <a:gd name="connsiteY3" fmla="*/ 334499 h 829799"/>
                <a:gd name="connsiteX4" fmla="*/ 476250 w 2779196"/>
                <a:gd name="connsiteY4" fmla="*/ 267824 h 829799"/>
                <a:gd name="connsiteX5" fmla="*/ 504825 w 2779196"/>
                <a:gd name="connsiteY5" fmla="*/ 248774 h 829799"/>
                <a:gd name="connsiteX6" fmla="*/ 638175 w 2779196"/>
                <a:gd name="connsiteY6" fmla="*/ 210674 h 829799"/>
                <a:gd name="connsiteX7" fmla="*/ 695325 w 2779196"/>
                <a:gd name="connsiteY7" fmla="*/ 191624 h 829799"/>
                <a:gd name="connsiteX8" fmla="*/ 790575 w 2779196"/>
                <a:gd name="connsiteY8" fmla="*/ 182099 h 829799"/>
                <a:gd name="connsiteX9" fmla="*/ 847725 w 2779196"/>
                <a:gd name="connsiteY9" fmla="*/ 172574 h 829799"/>
                <a:gd name="connsiteX10" fmla="*/ 942975 w 2779196"/>
                <a:gd name="connsiteY10" fmla="*/ 163049 h 829799"/>
                <a:gd name="connsiteX11" fmla="*/ 1047750 w 2779196"/>
                <a:gd name="connsiteY11" fmla="*/ 134474 h 829799"/>
                <a:gd name="connsiteX12" fmla="*/ 1076325 w 2779196"/>
                <a:gd name="connsiteY12" fmla="*/ 124949 h 829799"/>
                <a:gd name="connsiteX13" fmla="*/ 1114425 w 2779196"/>
                <a:gd name="connsiteY13" fmla="*/ 115424 h 829799"/>
                <a:gd name="connsiteX14" fmla="*/ 1219200 w 2779196"/>
                <a:gd name="connsiteY14" fmla="*/ 77324 h 829799"/>
                <a:gd name="connsiteX15" fmla="*/ 1247775 w 2779196"/>
                <a:gd name="connsiteY15" fmla="*/ 58274 h 829799"/>
                <a:gd name="connsiteX16" fmla="*/ 1314450 w 2779196"/>
                <a:gd name="connsiteY16" fmla="*/ 29699 h 829799"/>
                <a:gd name="connsiteX17" fmla="*/ 1400175 w 2779196"/>
                <a:gd name="connsiteY17" fmla="*/ 10649 h 829799"/>
                <a:gd name="connsiteX18" fmla="*/ 1457325 w 2779196"/>
                <a:gd name="connsiteY18" fmla="*/ 1124 h 829799"/>
                <a:gd name="connsiteX19" fmla="*/ 1503590 w 2779196"/>
                <a:gd name="connsiteY19" fmla="*/ 38093 h 829799"/>
                <a:gd name="connsiteX20" fmla="*/ 1597293 w 2779196"/>
                <a:gd name="connsiteY20" fmla="*/ 10178 h 829799"/>
                <a:gd name="connsiteX21" fmla="*/ 1697553 w 2779196"/>
                <a:gd name="connsiteY21" fmla="*/ 25550 h 829799"/>
                <a:gd name="connsiteX22" fmla="*/ 1779259 w 2779196"/>
                <a:gd name="connsiteY22" fmla="*/ 35075 h 829799"/>
                <a:gd name="connsiteX23" fmla="*/ 1902527 w 2779196"/>
                <a:gd name="connsiteY23" fmla="*/ 74024 h 829799"/>
                <a:gd name="connsiteX24" fmla="*/ 2779196 w 2779196"/>
                <a:gd name="connsiteY24" fmla="*/ 262356 h 829799"/>
                <a:gd name="connsiteX0" fmla="*/ 0 w 2779196"/>
                <a:gd name="connsiteY0" fmla="*/ 819920 h 819920"/>
                <a:gd name="connsiteX1" fmla="*/ 323850 w 2779196"/>
                <a:gd name="connsiteY1" fmla="*/ 381770 h 819920"/>
                <a:gd name="connsiteX2" fmla="*/ 352425 w 2779196"/>
                <a:gd name="connsiteY2" fmla="*/ 353195 h 819920"/>
                <a:gd name="connsiteX3" fmla="*/ 361950 w 2779196"/>
                <a:gd name="connsiteY3" fmla="*/ 324620 h 819920"/>
                <a:gd name="connsiteX4" fmla="*/ 476250 w 2779196"/>
                <a:gd name="connsiteY4" fmla="*/ 257945 h 819920"/>
                <a:gd name="connsiteX5" fmla="*/ 504825 w 2779196"/>
                <a:gd name="connsiteY5" fmla="*/ 238895 h 819920"/>
                <a:gd name="connsiteX6" fmla="*/ 638175 w 2779196"/>
                <a:gd name="connsiteY6" fmla="*/ 200795 h 819920"/>
                <a:gd name="connsiteX7" fmla="*/ 695325 w 2779196"/>
                <a:gd name="connsiteY7" fmla="*/ 181745 h 819920"/>
                <a:gd name="connsiteX8" fmla="*/ 790575 w 2779196"/>
                <a:gd name="connsiteY8" fmla="*/ 172220 h 819920"/>
                <a:gd name="connsiteX9" fmla="*/ 847725 w 2779196"/>
                <a:gd name="connsiteY9" fmla="*/ 162695 h 819920"/>
                <a:gd name="connsiteX10" fmla="*/ 942975 w 2779196"/>
                <a:gd name="connsiteY10" fmla="*/ 153170 h 819920"/>
                <a:gd name="connsiteX11" fmla="*/ 1047750 w 2779196"/>
                <a:gd name="connsiteY11" fmla="*/ 124595 h 819920"/>
                <a:gd name="connsiteX12" fmla="*/ 1076325 w 2779196"/>
                <a:gd name="connsiteY12" fmla="*/ 115070 h 819920"/>
                <a:gd name="connsiteX13" fmla="*/ 1114425 w 2779196"/>
                <a:gd name="connsiteY13" fmla="*/ 105545 h 819920"/>
                <a:gd name="connsiteX14" fmla="*/ 1219200 w 2779196"/>
                <a:gd name="connsiteY14" fmla="*/ 67445 h 819920"/>
                <a:gd name="connsiteX15" fmla="*/ 1247775 w 2779196"/>
                <a:gd name="connsiteY15" fmla="*/ 48395 h 819920"/>
                <a:gd name="connsiteX16" fmla="*/ 1314450 w 2779196"/>
                <a:gd name="connsiteY16" fmla="*/ 19820 h 819920"/>
                <a:gd name="connsiteX17" fmla="*/ 1400175 w 2779196"/>
                <a:gd name="connsiteY17" fmla="*/ 770 h 819920"/>
                <a:gd name="connsiteX18" fmla="*/ 1407227 w 2779196"/>
                <a:gd name="connsiteY18" fmla="*/ 46415 h 819920"/>
                <a:gd name="connsiteX19" fmla="*/ 1503590 w 2779196"/>
                <a:gd name="connsiteY19" fmla="*/ 28214 h 819920"/>
                <a:gd name="connsiteX20" fmla="*/ 1597293 w 2779196"/>
                <a:gd name="connsiteY20" fmla="*/ 299 h 819920"/>
                <a:gd name="connsiteX21" fmla="*/ 1697553 w 2779196"/>
                <a:gd name="connsiteY21" fmla="*/ 15671 h 819920"/>
                <a:gd name="connsiteX22" fmla="*/ 1779259 w 2779196"/>
                <a:gd name="connsiteY22" fmla="*/ 25196 h 819920"/>
                <a:gd name="connsiteX23" fmla="*/ 1902527 w 2779196"/>
                <a:gd name="connsiteY23" fmla="*/ 64145 h 819920"/>
                <a:gd name="connsiteX24" fmla="*/ 2779196 w 2779196"/>
                <a:gd name="connsiteY24" fmla="*/ 252477 h 819920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314450 w 2779196"/>
                <a:gd name="connsiteY16" fmla="*/ 19743 h 819843"/>
                <a:gd name="connsiteX17" fmla="*/ 1400175 w 2779196"/>
                <a:gd name="connsiteY17" fmla="*/ 693 h 819843"/>
                <a:gd name="connsiteX18" fmla="*/ 1503590 w 2779196"/>
                <a:gd name="connsiteY18" fmla="*/ 28137 h 819843"/>
                <a:gd name="connsiteX19" fmla="*/ 1597293 w 2779196"/>
                <a:gd name="connsiteY19" fmla="*/ 222 h 819843"/>
                <a:gd name="connsiteX20" fmla="*/ 1697553 w 2779196"/>
                <a:gd name="connsiteY20" fmla="*/ 15594 h 819843"/>
                <a:gd name="connsiteX21" fmla="*/ 1779259 w 2779196"/>
                <a:gd name="connsiteY21" fmla="*/ 25119 h 819843"/>
                <a:gd name="connsiteX22" fmla="*/ 1902527 w 2779196"/>
                <a:gd name="connsiteY22" fmla="*/ 64068 h 819843"/>
                <a:gd name="connsiteX23" fmla="*/ 2779196 w 2779196"/>
                <a:gd name="connsiteY23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314450 w 2779196"/>
                <a:gd name="connsiteY16" fmla="*/ 19743 h 819843"/>
                <a:gd name="connsiteX17" fmla="*/ 1503590 w 2779196"/>
                <a:gd name="connsiteY17" fmla="*/ 28137 h 819843"/>
                <a:gd name="connsiteX18" fmla="*/ 1597293 w 2779196"/>
                <a:gd name="connsiteY18" fmla="*/ 222 h 819843"/>
                <a:gd name="connsiteX19" fmla="*/ 1697553 w 2779196"/>
                <a:gd name="connsiteY19" fmla="*/ 15594 h 819843"/>
                <a:gd name="connsiteX20" fmla="*/ 1779259 w 2779196"/>
                <a:gd name="connsiteY20" fmla="*/ 25119 h 819843"/>
                <a:gd name="connsiteX21" fmla="*/ 1902527 w 2779196"/>
                <a:gd name="connsiteY21" fmla="*/ 64068 h 819843"/>
                <a:gd name="connsiteX22" fmla="*/ 2779196 w 2779196"/>
                <a:gd name="connsiteY22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503590 w 2779196"/>
                <a:gd name="connsiteY16" fmla="*/ 28137 h 819843"/>
                <a:gd name="connsiteX17" fmla="*/ 1597293 w 2779196"/>
                <a:gd name="connsiteY17" fmla="*/ 222 h 819843"/>
                <a:gd name="connsiteX18" fmla="*/ 1697553 w 2779196"/>
                <a:gd name="connsiteY18" fmla="*/ 15594 h 819843"/>
                <a:gd name="connsiteX19" fmla="*/ 1779259 w 2779196"/>
                <a:gd name="connsiteY19" fmla="*/ 25119 h 819843"/>
                <a:gd name="connsiteX20" fmla="*/ 1902527 w 2779196"/>
                <a:gd name="connsiteY20" fmla="*/ 64068 h 819843"/>
                <a:gd name="connsiteX21" fmla="*/ 2779196 w 2779196"/>
                <a:gd name="connsiteY21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503590 w 2779196"/>
                <a:gd name="connsiteY15" fmla="*/ 28137 h 819843"/>
                <a:gd name="connsiteX16" fmla="*/ 1597293 w 2779196"/>
                <a:gd name="connsiteY16" fmla="*/ 222 h 819843"/>
                <a:gd name="connsiteX17" fmla="*/ 1697553 w 2779196"/>
                <a:gd name="connsiteY17" fmla="*/ 15594 h 819843"/>
                <a:gd name="connsiteX18" fmla="*/ 1779259 w 2779196"/>
                <a:gd name="connsiteY18" fmla="*/ 25119 h 819843"/>
                <a:gd name="connsiteX19" fmla="*/ 1902527 w 2779196"/>
                <a:gd name="connsiteY19" fmla="*/ 64068 h 819843"/>
                <a:gd name="connsiteX20" fmla="*/ 2779196 w 2779196"/>
                <a:gd name="connsiteY20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503590 w 2779196"/>
                <a:gd name="connsiteY14" fmla="*/ 28137 h 819843"/>
                <a:gd name="connsiteX15" fmla="*/ 1597293 w 2779196"/>
                <a:gd name="connsiteY15" fmla="*/ 222 h 819843"/>
                <a:gd name="connsiteX16" fmla="*/ 1697553 w 2779196"/>
                <a:gd name="connsiteY16" fmla="*/ 15594 h 819843"/>
                <a:gd name="connsiteX17" fmla="*/ 1779259 w 2779196"/>
                <a:gd name="connsiteY17" fmla="*/ 25119 h 819843"/>
                <a:gd name="connsiteX18" fmla="*/ 1902527 w 2779196"/>
                <a:gd name="connsiteY18" fmla="*/ 64068 h 819843"/>
                <a:gd name="connsiteX19" fmla="*/ 2779196 w 2779196"/>
                <a:gd name="connsiteY19" fmla="*/ 252400 h 819843"/>
                <a:gd name="connsiteX0" fmla="*/ 0 w 2779196"/>
                <a:gd name="connsiteY0" fmla="*/ 819997 h 819997"/>
                <a:gd name="connsiteX1" fmla="*/ 323850 w 2779196"/>
                <a:gd name="connsiteY1" fmla="*/ 381847 h 819997"/>
                <a:gd name="connsiteX2" fmla="*/ 352425 w 2779196"/>
                <a:gd name="connsiteY2" fmla="*/ 353272 h 819997"/>
                <a:gd name="connsiteX3" fmla="*/ 361950 w 2779196"/>
                <a:gd name="connsiteY3" fmla="*/ 324697 h 819997"/>
                <a:gd name="connsiteX4" fmla="*/ 476250 w 2779196"/>
                <a:gd name="connsiteY4" fmla="*/ 258022 h 819997"/>
                <a:gd name="connsiteX5" fmla="*/ 504825 w 2779196"/>
                <a:gd name="connsiteY5" fmla="*/ 238972 h 819997"/>
                <a:gd name="connsiteX6" fmla="*/ 638175 w 2779196"/>
                <a:gd name="connsiteY6" fmla="*/ 200872 h 819997"/>
                <a:gd name="connsiteX7" fmla="*/ 695325 w 2779196"/>
                <a:gd name="connsiteY7" fmla="*/ 181822 h 819997"/>
                <a:gd name="connsiteX8" fmla="*/ 790575 w 2779196"/>
                <a:gd name="connsiteY8" fmla="*/ 172297 h 819997"/>
                <a:gd name="connsiteX9" fmla="*/ 847725 w 2779196"/>
                <a:gd name="connsiteY9" fmla="*/ 162772 h 819997"/>
                <a:gd name="connsiteX10" fmla="*/ 942975 w 2779196"/>
                <a:gd name="connsiteY10" fmla="*/ 153247 h 819997"/>
                <a:gd name="connsiteX11" fmla="*/ 1047750 w 2779196"/>
                <a:gd name="connsiteY11" fmla="*/ 124672 h 819997"/>
                <a:gd name="connsiteX12" fmla="*/ 1076325 w 2779196"/>
                <a:gd name="connsiteY12" fmla="*/ 115147 h 819997"/>
                <a:gd name="connsiteX13" fmla="*/ 1114425 w 2779196"/>
                <a:gd name="connsiteY13" fmla="*/ 105622 h 819997"/>
                <a:gd name="connsiteX14" fmla="*/ 1503590 w 2779196"/>
                <a:gd name="connsiteY14" fmla="*/ 28291 h 819997"/>
                <a:gd name="connsiteX15" fmla="*/ 1597293 w 2779196"/>
                <a:gd name="connsiteY15" fmla="*/ 376 h 819997"/>
                <a:gd name="connsiteX16" fmla="*/ 1697553 w 2779196"/>
                <a:gd name="connsiteY16" fmla="*/ 15748 h 819997"/>
                <a:gd name="connsiteX17" fmla="*/ 1902527 w 2779196"/>
                <a:gd name="connsiteY17" fmla="*/ 64222 h 819997"/>
                <a:gd name="connsiteX18" fmla="*/ 2779196 w 2779196"/>
                <a:gd name="connsiteY18" fmla="*/ 252554 h 819997"/>
                <a:gd name="connsiteX0" fmla="*/ 0 w 2779196"/>
                <a:gd name="connsiteY0" fmla="*/ 828648 h 828648"/>
                <a:gd name="connsiteX1" fmla="*/ 323850 w 2779196"/>
                <a:gd name="connsiteY1" fmla="*/ 390498 h 828648"/>
                <a:gd name="connsiteX2" fmla="*/ 352425 w 2779196"/>
                <a:gd name="connsiteY2" fmla="*/ 361923 h 828648"/>
                <a:gd name="connsiteX3" fmla="*/ 361950 w 2779196"/>
                <a:gd name="connsiteY3" fmla="*/ 333348 h 828648"/>
                <a:gd name="connsiteX4" fmla="*/ 476250 w 2779196"/>
                <a:gd name="connsiteY4" fmla="*/ 266673 h 828648"/>
                <a:gd name="connsiteX5" fmla="*/ 504825 w 2779196"/>
                <a:gd name="connsiteY5" fmla="*/ 247623 h 828648"/>
                <a:gd name="connsiteX6" fmla="*/ 638175 w 2779196"/>
                <a:gd name="connsiteY6" fmla="*/ 209523 h 828648"/>
                <a:gd name="connsiteX7" fmla="*/ 695325 w 2779196"/>
                <a:gd name="connsiteY7" fmla="*/ 190473 h 828648"/>
                <a:gd name="connsiteX8" fmla="*/ 790575 w 2779196"/>
                <a:gd name="connsiteY8" fmla="*/ 180948 h 828648"/>
                <a:gd name="connsiteX9" fmla="*/ 847725 w 2779196"/>
                <a:gd name="connsiteY9" fmla="*/ 171423 h 828648"/>
                <a:gd name="connsiteX10" fmla="*/ 942975 w 2779196"/>
                <a:gd name="connsiteY10" fmla="*/ 161898 h 828648"/>
                <a:gd name="connsiteX11" fmla="*/ 1047750 w 2779196"/>
                <a:gd name="connsiteY11" fmla="*/ 133323 h 828648"/>
                <a:gd name="connsiteX12" fmla="*/ 1076325 w 2779196"/>
                <a:gd name="connsiteY12" fmla="*/ 123798 h 828648"/>
                <a:gd name="connsiteX13" fmla="*/ 1114425 w 2779196"/>
                <a:gd name="connsiteY13" fmla="*/ 114273 h 828648"/>
                <a:gd name="connsiteX14" fmla="*/ 1503590 w 2779196"/>
                <a:gd name="connsiteY14" fmla="*/ 36942 h 828648"/>
                <a:gd name="connsiteX15" fmla="*/ 1597293 w 2779196"/>
                <a:gd name="connsiteY15" fmla="*/ 9027 h 828648"/>
                <a:gd name="connsiteX16" fmla="*/ 1697553 w 2779196"/>
                <a:gd name="connsiteY16" fmla="*/ 24399 h 828648"/>
                <a:gd name="connsiteX17" fmla="*/ 2779196 w 2779196"/>
                <a:gd name="connsiteY17" fmla="*/ 261205 h 828648"/>
                <a:gd name="connsiteX0" fmla="*/ 0 w 2779196"/>
                <a:gd name="connsiteY0" fmla="*/ 823839 h 823839"/>
                <a:gd name="connsiteX1" fmla="*/ 323850 w 2779196"/>
                <a:gd name="connsiteY1" fmla="*/ 385689 h 823839"/>
                <a:gd name="connsiteX2" fmla="*/ 352425 w 2779196"/>
                <a:gd name="connsiteY2" fmla="*/ 357114 h 823839"/>
                <a:gd name="connsiteX3" fmla="*/ 361950 w 2779196"/>
                <a:gd name="connsiteY3" fmla="*/ 328539 h 823839"/>
                <a:gd name="connsiteX4" fmla="*/ 476250 w 2779196"/>
                <a:gd name="connsiteY4" fmla="*/ 261864 h 823839"/>
                <a:gd name="connsiteX5" fmla="*/ 504825 w 2779196"/>
                <a:gd name="connsiteY5" fmla="*/ 242814 h 823839"/>
                <a:gd name="connsiteX6" fmla="*/ 638175 w 2779196"/>
                <a:gd name="connsiteY6" fmla="*/ 204714 h 823839"/>
                <a:gd name="connsiteX7" fmla="*/ 695325 w 2779196"/>
                <a:gd name="connsiteY7" fmla="*/ 185664 h 823839"/>
                <a:gd name="connsiteX8" fmla="*/ 790575 w 2779196"/>
                <a:gd name="connsiteY8" fmla="*/ 176139 h 823839"/>
                <a:gd name="connsiteX9" fmla="*/ 847725 w 2779196"/>
                <a:gd name="connsiteY9" fmla="*/ 166614 h 823839"/>
                <a:gd name="connsiteX10" fmla="*/ 942975 w 2779196"/>
                <a:gd name="connsiteY10" fmla="*/ 157089 h 823839"/>
                <a:gd name="connsiteX11" fmla="*/ 1047750 w 2779196"/>
                <a:gd name="connsiteY11" fmla="*/ 128514 h 823839"/>
                <a:gd name="connsiteX12" fmla="*/ 1076325 w 2779196"/>
                <a:gd name="connsiteY12" fmla="*/ 118989 h 823839"/>
                <a:gd name="connsiteX13" fmla="*/ 1114425 w 2779196"/>
                <a:gd name="connsiteY13" fmla="*/ 109464 h 823839"/>
                <a:gd name="connsiteX14" fmla="*/ 1503590 w 2779196"/>
                <a:gd name="connsiteY14" fmla="*/ 32133 h 823839"/>
                <a:gd name="connsiteX15" fmla="*/ 1617332 w 2779196"/>
                <a:gd name="connsiteY15" fmla="*/ 15252 h 823839"/>
                <a:gd name="connsiteX16" fmla="*/ 1697553 w 2779196"/>
                <a:gd name="connsiteY16" fmla="*/ 19590 h 823839"/>
                <a:gd name="connsiteX17" fmla="*/ 2779196 w 2779196"/>
                <a:gd name="connsiteY17" fmla="*/ 256396 h 823839"/>
                <a:gd name="connsiteX0" fmla="*/ 0 w 2779196"/>
                <a:gd name="connsiteY0" fmla="*/ 805158 h 805158"/>
                <a:gd name="connsiteX1" fmla="*/ 323850 w 2779196"/>
                <a:gd name="connsiteY1" fmla="*/ 367008 h 805158"/>
                <a:gd name="connsiteX2" fmla="*/ 352425 w 2779196"/>
                <a:gd name="connsiteY2" fmla="*/ 338433 h 805158"/>
                <a:gd name="connsiteX3" fmla="*/ 361950 w 2779196"/>
                <a:gd name="connsiteY3" fmla="*/ 309858 h 805158"/>
                <a:gd name="connsiteX4" fmla="*/ 476250 w 2779196"/>
                <a:gd name="connsiteY4" fmla="*/ 243183 h 805158"/>
                <a:gd name="connsiteX5" fmla="*/ 504825 w 2779196"/>
                <a:gd name="connsiteY5" fmla="*/ 224133 h 805158"/>
                <a:gd name="connsiteX6" fmla="*/ 638175 w 2779196"/>
                <a:gd name="connsiteY6" fmla="*/ 186033 h 805158"/>
                <a:gd name="connsiteX7" fmla="*/ 695325 w 2779196"/>
                <a:gd name="connsiteY7" fmla="*/ 166983 h 805158"/>
                <a:gd name="connsiteX8" fmla="*/ 790575 w 2779196"/>
                <a:gd name="connsiteY8" fmla="*/ 157458 h 805158"/>
                <a:gd name="connsiteX9" fmla="*/ 847725 w 2779196"/>
                <a:gd name="connsiteY9" fmla="*/ 147933 h 805158"/>
                <a:gd name="connsiteX10" fmla="*/ 942975 w 2779196"/>
                <a:gd name="connsiteY10" fmla="*/ 138408 h 805158"/>
                <a:gd name="connsiteX11" fmla="*/ 1047750 w 2779196"/>
                <a:gd name="connsiteY11" fmla="*/ 109833 h 805158"/>
                <a:gd name="connsiteX12" fmla="*/ 1076325 w 2779196"/>
                <a:gd name="connsiteY12" fmla="*/ 100308 h 805158"/>
                <a:gd name="connsiteX13" fmla="*/ 1114425 w 2779196"/>
                <a:gd name="connsiteY13" fmla="*/ 90783 h 805158"/>
                <a:gd name="connsiteX14" fmla="*/ 1503590 w 2779196"/>
                <a:gd name="connsiteY14" fmla="*/ 13452 h 805158"/>
                <a:gd name="connsiteX15" fmla="*/ 1587273 w 2779196"/>
                <a:gd name="connsiteY15" fmla="*/ 151047 h 805158"/>
                <a:gd name="connsiteX16" fmla="*/ 1697553 w 2779196"/>
                <a:gd name="connsiteY16" fmla="*/ 909 h 805158"/>
                <a:gd name="connsiteX17" fmla="*/ 2779196 w 2779196"/>
                <a:gd name="connsiteY17" fmla="*/ 237715 h 805158"/>
                <a:gd name="connsiteX0" fmla="*/ 0 w 2779196"/>
                <a:gd name="connsiteY0" fmla="*/ 792803 h 792803"/>
                <a:gd name="connsiteX1" fmla="*/ 323850 w 2779196"/>
                <a:gd name="connsiteY1" fmla="*/ 354653 h 792803"/>
                <a:gd name="connsiteX2" fmla="*/ 352425 w 2779196"/>
                <a:gd name="connsiteY2" fmla="*/ 326078 h 792803"/>
                <a:gd name="connsiteX3" fmla="*/ 361950 w 2779196"/>
                <a:gd name="connsiteY3" fmla="*/ 297503 h 792803"/>
                <a:gd name="connsiteX4" fmla="*/ 476250 w 2779196"/>
                <a:gd name="connsiteY4" fmla="*/ 230828 h 792803"/>
                <a:gd name="connsiteX5" fmla="*/ 504825 w 2779196"/>
                <a:gd name="connsiteY5" fmla="*/ 211778 h 792803"/>
                <a:gd name="connsiteX6" fmla="*/ 638175 w 2779196"/>
                <a:gd name="connsiteY6" fmla="*/ 173678 h 792803"/>
                <a:gd name="connsiteX7" fmla="*/ 695325 w 2779196"/>
                <a:gd name="connsiteY7" fmla="*/ 154628 h 792803"/>
                <a:gd name="connsiteX8" fmla="*/ 790575 w 2779196"/>
                <a:gd name="connsiteY8" fmla="*/ 145103 h 792803"/>
                <a:gd name="connsiteX9" fmla="*/ 847725 w 2779196"/>
                <a:gd name="connsiteY9" fmla="*/ 135578 h 792803"/>
                <a:gd name="connsiteX10" fmla="*/ 942975 w 2779196"/>
                <a:gd name="connsiteY10" fmla="*/ 126053 h 792803"/>
                <a:gd name="connsiteX11" fmla="*/ 1047750 w 2779196"/>
                <a:gd name="connsiteY11" fmla="*/ 97478 h 792803"/>
                <a:gd name="connsiteX12" fmla="*/ 1076325 w 2779196"/>
                <a:gd name="connsiteY12" fmla="*/ 87953 h 792803"/>
                <a:gd name="connsiteX13" fmla="*/ 1114425 w 2779196"/>
                <a:gd name="connsiteY13" fmla="*/ 78428 h 792803"/>
                <a:gd name="connsiteX14" fmla="*/ 1503590 w 2779196"/>
                <a:gd name="connsiteY14" fmla="*/ 1097 h 792803"/>
                <a:gd name="connsiteX15" fmla="*/ 1587273 w 2779196"/>
                <a:gd name="connsiteY15" fmla="*/ 138692 h 792803"/>
                <a:gd name="connsiteX16" fmla="*/ 1777711 w 2779196"/>
                <a:gd name="connsiteY16" fmla="*/ 10622 h 792803"/>
                <a:gd name="connsiteX17" fmla="*/ 2779196 w 2779196"/>
                <a:gd name="connsiteY17" fmla="*/ 225360 h 792803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076325 w 2779196"/>
                <a:gd name="connsiteY12" fmla="*/ 102988 h 807838"/>
                <a:gd name="connsiteX13" fmla="*/ 1114425 w 2779196"/>
                <a:gd name="connsiteY13" fmla="*/ 93463 h 807838"/>
                <a:gd name="connsiteX14" fmla="*/ 1503590 w 2779196"/>
                <a:gd name="connsiteY14" fmla="*/ 16132 h 807838"/>
                <a:gd name="connsiteX15" fmla="*/ 1602302 w 2779196"/>
                <a:gd name="connsiteY15" fmla="*/ 2929 h 807838"/>
                <a:gd name="connsiteX16" fmla="*/ 1777711 w 2779196"/>
                <a:gd name="connsiteY16" fmla="*/ 25657 h 807838"/>
                <a:gd name="connsiteX17" fmla="*/ 2779196 w 2779196"/>
                <a:gd name="connsiteY17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076325 w 2779196"/>
                <a:gd name="connsiteY12" fmla="*/ 102988 h 807838"/>
                <a:gd name="connsiteX13" fmla="*/ 1503590 w 2779196"/>
                <a:gd name="connsiteY13" fmla="*/ 16132 h 807838"/>
                <a:gd name="connsiteX14" fmla="*/ 1602302 w 2779196"/>
                <a:gd name="connsiteY14" fmla="*/ 2929 h 807838"/>
                <a:gd name="connsiteX15" fmla="*/ 1777711 w 2779196"/>
                <a:gd name="connsiteY15" fmla="*/ 25657 h 807838"/>
                <a:gd name="connsiteX16" fmla="*/ 2779196 w 2779196"/>
                <a:gd name="connsiteY16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503590 w 2779196"/>
                <a:gd name="connsiteY12" fmla="*/ 16132 h 807838"/>
                <a:gd name="connsiteX13" fmla="*/ 1602302 w 2779196"/>
                <a:gd name="connsiteY13" fmla="*/ 2929 h 807838"/>
                <a:gd name="connsiteX14" fmla="*/ 1777711 w 2779196"/>
                <a:gd name="connsiteY14" fmla="*/ 25657 h 807838"/>
                <a:gd name="connsiteX15" fmla="*/ 2779196 w 2779196"/>
                <a:gd name="connsiteY15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503590 w 2779196"/>
                <a:gd name="connsiteY11" fmla="*/ 16132 h 807838"/>
                <a:gd name="connsiteX12" fmla="*/ 1602302 w 2779196"/>
                <a:gd name="connsiteY12" fmla="*/ 2929 h 807838"/>
                <a:gd name="connsiteX13" fmla="*/ 1777711 w 2779196"/>
                <a:gd name="connsiteY13" fmla="*/ 25657 h 807838"/>
                <a:gd name="connsiteX14" fmla="*/ 2779196 w 2779196"/>
                <a:gd name="connsiteY14" fmla="*/ 240395 h 807838"/>
                <a:gd name="connsiteX0" fmla="*/ 0 w 2779196"/>
                <a:gd name="connsiteY0" fmla="*/ 808175 h 808175"/>
                <a:gd name="connsiteX1" fmla="*/ 323850 w 2779196"/>
                <a:gd name="connsiteY1" fmla="*/ 370025 h 808175"/>
                <a:gd name="connsiteX2" fmla="*/ 352425 w 2779196"/>
                <a:gd name="connsiteY2" fmla="*/ 341450 h 808175"/>
                <a:gd name="connsiteX3" fmla="*/ 361950 w 2779196"/>
                <a:gd name="connsiteY3" fmla="*/ 312875 h 808175"/>
                <a:gd name="connsiteX4" fmla="*/ 476250 w 2779196"/>
                <a:gd name="connsiteY4" fmla="*/ 246200 h 808175"/>
                <a:gd name="connsiteX5" fmla="*/ 504825 w 2779196"/>
                <a:gd name="connsiteY5" fmla="*/ 227150 h 808175"/>
                <a:gd name="connsiteX6" fmla="*/ 638175 w 2779196"/>
                <a:gd name="connsiteY6" fmla="*/ 189050 h 808175"/>
                <a:gd name="connsiteX7" fmla="*/ 695325 w 2779196"/>
                <a:gd name="connsiteY7" fmla="*/ 170000 h 808175"/>
                <a:gd name="connsiteX8" fmla="*/ 790575 w 2779196"/>
                <a:gd name="connsiteY8" fmla="*/ 160475 h 808175"/>
                <a:gd name="connsiteX9" fmla="*/ 847725 w 2779196"/>
                <a:gd name="connsiteY9" fmla="*/ 150950 h 808175"/>
                <a:gd name="connsiteX10" fmla="*/ 1503590 w 2779196"/>
                <a:gd name="connsiteY10" fmla="*/ 16469 h 808175"/>
                <a:gd name="connsiteX11" fmla="*/ 1602302 w 2779196"/>
                <a:gd name="connsiteY11" fmla="*/ 3266 h 808175"/>
                <a:gd name="connsiteX12" fmla="*/ 1777711 w 2779196"/>
                <a:gd name="connsiteY12" fmla="*/ 25994 h 808175"/>
                <a:gd name="connsiteX13" fmla="*/ 2779196 w 2779196"/>
                <a:gd name="connsiteY13" fmla="*/ 240732 h 808175"/>
                <a:gd name="connsiteX0" fmla="*/ 0 w 2779196"/>
                <a:gd name="connsiteY0" fmla="*/ 808739 h 808739"/>
                <a:gd name="connsiteX1" fmla="*/ 323850 w 2779196"/>
                <a:gd name="connsiteY1" fmla="*/ 370589 h 808739"/>
                <a:gd name="connsiteX2" fmla="*/ 352425 w 2779196"/>
                <a:gd name="connsiteY2" fmla="*/ 342014 h 808739"/>
                <a:gd name="connsiteX3" fmla="*/ 361950 w 2779196"/>
                <a:gd name="connsiteY3" fmla="*/ 313439 h 808739"/>
                <a:gd name="connsiteX4" fmla="*/ 476250 w 2779196"/>
                <a:gd name="connsiteY4" fmla="*/ 246764 h 808739"/>
                <a:gd name="connsiteX5" fmla="*/ 504825 w 2779196"/>
                <a:gd name="connsiteY5" fmla="*/ 227714 h 808739"/>
                <a:gd name="connsiteX6" fmla="*/ 638175 w 2779196"/>
                <a:gd name="connsiteY6" fmla="*/ 189614 h 808739"/>
                <a:gd name="connsiteX7" fmla="*/ 695325 w 2779196"/>
                <a:gd name="connsiteY7" fmla="*/ 170564 h 808739"/>
                <a:gd name="connsiteX8" fmla="*/ 790575 w 2779196"/>
                <a:gd name="connsiteY8" fmla="*/ 161039 h 808739"/>
                <a:gd name="connsiteX9" fmla="*/ 1503590 w 2779196"/>
                <a:gd name="connsiteY9" fmla="*/ 17033 h 808739"/>
                <a:gd name="connsiteX10" fmla="*/ 1602302 w 2779196"/>
                <a:gd name="connsiteY10" fmla="*/ 3830 h 808739"/>
                <a:gd name="connsiteX11" fmla="*/ 1777711 w 2779196"/>
                <a:gd name="connsiteY11" fmla="*/ 26558 h 808739"/>
                <a:gd name="connsiteX12" fmla="*/ 2779196 w 2779196"/>
                <a:gd name="connsiteY12" fmla="*/ 241296 h 808739"/>
                <a:gd name="connsiteX0" fmla="*/ 0 w 2779196"/>
                <a:gd name="connsiteY0" fmla="*/ 809323 h 809323"/>
                <a:gd name="connsiteX1" fmla="*/ 323850 w 2779196"/>
                <a:gd name="connsiteY1" fmla="*/ 371173 h 809323"/>
                <a:gd name="connsiteX2" fmla="*/ 352425 w 2779196"/>
                <a:gd name="connsiteY2" fmla="*/ 342598 h 809323"/>
                <a:gd name="connsiteX3" fmla="*/ 361950 w 2779196"/>
                <a:gd name="connsiteY3" fmla="*/ 314023 h 809323"/>
                <a:gd name="connsiteX4" fmla="*/ 476250 w 2779196"/>
                <a:gd name="connsiteY4" fmla="*/ 247348 h 809323"/>
                <a:gd name="connsiteX5" fmla="*/ 504825 w 2779196"/>
                <a:gd name="connsiteY5" fmla="*/ 228298 h 809323"/>
                <a:gd name="connsiteX6" fmla="*/ 638175 w 2779196"/>
                <a:gd name="connsiteY6" fmla="*/ 190198 h 809323"/>
                <a:gd name="connsiteX7" fmla="*/ 695325 w 2779196"/>
                <a:gd name="connsiteY7" fmla="*/ 171148 h 809323"/>
                <a:gd name="connsiteX8" fmla="*/ 1503590 w 2779196"/>
                <a:gd name="connsiteY8" fmla="*/ 17617 h 809323"/>
                <a:gd name="connsiteX9" fmla="*/ 1602302 w 2779196"/>
                <a:gd name="connsiteY9" fmla="*/ 4414 h 809323"/>
                <a:gd name="connsiteX10" fmla="*/ 1777711 w 2779196"/>
                <a:gd name="connsiteY10" fmla="*/ 27142 h 809323"/>
                <a:gd name="connsiteX11" fmla="*/ 2779196 w 2779196"/>
                <a:gd name="connsiteY11" fmla="*/ 241880 h 809323"/>
                <a:gd name="connsiteX0" fmla="*/ 0 w 2779196"/>
                <a:gd name="connsiteY0" fmla="*/ 810538 h 810538"/>
                <a:gd name="connsiteX1" fmla="*/ 323850 w 2779196"/>
                <a:gd name="connsiteY1" fmla="*/ 372388 h 810538"/>
                <a:gd name="connsiteX2" fmla="*/ 352425 w 2779196"/>
                <a:gd name="connsiteY2" fmla="*/ 343813 h 810538"/>
                <a:gd name="connsiteX3" fmla="*/ 361950 w 2779196"/>
                <a:gd name="connsiteY3" fmla="*/ 315238 h 810538"/>
                <a:gd name="connsiteX4" fmla="*/ 476250 w 2779196"/>
                <a:gd name="connsiteY4" fmla="*/ 248563 h 810538"/>
                <a:gd name="connsiteX5" fmla="*/ 504825 w 2779196"/>
                <a:gd name="connsiteY5" fmla="*/ 229513 h 810538"/>
                <a:gd name="connsiteX6" fmla="*/ 638175 w 2779196"/>
                <a:gd name="connsiteY6" fmla="*/ 191413 h 810538"/>
                <a:gd name="connsiteX7" fmla="*/ 1503590 w 2779196"/>
                <a:gd name="connsiteY7" fmla="*/ 18832 h 810538"/>
                <a:gd name="connsiteX8" fmla="*/ 1602302 w 2779196"/>
                <a:gd name="connsiteY8" fmla="*/ 5629 h 810538"/>
                <a:gd name="connsiteX9" fmla="*/ 1777711 w 2779196"/>
                <a:gd name="connsiteY9" fmla="*/ 28357 h 810538"/>
                <a:gd name="connsiteX10" fmla="*/ 2779196 w 2779196"/>
                <a:gd name="connsiteY10" fmla="*/ 243095 h 810538"/>
                <a:gd name="connsiteX0" fmla="*/ 0 w 2779196"/>
                <a:gd name="connsiteY0" fmla="*/ 813090 h 813090"/>
                <a:gd name="connsiteX1" fmla="*/ 323850 w 2779196"/>
                <a:gd name="connsiteY1" fmla="*/ 374940 h 813090"/>
                <a:gd name="connsiteX2" fmla="*/ 352425 w 2779196"/>
                <a:gd name="connsiteY2" fmla="*/ 346365 h 813090"/>
                <a:gd name="connsiteX3" fmla="*/ 361950 w 2779196"/>
                <a:gd name="connsiteY3" fmla="*/ 317790 h 813090"/>
                <a:gd name="connsiteX4" fmla="*/ 476250 w 2779196"/>
                <a:gd name="connsiteY4" fmla="*/ 251115 h 813090"/>
                <a:gd name="connsiteX5" fmla="*/ 504825 w 2779196"/>
                <a:gd name="connsiteY5" fmla="*/ 232065 h 813090"/>
                <a:gd name="connsiteX6" fmla="*/ 1503590 w 2779196"/>
                <a:gd name="connsiteY6" fmla="*/ 21384 h 813090"/>
                <a:gd name="connsiteX7" fmla="*/ 1602302 w 2779196"/>
                <a:gd name="connsiteY7" fmla="*/ 8181 h 813090"/>
                <a:gd name="connsiteX8" fmla="*/ 1777711 w 2779196"/>
                <a:gd name="connsiteY8" fmla="*/ 30909 h 813090"/>
                <a:gd name="connsiteX9" fmla="*/ 2779196 w 2779196"/>
                <a:gd name="connsiteY9" fmla="*/ 245647 h 813090"/>
                <a:gd name="connsiteX0" fmla="*/ 0 w 2779196"/>
                <a:gd name="connsiteY0" fmla="*/ 813090 h 813090"/>
                <a:gd name="connsiteX1" fmla="*/ 323850 w 2779196"/>
                <a:gd name="connsiteY1" fmla="*/ 374940 h 813090"/>
                <a:gd name="connsiteX2" fmla="*/ 361950 w 2779196"/>
                <a:gd name="connsiteY2" fmla="*/ 317790 h 813090"/>
                <a:gd name="connsiteX3" fmla="*/ 476250 w 2779196"/>
                <a:gd name="connsiteY3" fmla="*/ 251115 h 813090"/>
                <a:gd name="connsiteX4" fmla="*/ 504825 w 2779196"/>
                <a:gd name="connsiteY4" fmla="*/ 232065 h 813090"/>
                <a:gd name="connsiteX5" fmla="*/ 1503590 w 2779196"/>
                <a:gd name="connsiteY5" fmla="*/ 21384 h 813090"/>
                <a:gd name="connsiteX6" fmla="*/ 1602302 w 2779196"/>
                <a:gd name="connsiteY6" fmla="*/ 8181 h 813090"/>
                <a:gd name="connsiteX7" fmla="*/ 1777711 w 2779196"/>
                <a:gd name="connsiteY7" fmla="*/ 30909 h 813090"/>
                <a:gd name="connsiteX8" fmla="*/ 2779196 w 2779196"/>
                <a:gd name="connsiteY8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76250 w 2779196"/>
                <a:gd name="connsiteY2" fmla="*/ 251115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41181 w 2779196"/>
                <a:gd name="connsiteY2" fmla="*/ 247437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26152 w 2779196"/>
                <a:gd name="connsiteY2" fmla="*/ 262149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566429 w 2779196"/>
                <a:gd name="connsiteY2" fmla="*/ 339387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16132 w 2779196"/>
                <a:gd name="connsiteY2" fmla="*/ 262150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41910 w 2779196"/>
                <a:gd name="connsiteY1" fmla="*/ 354569 h 813090"/>
                <a:gd name="connsiteX2" fmla="*/ 416132 w 2779196"/>
                <a:gd name="connsiteY2" fmla="*/ 262150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1844 h 811844"/>
                <a:gd name="connsiteX1" fmla="*/ 341910 w 2779196"/>
                <a:gd name="connsiteY1" fmla="*/ 353323 h 811844"/>
                <a:gd name="connsiteX2" fmla="*/ 416132 w 2779196"/>
                <a:gd name="connsiteY2" fmla="*/ 260904 h 811844"/>
                <a:gd name="connsiteX3" fmla="*/ 595004 w 2779196"/>
                <a:gd name="connsiteY3" fmla="*/ 212429 h 811844"/>
                <a:gd name="connsiteX4" fmla="*/ 1503590 w 2779196"/>
                <a:gd name="connsiteY4" fmla="*/ 20138 h 811844"/>
                <a:gd name="connsiteX5" fmla="*/ 1602302 w 2779196"/>
                <a:gd name="connsiteY5" fmla="*/ 6935 h 811844"/>
                <a:gd name="connsiteX6" fmla="*/ 1777711 w 2779196"/>
                <a:gd name="connsiteY6" fmla="*/ 29663 h 811844"/>
                <a:gd name="connsiteX7" fmla="*/ 2779196 w 2779196"/>
                <a:gd name="connsiteY7" fmla="*/ 244401 h 811844"/>
                <a:gd name="connsiteX0" fmla="*/ 0 w 2779196"/>
                <a:gd name="connsiteY0" fmla="*/ 808574 h 808574"/>
                <a:gd name="connsiteX1" fmla="*/ 341910 w 2779196"/>
                <a:gd name="connsiteY1" fmla="*/ 350053 h 808574"/>
                <a:gd name="connsiteX2" fmla="*/ 416132 w 2779196"/>
                <a:gd name="connsiteY2" fmla="*/ 257634 h 808574"/>
                <a:gd name="connsiteX3" fmla="*/ 595004 w 2779196"/>
                <a:gd name="connsiteY3" fmla="*/ 209159 h 808574"/>
                <a:gd name="connsiteX4" fmla="*/ 1448481 w 2779196"/>
                <a:gd name="connsiteY4" fmla="*/ 27902 h 808574"/>
                <a:gd name="connsiteX5" fmla="*/ 1602302 w 2779196"/>
                <a:gd name="connsiteY5" fmla="*/ 3665 h 808574"/>
                <a:gd name="connsiteX6" fmla="*/ 1777711 w 2779196"/>
                <a:gd name="connsiteY6" fmla="*/ 26393 h 808574"/>
                <a:gd name="connsiteX7" fmla="*/ 2779196 w 2779196"/>
                <a:gd name="connsiteY7" fmla="*/ 241131 h 808574"/>
                <a:gd name="connsiteX0" fmla="*/ 0 w 2779196"/>
                <a:gd name="connsiteY0" fmla="*/ 808574 h 808574"/>
                <a:gd name="connsiteX1" fmla="*/ 341910 w 2779196"/>
                <a:gd name="connsiteY1" fmla="*/ 350053 h 808574"/>
                <a:gd name="connsiteX2" fmla="*/ 416132 w 2779196"/>
                <a:gd name="connsiteY2" fmla="*/ 257634 h 808574"/>
                <a:gd name="connsiteX3" fmla="*/ 595004 w 2779196"/>
                <a:gd name="connsiteY3" fmla="*/ 209159 h 808574"/>
                <a:gd name="connsiteX4" fmla="*/ 1448481 w 2779196"/>
                <a:gd name="connsiteY4" fmla="*/ 27902 h 808574"/>
                <a:gd name="connsiteX5" fmla="*/ 1612322 w 2779196"/>
                <a:gd name="connsiteY5" fmla="*/ 3665 h 808574"/>
                <a:gd name="connsiteX6" fmla="*/ 1777711 w 2779196"/>
                <a:gd name="connsiteY6" fmla="*/ 26393 h 808574"/>
                <a:gd name="connsiteX7" fmla="*/ 2779196 w 2779196"/>
                <a:gd name="connsiteY7" fmla="*/ 241131 h 808574"/>
                <a:gd name="connsiteX0" fmla="*/ 0 w 2779196"/>
                <a:gd name="connsiteY0" fmla="*/ 806413 h 806413"/>
                <a:gd name="connsiteX1" fmla="*/ 341910 w 2779196"/>
                <a:gd name="connsiteY1" fmla="*/ 347892 h 806413"/>
                <a:gd name="connsiteX2" fmla="*/ 416132 w 2779196"/>
                <a:gd name="connsiteY2" fmla="*/ 255473 h 806413"/>
                <a:gd name="connsiteX3" fmla="*/ 595004 w 2779196"/>
                <a:gd name="connsiteY3" fmla="*/ 206998 h 806413"/>
                <a:gd name="connsiteX4" fmla="*/ 1448481 w 2779196"/>
                <a:gd name="connsiteY4" fmla="*/ 25741 h 806413"/>
                <a:gd name="connsiteX5" fmla="*/ 1602302 w 2779196"/>
                <a:gd name="connsiteY5" fmla="*/ 5183 h 806413"/>
                <a:gd name="connsiteX6" fmla="*/ 1777711 w 2779196"/>
                <a:gd name="connsiteY6" fmla="*/ 24232 h 806413"/>
                <a:gd name="connsiteX7" fmla="*/ 2779196 w 2779196"/>
                <a:gd name="connsiteY7" fmla="*/ 238970 h 806413"/>
                <a:gd name="connsiteX0" fmla="*/ 0 w 2779196"/>
                <a:gd name="connsiteY0" fmla="*/ 813647 h 813647"/>
                <a:gd name="connsiteX1" fmla="*/ 341910 w 2779196"/>
                <a:gd name="connsiteY1" fmla="*/ 355126 h 813647"/>
                <a:gd name="connsiteX2" fmla="*/ 416132 w 2779196"/>
                <a:gd name="connsiteY2" fmla="*/ 262707 h 813647"/>
                <a:gd name="connsiteX3" fmla="*/ 595004 w 2779196"/>
                <a:gd name="connsiteY3" fmla="*/ 214232 h 813647"/>
                <a:gd name="connsiteX4" fmla="*/ 1448481 w 2779196"/>
                <a:gd name="connsiteY4" fmla="*/ 32975 h 813647"/>
                <a:gd name="connsiteX5" fmla="*/ 1612322 w 2779196"/>
                <a:gd name="connsiteY5" fmla="*/ 1383 h 813647"/>
                <a:gd name="connsiteX6" fmla="*/ 1777711 w 2779196"/>
                <a:gd name="connsiteY6" fmla="*/ 31466 h 813647"/>
                <a:gd name="connsiteX7" fmla="*/ 2779196 w 2779196"/>
                <a:gd name="connsiteY7" fmla="*/ 246204 h 813647"/>
                <a:gd name="connsiteX0" fmla="*/ 0 w 2884046"/>
                <a:gd name="connsiteY0" fmla="*/ 735925 h 735925"/>
                <a:gd name="connsiteX1" fmla="*/ 446760 w 2884046"/>
                <a:gd name="connsiteY1" fmla="*/ 355126 h 735925"/>
                <a:gd name="connsiteX2" fmla="*/ 520982 w 2884046"/>
                <a:gd name="connsiteY2" fmla="*/ 262707 h 735925"/>
                <a:gd name="connsiteX3" fmla="*/ 699854 w 2884046"/>
                <a:gd name="connsiteY3" fmla="*/ 214232 h 735925"/>
                <a:gd name="connsiteX4" fmla="*/ 1553331 w 2884046"/>
                <a:gd name="connsiteY4" fmla="*/ 32975 h 735925"/>
                <a:gd name="connsiteX5" fmla="*/ 1717172 w 2884046"/>
                <a:gd name="connsiteY5" fmla="*/ 1383 h 735925"/>
                <a:gd name="connsiteX6" fmla="*/ 1882561 w 2884046"/>
                <a:gd name="connsiteY6" fmla="*/ 31466 h 735925"/>
                <a:gd name="connsiteX7" fmla="*/ 2884046 w 2884046"/>
                <a:gd name="connsiteY7" fmla="*/ 246204 h 735925"/>
                <a:gd name="connsiteX0" fmla="*/ 0 w 2884046"/>
                <a:gd name="connsiteY0" fmla="*/ 735925 h 735925"/>
                <a:gd name="connsiteX1" fmla="*/ 446760 w 2884046"/>
                <a:gd name="connsiteY1" fmla="*/ 355126 h 735925"/>
                <a:gd name="connsiteX2" fmla="*/ 520982 w 2884046"/>
                <a:gd name="connsiteY2" fmla="*/ 262707 h 735925"/>
                <a:gd name="connsiteX3" fmla="*/ 699854 w 2884046"/>
                <a:gd name="connsiteY3" fmla="*/ 214232 h 735925"/>
                <a:gd name="connsiteX4" fmla="*/ 1553331 w 2884046"/>
                <a:gd name="connsiteY4" fmla="*/ 32975 h 735925"/>
                <a:gd name="connsiteX5" fmla="*/ 1717172 w 2884046"/>
                <a:gd name="connsiteY5" fmla="*/ 1383 h 735925"/>
                <a:gd name="connsiteX6" fmla="*/ 1882561 w 2884046"/>
                <a:gd name="connsiteY6" fmla="*/ 31466 h 735925"/>
                <a:gd name="connsiteX7" fmla="*/ 2884046 w 2884046"/>
                <a:gd name="connsiteY7" fmla="*/ 246204 h 735925"/>
                <a:gd name="connsiteX0" fmla="*/ 0 w 2437286"/>
                <a:gd name="connsiteY0" fmla="*/ 355126 h 355126"/>
                <a:gd name="connsiteX1" fmla="*/ 74222 w 2437286"/>
                <a:gd name="connsiteY1" fmla="*/ 262707 h 355126"/>
                <a:gd name="connsiteX2" fmla="*/ 253094 w 2437286"/>
                <a:gd name="connsiteY2" fmla="*/ 214232 h 355126"/>
                <a:gd name="connsiteX3" fmla="*/ 1106571 w 2437286"/>
                <a:gd name="connsiteY3" fmla="*/ 32975 h 355126"/>
                <a:gd name="connsiteX4" fmla="*/ 1270412 w 2437286"/>
                <a:gd name="connsiteY4" fmla="*/ 1383 h 355126"/>
                <a:gd name="connsiteX5" fmla="*/ 1435801 w 2437286"/>
                <a:gd name="connsiteY5" fmla="*/ 31466 h 355126"/>
                <a:gd name="connsiteX6" fmla="*/ 2437286 w 2437286"/>
                <a:gd name="connsiteY6" fmla="*/ 246204 h 355126"/>
                <a:gd name="connsiteX0" fmla="*/ 0 w 2893237"/>
                <a:gd name="connsiteY0" fmla="*/ 748351 h 748351"/>
                <a:gd name="connsiteX1" fmla="*/ 530173 w 2893237"/>
                <a:gd name="connsiteY1" fmla="*/ 262707 h 748351"/>
                <a:gd name="connsiteX2" fmla="*/ 709045 w 2893237"/>
                <a:gd name="connsiteY2" fmla="*/ 214232 h 748351"/>
                <a:gd name="connsiteX3" fmla="*/ 1562522 w 2893237"/>
                <a:gd name="connsiteY3" fmla="*/ 32975 h 748351"/>
                <a:gd name="connsiteX4" fmla="*/ 1726363 w 2893237"/>
                <a:gd name="connsiteY4" fmla="*/ 1383 h 748351"/>
                <a:gd name="connsiteX5" fmla="*/ 1891752 w 2893237"/>
                <a:gd name="connsiteY5" fmla="*/ 31466 h 748351"/>
                <a:gd name="connsiteX6" fmla="*/ 2893237 w 2893237"/>
                <a:gd name="connsiteY6" fmla="*/ 246204 h 748351"/>
                <a:gd name="connsiteX0" fmla="*/ 0 w 2893237"/>
                <a:gd name="connsiteY0" fmla="*/ 748351 h 748351"/>
                <a:gd name="connsiteX1" fmla="*/ 563200 w 2893237"/>
                <a:gd name="connsiteY1" fmla="*/ 291999 h 748351"/>
                <a:gd name="connsiteX2" fmla="*/ 709045 w 2893237"/>
                <a:gd name="connsiteY2" fmla="*/ 214232 h 748351"/>
                <a:gd name="connsiteX3" fmla="*/ 1562522 w 2893237"/>
                <a:gd name="connsiteY3" fmla="*/ 32975 h 748351"/>
                <a:gd name="connsiteX4" fmla="*/ 1726363 w 2893237"/>
                <a:gd name="connsiteY4" fmla="*/ 1383 h 748351"/>
                <a:gd name="connsiteX5" fmla="*/ 1891752 w 2893237"/>
                <a:gd name="connsiteY5" fmla="*/ 31466 h 748351"/>
                <a:gd name="connsiteX6" fmla="*/ 2893237 w 2893237"/>
                <a:gd name="connsiteY6" fmla="*/ 246204 h 748351"/>
                <a:gd name="connsiteX0" fmla="*/ 0 w 2893237"/>
                <a:gd name="connsiteY0" fmla="*/ 748351 h 748351"/>
                <a:gd name="connsiteX1" fmla="*/ 563200 w 2893237"/>
                <a:gd name="connsiteY1" fmla="*/ 291999 h 748351"/>
                <a:gd name="connsiteX2" fmla="*/ 707497 w 2893237"/>
                <a:gd name="connsiteY2" fmla="*/ 235370 h 748351"/>
                <a:gd name="connsiteX3" fmla="*/ 1562522 w 2893237"/>
                <a:gd name="connsiteY3" fmla="*/ 32975 h 748351"/>
                <a:gd name="connsiteX4" fmla="*/ 1726363 w 2893237"/>
                <a:gd name="connsiteY4" fmla="*/ 1383 h 748351"/>
                <a:gd name="connsiteX5" fmla="*/ 1891752 w 2893237"/>
                <a:gd name="connsiteY5" fmla="*/ 31466 h 748351"/>
                <a:gd name="connsiteX6" fmla="*/ 2893237 w 2893237"/>
                <a:gd name="connsiteY6" fmla="*/ 246204 h 748351"/>
                <a:gd name="connsiteX0" fmla="*/ 0 w 2814523"/>
                <a:gd name="connsiteY0" fmla="*/ 747421 h 747421"/>
                <a:gd name="connsiteX1" fmla="*/ 563200 w 2814523"/>
                <a:gd name="connsiteY1" fmla="*/ 291069 h 747421"/>
                <a:gd name="connsiteX2" fmla="*/ 707497 w 2814523"/>
                <a:gd name="connsiteY2" fmla="*/ 234440 h 747421"/>
                <a:gd name="connsiteX3" fmla="*/ 1562522 w 2814523"/>
                <a:gd name="connsiteY3" fmla="*/ 32045 h 747421"/>
                <a:gd name="connsiteX4" fmla="*/ 1726363 w 2814523"/>
                <a:gd name="connsiteY4" fmla="*/ 453 h 747421"/>
                <a:gd name="connsiteX5" fmla="*/ 1891752 w 2814523"/>
                <a:gd name="connsiteY5" fmla="*/ 30536 h 747421"/>
                <a:gd name="connsiteX6" fmla="*/ 2814524 w 2814523"/>
                <a:gd name="connsiteY6" fmla="*/ 153747 h 747421"/>
                <a:gd name="connsiteX0" fmla="*/ 0 w 2814524"/>
                <a:gd name="connsiteY0" fmla="*/ 747421 h 747421"/>
                <a:gd name="connsiteX1" fmla="*/ 504381 w 2814524"/>
                <a:gd name="connsiteY1" fmla="*/ 339408 h 747421"/>
                <a:gd name="connsiteX2" fmla="*/ 707497 w 2814524"/>
                <a:gd name="connsiteY2" fmla="*/ 234440 h 747421"/>
                <a:gd name="connsiteX3" fmla="*/ 1562522 w 2814524"/>
                <a:gd name="connsiteY3" fmla="*/ 32045 h 747421"/>
                <a:gd name="connsiteX4" fmla="*/ 1726363 w 2814524"/>
                <a:gd name="connsiteY4" fmla="*/ 453 h 747421"/>
                <a:gd name="connsiteX5" fmla="*/ 1891752 w 2814524"/>
                <a:gd name="connsiteY5" fmla="*/ 30536 h 747421"/>
                <a:gd name="connsiteX6" fmla="*/ 2814524 w 2814524"/>
                <a:gd name="connsiteY6" fmla="*/ 153747 h 747421"/>
                <a:gd name="connsiteX0" fmla="*/ 0 w 2814524"/>
                <a:gd name="connsiteY0" fmla="*/ 747148 h 747148"/>
                <a:gd name="connsiteX1" fmla="*/ 504381 w 2814524"/>
                <a:gd name="connsiteY1" fmla="*/ 339135 h 747148"/>
                <a:gd name="connsiteX2" fmla="*/ 758608 w 2814524"/>
                <a:gd name="connsiteY2" fmla="*/ 222413 h 747148"/>
                <a:gd name="connsiteX3" fmla="*/ 1562522 w 2814524"/>
                <a:gd name="connsiteY3" fmla="*/ 31772 h 747148"/>
                <a:gd name="connsiteX4" fmla="*/ 1726363 w 2814524"/>
                <a:gd name="connsiteY4" fmla="*/ 180 h 747148"/>
                <a:gd name="connsiteX5" fmla="*/ 1891752 w 2814524"/>
                <a:gd name="connsiteY5" fmla="*/ 30263 h 747148"/>
                <a:gd name="connsiteX6" fmla="*/ 2814524 w 2814524"/>
                <a:gd name="connsiteY6" fmla="*/ 153474 h 747148"/>
                <a:gd name="connsiteX0" fmla="*/ 0 w 2814524"/>
                <a:gd name="connsiteY0" fmla="*/ 747100 h 747100"/>
                <a:gd name="connsiteX1" fmla="*/ 504381 w 2814524"/>
                <a:gd name="connsiteY1" fmla="*/ 339087 h 747100"/>
                <a:gd name="connsiteX2" fmla="*/ 758608 w 2814524"/>
                <a:gd name="connsiteY2" fmla="*/ 222365 h 747100"/>
                <a:gd name="connsiteX3" fmla="*/ 1562522 w 2814524"/>
                <a:gd name="connsiteY3" fmla="*/ 31724 h 747100"/>
                <a:gd name="connsiteX4" fmla="*/ 1726363 w 2814524"/>
                <a:gd name="connsiteY4" fmla="*/ 132 h 747100"/>
                <a:gd name="connsiteX5" fmla="*/ 1917114 w 2814524"/>
                <a:gd name="connsiteY5" fmla="*/ 26981 h 747100"/>
                <a:gd name="connsiteX6" fmla="*/ 2814524 w 2814524"/>
                <a:gd name="connsiteY6" fmla="*/ 153426 h 747100"/>
                <a:gd name="connsiteX0" fmla="*/ 0 w 2814524"/>
                <a:gd name="connsiteY0" fmla="*/ 748152 h 748152"/>
                <a:gd name="connsiteX1" fmla="*/ 504381 w 2814524"/>
                <a:gd name="connsiteY1" fmla="*/ 340139 h 748152"/>
                <a:gd name="connsiteX2" fmla="*/ 758608 w 2814524"/>
                <a:gd name="connsiteY2" fmla="*/ 223417 h 748152"/>
                <a:gd name="connsiteX3" fmla="*/ 1572900 w 2814524"/>
                <a:gd name="connsiteY3" fmla="*/ 28311 h 748152"/>
                <a:gd name="connsiteX4" fmla="*/ 1726363 w 2814524"/>
                <a:gd name="connsiteY4" fmla="*/ 1184 h 748152"/>
                <a:gd name="connsiteX5" fmla="*/ 1917114 w 2814524"/>
                <a:gd name="connsiteY5" fmla="*/ 28033 h 748152"/>
                <a:gd name="connsiteX6" fmla="*/ 2814524 w 2814524"/>
                <a:gd name="connsiteY6" fmla="*/ 154478 h 748152"/>
                <a:gd name="connsiteX0" fmla="*/ 0 w 2814524"/>
                <a:gd name="connsiteY0" fmla="*/ 746969 h 746969"/>
                <a:gd name="connsiteX1" fmla="*/ 504381 w 2814524"/>
                <a:gd name="connsiteY1" fmla="*/ 338956 h 746969"/>
                <a:gd name="connsiteX2" fmla="*/ 743278 w 2814524"/>
                <a:gd name="connsiteY2" fmla="*/ 157175 h 746969"/>
                <a:gd name="connsiteX3" fmla="*/ 1572900 w 2814524"/>
                <a:gd name="connsiteY3" fmla="*/ 27128 h 746969"/>
                <a:gd name="connsiteX4" fmla="*/ 1726363 w 2814524"/>
                <a:gd name="connsiteY4" fmla="*/ 1 h 746969"/>
                <a:gd name="connsiteX5" fmla="*/ 1917114 w 2814524"/>
                <a:gd name="connsiteY5" fmla="*/ 26850 h 746969"/>
                <a:gd name="connsiteX6" fmla="*/ 2814524 w 2814524"/>
                <a:gd name="connsiteY6" fmla="*/ 153295 h 746969"/>
                <a:gd name="connsiteX0" fmla="*/ 0 w 2814524"/>
                <a:gd name="connsiteY0" fmla="*/ 775558 h 775558"/>
                <a:gd name="connsiteX1" fmla="*/ 504381 w 2814524"/>
                <a:gd name="connsiteY1" fmla="*/ 367545 h 775558"/>
                <a:gd name="connsiteX2" fmla="*/ 743278 w 2814524"/>
                <a:gd name="connsiteY2" fmla="*/ 185764 h 775558"/>
                <a:gd name="connsiteX3" fmla="*/ 1541810 w 2814524"/>
                <a:gd name="connsiteY3" fmla="*/ 0 h 775558"/>
                <a:gd name="connsiteX4" fmla="*/ 1726363 w 2814524"/>
                <a:gd name="connsiteY4" fmla="*/ 28590 h 775558"/>
                <a:gd name="connsiteX5" fmla="*/ 1917114 w 2814524"/>
                <a:gd name="connsiteY5" fmla="*/ 55439 h 775558"/>
                <a:gd name="connsiteX6" fmla="*/ 2814524 w 2814524"/>
                <a:gd name="connsiteY6" fmla="*/ 181884 h 775558"/>
                <a:gd name="connsiteX0" fmla="*/ 0 w 2814524"/>
                <a:gd name="connsiteY0" fmla="*/ 775558 h 775558"/>
                <a:gd name="connsiteX1" fmla="*/ 447542 w 2814524"/>
                <a:gd name="connsiteY1" fmla="*/ 320346 h 775558"/>
                <a:gd name="connsiteX2" fmla="*/ 743278 w 2814524"/>
                <a:gd name="connsiteY2" fmla="*/ 185764 h 775558"/>
                <a:gd name="connsiteX3" fmla="*/ 1541810 w 2814524"/>
                <a:gd name="connsiteY3" fmla="*/ 0 h 775558"/>
                <a:gd name="connsiteX4" fmla="*/ 1726363 w 2814524"/>
                <a:gd name="connsiteY4" fmla="*/ 28590 h 775558"/>
                <a:gd name="connsiteX5" fmla="*/ 1917114 w 2814524"/>
                <a:gd name="connsiteY5" fmla="*/ 55439 h 775558"/>
                <a:gd name="connsiteX6" fmla="*/ 2814524 w 2814524"/>
                <a:gd name="connsiteY6" fmla="*/ 181884 h 775558"/>
                <a:gd name="connsiteX0" fmla="*/ 0 w 2814524"/>
                <a:gd name="connsiteY0" fmla="*/ 781165 h 781165"/>
                <a:gd name="connsiteX1" fmla="*/ 447542 w 2814524"/>
                <a:gd name="connsiteY1" fmla="*/ 325953 h 781165"/>
                <a:gd name="connsiteX2" fmla="*/ 740996 w 2814524"/>
                <a:gd name="connsiteY2" fmla="*/ 153966 h 781165"/>
                <a:gd name="connsiteX3" fmla="*/ 1541810 w 2814524"/>
                <a:gd name="connsiteY3" fmla="*/ 5607 h 781165"/>
                <a:gd name="connsiteX4" fmla="*/ 1726363 w 2814524"/>
                <a:gd name="connsiteY4" fmla="*/ 34197 h 781165"/>
                <a:gd name="connsiteX5" fmla="*/ 1917114 w 2814524"/>
                <a:gd name="connsiteY5" fmla="*/ 61046 h 781165"/>
                <a:gd name="connsiteX6" fmla="*/ 2814524 w 2814524"/>
                <a:gd name="connsiteY6" fmla="*/ 187491 h 781165"/>
                <a:gd name="connsiteX0" fmla="*/ 0 w 2814524"/>
                <a:gd name="connsiteY0" fmla="*/ 807117 h 807117"/>
                <a:gd name="connsiteX1" fmla="*/ 447542 w 2814524"/>
                <a:gd name="connsiteY1" fmla="*/ 351905 h 807117"/>
                <a:gd name="connsiteX2" fmla="*/ 740996 w 2814524"/>
                <a:gd name="connsiteY2" fmla="*/ 179918 h 807117"/>
                <a:gd name="connsiteX3" fmla="*/ 1528763 w 2814524"/>
                <a:gd name="connsiteY3" fmla="*/ 3905 h 807117"/>
                <a:gd name="connsiteX4" fmla="*/ 1726363 w 2814524"/>
                <a:gd name="connsiteY4" fmla="*/ 60149 h 807117"/>
                <a:gd name="connsiteX5" fmla="*/ 1917114 w 2814524"/>
                <a:gd name="connsiteY5" fmla="*/ 86998 h 807117"/>
                <a:gd name="connsiteX6" fmla="*/ 2814524 w 2814524"/>
                <a:gd name="connsiteY6" fmla="*/ 213443 h 807117"/>
                <a:gd name="connsiteX0" fmla="*/ 0 w 2814524"/>
                <a:gd name="connsiteY0" fmla="*/ 806545 h 806545"/>
                <a:gd name="connsiteX1" fmla="*/ 447542 w 2814524"/>
                <a:gd name="connsiteY1" fmla="*/ 351333 h 806545"/>
                <a:gd name="connsiteX2" fmla="*/ 740996 w 2814524"/>
                <a:gd name="connsiteY2" fmla="*/ 179346 h 806545"/>
                <a:gd name="connsiteX3" fmla="*/ 1528763 w 2814524"/>
                <a:gd name="connsiteY3" fmla="*/ 3333 h 806545"/>
                <a:gd name="connsiteX4" fmla="*/ 1726363 w 2814524"/>
                <a:gd name="connsiteY4" fmla="*/ 59577 h 806545"/>
                <a:gd name="connsiteX5" fmla="*/ 1938299 w 2814524"/>
                <a:gd name="connsiteY5" fmla="*/ 3100 h 806545"/>
                <a:gd name="connsiteX6" fmla="*/ 2814524 w 2814524"/>
                <a:gd name="connsiteY6" fmla="*/ 212871 h 806545"/>
                <a:gd name="connsiteX0" fmla="*/ 0 w 2814524"/>
                <a:gd name="connsiteY0" fmla="*/ 845333 h 845333"/>
                <a:gd name="connsiteX1" fmla="*/ 447542 w 2814524"/>
                <a:gd name="connsiteY1" fmla="*/ 390121 h 845333"/>
                <a:gd name="connsiteX2" fmla="*/ 740996 w 2814524"/>
                <a:gd name="connsiteY2" fmla="*/ 218134 h 845333"/>
                <a:gd name="connsiteX3" fmla="*/ 1528763 w 2814524"/>
                <a:gd name="connsiteY3" fmla="*/ 42121 h 845333"/>
                <a:gd name="connsiteX4" fmla="*/ 1758700 w 2814524"/>
                <a:gd name="connsiteY4" fmla="*/ 2 h 845333"/>
                <a:gd name="connsiteX5" fmla="*/ 1938299 w 2814524"/>
                <a:gd name="connsiteY5" fmla="*/ 41888 h 845333"/>
                <a:gd name="connsiteX6" fmla="*/ 2814524 w 2814524"/>
                <a:gd name="connsiteY6" fmla="*/ 251659 h 845333"/>
                <a:gd name="connsiteX0" fmla="*/ 0 w 2814524"/>
                <a:gd name="connsiteY0" fmla="*/ 845410 h 845410"/>
                <a:gd name="connsiteX1" fmla="*/ 447542 w 2814524"/>
                <a:gd name="connsiteY1" fmla="*/ 390198 h 845410"/>
                <a:gd name="connsiteX2" fmla="*/ 740996 w 2814524"/>
                <a:gd name="connsiteY2" fmla="*/ 218211 h 845410"/>
                <a:gd name="connsiteX3" fmla="*/ 1528763 w 2814524"/>
                <a:gd name="connsiteY3" fmla="*/ 42198 h 845410"/>
                <a:gd name="connsiteX4" fmla="*/ 1758700 w 2814524"/>
                <a:gd name="connsiteY4" fmla="*/ 79 h 845410"/>
                <a:gd name="connsiteX5" fmla="*/ 1983641 w 2814524"/>
                <a:gd name="connsiteY5" fmla="*/ 40369 h 845410"/>
                <a:gd name="connsiteX6" fmla="*/ 2814524 w 2814524"/>
                <a:gd name="connsiteY6" fmla="*/ 251736 h 845410"/>
                <a:gd name="connsiteX0" fmla="*/ 0 w 2814524"/>
                <a:gd name="connsiteY0" fmla="*/ 845410 h 845410"/>
                <a:gd name="connsiteX1" fmla="*/ 447542 w 2814524"/>
                <a:gd name="connsiteY1" fmla="*/ 390198 h 845410"/>
                <a:gd name="connsiteX2" fmla="*/ 726011 w 2814524"/>
                <a:gd name="connsiteY2" fmla="*/ 216981 h 845410"/>
                <a:gd name="connsiteX3" fmla="*/ 1528763 w 2814524"/>
                <a:gd name="connsiteY3" fmla="*/ 42198 h 845410"/>
                <a:gd name="connsiteX4" fmla="*/ 1758700 w 2814524"/>
                <a:gd name="connsiteY4" fmla="*/ 79 h 845410"/>
                <a:gd name="connsiteX5" fmla="*/ 1983641 w 2814524"/>
                <a:gd name="connsiteY5" fmla="*/ 40369 h 845410"/>
                <a:gd name="connsiteX6" fmla="*/ 2814524 w 2814524"/>
                <a:gd name="connsiteY6" fmla="*/ 251736 h 845410"/>
                <a:gd name="connsiteX0" fmla="*/ 0 w 2814524"/>
                <a:gd name="connsiteY0" fmla="*/ 845410 h 845410"/>
                <a:gd name="connsiteX1" fmla="*/ 447542 w 2814524"/>
                <a:gd name="connsiteY1" fmla="*/ 390198 h 845410"/>
                <a:gd name="connsiteX2" fmla="*/ 726011 w 2814524"/>
                <a:gd name="connsiteY2" fmla="*/ 216981 h 845410"/>
                <a:gd name="connsiteX3" fmla="*/ 1528763 w 2814524"/>
                <a:gd name="connsiteY3" fmla="*/ 42198 h 845410"/>
                <a:gd name="connsiteX4" fmla="*/ 1758700 w 2814524"/>
                <a:gd name="connsiteY4" fmla="*/ 79 h 845410"/>
                <a:gd name="connsiteX5" fmla="*/ 1983641 w 2814524"/>
                <a:gd name="connsiteY5" fmla="*/ 40369 h 845410"/>
                <a:gd name="connsiteX6" fmla="*/ 2814524 w 2814524"/>
                <a:gd name="connsiteY6" fmla="*/ 251736 h 845410"/>
                <a:gd name="connsiteX0" fmla="*/ 0 w 2814524"/>
                <a:gd name="connsiteY0" fmla="*/ 845410 h 845410"/>
                <a:gd name="connsiteX1" fmla="*/ 437165 w 2814524"/>
                <a:gd name="connsiteY1" fmla="*/ 394662 h 845410"/>
                <a:gd name="connsiteX2" fmla="*/ 726011 w 2814524"/>
                <a:gd name="connsiteY2" fmla="*/ 216981 h 845410"/>
                <a:gd name="connsiteX3" fmla="*/ 1528763 w 2814524"/>
                <a:gd name="connsiteY3" fmla="*/ 42198 h 845410"/>
                <a:gd name="connsiteX4" fmla="*/ 1758700 w 2814524"/>
                <a:gd name="connsiteY4" fmla="*/ 79 h 845410"/>
                <a:gd name="connsiteX5" fmla="*/ 1983641 w 2814524"/>
                <a:gd name="connsiteY5" fmla="*/ 40369 h 845410"/>
                <a:gd name="connsiteX6" fmla="*/ 2814524 w 2814524"/>
                <a:gd name="connsiteY6" fmla="*/ 251736 h 845410"/>
                <a:gd name="connsiteX0" fmla="*/ 0 w 2814524"/>
                <a:gd name="connsiteY0" fmla="*/ 828382 h 828382"/>
                <a:gd name="connsiteX1" fmla="*/ 437165 w 2814524"/>
                <a:gd name="connsiteY1" fmla="*/ 377634 h 828382"/>
                <a:gd name="connsiteX2" fmla="*/ 726011 w 2814524"/>
                <a:gd name="connsiteY2" fmla="*/ 199953 h 828382"/>
                <a:gd name="connsiteX3" fmla="*/ 1528763 w 2814524"/>
                <a:gd name="connsiteY3" fmla="*/ 25170 h 828382"/>
                <a:gd name="connsiteX4" fmla="*/ 1983641 w 2814524"/>
                <a:gd name="connsiteY4" fmla="*/ 23341 h 828382"/>
                <a:gd name="connsiteX5" fmla="*/ 2814524 w 2814524"/>
                <a:gd name="connsiteY5" fmla="*/ 234708 h 828382"/>
                <a:gd name="connsiteX0" fmla="*/ 0 w 2814524"/>
                <a:gd name="connsiteY0" fmla="*/ 846623 h 846623"/>
                <a:gd name="connsiteX1" fmla="*/ 437165 w 2814524"/>
                <a:gd name="connsiteY1" fmla="*/ 395875 h 846623"/>
                <a:gd name="connsiteX2" fmla="*/ 726011 w 2814524"/>
                <a:gd name="connsiteY2" fmla="*/ 218194 h 846623"/>
                <a:gd name="connsiteX3" fmla="*/ 1611523 w 2814524"/>
                <a:gd name="connsiteY3" fmla="*/ 15055 h 846623"/>
                <a:gd name="connsiteX4" fmla="*/ 1983641 w 2814524"/>
                <a:gd name="connsiteY4" fmla="*/ 41582 h 846623"/>
                <a:gd name="connsiteX5" fmla="*/ 2814524 w 2814524"/>
                <a:gd name="connsiteY5" fmla="*/ 252949 h 846623"/>
                <a:gd name="connsiteX0" fmla="*/ 0 w 2814524"/>
                <a:gd name="connsiteY0" fmla="*/ 847473 h 847473"/>
                <a:gd name="connsiteX1" fmla="*/ 437165 w 2814524"/>
                <a:gd name="connsiteY1" fmla="*/ 396725 h 847473"/>
                <a:gd name="connsiteX2" fmla="*/ 726011 w 2814524"/>
                <a:gd name="connsiteY2" fmla="*/ 219044 h 847473"/>
                <a:gd name="connsiteX3" fmla="*/ 1659062 w 2814524"/>
                <a:gd name="connsiteY3" fmla="*/ 14786 h 847473"/>
                <a:gd name="connsiteX4" fmla="*/ 1983641 w 2814524"/>
                <a:gd name="connsiteY4" fmla="*/ 42432 h 847473"/>
                <a:gd name="connsiteX5" fmla="*/ 2814524 w 2814524"/>
                <a:gd name="connsiteY5" fmla="*/ 253799 h 847473"/>
                <a:gd name="connsiteX0" fmla="*/ 0 w 2814524"/>
                <a:gd name="connsiteY0" fmla="*/ 832327 h 832327"/>
                <a:gd name="connsiteX1" fmla="*/ 437165 w 2814524"/>
                <a:gd name="connsiteY1" fmla="*/ 381579 h 832327"/>
                <a:gd name="connsiteX2" fmla="*/ 726011 w 2814524"/>
                <a:gd name="connsiteY2" fmla="*/ 203898 h 832327"/>
                <a:gd name="connsiteX3" fmla="*/ 1685903 w 2814524"/>
                <a:gd name="connsiteY3" fmla="*/ 21929 h 832327"/>
                <a:gd name="connsiteX4" fmla="*/ 1983641 w 2814524"/>
                <a:gd name="connsiteY4" fmla="*/ 27286 h 832327"/>
                <a:gd name="connsiteX5" fmla="*/ 2814524 w 2814524"/>
                <a:gd name="connsiteY5" fmla="*/ 238653 h 832327"/>
                <a:gd name="connsiteX0" fmla="*/ 0 w 2814524"/>
                <a:gd name="connsiteY0" fmla="*/ 841795 h 841795"/>
                <a:gd name="connsiteX1" fmla="*/ 437165 w 2814524"/>
                <a:gd name="connsiteY1" fmla="*/ 391047 h 841795"/>
                <a:gd name="connsiteX2" fmla="*/ 726011 w 2814524"/>
                <a:gd name="connsiteY2" fmla="*/ 213366 h 841795"/>
                <a:gd name="connsiteX3" fmla="*/ 1691720 w 2814524"/>
                <a:gd name="connsiteY3" fmla="*/ 16811 h 841795"/>
                <a:gd name="connsiteX4" fmla="*/ 1983641 w 2814524"/>
                <a:gd name="connsiteY4" fmla="*/ 36754 h 841795"/>
                <a:gd name="connsiteX5" fmla="*/ 2814524 w 2814524"/>
                <a:gd name="connsiteY5" fmla="*/ 248121 h 841795"/>
                <a:gd name="connsiteX0" fmla="*/ 0 w 2814524"/>
                <a:gd name="connsiteY0" fmla="*/ 848109 h 848109"/>
                <a:gd name="connsiteX1" fmla="*/ 437165 w 2814524"/>
                <a:gd name="connsiteY1" fmla="*/ 397361 h 848109"/>
                <a:gd name="connsiteX2" fmla="*/ 726011 w 2814524"/>
                <a:gd name="connsiteY2" fmla="*/ 219680 h 848109"/>
                <a:gd name="connsiteX3" fmla="*/ 1691720 w 2814524"/>
                <a:gd name="connsiteY3" fmla="*/ 23125 h 848109"/>
                <a:gd name="connsiteX4" fmla="*/ 2003607 w 2814524"/>
                <a:gd name="connsiteY4" fmla="*/ 29644 h 848109"/>
                <a:gd name="connsiteX5" fmla="*/ 2814524 w 2814524"/>
                <a:gd name="connsiteY5" fmla="*/ 254435 h 848109"/>
                <a:gd name="connsiteX0" fmla="*/ 0 w 2814524"/>
                <a:gd name="connsiteY0" fmla="*/ 850902 h 850902"/>
                <a:gd name="connsiteX1" fmla="*/ 437165 w 2814524"/>
                <a:gd name="connsiteY1" fmla="*/ 400154 h 850902"/>
                <a:gd name="connsiteX2" fmla="*/ 726011 w 2814524"/>
                <a:gd name="connsiteY2" fmla="*/ 222473 h 850902"/>
                <a:gd name="connsiteX3" fmla="*/ 1691720 w 2814524"/>
                <a:gd name="connsiteY3" fmla="*/ 25918 h 850902"/>
                <a:gd name="connsiteX4" fmla="*/ 1942282 w 2814524"/>
                <a:gd name="connsiteY4" fmla="*/ 27404 h 850902"/>
                <a:gd name="connsiteX5" fmla="*/ 2814524 w 2814524"/>
                <a:gd name="connsiteY5" fmla="*/ 257228 h 850902"/>
                <a:gd name="connsiteX0" fmla="*/ 0 w 2814524"/>
                <a:gd name="connsiteY0" fmla="*/ 844873 h 844873"/>
                <a:gd name="connsiteX1" fmla="*/ 437165 w 2814524"/>
                <a:gd name="connsiteY1" fmla="*/ 394125 h 844873"/>
                <a:gd name="connsiteX2" fmla="*/ 726011 w 2814524"/>
                <a:gd name="connsiteY2" fmla="*/ 216444 h 844873"/>
                <a:gd name="connsiteX3" fmla="*/ 1595909 w 2814524"/>
                <a:gd name="connsiteY3" fmla="*/ 32110 h 844873"/>
                <a:gd name="connsiteX4" fmla="*/ 1942282 w 2814524"/>
                <a:gd name="connsiteY4" fmla="*/ 21375 h 844873"/>
                <a:gd name="connsiteX5" fmla="*/ 2814524 w 2814524"/>
                <a:gd name="connsiteY5" fmla="*/ 251199 h 844873"/>
                <a:gd name="connsiteX0" fmla="*/ 0 w 2814524"/>
                <a:gd name="connsiteY0" fmla="*/ 843721 h 843721"/>
                <a:gd name="connsiteX1" fmla="*/ 437165 w 2814524"/>
                <a:gd name="connsiteY1" fmla="*/ 392973 h 843721"/>
                <a:gd name="connsiteX2" fmla="*/ 803684 w 2814524"/>
                <a:gd name="connsiteY2" fmla="*/ 191540 h 843721"/>
                <a:gd name="connsiteX3" fmla="*/ 1595909 w 2814524"/>
                <a:gd name="connsiteY3" fmla="*/ 30958 h 843721"/>
                <a:gd name="connsiteX4" fmla="*/ 1942282 w 2814524"/>
                <a:gd name="connsiteY4" fmla="*/ 20223 h 843721"/>
                <a:gd name="connsiteX5" fmla="*/ 2814524 w 2814524"/>
                <a:gd name="connsiteY5" fmla="*/ 250047 h 843721"/>
                <a:gd name="connsiteX0" fmla="*/ 0 w 2814524"/>
                <a:gd name="connsiteY0" fmla="*/ 845163 h 845163"/>
                <a:gd name="connsiteX1" fmla="*/ 437165 w 2814524"/>
                <a:gd name="connsiteY1" fmla="*/ 394415 h 845163"/>
                <a:gd name="connsiteX2" fmla="*/ 796772 w 2814524"/>
                <a:gd name="connsiteY2" fmla="*/ 222543 h 845163"/>
                <a:gd name="connsiteX3" fmla="*/ 1595909 w 2814524"/>
                <a:gd name="connsiteY3" fmla="*/ 32400 h 845163"/>
                <a:gd name="connsiteX4" fmla="*/ 1942282 w 2814524"/>
                <a:gd name="connsiteY4" fmla="*/ 21665 h 845163"/>
                <a:gd name="connsiteX5" fmla="*/ 2814524 w 2814524"/>
                <a:gd name="connsiteY5" fmla="*/ 251489 h 845163"/>
                <a:gd name="connsiteX0" fmla="*/ 0 w 2814524"/>
                <a:gd name="connsiteY0" fmla="*/ 833744 h 833744"/>
                <a:gd name="connsiteX1" fmla="*/ 437165 w 2814524"/>
                <a:gd name="connsiteY1" fmla="*/ 382996 h 833744"/>
                <a:gd name="connsiteX2" fmla="*/ 796772 w 2814524"/>
                <a:gd name="connsiteY2" fmla="*/ 211124 h 833744"/>
                <a:gd name="connsiteX3" fmla="*/ 1595909 w 2814524"/>
                <a:gd name="connsiteY3" fmla="*/ 20981 h 833744"/>
                <a:gd name="connsiteX4" fmla="*/ 1931383 w 2814524"/>
                <a:gd name="connsiteY4" fmla="*/ 29437 h 833744"/>
                <a:gd name="connsiteX5" fmla="*/ 2814524 w 2814524"/>
                <a:gd name="connsiteY5" fmla="*/ 240070 h 833744"/>
                <a:gd name="connsiteX0" fmla="*/ 0 w 2811799"/>
                <a:gd name="connsiteY0" fmla="*/ 835813 h 835813"/>
                <a:gd name="connsiteX1" fmla="*/ 437165 w 2811799"/>
                <a:gd name="connsiteY1" fmla="*/ 385065 h 835813"/>
                <a:gd name="connsiteX2" fmla="*/ 796772 w 2811799"/>
                <a:gd name="connsiteY2" fmla="*/ 213193 h 835813"/>
                <a:gd name="connsiteX3" fmla="*/ 1595909 w 2811799"/>
                <a:gd name="connsiteY3" fmla="*/ 23050 h 835813"/>
                <a:gd name="connsiteX4" fmla="*/ 1931383 w 2811799"/>
                <a:gd name="connsiteY4" fmla="*/ 31506 h 835813"/>
                <a:gd name="connsiteX5" fmla="*/ 2811799 w 2811799"/>
                <a:gd name="connsiteY5" fmla="*/ 277361 h 835813"/>
                <a:gd name="connsiteX0" fmla="*/ 0 w 2811799"/>
                <a:gd name="connsiteY0" fmla="*/ 835617 h 835617"/>
                <a:gd name="connsiteX1" fmla="*/ 437165 w 2811799"/>
                <a:gd name="connsiteY1" fmla="*/ 384869 h 835617"/>
                <a:gd name="connsiteX2" fmla="*/ 757242 w 2811799"/>
                <a:gd name="connsiteY2" fmla="*/ 209923 h 835617"/>
                <a:gd name="connsiteX3" fmla="*/ 1595909 w 2811799"/>
                <a:gd name="connsiteY3" fmla="*/ 22854 h 835617"/>
                <a:gd name="connsiteX4" fmla="*/ 1931383 w 2811799"/>
                <a:gd name="connsiteY4" fmla="*/ 31310 h 835617"/>
                <a:gd name="connsiteX5" fmla="*/ 2811799 w 2811799"/>
                <a:gd name="connsiteY5" fmla="*/ 277165 h 835617"/>
                <a:gd name="connsiteX0" fmla="*/ 0 w 2811799"/>
                <a:gd name="connsiteY0" fmla="*/ 835617 h 835617"/>
                <a:gd name="connsiteX1" fmla="*/ 437165 w 2811799"/>
                <a:gd name="connsiteY1" fmla="*/ 384869 h 835617"/>
                <a:gd name="connsiteX2" fmla="*/ 757242 w 2811799"/>
                <a:gd name="connsiteY2" fmla="*/ 209923 h 835617"/>
                <a:gd name="connsiteX3" fmla="*/ 1595909 w 2811799"/>
                <a:gd name="connsiteY3" fmla="*/ 22854 h 835617"/>
                <a:gd name="connsiteX4" fmla="*/ 1931383 w 2811799"/>
                <a:gd name="connsiteY4" fmla="*/ 31310 h 835617"/>
                <a:gd name="connsiteX5" fmla="*/ 2811799 w 2811799"/>
                <a:gd name="connsiteY5" fmla="*/ 277165 h 835617"/>
                <a:gd name="connsiteX0" fmla="*/ 0 w 2811799"/>
                <a:gd name="connsiteY0" fmla="*/ 838316 h 838316"/>
                <a:gd name="connsiteX1" fmla="*/ 437165 w 2811799"/>
                <a:gd name="connsiteY1" fmla="*/ 387568 h 838316"/>
                <a:gd name="connsiteX2" fmla="*/ 757242 w 2811799"/>
                <a:gd name="connsiteY2" fmla="*/ 212622 h 838316"/>
                <a:gd name="connsiteX3" fmla="*/ 1595909 w 2811799"/>
                <a:gd name="connsiteY3" fmla="*/ 25553 h 838316"/>
                <a:gd name="connsiteX4" fmla="*/ 1931383 w 2811799"/>
                <a:gd name="connsiteY4" fmla="*/ 34009 h 838316"/>
                <a:gd name="connsiteX5" fmla="*/ 2811799 w 2811799"/>
                <a:gd name="connsiteY5" fmla="*/ 279864 h 838316"/>
                <a:gd name="connsiteX0" fmla="*/ 0 w 2811799"/>
                <a:gd name="connsiteY0" fmla="*/ 834856 h 834856"/>
                <a:gd name="connsiteX1" fmla="*/ 437165 w 2811799"/>
                <a:gd name="connsiteY1" fmla="*/ 384108 h 834856"/>
                <a:gd name="connsiteX2" fmla="*/ 743725 w 2811799"/>
                <a:gd name="connsiteY2" fmla="*/ 197257 h 834856"/>
                <a:gd name="connsiteX3" fmla="*/ 1595909 w 2811799"/>
                <a:gd name="connsiteY3" fmla="*/ 22093 h 834856"/>
                <a:gd name="connsiteX4" fmla="*/ 1931383 w 2811799"/>
                <a:gd name="connsiteY4" fmla="*/ 30549 h 834856"/>
                <a:gd name="connsiteX5" fmla="*/ 2811799 w 2811799"/>
                <a:gd name="connsiteY5" fmla="*/ 276404 h 834856"/>
                <a:gd name="connsiteX0" fmla="*/ 0 w 2811799"/>
                <a:gd name="connsiteY0" fmla="*/ 834856 h 834856"/>
                <a:gd name="connsiteX1" fmla="*/ 437165 w 2811799"/>
                <a:gd name="connsiteY1" fmla="*/ 384108 h 834856"/>
                <a:gd name="connsiteX2" fmla="*/ 743725 w 2811799"/>
                <a:gd name="connsiteY2" fmla="*/ 197257 h 834856"/>
                <a:gd name="connsiteX3" fmla="*/ 1595909 w 2811799"/>
                <a:gd name="connsiteY3" fmla="*/ 22093 h 834856"/>
                <a:gd name="connsiteX4" fmla="*/ 1931383 w 2811799"/>
                <a:gd name="connsiteY4" fmla="*/ 30549 h 834856"/>
                <a:gd name="connsiteX5" fmla="*/ 2811799 w 2811799"/>
                <a:gd name="connsiteY5" fmla="*/ 276404 h 834856"/>
                <a:gd name="connsiteX0" fmla="*/ 0 w 2787241"/>
                <a:gd name="connsiteY0" fmla="*/ 834298 h 834298"/>
                <a:gd name="connsiteX1" fmla="*/ 437165 w 2787241"/>
                <a:gd name="connsiteY1" fmla="*/ 383550 h 834298"/>
                <a:gd name="connsiteX2" fmla="*/ 743725 w 2787241"/>
                <a:gd name="connsiteY2" fmla="*/ 196699 h 834298"/>
                <a:gd name="connsiteX3" fmla="*/ 1595909 w 2787241"/>
                <a:gd name="connsiteY3" fmla="*/ 21535 h 834298"/>
                <a:gd name="connsiteX4" fmla="*/ 1931383 w 2787241"/>
                <a:gd name="connsiteY4" fmla="*/ 29991 h 834298"/>
                <a:gd name="connsiteX5" fmla="*/ 2787241 w 2787241"/>
                <a:gd name="connsiteY5" fmla="*/ 266701 h 83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87241" h="834298">
                  <a:moveTo>
                    <a:pt x="0" y="834298"/>
                  </a:moveTo>
                  <a:cubicBezTo>
                    <a:pt x="86830" y="755428"/>
                    <a:pt x="313211" y="489817"/>
                    <a:pt x="437165" y="383550"/>
                  </a:cubicBezTo>
                  <a:cubicBezTo>
                    <a:pt x="561119" y="277284"/>
                    <a:pt x="549142" y="236288"/>
                    <a:pt x="743725" y="196699"/>
                  </a:cubicBezTo>
                  <a:cubicBezTo>
                    <a:pt x="938821" y="157006"/>
                    <a:pt x="1397966" y="49320"/>
                    <a:pt x="1595909" y="21535"/>
                  </a:cubicBezTo>
                  <a:cubicBezTo>
                    <a:pt x="1793852" y="-6250"/>
                    <a:pt x="1732828" y="-10870"/>
                    <a:pt x="1931383" y="29991"/>
                  </a:cubicBezTo>
                  <a:cubicBezTo>
                    <a:pt x="2129938" y="70852"/>
                    <a:pt x="2510280" y="196245"/>
                    <a:pt x="2787241" y="266701"/>
                  </a:cubicBezTo>
                </a:path>
              </a:pathLst>
            </a:custGeom>
            <a:noFill/>
            <a:ln w="28575">
              <a:solidFill>
                <a:srgbClr val="91D5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F971400-9015-F132-5400-15A39068578F}"/>
                </a:ext>
              </a:extLst>
            </p:cNvPr>
            <p:cNvSpPr/>
            <p:nvPr/>
          </p:nvSpPr>
          <p:spPr>
            <a:xfrm>
              <a:off x="6245814" y="1785457"/>
              <a:ext cx="1987332" cy="694156"/>
            </a:xfrm>
            <a:custGeom>
              <a:avLst/>
              <a:gdLst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285750 w 2628900"/>
                <a:gd name="connsiteY7" fmla="*/ 495354 h 885879"/>
                <a:gd name="connsiteX8" fmla="*/ 295275 w 2628900"/>
                <a:gd name="connsiteY8" fmla="*/ 466779 h 885879"/>
                <a:gd name="connsiteX9" fmla="*/ 323850 w 2628900"/>
                <a:gd name="connsiteY9" fmla="*/ 447729 h 885879"/>
                <a:gd name="connsiteX10" fmla="*/ 352425 w 2628900"/>
                <a:gd name="connsiteY10" fmla="*/ 419154 h 885879"/>
                <a:gd name="connsiteX11" fmla="*/ 361950 w 2628900"/>
                <a:gd name="connsiteY11" fmla="*/ 390579 h 885879"/>
                <a:gd name="connsiteX12" fmla="*/ 476250 w 2628900"/>
                <a:gd name="connsiteY12" fmla="*/ 323904 h 885879"/>
                <a:gd name="connsiteX13" fmla="*/ 504825 w 2628900"/>
                <a:gd name="connsiteY13" fmla="*/ 304854 h 885879"/>
                <a:gd name="connsiteX14" fmla="*/ 638175 w 2628900"/>
                <a:gd name="connsiteY14" fmla="*/ 266754 h 885879"/>
                <a:gd name="connsiteX15" fmla="*/ 695325 w 2628900"/>
                <a:gd name="connsiteY15" fmla="*/ 247704 h 885879"/>
                <a:gd name="connsiteX16" fmla="*/ 790575 w 2628900"/>
                <a:gd name="connsiteY16" fmla="*/ 238179 h 885879"/>
                <a:gd name="connsiteX17" fmla="*/ 847725 w 2628900"/>
                <a:gd name="connsiteY17" fmla="*/ 228654 h 885879"/>
                <a:gd name="connsiteX18" fmla="*/ 942975 w 2628900"/>
                <a:gd name="connsiteY18" fmla="*/ 219129 h 885879"/>
                <a:gd name="connsiteX19" fmla="*/ 1047750 w 2628900"/>
                <a:gd name="connsiteY19" fmla="*/ 190554 h 885879"/>
                <a:gd name="connsiteX20" fmla="*/ 1076325 w 2628900"/>
                <a:gd name="connsiteY20" fmla="*/ 181029 h 885879"/>
                <a:gd name="connsiteX21" fmla="*/ 1114425 w 2628900"/>
                <a:gd name="connsiteY21" fmla="*/ 171504 h 885879"/>
                <a:gd name="connsiteX22" fmla="*/ 1219200 w 2628900"/>
                <a:gd name="connsiteY22" fmla="*/ 133404 h 885879"/>
                <a:gd name="connsiteX23" fmla="*/ 1247775 w 2628900"/>
                <a:gd name="connsiteY23" fmla="*/ 114354 h 885879"/>
                <a:gd name="connsiteX24" fmla="*/ 1314450 w 2628900"/>
                <a:gd name="connsiteY24" fmla="*/ 85779 h 885879"/>
                <a:gd name="connsiteX25" fmla="*/ 1400175 w 2628900"/>
                <a:gd name="connsiteY25" fmla="*/ 66729 h 885879"/>
                <a:gd name="connsiteX26" fmla="*/ 1457325 w 2628900"/>
                <a:gd name="connsiteY26" fmla="*/ 57204 h 885879"/>
                <a:gd name="connsiteX27" fmla="*/ 1590675 w 2628900"/>
                <a:gd name="connsiteY27" fmla="*/ 28629 h 885879"/>
                <a:gd name="connsiteX28" fmla="*/ 1685925 w 2628900"/>
                <a:gd name="connsiteY28" fmla="*/ 19104 h 885879"/>
                <a:gd name="connsiteX29" fmla="*/ 1724025 w 2628900"/>
                <a:gd name="connsiteY29" fmla="*/ 9579 h 885879"/>
                <a:gd name="connsiteX30" fmla="*/ 1752600 w 2628900"/>
                <a:gd name="connsiteY30" fmla="*/ 54 h 885879"/>
                <a:gd name="connsiteX31" fmla="*/ 1847850 w 2628900"/>
                <a:gd name="connsiteY31" fmla="*/ 19104 h 885879"/>
                <a:gd name="connsiteX32" fmla="*/ 1914525 w 2628900"/>
                <a:gd name="connsiteY32" fmla="*/ 28629 h 885879"/>
                <a:gd name="connsiteX33" fmla="*/ 1952625 w 2628900"/>
                <a:gd name="connsiteY33" fmla="*/ 38154 h 885879"/>
                <a:gd name="connsiteX34" fmla="*/ 2000250 w 2628900"/>
                <a:gd name="connsiteY34" fmla="*/ 47679 h 885879"/>
                <a:gd name="connsiteX35" fmla="*/ 2114550 w 2628900"/>
                <a:gd name="connsiteY35" fmla="*/ 76254 h 885879"/>
                <a:gd name="connsiteX36" fmla="*/ 2162175 w 2628900"/>
                <a:gd name="connsiteY36" fmla="*/ 95304 h 885879"/>
                <a:gd name="connsiteX37" fmla="*/ 2238375 w 2628900"/>
                <a:gd name="connsiteY37" fmla="*/ 114354 h 885879"/>
                <a:gd name="connsiteX38" fmla="*/ 2428875 w 2628900"/>
                <a:gd name="connsiteY38" fmla="*/ 152454 h 885879"/>
                <a:gd name="connsiteX39" fmla="*/ 2476500 w 2628900"/>
                <a:gd name="connsiteY39" fmla="*/ 171504 h 885879"/>
                <a:gd name="connsiteX40" fmla="*/ 2514600 w 2628900"/>
                <a:gd name="connsiteY40" fmla="*/ 181029 h 885879"/>
                <a:gd name="connsiteX41" fmla="*/ 2543175 w 2628900"/>
                <a:gd name="connsiteY41" fmla="*/ 190554 h 885879"/>
                <a:gd name="connsiteX42" fmla="*/ 2581275 w 2628900"/>
                <a:gd name="connsiteY42" fmla="*/ 200079 h 885879"/>
                <a:gd name="connsiteX43" fmla="*/ 2628900 w 2628900"/>
                <a:gd name="connsiteY43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285750 w 2628900"/>
                <a:gd name="connsiteY7" fmla="*/ 495354 h 885879"/>
                <a:gd name="connsiteX8" fmla="*/ 323850 w 2628900"/>
                <a:gd name="connsiteY8" fmla="*/ 447729 h 885879"/>
                <a:gd name="connsiteX9" fmla="*/ 352425 w 2628900"/>
                <a:gd name="connsiteY9" fmla="*/ 419154 h 885879"/>
                <a:gd name="connsiteX10" fmla="*/ 361950 w 2628900"/>
                <a:gd name="connsiteY10" fmla="*/ 390579 h 885879"/>
                <a:gd name="connsiteX11" fmla="*/ 476250 w 2628900"/>
                <a:gd name="connsiteY11" fmla="*/ 323904 h 885879"/>
                <a:gd name="connsiteX12" fmla="*/ 504825 w 2628900"/>
                <a:gd name="connsiteY12" fmla="*/ 304854 h 885879"/>
                <a:gd name="connsiteX13" fmla="*/ 638175 w 2628900"/>
                <a:gd name="connsiteY13" fmla="*/ 266754 h 885879"/>
                <a:gd name="connsiteX14" fmla="*/ 695325 w 2628900"/>
                <a:gd name="connsiteY14" fmla="*/ 247704 h 885879"/>
                <a:gd name="connsiteX15" fmla="*/ 790575 w 2628900"/>
                <a:gd name="connsiteY15" fmla="*/ 238179 h 885879"/>
                <a:gd name="connsiteX16" fmla="*/ 847725 w 2628900"/>
                <a:gd name="connsiteY16" fmla="*/ 228654 h 885879"/>
                <a:gd name="connsiteX17" fmla="*/ 942975 w 2628900"/>
                <a:gd name="connsiteY17" fmla="*/ 219129 h 885879"/>
                <a:gd name="connsiteX18" fmla="*/ 1047750 w 2628900"/>
                <a:gd name="connsiteY18" fmla="*/ 190554 h 885879"/>
                <a:gd name="connsiteX19" fmla="*/ 1076325 w 2628900"/>
                <a:gd name="connsiteY19" fmla="*/ 181029 h 885879"/>
                <a:gd name="connsiteX20" fmla="*/ 1114425 w 2628900"/>
                <a:gd name="connsiteY20" fmla="*/ 171504 h 885879"/>
                <a:gd name="connsiteX21" fmla="*/ 1219200 w 2628900"/>
                <a:gd name="connsiteY21" fmla="*/ 133404 h 885879"/>
                <a:gd name="connsiteX22" fmla="*/ 1247775 w 2628900"/>
                <a:gd name="connsiteY22" fmla="*/ 114354 h 885879"/>
                <a:gd name="connsiteX23" fmla="*/ 1314450 w 2628900"/>
                <a:gd name="connsiteY23" fmla="*/ 85779 h 885879"/>
                <a:gd name="connsiteX24" fmla="*/ 1400175 w 2628900"/>
                <a:gd name="connsiteY24" fmla="*/ 66729 h 885879"/>
                <a:gd name="connsiteX25" fmla="*/ 1457325 w 2628900"/>
                <a:gd name="connsiteY25" fmla="*/ 57204 h 885879"/>
                <a:gd name="connsiteX26" fmla="*/ 1590675 w 2628900"/>
                <a:gd name="connsiteY26" fmla="*/ 28629 h 885879"/>
                <a:gd name="connsiteX27" fmla="*/ 1685925 w 2628900"/>
                <a:gd name="connsiteY27" fmla="*/ 19104 h 885879"/>
                <a:gd name="connsiteX28" fmla="*/ 1724025 w 2628900"/>
                <a:gd name="connsiteY28" fmla="*/ 9579 h 885879"/>
                <a:gd name="connsiteX29" fmla="*/ 1752600 w 2628900"/>
                <a:gd name="connsiteY29" fmla="*/ 54 h 885879"/>
                <a:gd name="connsiteX30" fmla="*/ 1847850 w 2628900"/>
                <a:gd name="connsiteY30" fmla="*/ 19104 h 885879"/>
                <a:gd name="connsiteX31" fmla="*/ 1914525 w 2628900"/>
                <a:gd name="connsiteY31" fmla="*/ 28629 h 885879"/>
                <a:gd name="connsiteX32" fmla="*/ 1952625 w 2628900"/>
                <a:gd name="connsiteY32" fmla="*/ 38154 h 885879"/>
                <a:gd name="connsiteX33" fmla="*/ 2000250 w 2628900"/>
                <a:gd name="connsiteY33" fmla="*/ 47679 h 885879"/>
                <a:gd name="connsiteX34" fmla="*/ 2114550 w 2628900"/>
                <a:gd name="connsiteY34" fmla="*/ 76254 h 885879"/>
                <a:gd name="connsiteX35" fmla="*/ 2162175 w 2628900"/>
                <a:gd name="connsiteY35" fmla="*/ 95304 h 885879"/>
                <a:gd name="connsiteX36" fmla="*/ 2238375 w 2628900"/>
                <a:gd name="connsiteY36" fmla="*/ 114354 h 885879"/>
                <a:gd name="connsiteX37" fmla="*/ 2428875 w 2628900"/>
                <a:gd name="connsiteY37" fmla="*/ 152454 h 885879"/>
                <a:gd name="connsiteX38" fmla="*/ 2476500 w 2628900"/>
                <a:gd name="connsiteY38" fmla="*/ 171504 h 885879"/>
                <a:gd name="connsiteX39" fmla="*/ 2514600 w 2628900"/>
                <a:gd name="connsiteY39" fmla="*/ 181029 h 885879"/>
                <a:gd name="connsiteX40" fmla="*/ 2543175 w 2628900"/>
                <a:gd name="connsiteY40" fmla="*/ 190554 h 885879"/>
                <a:gd name="connsiteX41" fmla="*/ 2581275 w 2628900"/>
                <a:gd name="connsiteY41" fmla="*/ 200079 h 885879"/>
                <a:gd name="connsiteX42" fmla="*/ 2628900 w 2628900"/>
                <a:gd name="connsiteY42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247650 w 2628900"/>
                <a:gd name="connsiteY6" fmla="*/ 542979 h 885879"/>
                <a:gd name="connsiteX7" fmla="*/ 323850 w 2628900"/>
                <a:gd name="connsiteY7" fmla="*/ 447729 h 885879"/>
                <a:gd name="connsiteX8" fmla="*/ 352425 w 2628900"/>
                <a:gd name="connsiteY8" fmla="*/ 419154 h 885879"/>
                <a:gd name="connsiteX9" fmla="*/ 361950 w 2628900"/>
                <a:gd name="connsiteY9" fmla="*/ 390579 h 885879"/>
                <a:gd name="connsiteX10" fmla="*/ 476250 w 2628900"/>
                <a:gd name="connsiteY10" fmla="*/ 323904 h 885879"/>
                <a:gd name="connsiteX11" fmla="*/ 504825 w 2628900"/>
                <a:gd name="connsiteY11" fmla="*/ 304854 h 885879"/>
                <a:gd name="connsiteX12" fmla="*/ 638175 w 2628900"/>
                <a:gd name="connsiteY12" fmla="*/ 266754 h 885879"/>
                <a:gd name="connsiteX13" fmla="*/ 695325 w 2628900"/>
                <a:gd name="connsiteY13" fmla="*/ 247704 h 885879"/>
                <a:gd name="connsiteX14" fmla="*/ 790575 w 2628900"/>
                <a:gd name="connsiteY14" fmla="*/ 238179 h 885879"/>
                <a:gd name="connsiteX15" fmla="*/ 847725 w 2628900"/>
                <a:gd name="connsiteY15" fmla="*/ 228654 h 885879"/>
                <a:gd name="connsiteX16" fmla="*/ 942975 w 2628900"/>
                <a:gd name="connsiteY16" fmla="*/ 219129 h 885879"/>
                <a:gd name="connsiteX17" fmla="*/ 1047750 w 2628900"/>
                <a:gd name="connsiteY17" fmla="*/ 190554 h 885879"/>
                <a:gd name="connsiteX18" fmla="*/ 1076325 w 2628900"/>
                <a:gd name="connsiteY18" fmla="*/ 181029 h 885879"/>
                <a:gd name="connsiteX19" fmla="*/ 1114425 w 2628900"/>
                <a:gd name="connsiteY19" fmla="*/ 171504 h 885879"/>
                <a:gd name="connsiteX20" fmla="*/ 1219200 w 2628900"/>
                <a:gd name="connsiteY20" fmla="*/ 133404 h 885879"/>
                <a:gd name="connsiteX21" fmla="*/ 1247775 w 2628900"/>
                <a:gd name="connsiteY21" fmla="*/ 114354 h 885879"/>
                <a:gd name="connsiteX22" fmla="*/ 1314450 w 2628900"/>
                <a:gd name="connsiteY22" fmla="*/ 85779 h 885879"/>
                <a:gd name="connsiteX23" fmla="*/ 1400175 w 2628900"/>
                <a:gd name="connsiteY23" fmla="*/ 66729 h 885879"/>
                <a:gd name="connsiteX24" fmla="*/ 1457325 w 2628900"/>
                <a:gd name="connsiteY24" fmla="*/ 57204 h 885879"/>
                <a:gd name="connsiteX25" fmla="*/ 1590675 w 2628900"/>
                <a:gd name="connsiteY25" fmla="*/ 28629 h 885879"/>
                <a:gd name="connsiteX26" fmla="*/ 1685925 w 2628900"/>
                <a:gd name="connsiteY26" fmla="*/ 19104 h 885879"/>
                <a:gd name="connsiteX27" fmla="*/ 1724025 w 2628900"/>
                <a:gd name="connsiteY27" fmla="*/ 9579 h 885879"/>
                <a:gd name="connsiteX28" fmla="*/ 1752600 w 2628900"/>
                <a:gd name="connsiteY28" fmla="*/ 54 h 885879"/>
                <a:gd name="connsiteX29" fmla="*/ 1847850 w 2628900"/>
                <a:gd name="connsiteY29" fmla="*/ 19104 h 885879"/>
                <a:gd name="connsiteX30" fmla="*/ 1914525 w 2628900"/>
                <a:gd name="connsiteY30" fmla="*/ 28629 h 885879"/>
                <a:gd name="connsiteX31" fmla="*/ 1952625 w 2628900"/>
                <a:gd name="connsiteY31" fmla="*/ 38154 h 885879"/>
                <a:gd name="connsiteX32" fmla="*/ 2000250 w 2628900"/>
                <a:gd name="connsiteY32" fmla="*/ 47679 h 885879"/>
                <a:gd name="connsiteX33" fmla="*/ 2114550 w 2628900"/>
                <a:gd name="connsiteY33" fmla="*/ 76254 h 885879"/>
                <a:gd name="connsiteX34" fmla="*/ 2162175 w 2628900"/>
                <a:gd name="connsiteY34" fmla="*/ 95304 h 885879"/>
                <a:gd name="connsiteX35" fmla="*/ 2238375 w 2628900"/>
                <a:gd name="connsiteY35" fmla="*/ 114354 h 885879"/>
                <a:gd name="connsiteX36" fmla="*/ 2428875 w 2628900"/>
                <a:gd name="connsiteY36" fmla="*/ 152454 h 885879"/>
                <a:gd name="connsiteX37" fmla="*/ 2476500 w 2628900"/>
                <a:gd name="connsiteY37" fmla="*/ 171504 h 885879"/>
                <a:gd name="connsiteX38" fmla="*/ 2514600 w 2628900"/>
                <a:gd name="connsiteY38" fmla="*/ 181029 h 885879"/>
                <a:gd name="connsiteX39" fmla="*/ 2543175 w 2628900"/>
                <a:gd name="connsiteY39" fmla="*/ 190554 h 885879"/>
                <a:gd name="connsiteX40" fmla="*/ 2581275 w 2628900"/>
                <a:gd name="connsiteY40" fmla="*/ 200079 h 885879"/>
                <a:gd name="connsiteX41" fmla="*/ 2628900 w 2628900"/>
                <a:gd name="connsiteY41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219075 w 2628900"/>
                <a:gd name="connsiteY5" fmla="*/ 571554 h 885879"/>
                <a:gd name="connsiteX6" fmla="*/ 323850 w 2628900"/>
                <a:gd name="connsiteY6" fmla="*/ 447729 h 885879"/>
                <a:gd name="connsiteX7" fmla="*/ 352425 w 2628900"/>
                <a:gd name="connsiteY7" fmla="*/ 419154 h 885879"/>
                <a:gd name="connsiteX8" fmla="*/ 361950 w 2628900"/>
                <a:gd name="connsiteY8" fmla="*/ 390579 h 885879"/>
                <a:gd name="connsiteX9" fmla="*/ 476250 w 2628900"/>
                <a:gd name="connsiteY9" fmla="*/ 323904 h 885879"/>
                <a:gd name="connsiteX10" fmla="*/ 504825 w 2628900"/>
                <a:gd name="connsiteY10" fmla="*/ 304854 h 885879"/>
                <a:gd name="connsiteX11" fmla="*/ 638175 w 2628900"/>
                <a:gd name="connsiteY11" fmla="*/ 266754 h 885879"/>
                <a:gd name="connsiteX12" fmla="*/ 695325 w 2628900"/>
                <a:gd name="connsiteY12" fmla="*/ 247704 h 885879"/>
                <a:gd name="connsiteX13" fmla="*/ 790575 w 2628900"/>
                <a:gd name="connsiteY13" fmla="*/ 238179 h 885879"/>
                <a:gd name="connsiteX14" fmla="*/ 847725 w 2628900"/>
                <a:gd name="connsiteY14" fmla="*/ 228654 h 885879"/>
                <a:gd name="connsiteX15" fmla="*/ 942975 w 2628900"/>
                <a:gd name="connsiteY15" fmla="*/ 219129 h 885879"/>
                <a:gd name="connsiteX16" fmla="*/ 1047750 w 2628900"/>
                <a:gd name="connsiteY16" fmla="*/ 190554 h 885879"/>
                <a:gd name="connsiteX17" fmla="*/ 1076325 w 2628900"/>
                <a:gd name="connsiteY17" fmla="*/ 181029 h 885879"/>
                <a:gd name="connsiteX18" fmla="*/ 1114425 w 2628900"/>
                <a:gd name="connsiteY18" fmla="*/ 171504 h 885879"/>
                <a:gd name="connsiteX19" fmla="*/ 1219200 w 2628900"/>
                <a:gd name="connsiteY19" fmla="*/ 133404 h 885879"/>
                <a:gd name="connsiteX20" fmla="*/ 1247775 w 2628900"/>
                <a:gd name="connsiteY20" fmla="*/ 114354 h 885879"/>
                <a:gd name="connsiteX21" fmla="*/ 1314450 w 2628900"/>
                <a:gd name="connsiteY21" fmla="*/ 85779 h 885879"/>
                <a:gd name="connsiteX22" fmla="*/ 1400175 w 2628900"/>
                <a:gd name="connsiteY22" fmla="*/ 66729 h 885879"/>
                <a:gd name="connsiteX23" fmla="*/ 1457325 w 2628900"/>
                <a:gd name="connsiteY23" fmla="*/ 57204 h 885879"/>
                <a:gd name="connsiteX24" fmla="*/ 1590675 w 2628900"/>
                <a:gd name="connsiteY24" fmla="*/ 28629 h 885879"/>
                <a:gd name="connsiteX25" fmla="*/ 1685925 w 2628900"/>
                <a:gd name="connsiteY25" fmla="*/ 19104 h 885879"/>
                <a:gd name="connsiteX26" fmla="*/ 1724025 w 2628900"/>
                <a:gd name="connsiteY26" fmla="*/ 9579 h 885879"/>
                <a:gd name="connsiteX27" fmla="*/ 1752600 w 2628900"/>
                <a:gd name="connsiteY27" fmla="*/ 54 h 885879"/>
                <a:gd name="connsiteX28" fmla="*/ 1847850 w 2628900"/>
                <a:gd name="connsiteY28" fmla="*/ 19104 h 885879"/>
                <a:gd name="connsiteX29" fmla="*/ 1914525 w 2628900"/>
                <a:gd name="connsiteY29" fmla="*/ 28629 h 885879"/>
                <a:gd name="connsiteX30" fmla="*/ 1952625 w 2628900"/>
                <a:gd name="connsiteY30" fmla="*/ 38154 h 885879"/>
                <a:gd name="connsiteX31" fmla="*/ 2000250 w 2628900"/>
                <a:gd name="connsiteY31" fmla="*/ 47679 h 885879"/>
                <a:gd name="connsiteX32" fmla="*/ 2114550 w 2628900"/>
                <a:gd name="connsiteY32" fmla="*/ 76254 h 885879"/>
                <a:gd name="connsiteX33" fmla="*/ 2162175 w 2628900"/>
                <a:gd name="connsiteY33" fmla="*/ 95304 h 885879"/>
                <a:gd name="connsiteX34" fmla="*/ 2238375 w 2628900"/>
                <a:gd name="connsiteY34" fmla="*/ 114354 h 885879"/>
                <a:gd name="connsiteX35" fmla="*/ 2428875 w 2628900"/>
                <a:gd name="connsiteY35" fmla="*/ 152454 h 885879"/>
                <a:gd name="connsiteX36" fmla="*/ 2476500 w 2628900"/>
                <a:gd name="connsiteY36" fmla="*/ 171504 h 885879"/>
                <a:gd name="connsiteX37" fmla="*/ 2514600 w 2628900"/>
                <a:gd name="connsiteY37" fmla="*/ 181029 h 885879"/>
                <a:gd name="connsiteX38" fmla="*/ 2543175 w 2628900"/>
                <a:gd name="connsiteY38" fmla="*/ 190554 h 885879"/>
                <a:gd name="connsiteX39" fmla="*/ 2581275 w 2628900"/>
                <a:gd name="connsiteY39" fmla="*/ 200079 h 885879"/>
                <a:gd name="connsiteX40" fmla="*/ 2628900 w 2628900"/>
                <a:gd name="connsiteY40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171450 w 2628900"/>
                <a:gd name="connsiteY4" fmla="*/ 657279 h 885879"/>
                <a:gd name="connsiteX5" fmla="*/ 323850 w 2628900"/>
                <a:gd name="connsiteY5" fmla="*/ 447729 h 885879"/>
                <a:gd name="connsiteX6" fmla="*/ 352425 w 2628900"/>
                <a:gd name="connsiteY6" fmla="*/ 419154 h 885879"/>
                <a:gd name="connsiteX7" fmla="*/ 361950 w 2628900"/>
                <a:gd name="connsiteY7" fmla="*/ 390579 h 885879"/>
                <a:gd name="connsiteX8" fmla="*/ 476250 w 2628900"/>
                <a:gd name="connsiteY8" fmla="*/ 323904 h 885879"/>
                <a:gd name="connsiteX9" fmla="*/ 504825 w 2628900"/>
                <a:gd name="connsiteY9" fmla="*/ 304854 h 885879"/>
                <a:gd name="connsiteX10" fmla="*/ 638175 w 2628900"/>
                <a:gd name="connsiteY10" fmla="*/ 266754 h 885879"/>
                <a:gd name="connsiteX11" fmla="*/ 695325 w 2628900"/>
                <a:gd name="connsiteY11" fmla="*/ 247704 h 885879"/>
                <a:gd name="connsiteX12" fmla="*/ 790575 w 2628900"/>
                <a:gd name="connsiteY12" fmla="*/ 238179 h 885879"/>
                <a:gd name="connsiteX13" fmla="*/ 847725 w 2628900"/>
                <a:gd name="connsiteY13" fmla="*/ 228654 h 885879"/>
                <a:gd name="connsiteX14" fmla="*/ 942975 w 2628900"/>
                <a:gd name="connsiteY14" fmla="*/ 219129 h 885879"/>
                <a:gd name="connsiteX15" fmla="*/ 1047750 w 2628900"/>
                <a:gd name="connsiteY15" fmla="*/ 190554 h 885879"/>
                <a:gd name="connsiteX16" fmla="*/ 1076325 w 2628900"/>
                <a:gd name="connsiteY16" fmla="*/ 181029 h 885879"/>
                <a:gd name="connsiteX17" fmla="*/ 1114425 w 2628900"/>
                <a:gd name="connsiteY17" fmla="*/ 171504 h 885879"/>
                <a:gd name="connsiteX18" fmla="*/ 1219200 w 2628900"/>
                <a:gd name="connsiteY18" fmla="*/ 133404 h 885879"/>
                <a:gd name="connsiteX19" fmla="*/ 1247775 w 2628900"/>
                <a:gd name="connsiteY19" fmla="*/ 114354 h 885879"/>
                <a:gd name="connsiteX20" fmla="*/ 1314450 w 2628900"/>
                <a:gd name="connsiteY20" fmla="*/ 85779 h 885879"/>
                <a:gd name="connsiteX21" fmla="*/ 1400175 w 2628900"/>
                <a:gd name="connsiteY21" fmla="*/ 66729 h 885879"/>
                <a:gd name="connsiteX22" fmla="*/ 1457325 w 2628900"/>
                <a:gd name="connsiteY22" fmla="*/ 57204 h 885879"/>
                <a:gd name="connsiteX23" fmla="*/ 1590675 w 2628900"/>
                <a:gd name="connsiteY23" fmla="*/ 28629 h 885879"/>
                <a:gd name="connsiteX24" fmla="*/ 1685925 w 2628900"/>
                <a:gd name="connsiteY24" fmla="*/ 19104 h 885879"/>
                <a:gd name="connsiteX25" fmla="*/ 1724025 w 2628900"/>
                <a:gd name="connsiteY25" fmla="*/ 9579 h 885879"/>
                <a:gd name="connsiteX26" fmla="*/ 1752600 w 2628900"/>
                <a:gd name="connsiteY26" fmla="*/ 54 h 885879"/>
                <a:gd name="connsiteX27" fmla="*/ 1847850 w 2628900"/>
                <a:gd name="connsiteY27" fmla="*/ 19104 h 885879"/>
                <a:gd name="connsiteX28" fmla="*/ 1914525 w 2628900"/>
                <a:gd name="connsiteY28" fmla="*/ 28629 h 885879"/>
                <a:gd name="connsiteX29" fmla="*/ 1952625 w 2628900"/>
                <a:gd name="connsiteY29" fmla="*/ 38154 h 885879"/>
                <a:gd name="connsiteX30" fmla="*/ 2000250 w 2628900"/>
                <a:gd name="connsiteY30" fmla="*/ 47679 h 885879"/>
                <a:gd name="connsiteX31" fmla="*/ 2114550 w 2628900"/>
                <a:gd name="connsiteY31" fmla="*/ 76254 h 885879"/>
                <a:gd name="connsiteX32" fmla="*/ 2162175 w 2628900"/>
                <a:gd name="connsiteY32" fmla="*/ 95304 h 885879"/>
                <a:gd name="connsiteX33" fmla="*/ 2238375 w 2628900"/>
                <a:gd name="connsiteY33" fmla="*/ 114354 h 885879"/>
                <a:gd name="connsiteX34" fmla="*/ 2428875 w 2628900"/>
                <a:gd name="connsiteY34" fmla="*/ 152454 h 885879"/>
                <a:gd name="connsiteX35" fmla="*/ 2476500 w 2628900"/>
                <a:gd name="connsiteY35" fmla="*/ 171504 h 885879"/>
                <a:gd name="connsiteX36" fmla="*/ 2514600 w 2628900"/>
                <a:gd name="connsiteY36" fmla="*/ 181029 h 885879"/>
                <a:gd name="connsiteX37" fmla="*/ 2543175 w 2628900"/>
                <a:gd name="connsiteY37" fmla="*/ 190554 h 885879"/>
                <a:gd name="connsiteX38" fmla="*/ 2581275 w 2628900"/>
                <a:gd name="connsiteY38" fmla="*/ 200079 h 885879"/>
                <a:gd name="connsiteX39" fmla="*/ 2628900 w 2628900"/>
                <a:gd name="connsiteY39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133350 w 2628900"/>
                <a:gd name="connsiteY3" fmla="*/ 695379 h 885879"/>
                <a:gd name="connsiteX4" fmla="*/ 323850 w 2628900"/>
                <a:gd name="connsiteY4" fmla="*/ 447729 h 885879"/>
                <a:gd name="connsiteX5" fmla="*/ 352425 w 2628900"/>
                <a:gd name="connsiteY5" fmla="*/ 419154 h 885879"/>
                <a:gd name="connsiteX6" fmla="*/ 361950 w 2628900"/>
                <a:gd name="connsiteY6" fmla="*/ 390579 h 885879"/>
                <a:gd name="connsiteX7" fmla="*/ 476250 w 2628900"/>
                <a:gd name="connsiteY7" fmla="*/ 323904 h 885879"/>
                <a:gd name="connsiteX8" fmla="*/ 504825 w 2628900"/>
                <a:gd name="connsiteY8" fmla="*/ 304854 h 885879"/>
                <a:gd name="connsiteX9" fmla="*/ 638175 w 2628900"/>
                <a:gd name="connsiteY9" fmla="*/ 266754 h 885879"/>
                <a:gd name="connsiteX10" fmla="*/ 695325 w 2628900"/>
                <a:gd name="connsiteY10" fmla="*/ 247704 h 885879"/>
                <a:gd name="connsiteX11" fmla="*/ 790575 w 2628900"/>
                <a:gd name="connsiteY11" fmla="*/ 238179 h 885879"/>
                <a:gd name="connsiteX12" fmla="*/ 847725 w 2628900"/>
                <a:gd name="connsiteY12" fmla="*/ 228654 h 885879"/>
                <a:gd name="connsiteX13" fmla="*/ 942975 w 2628900"/>
                <a:gd name="connsiteY13" fmla="*/ 219129 h 885879"/>
                <a:gd name="connsiteX14" fmla="*/ 1047750 w 2628900"/>
                <a:gd name="connsiteY14" fmla="*/ 190554 h 885879"/>
                <a:gd name="connsiteX15" fmla="*/ 1076325 w 2628900"/>
                <a:gd name="connsiteY15" fmla="*/ 181029 h 885879"/>
                <a:gd name="connsiteX16" fmla="*/ 1114425 w 2628900"/>
                <a:gd name="connsiteY16" fmla="*/ 171504 h 885879"/>
                <a:gd name="connsiteX17" fmla="*/ 1219200 w 2628900"/>
                <a:gd name="connsiteY17" fmla="*/ 133404 h 885879"/>
                <a:gd name="connsiteX18" fmla="*/ 1247775 w 2628900"/>
                <a:gd name="connsiteY18" fmla="*/ 114354 h 885879"/>
                <a:gd name="connsiteX19" fmla="*/ 1314450 w 2628900"/>
                <a:gd name="connsiteY19" fmla="*/ 85779 h 885879"/>
                <a:gd name="connsiteX20" fmla="*/ 1400175 w 2628900"/>
                <a:gd name="connsiteY20" fmla="*/ 66729 h 885879"/>
                <a:gd name="connsiteX21" fmla="*/ 1457325 w 2628900"/>
                <a:gd name="connsiteY21" fmla="*/ 57204 h 885879"/>
                <a:gd name="connsiteX22" fmla="*/ 1590675 w 2628900"/>
                <a:gd name="connsiteY22" fmla="*/ 28629 h 885879"/>
                <a:gd name="connsiteX23" fmla="*/ 1685925 w 2628900"/>
                <a:gd name="connsiteY23" fmla="*/ 19104 h 885879"/>
                <a:gd name="connsiteX24" fmla="*/ 1724025 w 2628900"/>
                <a:gd name="connsiteY24" fmla="*/ 9579 h 885879"/>
                <a:gd name="connsiteX25" fmla="*/ 1752600 w 2628900"/>
                <a:gd name="connsiteY25" fmla="*/ 54 h 885879"/>
                <a:gd name="connsiteX26" fmla="*/ 1847850 w 2628900"/>
                <a:gd name="connsiteY26" fmla="*/ 19104 h 885879"/>
                <a:gd name="connsiteX27" fmla="*/ 1914525 w 2628900"/>
                <a:gd name="connsiteY27" fmla="*/ 28629 h 885879"/>
                <a:gd name="connsiteX28" fmla="*/ 1952625 w 2628900"/>
                <a:gd name="connsiteY28" fmla="*/ 38154 h 885879"/>
                <a:gd name="connsiteX29" fmla="*/ 2000250 w 2628900"/>
                <a:gd name="connsiteY29" fmla="*/ 47679 h 885879"/>
                <a:gd name="connsiteX30" fmla="*/ 2114550 w 2628900"/>
                <a:gd name="connsiteY30" fmla="*/ 76254 h 885879"/>
                <a:gd name="connsiteX31" fmla="*/ 2162175 w 2628900"/>
                <a:gd name="connsiteY31" fmla="*/ 95304 h 885879"/>
                <a:gd name="connsiteX32" fmla="*/ 2238375 w 2628900"/>
                <a:gd name="connsiteY32" fmla="*/ 114354 h 885879"/>
                <a:gd name="connsiteX33" fmla="*/ 2428875 w 2628900"/>
                <a:gd name="connsiteY33" fmla="*/ 152454 h 885879"/>
                <a:gd name="connsiteX34" fmla="*/ 2476500 w 2628900"/>
                <a:gd name="connsiteY34" fmla="*/ 171504 h 885879"/>
                <a:gd name="connsiteX35" fmla="*/ 2514600 w 2628900"/>
                <a:gd name="connsiteY35" fmla="*/ 181029 h 885879"/>
                <a:gd name="connsiteX36" fmla="*/ 2543175 w 2628900"/>
                <a:gd name="connsiteY36" fmla="*/ 190554 h 885879"/>
                <a:gd name="connsiteX37" fmla="*/ 2581275 w 2628900"/>
                <a:gd name="connsiteY37" fmla="*/ 200079 h 885879"/>
                <a:gd name="connsiteX38" fmla="*/ 2628900 w 2628900"/>
                <a:gd name="connsiteY38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114300 w 2628900"/>
                <a:gd name="connsiteY2" fmla="*/ 733479 h 885879"/>
                <a:gd name="connsiteX3" fmla="*/ 323850 w 2628900"/>
                <a:gd name="connsiteY3" fmla="*/ 447729 h 885879"/>
                <a:gd name="connsiteX4" fmla="*/ 352425 w 2628900"/>
                <a:gd name="connsiteY4" fmla="*/ 419154 h 885879"/>
                <a:gd name="connsiteX5" fmla="*/ 361950 w 2628900"/>
                <a:gd name="connsiteY5" fmla="*/ 390579 h 885879"/>
                <a:gd name="connsiteX6" fmla="*/ 476250 w 2628900"/>
                <a:gd name="connsiteY6" fmla="*/ 323904 h 885879"/>
                <a:gd name="connsiteX7" fmla="*/ 504825 w 2628900"/>
                <a:gd name="connsiteY7" fmla="*/ 304854 h 885879"/>
                <a:gd name="connsiteX8" fmla="*/ 638175 w 2628900"/>
                <a:gd name="connsiteY8" fmla="*/ 266754 h 885879"/>
                <a:gd name="connsiteX9" fmla="*/ 695325 w 2628900"/>
                <a:gd name="connsiteY9" fmla="*/ 247704 h 885879"/>
                <a:gd name="connsiteX10" fmla="*/ 790575 w 2628900"/>
                <a:gd name="connsiteY10" fmla="*/ 238179 h 885879"/>
                <a:gd name="connsiteX11" fmla="*/ 847725 w 2628900"/>
                <a:gd name="connsiteY11" fmla="*/ 228654 h 885879"/>
                <a:gd name="connsiteX12" fmla="*/ 942975 w 2628900"/>
                <a:gd name="connsiteY12" fmla="*/ 219129 h 885879"/>
                <a:gd name="connsiteX13" fmla="*/ 1047750 w 2628900"/>
                <a:gd name="connsiteY13" fmla="*/ 190554 h 885879"/>
                <a:gd name="connsiteX14" fmla="*/ 1076325 w 2628900"/>
                <a:gd name="connsiteY14" fmla="*/ 181029 h 885879"/>
                <a:gd name="connsiteX15" fmla="*/ 1114425 w 2628900"/>
                <a:gd name="connsiteY15" fmla="*/ 171504 h 885879"/>
                <a:gd name="connsiteX16" fmla="*/ 1219200 w 2628900"/>
                <a:gd name="connsiteY16" fmla="*/ 133404 h 885879"/>
                <a:gd name="connsiteX17" fmla="*/ 1247775 w 2628900"/>
                <a:gd name="connsiteY17" fmla="*/ 114354 h 885879"/>
                <a:gd name="connsiteX18" fmla="*/ 1314450 w 2628900"/>
                <a:gd name="connsiteY18" fmla="*/ 85779 h 885879"/>
                <a:gd name="connsiteX19" fmla="*/ 1400175 w 2628900"/>
                <a:gd name="connsiteY19" fmla="*/ 66729 h 885879"/>
                <a:gd name="connsiteX20" fmla="*/ 1457325 w 2628900"/>
                <a:gd name="connsiteY20" fmla="*/ 57204 h 885879"/>
                <a:gd name="connsiteX21" fmla="*/ 1590675 w 2628900"/>
                <a:gd name="connsiteY21" fmla="*/ 28629 h 885879"/>
                <a:gd name="connsiteX22" fmla="*/ 1685925 w 2628900"/>
                <a:gd name="connsiteY22" fmla="*/ 19104 h 885879"/>
                <a:gd name="connsiteX23" fmla="*/ 1724025 w 2628900"/>
                <a:gd name="connsiteY23" fmla="*/ 9579 h 885879"/>
                <a:gd name="connsiteX24" fmla="*/ 1752600 w 2628900"/>
                <a:gd name="connsiteY24" fmla="*/ 54 h 885879"/>
                <a:gd name="connsiteX25" fmla="*/ 1847850 w 2628900"/>
                <a:gd name="connsiteY25" fmla="*/ 19104 h 885879"/>
                <a:gd name="connsiteX26" fmla="*/ 1914525 w 2628900"/>
                <a:gd name="connsiteY26" fmla="*/ 28629 h 885879"/>
                <a:gd name="connsiteX27" fmla="*/ 1952625 w 2628900"/>
                <a:gd name="connsiteY27" fmla="*/ 38154 h 885879"/>
                <a:gd name="connsiteX28" fmla="*/ 2000250 w 2628900"/>
                <a:gd name="connsiteY28" fmla="*/ 47679 h 885879"/>
                <a:gd name="connsiteX29" fmla="*/ 2114550 w 2628900"/>
                <a:gd name="connsiteY29" fmla="*/ 76254 h 885879"/>
                <a:gd name="connsiteX30" fmla="*/ 2162175 w 2628900"/>
                <a:gd name="connsiteY30" fmla="*/ 95304 h 885879"/>
                <a:gd name="connsiteX31" fmla="*/ 2238375 w 2628900"/>
                <a:gd name="connsiteY31" fmla="*/ 114354 h 885879"/>
                <a:gd name="connsiteX32" fmla="*/ 2428875 w 2628900"/>
                <a:gd name="connsiteY32" fmla="*/ 152454 h 885879"/>
                <a:gd name="connsiteX33" fmla="*/ 2476500 w 2628900"/>
                <a:gd name="connsiteY33" fmla="*/ 171504 h 885879"/>
                <a:gd name="connsiteX34" fmla="*/ 2514600 w 2628900"/>
                <a:gd name="connsiteY34" fmla="*/ 181029 h 885879"/>
                <a:gd name="connsiteX35" fmla="*/ 2543175 w 2628900"/>
                <a:gd name="connsiteY35" fmla="*/ 190554 h 885879"/>
                <a:gd name="connsiteX36" fmla="*/ 2581275 w 2628900"/>
                <a:gd name="connsiteY36" fmla="*/ 200079 h 885879"/>
                <a:gd name="connsiteX37" fmla="*/ 2628900 w 2628900"/>
                <a:gd name="connsiteY37" fmla="*/ 219129 h 885879"/>
                <a:gd name="connsiteX0" fmla="*/ 0 w 2628900"/>
                <a:gd name="connsiteY0" fmla="*/ 885879 h 885879"/>
                <a:gd name="connsiteX1" fmla="*/ 57150 w 2628900"/>
                <a:gd name="connsiteY1" fmla="*/ 800154 h 885879"/>
                <a:gd name="connsiteX2" fmla="*/ 323850 w 2628900"/>
                <a:gd name="connsiteY2" fmla="*/ 447729 h 885879"/>
                <a:gd name="connsiteX3" fmla="*/ 352425 w 2628900"/>
                <a:gd name="connsiteY3" fmla="*/ 419154 h 885879"/>
                <a:gd name="connsiteX4" fmla="*/ 361950 w 2628900"/>
                <a:gd name="connsiteY4" fmla="*/ 390579 h 885879"/>
                <a:gd name="connsiteX5" fmla="*/ 476250 w 2628900"/>
                <a:gd name="connsiteY5" fmla="*/ 323904 h 885879"/>
                <a:gd name="connsiteX6" fmla="*/ 504825 w 2628900"/>
                <a:gd name="connsiteY6" fmla="*/ 304854 h 885879"/>
                <a:gd name="connsiteX7" fmla="*/ 638175 w 2628900"/>
                <a:gd name="connsiteY7" fmla="*/ 266754 h 885879"/>
                <a:gd name="connsiteX8" fmla="*/ 695325 w 2628900"/>
                <a:gd name="connsiteY8" fmla="*/ 247704 h 885879"/>
                <a:gd name="connsiteX9" fmla="*/ 790575 w 2628900"/>
                <a:gd name="connsiteY9" fmla="*/ 238179 h 885879"/>
                <a:gd name="connsiteX10" fmla="*/ 847725 w 2628900"/>
                <a:gd name="connsiteY10" fmla="*/ 228654 h 885879"/>
                <a:gd name="connsiteX11" fmla="*/ 942975 w 2628900"/>
                <a:gd name="connsiteY11" fmla="*/ 219129 h 885879"/>
                <a:gd name="connsiteX12" fmla="*/ 1047750 w 2628900"/>
                <a:gd name="connsiteY12" fmla="*/ 190554 h 885879"/>
                <a:gd name="connsiteX13" fmla="*/ 1076325 w 2628900"/>
                <a:gd name="connsiteY13" fmla="*/ 181029 h 885879"/>
                <a:gd name="connsiteX14" fmla="*/ 1114425 w 2628900"/>
                <a:gd name="connsiteY14" fmla="*/ 171504 h 885879"/>
                <a:gd name="connsiteX15" fmla="*/ 1219200 w 2628900"/>
                <a:gd name="connsiteY15" fmla="*/ 133404 h 885879"/>
                <a:gd name="connsiteX16" fmla="*/ 1247775 w 2628900"/>
                <a:gd name="connsiteY16" fmla="*/ 114354 h 885879"/>
                <a:gd name="connsiteX17" fmla="*/ 1314450 w 2628900"/>
                <a:gd name="connsiteY17" fmla="*/ 85779 h 885879"/>
                <a:gd name="connsiteX18" fmla="*/ 1400175 w 2628900"/>
                <a:gd name="connsiteY18" fmla="*/ 66729 h 885879"/>
                <a:gd name="connsiteX19" fmla="*/ 1457325 w 2628900"/>
                <a:gd name="connsiteY19" fmla="*/ 57204 h 885879"/>
                <a:gd name="connsiteX20" fmla="*/ 1590675 w 2628900"/>
                <a:gd name="connsiteY20" fmla="*/ 28629 h 885879"/>
                <a:gd name="connsiteX21" fmla="*/ 1685925 w 2628900"/>
                <a:gd name="connsiteY21" fmla="*/ 19104 h 885879"/>
                <a:gd name="connsiteX22" fmla="*/ 1724025 w 2628900"/>
                <a:gd name="connsiteY22" fmla="*/ 9579 h 885879"/>
                <a:gd name="connsiteX23" fmla="*/ 1752600 w 2628900"/>
                <a:gd name="connsiteY23" fmla="*/ 54 h 885879"/>
                <a:gd name="connsiteX24" fmla="*/ 1847850 w 2628900"/>
                <a:gd name="connsiteY24" fmla="*/ 19104 h 885879"/>
                <a:gd name="connsiteX25" fmla="*/ 1914525 w 2628900"/>
                <a:gd name="connsiteY25" fmla="*/ 28629 h 885879"/>
                <a:gd name="connsiteX26" fmla="*/ 1952625 w 2628900"/>
                <a:gd name="connsiteY26" fmla="*/ 38154 h 885879"/>
                <a:gd name="connsiteX27" fmla="*/ 2000250 w 2628900"/>
                <a:gd name="connsiteY27" fmla="*/ 47679 h 885879"/>
                <a:gd name="connsiteX28" fmla="*/ 2114550 w 2628900"/>
                <a:gd name="connsiteY28" fmla="*/ 76254 h 885879"/>
                <a:gd name="connsiteX29" fmla="*/ 2162175 w 2628900"/>
                <a:gd name="connsiteY29" fmla="*/ 95304 h 885879"/>
                <a:gd name="connsiteX30" fmla="*/ 2238375 w 2628900"/>
                <a:gd name="connsiteY30" fmla="*/ 114354 h 885879"/>
                <a:gd name="connsiteX31" fmla="*/ 2428875 w 2628900"/>
                <a:gd name="connsiteY31" fmla="*/ 152454 h 885879"/>
                <a:gd name="connsiteX32" fmla="*/ 2476500 w 2628900"/>
                <a:gd name="connsiteY32" fmla="*/ 171504 h 885879"/>
                <a:gd name="connsiteX33" fmla="*/ 2514600 w 2628900"/>
                <a:gd name="connsiteY33" fmla="*/ 181029 h 885879"/>
                <a:gd name="connsiteX34" fmla="*/ 2543175 w 2628900"/>
                <a:gd name="connsiteY34" fmla="*/ 190554 h 885879"/>
                <a:gd name="connsiteX35" fmla="*/ 2581275 w 2628900"/>
                <a:gd name="connsiteY35" fmla="*/ 200079 h 885879"/>
                <a:gd name="connsiteX36" fmla="*/ 2628900 w 2628900"/>
                <a:gd name="connsiteY36" fmla="*/ 219129 h 885879"/>
                <a:gd name="connsiteX0" fmla="*/ 0 w 2628900"/>
                <a:gd name="connsiteY0" fmla="*/ 885879 h 885879"/>
                <a:gd name="connsiteX1" fmla="*/ 323850 w 2628900"/>
                <a:gd name="connsiteY1" fmla="*/ 447729 h 885879"/>
                <a:gd name="connsiteX2" fmla="*/ 352425 w 2628900"/>
                <a:gd name="connsiteY2" fmla="*/ 419154 h 885879"/>
                <a:gd name="connsiteX3" fmla="*/ 361950 w 2628900"/>
                <a:gd name="connsiteY3" fmla="*/ 390579 h 885879"/>
                <a:gd name="connsiteX4" fmla="*/ 476250 w 2628900"/>
                <a:gd name="connsiteY4" fmla="*/ 323904 h 885879"/>
                <a:gd name="connsiteX5" fmla="*/ 504825 w 2628900"/>
                <a:gd name="connsiteY5" fmla="*/ 304854 h 885879"/>
                <a:gd name="connsiteX6" fmla="*/ 638175 w 2628900"/>
                <a:gd name="connsiteY6" fmla="*/ 266754 h 885879"/>
                <a:gd name="connsiteX7" fmla="*/ 695325 w 2628900"/>
                <a:gd name="connsiteY7" fmla="*/ 247704 h 885879"/>
                <a:gd name="connsiteX8" fmla="*/ 790575 w 2628900"/>
                <a:gd name="connsiteY8" fmla="*/ 238179 h 885879"/>
                <a:gd name="connsiteX9" fmla="*/ 847725 w 2628900"/>
                <a:gd name="connsiteY9" fmla="*/ 228654 h 885879"/>
                <a:gd name="connsiteX10" fmla="*/ 942975 w 2628900"/>
                <a:gd name="connsiteY10" fmla="*/ 219129 h 885879"/>
                <a:gd name="connsiteX11" fmla="*/ 1047750 w 2628900"/>
                <a:gd name="connsiteY11" fmla="*/ 190554 h 885879"/>
                <a:gd name="connsiteX12" fmla="*/ 1076325 w 2628900"/>
                <a:gd name="connsiteY12" fmla="*/ 181029 h 885879"/>
                <a:gd name="connsiteX13" fmla="*/ 1114425 w 2628900"/>
                <a:gd name="connsiteY13" fmla="*/ 171504 h 885879"/>
                <a:gd name="connsiteX14" fmla="*/ 1219200 w 2628900"/>
                <a:gd name="connsiteY14" fmla="*/ 133404 h 885879"/>
                <a:gd name="connsiteX15" fmla="*/ 1247775 w 2628900"/>
                <a:gd name="connsiteY15" fmla="*/ 114354 h 885879"/>
                <a:gd name="connsiteX16" fmla="*/ 1314450 w 2628900"/>
                <a:gd name="connsiteY16" fmla="*/ 85779 h 885879"/>
                <a:gd name="connsiteX17" fmla="*/ 1400175 w 2628900"/>
                <a:gd name="connsiteY17" fmla="*/ 66729 h 885879"/>
                <a:gd name="connsiteX18" fmla="*/ 1457325 w 2628900"/>
                <a:gd name="connsiteY18" fmla="*/ 57204 h 885879"/>
                <a:gd name="connsiteX19" fmla="*/ 1590675 w 2628900"/>
                <a:gd name="connsiteY19" fmla="*/ 28629 h 885879"/>
                <a:gd name="connsiteX20" fmla="*/ 1685925 w 2628900"/>
                <a:gd name="connsiteY20" fmla="*/ 19104 h 885879"/>
                <a:gd name="connsiteX21" fmla="*/ 1724025 w 2628900"/>
                <a:gd name="connsiteY21" fmla="*/ 9579 h 885879"/>
                <a:gd name="connsiteX22" fmla="*/ 1752600 w 2628900"/>
                <a:gd name="connsiteY22" fmla="*/ 54 h 885879"/>
                <a:gd name="connsiteX23" fmla="*/ 1847850 w 2628900"/>
                <a:gd name="connsiteY23" fmla="*/ 19104 h 885879"/>
                <a:gd name="connsiteX24" fmla="*/ 1914525 w 2628900"/>
                <a:gd name="connsiteY24" fmla="*/ 28629 h 885879"/>
                <a:gd name="connsiteX25" fmla="*/ 1952625 w 2628900"/>
                <a:gd name="connsiteY25" fmla="*/ 38154 h 885879"/>
                <a:gd name="connsiteX26" fmla="*/ 2000250 w 2628900"/>
                <a:gd name="connsiteY26" fmla="*/ 47679 h 885879"/>
                <a:gd name="connsiteX27" fmla="*/ 2114550 w 2628900"/>
                <a:gd name="connsiteY27" fmla="*/ 76254 h 885879"/>
                <a:gd name="connsiteX28" fmla="*/ 2162175 w 2628900"/>
                <a:gd name="connsiteY28" fmla="*/ 95304 h 885879"/>
                <a:gd name="connsiteX29" fmla="*/ 2238375 w 2628900"/>
                <a:gd name="connsiteY29" fmla="*/ 114354 h 885879"/>
                <a:gd name="connsiteX30" fmla="*/ 2428875 w 2628900"/>
                <a:gd name="connsiteY30" fmla="*/ 152454 h 885879"/>
                <a:gd name="connsiteX31" fmla="*/ 2476500 w 2628900"/>
                <a:gd name="connsiteY31" fmla="*/ 171504 h 885879"/>
                <a:gd name="connsiteX32" fmla="*/ 2514600 w 2628900"/>
                <a:gd name="connsiteY32" fmla="*/ 181029 h 885879"/>
                <a:gd name="connsiteX33" fmla="*/ 2543175 w 2628900"/>
                <a:gd name="connsiteY33" fmla="*/ 190554 h 885879"/>
                <a:gd name="connsiteX34" fmla="*/ 2581275 w 2628900"/>
                <a:gd name="connsiteY34" fmla="*/ 200079 h 885879"/>
                <a:gd name="connsiteX35" fmla="*/ 2628900 w 2628900"/>
                <a:gd name="connsiteY35" fmla="*/ 219129 h 885879"/>
                <a:gd name="connsiteX0" fmla="*/ 0 w 2628900"/>
                <a:gd name="connsiteY0" fmla="*/ 885879 h 885879"/>
                <a:gd name="connsiteX1" fmla="*/ 191060 w 2628900"/>
                <a:gd name="connsiteY1" fmla="*/ 638789 h 885879"/>
                <a:gd name="connsiteX2" fmla="*/ 323850 w 2628900"/>
                <a:gd name="connsiteY2" fmla="*/ 447729 h 885879"/>
                <a:gd name="connsiteX3" fmla="*/ 352425 w 2628900"/>
                <a:gd name="connsiteY3" fmla="*/ 419154 h 885879"/>
                <a:gd name="connsiteX4" fmla="*/ 361950 w 2628900"/>
                <a:gd name="connsiteY4" fmla="*/ 390579 h 885879"/>
                <a:gd name="connsiteX5" fmla="*/ 476250 w 2628900"/>
                <a:gd name="connsiteY5" fmla="*/ 323904 h 885879"/>
                <a:gd name="connsiteX6" fmla="*/ 504825 w 2628900"/>
                <a:gd name="connsiteY6" fmla="*/ 304854 h 885879"/>
                <a:gd name="connsiteX7" fmla="*/ 638175 w 2628900"/>
                <a:gd name="connsiteY7" fmla="*/ 266754 h 885879"/>
                <a:gd name="connsiteX8" fmla="*/ 695325 w 2628900"/>
                <a:gd name="connsiteY8" fmla="*/ 247704 h 885879"/>
                <a:gd name="connsiteX9" fmla="*/ 790575 w 2628900"/>
                <a:gd name="connsiteY9" fmla="*/ 238179 h 885879"/>
                <a:gd name="connsiteX10" fmla="*/ 847725 w 2628900"/>
                <a:gd name="connsiteY10" fmla="*/ 228654 h 885879"/>
                <a:gd name="connsiteX11" fmla="*/ 942975 w 2628900"/>
                <a:gd name="connsiteY11" fmla="*/ 219129 h 885879"/>
                <a:gd name="connsiteX12" fmla="*/ 1047750 w 2628900"/>
                <a:gd name="connsiteY12" fmla="*/ 190554 h 885879"/>
                <a:gd name="connsiteX13" fmla="*/ 1076325 w 2628900"/>
                <a:gd name="connsiteY13" fmla="*/ 181029 h 885879"/>
                <a:gd name="connsiteX14" fmla="*/ 1114425 w 2628900"/>
                <a:gd name="connsiteY14" fmla="*/ 171504 h 885879"/>
                <a:gd name="connsiteX15" fmla="*/ 1219200 w 2628900"/>
                <a:gd name="connsiteY15" fmla="*/ 133404 h 885879"/>
                <a:gd name="connsiteX16" fmla="*/ 1247775 w 2628900"/>
                <a:gd name="connsiteY16" fmla="*/ 114354 h 885879"/>
                <a:gd name="connsiteX17" fmla="*/ 1314450 w 2628900"/>
                <a:gd name="connsiteY17" fmla="*/ 85779 h 885879"/>
                <a:gd name="connsiteX18" fmla="*/ 1400175 w 2628900"/>
                <a:gd name="connsiteY18" fmla="*/ 66729 h 885879"/>
                <a:gd name="connsiteX19" fmla="*/ 1457325 w 2628900"/>
                <a:gd name="connsiteY19" fmla="*/ 57204 h 885879"/>
                <a:gd name="connsiteX20" fmla="*/ 1590675 w 2628900"/>
                <a:gd name="connsiteY20" fmla="*/ 28629 h 885879"/>
                <a:gd name="connsiteX21" fmla="*/ 1685925 w 2628900"/>
                <a:gd name="connsiteY21" fmla="*/ 19104 h 885879"/>
                <a:gd name="connsiteX22" fmla="*/ 1724025 w 2628900"/>
                <a:gd name="connsiteY22" fmla="*/ 9579 h 885879"/>
                <a:gd name="connsiteX23" fmla="*/ 1752600 w 2628900"/>
                <a:gd name="connsiteY23" fmla="*/ 54 h 885879"/>
                <a:gd name="connsiteX24" fmla="*/ 1847850 w 2628900"/>
                <a:gd name="connsiteY24" fmla="*/ 19104 h 885879"/>
                <a:gd name="connsiteX25" fmla="*/ 1914525 w 2628900"/>
                <a:gd name="connsiteY25" fmla="*/ 28629 h 885879"/>
                <a:gd name="connsiteX26" fmla="*/ 1952625 w 2628900"/>
                <a:gd name="connsiteY26" fmla="*/ 38154 h 885879"/>
                <a:gd name="connsiteX27" fmla="*/ 2000250 w 2628900"/>
                <a:gd name="connsiteY27" fmla="*/ 47679 h 885879"/>
                <a:gd name="connsiteX28" fmla="*/ 2114550 w 2628900"/>
                <a:gd name="connsiteY28" fmla="*/ 76254 h 885879"/>
                <a:gd name="connsiteX29" fmla="*/ 2162175 w 2628900"/>
                <a:gd name="connsiteY29" fmla="*/ 95304 h 885879"/>
                <a:gd name="connsiteX30" fmla="*/ 2238375 w 2628900"/>
                <a:gd name="connsiteY30" fmla="*/ 114354 h 885879"/>
                <a:gd name="connsiteX31" fmla="*/ 2428875 w 2628900"/>
                <a:gd name="connsiteY31" fmla="*/ 152454 h 885879"/>
                <a:gd name="connsiteX32" fmla="*/ 2476500 w 2628900"/>
                <a:gd name="connsiteY32" fmla="*/ 171504 h 885879"/>
                <a:gd name="connsiteX33" fmla="*/ 2514600 w 2628900"/>
                <a:gd name="connsiteY33" fmla="*/ 181029 h 885879"/>
                <a:gd name="connsiteX34" fmla="*/ 2543175 w 2628900"/>
                <a:gd name="connsiteY34" fmla="*/ 190554 h 885879"/>
                <a:gd name="connsiteX35" fmla="*/ 2581275 w 2628900"/>
                <a:gd name="connsiteY35" fmla="*/ 200079 h 885879"/>
                <a:gd name="connsiteX36" fmla="*/ 2628900 w 2628900"/>
                <a:gd name="connsiteY36" fmla="*/ 219129 h 885879"/>
                <a:gd name="connsiteX0" fmla="*/ 0 w 2628900"/>
                <a:gd name="connsiteY0" fmla="*/ 885879 h 885879"/>
                <a:gd name="connsiteX1" fmla="*/ 323850 w 2628900"/>
                <a:gd name="connsiteY1" fmla="*/ 447729 h 885879"/>
                <a:gd name="connsiteX2" fmla="*/ 352425 w 2628900"/>
                <a:gd name="connsiteY2" fmla="*/ 419154 h 885879"/>
                <a:gd name="connsiteX3" fmla="*/ 361950 w 2628900"/>
                <a:gd name="connsiteY3" fmla="*/ 390579 h 885879"/>
                <a:gd name="connsiteX4" fmla="*/ 476250 w 2628900"/>
                <a:gd name="connsiteY4" fmla="*/ 323904 h 885879"/>
                <a:gd name="connsiteX5" fmla="*/ 504825 w 2628900"/>
                <a:gd name="connsiteY5" fmla="*/ 304854 h 885879"/>
                <a:gd name="connsiteX6" fmla="*/ 638175 w 2628900"/>
                <a:gd name="connsiteY6" fmla="*/ 266754 h 885879"/>
                <a:gd name="connsiteX7" fmla="*/ 695325 w 2628900"/>
                <a:gd name="connsiteY7" fmla="*/ 247704 h 885879"/>
                <a:gd name="connsiteX8" fmla="*/ 790575 w 2628900"/>
                <a:gd name="connsiteY8" fmla="*/ 238179 h 885879"/>
                <a:gd name="connsiteX9" fmla="*/ 847725 w 2628900"/>
                <a:gd name="connsiteY9" fmla="*/ 228654 h 885879"/>
                <a:gd name="connsiteX10" fmla="*/ 942975 w 2628900"/>
                <a:gd name="connsiteY10" fmla="*/ 219129 h 885879"/>
                <a:gd name="connsiteX11" fmla="*/ 1047750 w 2628900"/>
                <a:gd name="connsiteY11" fmla="*/ 190554 h 885879"/>
                <a:gd name="connsiteX12" fmla="*/ 1076325 w 2628900"/>
                <a:gd name="connsiteY12" fmla="*/ 181029 h 885879"/>
                <a:gd name="connsiteX13" fmla="*/ 1114425 w 2628900"/>
                <a:gd name="connsiteY13" fmla="*/ 171504 h 885879"/>
                <a:gd name="connsiteX14" fmla="*/ 1219200 w 2628900"/>
                <a:gd name="connsiteY14" fmla="*/ 133404 h 885879"/>
                <a:gd name="connsiteX15" fmla="*/ 1247775 w 2628900"/>
                <a:gd name="connsiteY15" fmla="*/ 114354 h 885879"/>
                <a:gd name="connsiteX16" fmla="*/ 1314450 w 2628900"/>
                <a:gd name="connsiteY16" fmla="*/ 85779 h 885879"/>
                <a:gd name="connsiteX17" fmla="*/ 1400175 w 2628900"/>
                <a:gd name="connsiteY17" fmla="*/ 66729 h 885879"/>
                <a:gd name="connsiteX18" fmla="*/ 1457325 w 2628900"/>
                <a:gd name="connsiteY18" fmla="*/ 57204 h 885879"/>
                <a:gd name="connsiteX19" fmla="*/ 1590675 w 2628900"/>
                <a:gd name="connsiteY19" fmla="*/ 28629 h 885879"/>
                <a:gd name="connsiteX20" fmla="*/ 1685925 w 2628900"/>
                <a:gd name="connsiteY20" fmla="*/ 19104 h 885879"/>
                <a:gd name="connsiteX21" fmla="*/ 1724025 w 2628900"/>
                <a:gd name="connsiteY21" fmla="*/ 9579 h 885879"/>
                <a:gd name="connsiteX22" fmla="*/ 1752600 w 2628900"/>
                <a:gd name="connsiteY22" fmla="*/ 54 h 885879"/>
                <a:gd name="connsiteX23" fmla="*/ 1847850 w 2628900"/>
                <a:gd name="connsiteY23" fmla="*/ 19104 h 885879"/>
                <a:gd name="connsiteX24" fmla="*/ 1914525 w 2628900"/>
                <a:gd name="connsiteY24" fmla="*/ 28629 h 885879"/>
                <a:gd name="connsiteX25" fmla="*/ 1952625 w 2628900"/>
                <a:gd name="connsiteY25" fmla="*/ 38154 h 885879"/>
                <a:gd name="connsiteX26" fmla="*/ 2000250 w 2628900"/>
                <a:gd name="connsiteY26" fmla="*/ 47679 h 885879"/>
                <a:gd name="connsiteX27" fmla="*/ 2114550 w 2628900"/>
                <a:gd name="connsiteY27" fmla="*/ 76254 h 885879"/>
                <a:gd name="connsiteX28" fmla="*/ 2162175 w 2628900"/>
                <a:gd name="connsiteY28" fmla="*/ 95304 h 885879"/>
                <a:gd name="connsiteX29" fmla="*/ 2238375 w 2628900"/>
                <a:gd name="connsiteY29" fmla="*/ 114354 h 885879"/>
                <a:gd name="connsiteX30" fmla="*/ 2428875 w 2628900"/>
                <a:gd name="connsiteY30" fmla="*/ 152454 h 885879"/>
                <a:gd name="connsiteX31" fmla="*/ 2476500 w 2628900"/>
                <a:gd name="connsiteY31" fmla="*/ 171504 h 885879"/>
                <a:gd name="connsiteX32" fmla="*/ 2514600 w 2628900"/>
                <a:gd name="connsiteY32" fmla="*/ 181029 h 885879"/>
                <a:gd name="connsiteX33" fmla="*/ 2543175 w 2628900"/>
                <a:gd name="connsiteY33" fmla="*/ 190554 h 885879"/>
                <a:gd name="connsiteX34" fmla="*/ 2581275 w 2628900"/>
                <a:gd name="connsiteY34" fmla="*/ 200079 h 885879"/>
                <a:gd name="connsiteX35" fmla="*/ 2628900 w 2628900"/>
                <a:gd name="connsiteY35" fmla="*/ 219129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543175 w 2779196"/>
                <a:gd name="connsiteY33" fmla="*/ 190554 h 885879"/>
                <a:gd name="connsiteX34" fmla="*/ 2581275 w 2779196"/>
                <a:gd name="connsiteY34" fmla="*/ 200079 h 885879"/>
                <a:gd name="connsiteX35" fmla="*/ 2779196 w 2779196"/>
                <a:gd name="connsiteY35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543175 w 2779196"/>
                <a:gd name="connsiteY33" fmla="*/ 190554 h 885879"/>
                <a:gd name="connsiteX34" fmla="*/ 2779196 w 2779196"/>
                <a:gd name="connsiteY34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514600 w 2779196"/>
                <a:gd name="connsiteY32" fmla="*/ 181029 h 885879"/>
                <a:gd name="connsiteX33" fmla="*/ 2779196 w 2779196"/>
                <a:gd name="connsiteY33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476500 w 2779196"/>
                <a:gd name="connsiteY31" fmla="*/ 171504 h 885879"/>
                <a:gd name="connsiteX32" fmla="*/ 2779196 w 2779196"/>
                <a:gd name="connsiteY32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428875 w 2779196"/>
                <a:gd name="connsiteY30" fmla="*/ 152454 h 885879"/>
                <a:gd name="connsiteX31" fmla="*/ 2779196 w 2779196"/>
                <a:gd name="connsiteY31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238375 w 2779196"/>
                <a:gd name="connsiteY29" fmla="*/ 114354 h 885879"/>
                <a:gd name="connsiteX30" fmla="*/ 2779196 w 2779196"/>
                <a:gd name="connsiteY30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162175 w 2779196"/>
                <a:gd name="connsiteY28" fmla="*/ 95304 h 885879"/>
                <a:gd name="connsiteX29" fmla="*/ 2779196 w 2779196"/>
                <a:gd name="connsiteY29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114550 w 2779196"/>
                <a:gd name="connsiteY27" fmla="*/ 76254 h 885879"/>
                <a:gd name="connsiteX28" fmla="*/ 2779196 w 2779196"/>
                <a:gd name="connsiteY28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000250 w 2779196"/>
                <a:gd name="connsiteY26" fmla="*/ 47679 h 885879"/>
                <a:gd name="connsiteX27" fmla="*/ 2779196 w 2779196"/>
                <a:gd name="connsiteY27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52625 w 2779196"/>
                <a:gd name="connsiteY25" fmla="*/ 38154 h 885879"/>
                <a:gd name="connsiteX26" fmla="*/ 2779196 w 2779196"/>
                <a:gd name="connsiteY26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914525 w 2779196"/>
                <a:gd name="connsiteY24" fmla="*/ 28629 h 885879"/>
                <a:gd name="connsiteX25" fmla="*/ 1902527 w 2779196"/>
                <a:gd name="connsiteY25" fmla="*/ 130104 h 885879"/>
                <a:gd name="connsiteX26" fmla="*/ 2779196 w 2779196"/>
                <a:gd name="connsiteY26" fmla="*/ 318436 h 885879"/>
                <a:gd name="connsiteX0" fmla="*/ 0 w 2779196"/>
                <a:gd name="connsiteY0" fmla="*/ 885879 h 885879"/>
                <a:gd name="connsiteX1" fmla="*/ 323850 w 2779196"/>
                <a:gd name="connsiteY1" fmla="*/ 447729 h 885879"/>
                <a:gd name="connsiteX2" fmla="*/ 352425 w 2779196"/>
                <a:gd name="connsiteY2" fmla="*/ 419154 h 885879"/>
                <a:gd name="connsiteX3" fmla="*/ 361950 w 2779196"/>
                <a:gd name="connsiteY3" fmla="*/ 390579 h 885879"/>
                <a:gd name="connsiteX4" fmla="*/ 476250 w 2779196"/>
                <a:gd name="connsiteY4" fmla="*/ 323904 h 885879"/>
                <a:gd name="connsiteX5" fmla="*/ 504825 w 2779196"/>
                <a:gd name="connsiteY5" fmla="*/ 304854 h 885879"/>
                <a:gd name="connsiteX6" fmla="*/ 638175 w 2779196"/>
                <a:gd name="connsiteY6" fmla="*/ 266754 h 885879"/>
                <a:gd name="connsiteX7" fmla="*/ 695325 w 2779196"/>
                <a:gd name="connsiteY7" fmla="*/ 247704 h 885879"/>
                <a:gd name="connsiteX8" fmla="*/ 790575 w 2779196"/>
                <a:gd name="connsiteY8" fmla="*/ 238179 h 885879"/>
                <a:gd name="connsiteX9" fmla="*/ 847725 w 2779196"/>
                <a:gd name="connsiteY9" fmla="*/ 228654 h 885879"/>
                <a:gd name="connsiteX10" fmla="*/ 942975 w 2779196"/>
                <a:gd name="connsiteY10" fmla="*/ 219129 h 885879"/>
                <a:gd name="connsiteX11" fmla="*/ 1047750 w 2779196"/>
                <a:gd name="connsiteY11" fmla="*/ 190554 h 885879"/>
                <a:gd name="connsiteX12" fmla="*/ 1076325 w 2779196"/>
                <a:gd name="connsiteY12" fmla="*/ 181029 h 885879"/>
                <a:gd name="connsiteX13" fmla="*/ 1114425 w 2779196"/>
                <a:gd name="connsiteY13" fmla="*/ 171504 h 885879"/>
                <a:gd name="connsiteX14" fmla="*/ 1219200 w 2779196"/>
                <a:gd name="connsiteY14" fmla="*/ 133404 h 885879"/>
                <a:gd name="connsiteX15" fmla="*/ 1247775 w 2779196"/>
                <a:gd name="connsiteY15" fmla="*/ 114354 h 885879"/>
                <a:gd name="connsiteX16" fmla="*/ 1314450 w 2779196"/>
                <a:gd name="connsiteY16" fmla="*/ 85779 h 885879"/>
                <a:gd name="connsiteX17" fmla="*/ 1400175 w 2779196"/>
                <a:gd name="connsiteY17" fmla="*/ 66729 h 885879"/>
                <a:gd name="connsiteX18" fmla="*/ 1457325 w 2779196"/>
                <a:gd name="connsiteY18" fmla="*/ 57204 h 885879"/>
                <a:gd name="connsiteX19" fmla="*/ 1590675 w 2779196"/>
                <a:gd name="connsiteY19" fmla="*/ 28629 h 885879"/>
                <a:gd name="connsiteX20" fmla="*/ 1685925 w 2779196"/>
                <a:gd name="connsiteY20" fmla="*/ 19104 h 885879"/>
                <a:gd name="connsiteX21" fmla="*/ 1724025 w 2779196"/>
                <a:gd name="connsiteY21" fmla="*/ 9579 h 885879"/>
                <a:gd name="connsiteX22" fmla="*/ 1752600 w 2779196"/>
                <a:gd name="connsiteY22" fmla="*/ 54 h 885879"/>
                <a:gd name="connsiteX23" fmla="*/ 1847850 w 2779196"/>
                <a:gd name="connsiteY23" fmla="*/ 19104 h 885879"/>
                <a:gd name="connsiteX24" fmla="*/ 1779259 w 2779196"/>
                <a:gd name="connsiteY24" fmla="*/ 91155 h 885879"/>
                <a:gd name="connsiteX25" fmla="*/ 1902527 w 2779196"/>
                <a:gd name="connsiteY25" fmla="*/ 130104 h 885879"/>
                <a:gd name="connsiteX26" fmla="*/ 2779196 w 2779196"/>
                <a:gd name="connsiteY26" fmla="*/ 318436 h 885879"/>
                <a:gd name="connsiteX0" fmla="*/ 0 w 2779196"/>
                <a:gd name="connsiteY0" fmla="*/ 889798 h 889798"/>
                <a:gd name="connsiteX1" fmla="*/ 323850 w 2779196"/>
                <a:gd name="connsiteY1" fmla="*/ 451648 h 889798"/>
                <a:gd name="connsiteX2" fmla="*/ 352425 w 2779196"/>
                <a:gd name="connsiteY2" fmla="*/ 423073 h 889798"/>
                <a:gd name="connsiteX3" fmla="*/ 361950 w 2779196"/>
                <a:gd name="connsiteY3" fmla="*/ 394498 h 889798"/>
                <a:gd name="connsiteX4" fmla="*/ 476250 w 2779196"/>
                <a:gd name="connsiteY4" fmla="*/ 327823 h 889798"/>
                <a:gd name="connsiteX5" fmla="*/ 504825 w 2779196"/>
                <a:gd name="connsiteY5" fmla="*/ 308773 h 889798"/>
                <a:gd name="connsiteX6" fmla="*/ 638175 w 2779196"/>
                <a:gd name="connsiteY6" fmla="*/ 270673 h 889798"/>
                <a:gd name="connsiteX7" fmla="*/ 695325 w 2779196"/>
                <a:gd name="connsiteY7" fmla="*/ 251623 h 889798"/>
                <a:gd name="connsiteX8" fmla="*/ 790575 w 2779196"/>
                <a:gd name="connsiteY8" fmla="*/ 242098 h 889798"/>
                <a:gd name="connsiteX9" fmla="*/ 847725 w 2779196"/>
                <a:gd name="connsiteY9" fmla="*/ 232573 h 889798"/>
                <a:gd name="connsiteX10" fmla="*/ 942975 w 2779196"/>
                <a:gd name="connsiteY10" fmla="*/ 223048 h 889798"/>
                <a:gd name="connsiteX11" fmla="*/ 1047750 w 2779196"/>
                <a:gd name="connsiteY11" fmla="*/ 194473 h 889798"/>
                <a:gd name="connsiteX12" fmla="*/ 1076325 w 2779196"/>
                <a:gd name="connsiteY12" fmla="*/ 184948 h 889798"/>
                <a:gd name="connsiteX13" fmla="*/ 1114425 w 2779196"/>
                <a:gd name="connsiteY13" fmla="*/ 175423 h 889798"/>
                <a:gd name="connsiteX14" fmla="*/ 1219200 w 2779196"/>
                <a:gd name="connsiteY14" fmla="*/ 137323 h 889798"/>
                <a:gd name="connsiteX15" fmla="*/ 1247775 w 2779196"/>
                <a:gd name="connsiteY15" fmla="*/ 118273 h 889798"/>
                <a:gd name="connsiteX16" fmla="*/ 1314450 w 2779196"/>
                <a:gd name="connsiteY16" fmla="*/ 89698 h 889798"/>
                <a:gd name="connsiteX17" fmla="*/ 1400175 w 2779196"/>
                <a:gd name="connsiteY17" fmla="*/ 70648 h 889798"/>
                <a:gd name="connsiteX18" fmla="*/ 1457325 w 2779196"/>
                <a:gd name="connsiteY18" fmla="*/ 61123 h 889798"/>
                <a:gd name="connsiteX19" fmla="*/ 1590675 w 2779196"/>
                <a:gd name="connsiteY19" fmla="*/ 32548 h 889798"/>
                <a:gd name="connsiteX20" fmla="*/ 1685925 w 2779196"/>
                <a:gd name="connsiteY20" fmla="*/ 23023 h 889798"/>
                <a:gd name="connsiteX21" fmla="*/ 1724025 w 2779196"/>
                <a:gd name="connsiteY21" fmla="*/ 13498 h 889798"/>
                <a:gd name="connsiteX22" fmla="*/ 1752600 w 2779196"/>
                <a:gd name="connsiteY22" fmla="*/ 3973 h 889798"/>
                <a:gd name="connsiteX23" fmla="*/ 1697553 w 2779196"/>
                <a:gd name="connsiteY23" fmla="*/ 85549 h 889798"/>
                <a:gd name="connsiteX24" fmla="*/ 1779259 w 2779196"/>
                <a:gd name="connsiteY24" fmla="*/ 95074 h 889798"/>
                <a:gd name="connsiteX25" fmla="*/ 1902527 w 2779196"/>
                <a:gd name="connsiteY25" fmla="*/ 134023 h 889798"/>
                <a:gd name="connsiteX26" fmla="*/ 2779196 w 2779196"/>
                <a:gd name="connsiteY26" fmla="*/ 322355 h 889798"/>
                <a:gd name="connsiteX0" fmla="*/ 0 w 2779196"/>
                <a:gd name="connsiteY0" fmla="*/ 878639 h 878639"/>
                <a:gd name="connsiteX1" fmla="*/ 323850 w 2779196"/>
                <a:gd name="connsiteY1" fmla="*/ 440489 h 878639"/>
                <a:gd name="connsiteX2" fmla="*/ 352425 w 2779196"/>
                <a:gd name="connsiteY2" fmla="*/ 411914 h 878639"/>
                <a:gd name="connsiteX3" fmla="*/ 361950 w 2779196"/>
                <a:gd name="connsiteY3" fmla="*/ 383339 h 878639"/>
                <a:gd name="connsiteX4" fmla="*/ 476250 w 2779196"/>
                <a:gd name="connsiteY4" fmla="*/ 316664 h 878639"/>
                <a:gd name="connsiteX5" fmla="*/ 504825 w 2779196"/>
                <a:gd name="connsiteY5" fmla="*/ 297614 h 878639"/>
                <a:gd name="connsiteX6" fmla="*/ 638175 w 2779196"/>
                <a:gd name="connsiteY6" fmla="*/ 259514 h 878639"/>
                <a:gd name="connsiteX7" fmla="*/ 695325 w 2779196"/>
                <a:gd name="connsiteY7" fmla="*/ 240464 h 878639"/>
                <a:gd name="connsiteX8" fmla="*/ 790575 w 2779196"/>
                <a:gd name="connsiteY8" fmla="*/ 230939 h 878639"/>
                <a:gd name="connsiteX9" fmla="*/ 847725 w 2779196"/>
                <a:gd name="connsiteY9" fmla="*/ 221414 h 878639"/>
                <a:gd name="connsiteX10" fmla="*/ 942975 w 2779196"/>
                <a:gd name="connsiteY10" fmla="*/ 211889 h 878639"/>
                <a:gd name="connsiteX11" fmla="*/ 1047750 w 2779196"/>
                <a:gd name="connsiteY11" fmla="*/ 183314 h 878639"/>
                <a:gd name="connsiteX12" fmla="*/ 1076325 w 2779196"/>
                <a:gd name="connsiteY12" fmla="*/ 173789 h 878639"/>
                <a:gd name="connsiteX13" fmla="*/ 1114425 w 2779196"/>
                <a:gd name="connsiteY13" fmla="*/ 164264 h 878639"/>
                <a:gd name="connsiteX14" fmla="*/ 1219200 w 2779196"/>
                <a:gd name="connsiteY14" fmla="*/ 126164 h 878639"/>
                <a:gd name="connsiteX15" fmla="*/ 1247775 w 2779196"/>
                <a:gd name="connsiteY15" fmla="*/ 107114 h 878639"/>
                <a:gd name="connsiteX16" fmla="*/ 1314450 w 2779196"/>
                <a:gd name="connsiteY16" fmla="*/ 78539 h 878639"/>
                <a:gd name="connsiteX17" fmla="*/ 1400175 w 2779196"/>
                <a:gd name="connsiteY17" fmla="*/ 59489 h 878639"/>
                <a:gd name="connsiteX18" fmla="*/ 1457325 w 2779196"/>
                <a:gd name="connsiteY18" fmla="*/ 49964 h 878639"/>
                <a:gd name="connsiteX19" fmla="*/ 1590675 w 2779196"/>
                <a:gd name="connsiteY19" fmla="*/ 21389 h 878639"/>
                <a:gd name="connsiteX20" fmla="*/ 1685925 w 2779196"/>
                <a:gd name="connsiteY20" fmla="*/ 11864 h 878639"/>
                <a:gd name="connsiteX21" fmla="*/ 1724025 w 2779196"/>
                <a:gd name="connsiteY21" fmla="*/ 2339 h 878639"/>
                <a:gd name="connsiteX22" fmla="*/ 1597293 w 2779196"/>
                <a:gd name="connsiteY22" fmla="*/ 59018 h 878639"/>
                <a:gd name="connsiteX23" fmla="*/ 1697553 w 2779196"/>
                <a:gd name="connsiteY23" fmla="*/ 74390 h 878639"/>
                <a:gd name="connsiteX24" fmla="*/ 1779259 w 2779196"/>
                <a:gd name="connsiteY24" fmla="*/ 83915 h 878639"/>
                <a:gd name="connsiteX25" fmla="*/ 1902527 w 2779196"/>
                <a:gd name="connsiteY25" fmla="*/ 122864 h 878639"/>
                <a:gd name="connsiteX26" fmla="*/ 2779196 w 2779196"/>
                <a:gd name="connsiteY26" fmla="*/ 311196 h 878639"/>
                <a:gd name="connsiteX0" fmla="*/ 0 w 2779196"/>
                <a:gd name="connsiteY0" fmla="*/ 866880 h 866880"/>
                <a:gd name="connsiteX1" fmla="*/ 323850 w 2779196"/>
                <a:gd name="connsiteY1" fmla="*/ 428730 h 866880"/>
                <a:gd name="connsiteX2" fmla="*/ 352425 w 2779196"/>
                <a:gd name="connsiteY2" fmla="*/ 400155 h 866880"/>
                <a:gd name="connsiteX3" fmla="*/ 361950 w 2779196"/>
                <a:gd name="connsiteY3" fmla="*/ 371580 h 866880"/>
                <a:gd name="connsiteX4" fmla="*/ 476250 w 2779196"/>
                <a:gd name="connsiteY4" fmla="*/ 304905 h 866880"/>
                <a:gd name="connsiteX5" fmla="*/ 504825 w 2779196"/>
                <a:gd name="connsiteY5" fmla="*/ 285855 h 866880"/>
                <a:gd name="connsiteX6" fmla="*/ 638175 w 2779196"/>
                <a:gd name="connsiteY6" fmla="*/ 247755 h 866880"/>
                <a:gd name="connsiteX7" fmla="*/ 695325 w 2779196"/>
                <a:gd name="connsiteY7" fmla="*/ 228705 h 866880"/>
                <a:gd name="connsiteX8" fmla="*/ 790575 w 2779196"/>
                <a:gd name="connsiteY8" fmla="*/ 219180 h 866880"/>
                <a:gd name="connsiteX9" fmla="*/ 847725 w 2779196"/>
                <a:gd name="connsiteY9" fmla="*/ 209655 h 866880"/>
                <a:gd name="connsiteX10" fmla="*/ 942975 w 2779196"/>
                <a:gd name="connsiteY10" fmla="*/ 200130 h 866880"/>
                <a:gd name="connsiteX11" fmla="*/ 1047750 w 2779196"/>
                <a:gd name="connsiteY11" fmla="*/ 171555 h 866880"/>
                <a:gd name="connsiteX12" fmla="*/ 1076325 w 2779196"/>
                <a:gd name="connsiteY12" fmla="*/ 162030 h 866880"/>
                <a:gd name="connsiteX13" fmla="*/ 1114425 w 2779196"/>
                <a:gd name="connsiteY13" fmla="*/ 152505 h 866880"/>
                <a:gd name="connsiteX14" fmla="*/ 1219200 w 2779196"/>
                <a:gd name="connsiteY14" fmla="*/ 114405 h 866880"/>
                <a:gd name="connsiteX15" fmla="*/ 1247775 w 2779196"/>
                <a:gd name="connsiteY15" fmla="*/ 95355 h 866880"/>
                <a:gd name="connsiteX16" fmla="*/ 1314450 w 2779196"/>
                <a:gd name="connsiteY16" fmla="*/ 66780 h 866880"/>
                <a:gd name="connsiteX17" fmla="*/ 1400175 w 2779196"/>
                <a:gd name="connsiteY17" fmla="*/ 47730 h 866880"/>
                <a:gd name="connsiteX18" fmla="*/ 1457325 w 2779196"/>
                <a:gd name="connsiteY18" fmla="*/ 38205 h 866880"/>
                <a:gd name="connsiteX19" fmla="*/ 1590675 w 2779196"/>
                <a:gd name="connsiteY19" fmla="*/ 9630 h 866880"/>
                <a:gd name="connsiteX20" fmla="*/ 1685925 w 2779196"/>
                <a:gd name="connsiteY20" fmla="*/ 105 h 866880"/>
                <a:gd name="connsiteX21" fmla="*/ 1503590 w 2779196"/>
                <a:gd name="connsiteY21" fmla="*/ 75174 h 866880"/>
                <a:gd name="connsiteX22" fmla="*/ 1597293 w 2779196"/>
                <a:gd name="connsiteY22" fmla="*/ 47259 h 866880"/>
                <a:gd name="connsiteX23" fmla="*/ 1697553 w 2779196"/>
                <a:gd name="connsiteY23" fmla="*/ 62631 h 866880"/>
                <a:gd name="connsiteX24" fmla="*/ 1779259 w 2779196"/>
                <a:gd name="connsiteY24" fmla="*/ 72156 h 866880"/>
                <a:gd name="connsiteX25" fmla="*/ 1902527 w 2779196"/>
                <a:gd name="connsiteY25" fmla="*/ 111105 h 866880"/>
                <a:gd name="connsiteX26" fmla="*/ 2779196 w 2779196"/>
                <a:gd name="connsiteY26" fmla="*/ 299437 h 866880"/>
                <a:gd name="connsiteX0" fmla="*/ 0 w 2779196"/>
                <a:gd name="connsiteY0" fmla="*/ 857250 h 857250"/>
                <a:gd name="connsiteX1" fmla="*/ 323850 w 2779196"/>
                <a:gd name="connsiteY1" fmla="*/ 419100 h 857250"/>
                <a:gd name="connsiteX2" fmla="*/ 352425 w 2779196"/>
                <a:gd name="connsiteY2" fmla="*/ 390525 h 857250"/>
                <a:gd name="connsiteX3" fmla="*/ 361950 w 2779196"/>
                <a:gd name="connsiteY3" fmla="*/ 361950 h 857250"/>
                <a:gd name="connsiteX4" fmla="*/ 476250 w 2779196"/>
                <a:gd name="connsiteY4" fmla="*/ 295275 h 857250"/>
                <a:gd name="connsiteX5" fmla="*/ 504825 w 2779196"/>
                <a:gd name="connsiteY5" fmla="*/ 276225 h 857250"/>
                <a:gd name="connsiteX6" fmla="*/ 638175 w 2779196"/>
                <a:gd name="connsiteY6" fmla="*/ 238125 h 857250"/>
                <a:gd name="connsiteX7" fmla="*/ 695325 w 2779196"/>
                <a:gd name="connsiteY7" fmla="*/ 219075 h 857250"/>
                <a:gd name="connsiteX8" fmla="*/ 790575 w 2779196"/>
                <a:gd name="connsiteY8" fmla="*/ 209550 h 857250"/>
                <a:gd name="connsiteX9" fmla="*/ 847725 w 2779196"/>
                <a:gd name="connsiteY9" fmla="*/ 200025 h 857250"/>
                <a:gd name="connsiteX10" fmla="*/ 942975 w 2779196"/>
                <a:gd name="connsiteY10" fmla="*/ 190500 h 857250"/>
                <a:gd name="connsiteX11" fmla="*/ 1047750 w 2779196"/>
                <a:gd name="connsiteY11" fmla="*/ 161925 h 857250"/>
                <a:gd name="connsiteX12" fmla="*/ 1076325 w 2779196"/>
                <a:gd name="connsiteY12" fmla="*/ 152400 h 857250"/>
                <a:gd name="connsiteX13" fmla="*/ 1114425 w 2779196"/>
                <a:gd name="connsiteY13" fmla="*/ 142875 h 857250"/>
                <a:gd name="connsiteX14" fmla="*/ 1219200 w 2779196"/>
                <a:gd name="connsiteY14" fmla="*/ 104775 h 857250"/>
                <a:gd name="connsiteX15" fmla="*/ 1247775 w 2779196"/>
                <a:gd name="connsiteY15" fmla="*/ 85725 h 857250"/>
                <a:gd name="connsiteX16" fmla="*/ 1314450 w 2779196"/>
                <a:gd name="connsiteY16" fmla="*/ 57150 h 857250"/>
                <a:gd name="connsiteX17" fmla="*/ 1400175 w 2779196"/>
                <a:gd name="connsiteY17" fmla="*/ 38100 h 857250"/>
                <a:gd name="connsiteX18" fmla="*/ 1457325 w 2779196"/>
                <a:gd name="connsiteY18" fmla="*/ 28575 h 857250"/>
                <a:gd name="connsiteX19" fmla="*/ 1590675 w 2779196"/>
                <a:gd name="connsiteY19" fmla="*/ 0 h 857250"/>
                <a:gd name="connsiteX20" fmla="*/ 1503590 w 2779196"/>
                <a:gd name="connsiteY20" fmla="*/ 65544 h 857250"/>
                <a:gd name="connsiteX21" fmla="*/ 1597293 w 2779196"/>
                <a:gd name="connsiteY21" fmla="*/ 37629 h 857250"/>
                <a:gd name="connsiteX22" fmla="*/ 1697553 w 2779196"/>
                <a:gd name="connsiteY22" fmla="*/ 53001 h 857250"/>
                <a:gd name="connsiteX23" fmla="*/ 1779259 w 2779196"/>
                <a:gd name="connsiteY23" fmla="*/ 62526 h 857250"/>
                <a:gd name="connsiteX24" fmla="*/ 1902527 w 2779196"/>
                <a:gd name="connsiteY24" fmla="*/ 101475 h 857250"/>
                <a:gd name="connsiteX25" fmla="*/ 2779196 w 2779196"/>
                <a:gd name="connsiteY25" fmla="*/ 289807 h 857250"/>
                <a:gd name="connsiteX0" fmla="*/ 0 w 2779196"/>
                <a:gd name="connsiteY0" fmla="*/ 829799 h 829799"/>
                <a:gd name="connsiteX1" fmla="*/ 323850 w 2779196"/>
                <a:gd name="connsiteY1" fmla="*/ 391649 h 829799"/>
                <a:gd name="connsiteX2" fmla="*/ 352425 w 2779196"/>
                <a:gd name="connsiteY2" fmla="*/ 363074 h 829799"/>
                <a:gd name="connsiteX3" fmla="*/ 361950 w 2779196"/>
                <a:gd name="connsiteY3" fmla="*/ 334499 h 829799"/>
                <a:gd name="connsiteX4" fmla="*/ 476250 w 2779196"/>
                <a:gd name="connsiteY4" fmla="*/ 267824 h 829799"/>
                <a:gd name="connsiteX5" fmla="*/ 504825 w 2779196"/>
                <a:gd name="connsiteY5" fmla="*/ 248774 h 829799"/>
                <a:gd name="connsiteX6" fmla="*/ 638175 w 2779196"/>
                <a:gd name="connsiteY6" fmla="*/ 210674 h 829799"/>
                <a:gd name="connsiteX7" fmla="*/ 695325 w 2779196"/>
                <a:gd name="connsiteY7" fmla="*/ 191624 h 829799"/>
                <a:gd name="connsiteX8" fmla="*/ 790575 w 2779196"/>
                <a:gd name="connsiteY8" fmla="*/ 182099 h 829799"/>
                <a:gd name="connsiteX9" fmla="*/ 847725 w 2779196"/>
                <a:gd name="connsiteY9" fmla="*/ 172574 h 829799"/>
                <a:gd name="connsiteX10" fmla="*/ 942975 w 2779196"/>
                <a:gd name="connsiteY10" fmla="*/ 163049 h 829799"/>
                <a:gd name="connsiteX11" fmla="*/ 1047750 w 2779196"/>
                <a:gd name="connsiteY11" fmla="*/ 134474 h 829799"/>
                <a:gd name="connsiteX12" fmla="*/ 1076325 w 2779196"/>
                <a:gd name="connsiteY12" fmla="*/ 124949 h 829799"/>
                <a:gd name="connsiteX13" fmla="*/ 1114425 w 2779196"/>
                <a:gd name="connsiteY13" fmla="*/ 115424 h 829799"/>
                <a:gd name="connsiteX14" fmla="*/ 1219200 w 2779196"/>
                <a:gd name="connsiteY14" fmla="*/ 77324 h 829799"/>
                <a:gd name="connsiteX15" fmla="*/ 1247775 w 2779196"/>
                <a:gd name="connsiteY15" fmla="*/ 58274 h 829799"/>
                <a:gd name="connsiteX16" fmla="*/ 1314450 w 2779196"/>
                <a:gd name="connsiteY16" fmla="*/ 29699 h 829799"/>
                <a:gd name="connsiteX17" fmla="*/ 1400175 w 2779196"/>
                <a:gd name="connsiteY17" fmla="*/ 10649 h 829799"/>
                <a:gd name="connsiteX18" fmla="*/ 1457325 w 2779196"/>
                <a:gd name="connsiteY18" fmla="*/ 1124 h 829799"/>
                <a:gd name="connsiteX19" fmla="*/ 1503590 w 2779196"/>
                <a:gd name="connsiteY19" fmla="*/ 38093 h 829799"/>
                <a:gd name="connsiteX20" fmla="*/ 1597293 w 2779196"/>
                <a:gd name="connsiteY20" fmla="*/ 10178 h 829799"/>
                <a:gd name="connsiteX21" fmla="*/ 1697553 w 2779196"/>
                <a:gd name="connsiteY21" fmla="*/ 25550 h 829799"/>
                <a:gd name="connsiteX22" fmla="*/ 1779259 w 2779196"/>
                <a:gd name="connsiteY22" fmla="*/ 35075 h 829799"/>
                <a:gd name="connsiteX23" fmla="*/ 1902527 w 2779196"/>
                <a:gd name="connsiteY23" fmla="*/ 74024 h 829799"/>
                <a:gd name="connsiteX24" fmla="*/ 2779196 w 2779196"/>
                <a:gd name="connsiteY24" fmla="*/ 262356 h 829799"/>
                <a:gd name="connsiteX0" fmla="*/ 0 w 2779196"/>
                <a:gd name="connsiteY0" fmla="*/ 819920 h 819920"/>
                <a:gd name="connsiteX1" fmla="*/ 323850 w 2779196"/>
                <a:gd name="connsiteY1" fmla="*/ 381770 h 819920"/>
                <a:gd name="connsiteX2" fmla="*/ 352425 w 2779196"/>
                <a:gd name="connsiteY2" fmla="*/ 353195 h 819920"/>
                <a:gd name="connsiteX3" fmla="*/ 361950 w 2779196"/>
                <a:gd name="connsiteY3" fmla="*/ 324620 h 819920"/>
                <a:gd name="connsiteX4" fmla="*/ 476250 w 2779196"/>
                <a:gd name="connsiteY4" fmla="*/ 257945 h 819920"/>
                <a:gd name="connsiteX5" fmla="*/ 504825 w 2779196"/>
                <a:gd name="connsiteY5" fmla="*/ 238895 h 819920"/>
                <a:gd name="connsiteX6" fmla="*/ 638175 w 2779196"/>
                <a:gd name="connsiteY6" fmla="*/ 200795 h 819920"/>
                <a:gd name="connsiteX7" fmla="*/ 695325 w 2779196"/>
                <a:gd name="connsiteY7" fmla="*/ 181745 h 819920"/>
                <a:gd name="connsiteX8" fmla="*/ 790575 w 2779196"/>
                <a:gd name="connsiteY8" fmla="*/ 172220 h 819920"/>
                <a:gd name="connsiteX9" fmla="*/ 847725 w 2779196"/>
                <a:gd name="connsiteY9" fmla="*/ 162695 h 819920"/>
                <a:gd name="connsiteX10" fmla="*/ 942975 w 2779196"/>
                <a:gd name="connsiteY10" fmla="*/ 153170 h 819920"/>
                <a:gd name="connsiteX11" fmla="*/ 1047750 w 2779196"/>
                <a:gd name="connsiteY11" fmla="*/ 124595 h 819920"/>
                <a:gd name="connsiteX12" fmla="*/ 1076325 w 2779196"/>
                <a:gd name="connsiteY12" fmla="*/ 115070 h 819920"/>
                <a:gd name="connsiteX13" fmla="*/ 1114425 w 2779196"/>
                <a:gd name="connsiteY13" fmla="*/ 105545 h 819920"/>
                <a:gd name="connsiteX14" fmla="*/ 1219200 w 2779196"/>
                <a:gd name="connsiteY14" fmla="*/ 67445 h 819920"/>
                <a:gd name="connsiteX15" fmla="*/ 1247775 w 2779196"/>
                <a:gd name="connsiteY15" fmla="*/ 48395 h 819920"/>
                <a:gd name="connsiteX16" fmla="*/ 1314450 w 2779196"/>
                <a:gd name="connsiteY16" fmla="*/ 19820 h 819920"/>
                <a:gd name="connsiteX17" fmla="*/ 1400175 w 2779196"/>
                <a:gd name="connsiteY17" fmla="*/ 770 h 819920"/>
                <a:gd name="connsiteX18" fmla="*/ 1407227 w 2779196"/>
                <a:gd name="connsiteY18" fmla="*/ 46415 h 819920"/>
                <a:gd name="connsiteX19" fmla="*/ 1503590 w 2779196"/>
                <a:gd name="connsiteY19" fmla="*/ 28214 h 819920"/>
                <a:gd name="connsiteX20" fmla="*/ 1597293 w 2779196"/>
                <a:gd name="connsiteY20" fmla="*/ 299 h 819920"/>
                <a:gd name="connsiteX21" fmla="*/ 1697553 w 2779196"/>
                <a:gd name="connsiteY21" fmla="*/ 15671 h 819920"/>
                <a:gd name="connsiteX22" fmla="*/ 1779259 w 2779196"/>
                <a:gd name="connsiteY22" fmla="*/ 25196 h 819920"/>
                <a:gd name="connsiteX23" fmla="*/ 1902527 w 2779196"/>
                <a:gd name="connsiteY23" fmla="*/ 64145 h 819920"/>
                <a:gd name="connsiteX24" fmla="*/ 2779196 w 2779196"/>
                <a:gd name="connsiteY24" fmla="*/ 252477 h 819920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314450 w 2779196"/>
                <a:gd name="connsiteY16" fmla="*/ 19743 h 819843"/>
                <a:gd name="connsiteX17" fmla="*/ 1400175 w 2779196"/>
                <a:gd name="connsiteY17" fmla="*/ 693 h 819843"/>
                <a:gd name="connsiteX18" fmla="*/ 1503590 w 2779196"/>
                <a:gd name="connsiteY18" fmla="*/ 28137 h 819843"/>
                <a:gd name="connsiteX19" fmla="*/ 1597293 w 2779196"/>
                <a:gd name="connsiteY19" fmla="*/ 222 h 819843"/>
                <a:gd name="connsiteX20" fmla="*/ 1697553 w 2779196"/>
                <a:gd name="connsiteY20" fmla="*/ 15594 h 819843"/>
                <a:gd name="connsiteX21" fmla="*/ 1779259 w 2779196"/>
                <a:gd name="connsiteY21" fmla="*/ 25119 h 819843"/>
                <a:gd name="connsiteX22" fmla="*/ 1902527 w 2779196"/>
                <a:gd name="connsiteY22" fmla="*/ 64068 h 819843"/>
                <a:gd name="connsiteX23" fmla="*/ 2779196 w 2779196"/>
                <a:gd name="connsiteY23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314450 w 2779196"/>
                <a:gd name="connsiteY16" fmla="*/ 19743 h 819843"/>
                <a:gd name="connsiteX17" fmla="*/ 1503590 w 2779196"/>
                <a:gd name="connsiteY17" fmla="*/ 28137 h 819843"/>
                <a:gd name="connsiteX18" fmla="*/ 1597293 w 2779196"/>
                <a:gd name="connsiteY18" fmla="*/ 222 h 819843"/>
                <a:gd name="connsiteX19" fmla="*/ 1697553 w 2779196"/>
                <a:gd name="connsiteY19" fmla="*/ 15594 h 819843"/>
                <a:gd name="connsiteX20" fmla="*/ 1779259 w 2779196"/>
                <a:gd name="connsiteY20" fmla="*/ 25119 h 819843"/>
                <a:gd name="connsiteX21" fmla="*/ 1902527 w 2779196"/>
                <a:gd name="connsiteY21" fmla="*/ 64068 h 819843"/>
                <a:gd name="connsiteX22" fmla="*/ 2779196 w 2779196"/>
                <a:gd name="connsiteY22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247775 w 2779196"/>
                <a:gd name="connsiteY15" fmla="*/ 48318 h 819843"/>
                <a:gd name="connsiteX16" fmla="*/ 1503590 w 2779196"/>
                <a:gd name="connsiteY16" fmla="*/ 28137 h 819843"/>
                <a:gd name="connsiteX17" fmla="*/ 1597293 w 2779196"/>
                <a:gd name="connsiteY17" fmla="*/ 222 h 819843"/>
                <a:gd name="connsiteX18" fmla="*/ 1697553 w 2779196"/>
                <a:gd name="connsiteY18" fmla="*/ 15594 h 819843"/>
                <a:gd name="connsiteX19" fmla="*/ 1779259 w 2779196"/>
                <a:gd name="connsiteY19" fmla="*/ 25119 h 819843"/>
                <a:gd name="connsiteX20" fmla="*/ 1902527 w 2779196"/>
                <a:gd name="connsiteY20" fmla="*/ 64068 h 819843"/>
                <a:gd name="connsiteX21" fmla="*/ 2779196 w 2779196"/>
                <a:gd name="connsiteY21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219200 w 2779196"/>
                <a:gd name="connsiteY14" fmla="*/ 67368 h 819843"/>
                <a:gd name="connsiteX15" fmla="*/ 1503590 w 2779196"/>
                <a:gd name="connsiteY15" fmla="*/ 28137 h 819843"/>
                <a:gd name="connsiteX16" fmla="*/ 1597293 w 2779196"/>
                <a:gd name="connsiteY16" fmla="*/ 222 h 819843"/>
                <a:gd name="connsiteX17" fmla="*/ 1697553 w 2779196"/>
                <a:gd name="connsiteY17" fmla="*/ 15594 h 819843"/>
                <a:gd name="connsiteX18" fmla="*/ 1779259 w 2779196"/>
                <a:gd name="connsiteY18" fmla="*/ 25119 h 819843"/>
                <a:gd name="connsiteX19" fmla="*/ 1902527 w 2779196"/>
                <a:gd name="connsiteY19" fmla="*/ 64068 h 819843"/>
                <a:gd name="connsiteX20" fmla="*/ 2779196 w 2779196"/>
                <a:gd name="connsiteY20" fmla="*/ 252400 h 819843"/>
                <a:gd name="connsiteX0" fmla="*/ 0 w 2779196"/>
                <a:gd name="connsiteY0" fmla="*/ 819843 h 819843"/>
                <a:gd name="connsiteX1" fmla="*/ 323850 w 2779196"/>
                <a:gd name="connsiteY1" fmla="*/ 381693 h 819843"/>
                <a:gd name="connsiteX2" fmla="*/ 352425 w 2779196"/>
                <a:gd name="connsiteY2" fmla="*/ 353118 h 819843"/>
                <a:gd name="connsiteX3" fmla="*/ 361950 w 2779196"/>
                <a:gd name="connsiteY3" fmla="*/ 324543 h 819843"/>
                <a:gd name="connsiteX4" fmla="*/ 476250 w 2779196"/>
                <a:gd name="connsiteY4" fmla="*/ 257868 h 819843"/>
                <a:gd name="connsiteX5" fmla="*/ 504825 w 2779196"/>
                <a:gd name="connsiteY5" fmla="*/ 238818 h 819843"/>
                <a:gd name="connsiteX6" fmla="*/ 638175 w 2779196"/>
                <a:gd name="connsiteY6" fmla="*/ 200718 h 819843"/>
                <a:gd name="connsiteX7" fmla="*/ 695325 w 2779196"/>
                <a:gd name="connsiteY7" fmla="*/ 181668 h 819843"/>
                <a:gd name="connsiteX8" fmla="*/ 790575 w 2779196"/>
                <a:gd name="connsiteY8" fmla="*/ 172143 h 819843"/>
                <a:gd name="connsiteX9" fmla="*/ 847725 w 2779196"/>
                <a:gd name="connsiteY9" fmla="*/ 162618 h 819843"/>
                <a:gd name="connsiteX10" fmla="*/ 942975 w 2779196"/>
                <a:gd name="connsiteY10" fmla="*/ 153093 h 819843"/>
                <a:gd name="connsiteX11" fmla="*/ 1047750 w 2779196"/>
                <a:gd name="connsiteY11" fmla="*/ 124518 h 819843"/>
                <a:gd name="connsiteX12" fmla="*/ 1076325 w 2779196"/>
                <a:gd name="connsiteY12" fmla="*/ 114993 h 819843"/>
                <a:gd name="connsiteX13" fmla="*/ 1114425 w 2779196"/>
                <a:gd name="connsiteY13" fmla="*/ 105468 h 819843"/>
                <a:gd name="connsiteX14" fmla="*/ 1503590 w 2779196"/>
                <a:gd name="connsiteY14" fmla="*/ 28137 h 819843"/>
                <a:gd name="connsiteX15" fmla="*/ 1597293 w 2779196"/>
                <a:gd name="connsiteY15" fmla="*/ 222 h 819843"/>
                <a:gd name="connsiteX16" fmla="*/ 1697553 w 2779196"/>
                <a:gd name="connsiteY16" fmla="*/ 15594 h 819843"/>
                <a:gd name="connsiteX17" fmla="*/ 1779259 w 2779196"/>
                <a:gd name="connsiteY17" fmla="*/ 25119 h 819843"/>
                <a:gd name="connsiteX18" fmla="*/ 1902527 w 2779196"/>
                <a:gd name="connsiteY18" fmla="*/ 64068 h 819843"/>
                <a:gd name="connsiteX19" fmla="*/ 2779196 w 2779196"/>
                <a:gd name="connsiteY19" fmla="*/ 252400 h 819843"/>
                <a:gd name="connsiteX0" fmla="*/ 0 w 2779196"/>
                <a:gd name="connsiteY0" fmla="*/ 819997 h 819997"/>
                <a:gd name="connsiteX1" fmla="*/ 323850 w 2779196"/>
                <a:gd name="connsiteY1" fmla="*/ 381847 h 819997"/>
                <a:gd name="connsiteX2" fmla="*/ 352425 w 2779196"/>
                <a:gd name="connsiteY2" fmla="*/ 353272 h 819997"/>
                <a:gd name="connsiteX3" fmla="*/ 361950 w 2779196"/>
                <a:gd name="connsiteY3" fmla="*/ 324697 h 819997"/>
                <a:gd name="connsiteX4" fmla="*/ 476250 w 2779196"/>
                <a:gd name="connsiteY4" fmla="*/ 258022 h 819997"/>
                <a:gd name="connsiteX5" fmla="*/ 504825 w 2779196"/>
                <a:gd name="connsiteY5" fmla="*/ 238972 h 819997"/>
                <a:gd name="connsiteX6" fmla="*/ 638175 w 2779196"/>
                <a:gd name="connsiteY6" fmla="*/ 200872 h 819997"/>
                <a:gd name="connsiteX7" fmla="*/ 695325 w 2779196"/>
                <a:gd name="connsiteY7" fmla="*/ 181822 h 819997"/>
                <a:gd name="connsiteX8" fmla="*/ 790575 w 2779196"/>
                <a:gd name="connsiteY8" fmla="*/ 172297 h 819997"/>
                <a:gd name="connsiteX9" fmla="*/ 847725 w 2779196"/>
                <a:gd name="connsiteY9" fmla="*/ 162772 h 819997"/>
                <a:gd name="connsiteX10" fmla="*/ 942975 w 2779196"/>
                <a:gd name="connsiteY10" fmla="*/ 153247 h 819997"/>
                <a:gd name="connsiteX11" fmla="*/ 1047750 w 2779196"/>
                <a:gd name="connsiteY11" fmla="*/ 124672 h 819997"/>
                <a:gd name="connsiteX12" fmla="*/ 1076325 w 2779196"/>
                <a:gd name="connsiteY12" fmla="*/ 115147 h 819997"/>
                <a:gd name="connsiteX13" fmla="*/ 1114425 w 2779196"/>
                <a:gd name="connsiteY13" fmla="*/ 105622 h 819997"/>
                <a:gd name="connsiteX14" fmla="*/ 1503590 w 2779196"/>
                <a:gd name="connsiteY14" fmla="*/ 28291 h 819997"/>
                <a:gd name="connsiteX15" fmla="*/ 1597293 w 2779196"/>
                <a:gd name="connsiteY15" fmla="*/ 376 h 819997"/>
                <a:gd name="connsiteX16" fmla="*/ 1697553 w 2779196"/>
                <a:gd name="connsiteY16" fmla="*/ 15748 h 819997"/>
                <a:gd name="connsiteX17" fmla="*/ 1902527 w 2779196"/>
                <a:gd name="connsiteY17" fmla="*/ 64222 h 819997"/>
                <a:gd name="connsiteX18" fmla="*/ 2779196 w 2779196"/>
                <a:gd name="connsiteY18" fmla="*/ 252554 h 819997"/>
                <a:gd name="connsiteX0" fmla="*/ 0 w 2779196"/>
                <a:gd name="connsiteY0" fmla="*/ 828648 h 828648"/>
                <a:gd name="connsiteX1" fmla="*/ 323850 w 2779196"/>
                <a:gd name="connsiteY1" fmla="*/ 390498 h 828648"/>
                <a:gd name="connsiteX2" fmla="*/ 352425 w 2779196"/>
                <a:gd name="connsiteY2" fmla="*/ 361923 h 828648"/>
                <a:gd name="connsiteX3" fmla="*/ 361950 w 2779196"/>
                <a:gd name="connsiteY3" fmla="*/ 333348 h 828648"/>
                <a:gd name="connsiteX4" fmla="*/ 476250 w 2779196"/>
                <a:gd name="connsiteY4" fmla="*/ 266673 h 828648"/>
                <a:gd name="connsiteX5" fmla="*/ 504825 w 2779196"/>
                <a:gd name="connsiteY5" fmla="*/ 247623 h 828648"/>
                <a:gd name="connsiteX6" fmla="*/ 638175 w 2779196"/>
                <a:gd name="connsiteY6" fmla="*/ 209523 h 828648"/>
                <a:gd name="connsiteX7" fmla="*/ 695325 w 2779196"/>
                <a:gd name="connsiteY7" fmla="*/ 190473 h 828648"/>
                <a:gd name="connsiteX8" fmla="*/ 790575 w 2779196"/>
                <a:gd name="connsiteY8" fmla="*/ 180948 h 828648"/>
                <a:gd name="connsiteX9" fmla="*/ 847725 w 2779196"/>
                <a:gd name="connsiteY9" fmla="*/ 171423 h 828648"/>
                <a:gd name="connsiteX10" fmla="*/ 942975 w 2779196"/>
                <a:gd name="connsiteY10" fmla="*/ 161898 h 828648"/>
                <a:gd name="connsiteX11" fmla="*/ 1047750 w 2779196"/>
                <a:gd name="connsiteY11" fmla="*/ 133323 h 828648"/>
                <a:gd name="connsiteX12" fmla="*/ 1076325 w 2779196"/>
                <a:gd name="connsiteY12" fmla="*/ 123798 h 828648"/>
                <a:gd name="connsiteX13" fmla="*/ 1114425 w 2779196"/>
                <a:gd name="connsiteY13" fmla="*/ 114273 h 828648"/>
                <a:gd name="connsiteX14" fmla="*/ 1503590 w 2779196"/>
                <a:gd name="connsiteY14" fmla="*/ 36942 h 828648"/>
                <a:gd name="connsiteX15" fmla="*/ 1597293 w 2779196"/>
                <a:gd name="connsiteY15" fmla="*/ 9027 h 828648"/>
                <a:gd name="connsiteX16" fmla="*/ 1697553 w 2779196"/>
                <a:gd name="connsiteY16" fmla="*/ 24399 h 828648"/>
                <a:gd name="connsiteX17" fmla="*/ 2779196 w 2779196"/>
                <a:gd name="connsiteY17" fmla="*/ 261205 h 828648"/>
                <a:gd name="connsiteX0" fmla="*/ 0 w 2779196"/>
                <a:gd name="connsiteY0" fmla="*/ 823839 h 823839"/>
                <a:gd name="connsiteX1" fmla="*/ 323850 w 2779196"/>
                <a:gd name="connsiteY1" fmla="*/ 385689 h 823839"/>
                <a:gd name="connsiteX2" fmla="*/ 352425 w 2779196"/>
                <a:gd name="connsiteY2" fmla="*/ 357114 h 823839"/>
                <a:gd name="connsiteX3" fmla="*/ 361950 w 2779196"/>
                <a:gd name="connsiteY3" fmla="*/ 328539 h 823839"/>
                <a:gd name="connsiteX4" fmla="*/ 476250 w 2779196"/>
                <a:gd name="connsiteY4" fmla="*/ 261864 h 823839"/>
                <a:gd name="connsiteX5" fmla="*/ 504825 w 2779196"/>
                <a:gd name="connsiteY5" fmla="*/ 242814 h 823839"/>
                <a:gd name="connsiteX6" fmla="*/ 638175 w 2779196"/>
                <a:gd name="connsiteY6" fmla="*/ 204714 h 823839"/>
                <a:gd name="connsiteX7" fmla="*/ 695325 w 2779196"/>
                <a:gd name="connsiteY7" fmla="*/ 185664 h 823839"/>
                <a:gd name="connsiteX8" fmla="*/ 790575 w 2779196"/>
                <a:gd name="connsiteY8" fmla="*/ 176139 h 823839"/>
                <a:gd name="connsiteX9" fmla="*/ 847725 w 2779196"/>
                <a:gd name="connsiteY9" fmla="*/ 166614 h 823839"/>
                <a:gd name="connsiteX10" fmla="*/ 942975 w 2779196"/>
                <a:gd name="connsiteY10" fmla="*/ 157089 h 823839"/>
                <a:gd name="connsiteX11" fmla="*/ 1047750 w 2779196"/>
                <a:gd name="connsiteY11" fmla="*/ 128514 h 823839"/>
                <a:gd name="connsiteX12" fmla="*/ 1076325 w 2779196"/>
                <a:gd name="connsiteY12" fmla="*/ 118989 h 823839"/>
                <a:gd name="connsiteX13" fmla="*/ 1114425 w 2779196"/>
                <a:gd name="connsiteY13" fmla="*/ 109464 h 823839"/>
                <a:gd name="connsiteX14" fmla="*/ 1503590 w 2779196"/>
                <a:gd name="connsiteY14" fmla="*/ 32133 h 823839"/>
                <a:gd name="connsiteX15" fmla="*/ 1617332 w 2779196"/>
                <a:gd name="connsiteY15" fmla="*/ 15252 h 823839"/>
                <a:gd name="connsiteX16" fmla="*/ 1697553 w 2779196"/>
                <a:gd name="connsiteY16" fmla="*/ 19590 h 823839"/>
                <a:gd name="connsiteX17" fmla="*/ 2779196 w 2779196"/>
                <a:gd name="connsiteY17" fmla="*/ 256396 h 823839"/>
                <a:gd name="connsiteX0" fmla="*/ 0 w 2779196"/>
                <a:gd name="connsiteY0" fmla="*/ 805158 h 805158"/>
                <a:gd name="connsiteX1" fmla="*/ 323850 w 2779196"/>
                <a:gd name="connsiteY1" fmla="*/ 367008 h 805158"/>
                <a:gd name="connsiteX2" fmla="*/ 352425 w 2779196"/>
                <a:gd name="connsiteY2" fmla="*/ 338433 h 805158"/>
                <a:gd name="connsiteX3" fmla="*/ 361950 w 2779196"/>
                <a:gd name="connsiteY3" fmla="*/ 309858 h 805158"/>
                <a:gd name="connsiteX4" fmla="*/ 476250 w 2779196"/>
                <a:gd name="connsiteY4" fmla="*/ 243183 h 805158"/>
                <a:gd name="connsiteX5" fmla="*/ 504825 w 2779196"/>
                <a:gd name="connsiteY5" fmla="*/ 224133 h 805158"/>
                <a:gd name="connsiteX6" fmla="*/ 638175 w 2779196"/>
                <a:gd name="connsiteY6" fmla="*/ 186033 h 805158"/>
                <a:gd name="connsiteX7" fmla="*/ 695325 w 2779196"/>
                <a:gd name="connsiteY7" fmla="*/ 166983 h 805158"/>
                <a:gd name="connsiteX8" fmla="*/ 790575 w 2779196"/>
                <a:gd name="connsiteY8" fmla="*/ 157458 h 805158"/>
                <a:gd name="connsiteX9" fmla="*/ 847725 w 2779196"/>
                <a:gd name="connsiteY9" fmla="*/ 147933 h 805158"/>
                <a:gd name="connsiteX10" fmla="*/ 942975 w 2779196"/>
                <a:gd name="connsiteY10" fmla="*/ 138408 h 805158"/>
                <a:gd name="connsiteX11" fmla="*/ 1047750 w 2779196"/>
                <a:gd name="connsiteY11" fmla="*/ 109833 h 805158"/>
                <a:gd name="connsiteX12" fmla="*/ 1076325 w 2779196"/>
                <a:gd name="connsiteY12" fmla="*/ 100308 h 805158"/>
                <a:gd name="connsiteX13" fmla="*/ 1114425 w 2779196"/>
                <a:gd name="connsiteY13" fmla="*/ 90783 h 805158"/>
                <a:gd name="connsiteX14" fmla="*/ 1503590 w 2779196"/>
                <a:gd name="connsiteY14" fmla="*/ 13452 h 805158"/>
                <a:gd name="connsiteX15" fmla="*/ 1587273 w 2779196"/>
                <a:gd name="connsiteY15" fmla="*/ 151047 h 805158"/>
                <a:gd name="connsiteX16" fmla="*/ 1697553 w 2779196"/>
                <a:gd name="connsiteY16" fmla="*/ 909 h 805158"/>
                <a:gd name="connsiteX17" fmla="*/ 2779196 w 2779196"/>
                <a:gd name="connsiteY17" fmla="*/ 237715 h 805158"/>
                <a:gd name="connsiteX0" fmla="*/ 0 w 2779196"/>
                <a:gd name="connsiteY0" fmla="*/ 792803 h 792803"/>
                <a:gd name="connsiteX1" fmla="*/ 323850 w 2779196"/>
                <a:gd name="connsiteY1" fmla="*/ 354653 h 792803"/>
                <a:gd name="connsiteX2" fmla="*/ 352425 w 2779196"/>
                <a:gd name="connsiteY2" fmla="*/ 326078 h 792803"/>
                <a:gd name="connsiteX3" fmla="*/ 361950 w 2779196"/>
                <a:gd name="connsiteY3" fmla="*/ 297503 h 792803"/>
                <a:gd name="connsiteX4" fmla="*/ 476250 w 2779196"/>
                <a:gd name="connsiteY4" fmla="*/ 230828 h 792803"/>
                <a:gd name="connsiteX5" fmla="*/ 504825 w 2779196"/>
                <a:gd name="connsiteY5" fmla="*/ 211778 h 792803"/>
                <a:gd name="connsiteX6" fmla="*/ 638175 w 2779196"/>
                <a:gd name="connsiteY6" fmla="*/ 173678 h 792803"/>
                <a:gd name="connsiteX7" fmla="*/ 695325 w 2779196"/>
                <a:gd name="connsiteY7" fmla="*/ 154628 h 792803"/>
                <a:gd name="connsiteX8" fmla="*/ 790575 w 2779196"/>
                <a:gd name="connsiteY8" fmla="*/ 145103 h 792803"/>
                <a:gd name="connsiteX9" fmla="*/ 847725 w 2779196"/>
                <a:gd name="connsiteY9" fmla="*/ 135578 h 792803"/>
                <a:gd name="connsiteX10" fmla="*/ 942975 w 2779196"/>
                <a:gd name="connsiteY10" fmla="*/ 126053 h 792803"/>
                <a:gd name="connsiteX11" fmla="*/ 1047750 w 2779196"/>
                <a:gd name="connsiteY11" fmla="*/ 97478 h 792803"/>
                <a:gd name="connsiteX12" fmla="*/ 1076325 w 2779196"/>
                <a:gd name="connsiteY12" fmla="*/ 87953 h 792803"/>
                <a:gd name="connsiteX13" fmla="*/ 1114425 w 2779196"/>
                <a:gd name="connsiteY13" fmla="*/ 78428 h 792803"/>
                <a:gd name="connsiteX14" fmla="*/ 1503590 w 2779196"/>
                <a:gd name="connsiteY14" fmla="*/ 1097 h 792803"/>
                <a:gd name="connsiteX15" fmla="*/ 1587273 w 2779196"/>
                <a:gd name="connsiteY15" fmla="*/ 138692 h 792803"/>
                <a:gd name="connsiteX16" fmla="*/ 1777711 w 2779196"/>
                <a:gd name="connsiteY16" fmla="*/ 10622 h 792803"/>
                <a:gd name="connsiteX17" fmla="*/ 2779196 w 2779196"/>
                <a:gd name="connsiteY17" fmla="*/ 225360 h 792803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076325 w 2779196"/>
                <a:gd name="connsiteY12" fmla="*/ 102988 h 807838"/>
                <a:gd name="connsiteX13" fmla="*/ 1114425 w 2779196"/>
                <a:gd name="connsiteY13" fmla="*/ 93463 h 807838"/>
                <a:gd name="connsiteX14" fmla="*/ 1503590 w 2779196"/>
                <a:gd name="connsiteY14" fmla="*/ 16132 h 807838"/>
                <a:gd name="connsiteX15" fmla="*/ 1602302 w 2779196"/>
                <a:gd name="connsiteY15" fmla="*/ 2929 h 807838"/>
                <a:gd name="connsiteX16" fmla="*/ 1777711 w 2779196"/>
                <a:gd name="connsiteY16" fmla="*/ 25657 h 807838"/>
                <a:gd name="connsiteX17" fmla="*/ 2779196 w 2779196"/>
                <a:gd name="connsiteY17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076325 w 2779196"/>
                <a:gd name="connsiteY12" fmla="*/ 102988 h 807838"/>
                <a:gd name="connsiteX13" fmla="*/ 1503590 w 2779196"/>
                <a:gd name="connsiteY13" fmla="*/ 16132 h 807838"/>
                <a:gd name="connsiteX14" fmla="*/ 1602302 w 2779196"/>
                <a:gd name="connsiteY14" fmla="*/ 2929 h 807838"/>
                <a:gd name="connsiteX15" fmla="*/ 1777711 w 2779196"/>
                <a:gd name="connsiteY15" fmla="*/ 25657 h 807838"/>
                <a:gd name="connsiteX16" fmla="*/ 2779196 w 2779196"/>
                <a:gd name="connsiteY16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047750 w 2779196"/>
                <a:gd name="connsiteY11" fmla="*/ 112513 h 807838"/>
                <a:gd name="connsiteX12" fmla="*/ 1503590 w 2779196"/>
                <a:gd name="connsiteY12" fmla="*/ 16132 h 807838"/>
                <a:gd name="connsiteX13" fmla="*/ 1602302 w 2779196"/>
                <a:gd name="connsiteY13" fmla="*/ 2929 h 807838"/>
                <a:gd name="connsiteX14" fmla="*/ 1777711 w 2779196"/>
                <a:gd name="connsiteY14" fmla="*/ 25657 h 807838"/>
                <a:gd name="connsiteX15" fmla="*/ 2779196 w 2779196"/>
                <a:gd name="connsiteY15" fmla="*/ 240395 h 807838"/>
                <a:gd name="connsiteX0" fmla="*/ 0 w 2779196"/>
                <a:gd name="connsiteY0" fmla="*/ 807838 h 807838"/>
                <a:gd name="connsiteX1" fmla="*/ 323850 w 2779196"/>
                <a:gd name="connsiteY1" fmla="*/ 369688 h 807838"/>
                <a:gd name="connsiteX2" fmla="*/ 352425 w 2779196"/>
                <a:gd name="connsiteY2" fmla="*/ 341113 h 807838"/>
                <a:gd name="connsiteX3" fmla="*/ 361950 w 2779196"/>
                <a:gd name="connsiteY3" fmla="*/ 312538 h 807838"/>
                <a:gd name="connsiteX4" fmla="*/ 476250 w 2779196"/>
                <a:gd name="connsiteY4" fmla="*/ 245863 h 807838"/>
                <a:gd name="connsiteX5" fmla="*/ 504825 w 2779196"/>
                <a:gd name="connsiteY5" fmla="*/ 226813 h 807838"/>
                <a:gd name="connsiteX6" fmla="*/ 638175 w 2779196"/>
                <a:gd name="connsiteY6" fmla="*/ 188713 h 807838"/>
                <a:gd name="connsiteX7" fmla="*/ 695325 w 2779196"/>
                <a:gd name="connsiteY7" fmla="*/ 169663 h 807838"/>
                <a:gd name="connsiteX8" fmla="*/ 790575 w 2779196"/>
                <a:gd name="connsiteY8" fmla="*/ 160138 h 807838"/>
                <a:gd name="connsiteX9" fmla="*/ 847725 w 2779196"/>
                <a:gd name="connsiteY9" fmla="*/ 150613 h 807838"/>
                <a:gd name="connsiteX10" fmla="*/ 942975 w 2779196"/>
                <a:gd name="connsiteY10" fmla="*/ 141088 h 807838"/>
                <a:gd name="connsiteX11" fmla="*/ 1503590 w 2779196"/>
                <a:gd name="connsiteY11" fmla="*/ 16132 h 807838"/>
                <a:gd name="connsiteX12" fmla="*/ 1602302 w 2779196"/>
                <a:gd name="connsiteY12" fmla="*/ 2929 h 807838"/>
                <a:gd name="connsiteX13" fmla="*/ 1777711 w 2779196"/>
                <a:gd name="connsiteY13" fmla="*/ 25657 h 807838"/>
                <a:gd name="connsiteX14" fmla="*/ 2779196 w 2779196"/>
                <a:gd name="connsiteY14" fmla="*/ 240395 h 807838"/>
                <a:gd name="connsiteX0" fmla="*/ 0 w 2779196"/>
                <a:gd name="connsiteY0" fmla="*/ 808175 h 808175"/>
                <a:gd name="connsiteX1" fmla="*/ 323850 w 2779196"/>
                <a:gd name="connsiteY1" fmla="*/ 370025 h 808175"/>
                <a:gd name="connsiteX2" fmla="*/ 352425 w 2779196"/>
                <a:gd name="connsiteY2" fmla="*/ 341450 h 808175"/>
                <a:gd name="connsiteX3" fmla="*/ 361950 w 2779196"/>
                <a:gd name="connsiteY3" fmla="*/ 312875 h 808175"/>
                <a:gd name="connsiteX4" fmla="*/ 476250 w 2779196"/>
                <a:gd name="connsiteY4" fmla="*/ 246200 h 808175"/>
                <a:gd name="connsiteX5" fmla="*/ 504825 w 2779196"/>
                <a:gd name="connsiteY5" fmla="*/ 227150 h 808175"/>
                <a:gd name="connsiteX6" fmla="*/ 638175 w 2779196"/>
                <a:gd name="connsiteY6" fmla="*/ 189050 h 808175"/>
                <a:gd name="connsiteX7" fmla="*/ 695325 w 2779196"/>
                <a:gd name="connsiteY7" fmla="*/ 170000 h 808175"/>
                <a:gd name="connsiteX8" fmla="*/ 790575 w 2779196"/>
                <a:gd name="connsiteY8" fmla="*/ 160475 h 808175"/>
                <a:gd name="connsiteX9" fmla="*/ 847725 w 2779196"/>
                <a:gd name="connsiteY9" fmla="*/ 150950 h 808175"/>
                <a:gd name="connsiteX10" fmla="*/ 1503590 w 2779196"/>
                <a:gd name="connsiteY10" fmla="*/ 16469 h 808175"/>
                <a:gd name="connsiteX11" fmla="*/ 1602302 w 2779196"/>
                <a:gd name="connsiteY11" fmla="*/ 3266 h 808175"/>
                <a:gd name="connsiteX12" fmla="*/ 1777711 w 2779196"/>
                <a:gd name="connsiteY12" fmla="*/ 25994 h 808175"/>
                <a:gd name="connsiteX13" fmla="*/ 2779196 w 2779196"/>
                <a:gd name="connsiteY13" fmla="*/ 240732 h 808175"/>
                <a:gd name="connsiteX0" fmla="*/ 0 w 2779196"/>
                <a:gd name="connsiteY0" fmla="*/ 808739 h 808739"/>
                <a:gd name="connsiteX1" fmla="*/ 323850 w 2779196"/>
                <a:gd name="connsiteY1" fmla="*/ 370589 h 808739"/>
                <a:gd name="connsiteX2" fmla="*/ 352425 w 2779196"/>
                <a:gd name="connsiteY2" fmla="*/ 342014 h 808739"/>
                <a:gd name="connsiteX3" fmla="*/ 361950 w 2779196"/>
                <a:gd name="connsiteY3" fmla="*/ 313439 h 808739"/>
                <a:gd name="connsiteX4" fmla="*/ 476250 w 2779196"/>
                <a:gd name="connsiteY4" fmla="*/ 246764 h 808739"/>
                <a:gd name="connsiteX5" fmla="*/ 504825 w 2779196"/>
                <a:gd name="connsiteY5" fmla="*/ 227714 h 808739"/>
                <a:gd name="connsiteX6" fmla="*/ 638175 w 2779196"/>
                <a:gd name="connsiteY6" fmla="*/ 189614 h 808739"/>
                <a:gd name="connsiteX7" fmla="*/ 695325 w 2779196"/>
                <a:gd name="connsiteY7" fmla="*/ 170564 h 808739"/>
                <a:gd name="connsiteX8" fmla="*/ 790575 w 2779196"/>
                <a:gd name="connsiteY8" fmla="*/ 161039 h 808739"/>
                <a:gd name="connsiteX9" fmla="*/ 1503590 w 2779196"/>
                <a:gd name="connsiteY9" fmla="*/ 17033 h 808739"/>
                <a:gd name="connsiteX10" fmla="*/ 1602302 w 2779196"/>
                <a:gd name="connsiteY10" fmla="*/ 3830 h 808739"/>
                <a:gd name="connsiteX11" fmla="*/ 1777711 w 2779196"/>
                <a:gd name="connsiteY11" fmla="*/ 26558 h 808739"/>
                <a:gd name="connsiteX12" fmla="*/ 2779196 w 2779196"/>
                <a:gd name="connsiteY12" fmla="*/ 241296 h 808739"/>
                <a:gd name="connsiteX0" fmla="*/ 0 w 2779196"/>
                <a:gd name="connsiteY0" fmla="*/ 809323 h 809323"/>
                <a:gd name="connsiteX1" fmla="*/ 323850 w 2779196"/>
                <a:gd name="connsiteY1" fmla="*/ 371173 h 809323"/>
                <a:gd name="connsiteX2" fmla="*/ 352425 w 2779196"/>
                <a:gd name="connsiteY2" fmla="*/ 342598 h 809323"/>
                <a:gd name="connsiteX3" fmla="*/ 361950 w 2779196"/>
                <a:gd name="connsiteY3" fmla="*/ 314023 h 809323"/>
                <a:gd name="connsiteX4" fmla="*/ 476250 w 2779196"/>
                <a:gd name="connsiteY4" fmla="*/ 247348 h 809323"/>
                <a:gd name="connsiteX5" fmla="*/ 504825 w 2779196"/>
                <a:gd name="connsiteY5" fmla="*/ 228298 h 809323"/>
                <a:gd name="connsiteX6" fmla="*/ 638175 w 2779196"/>
                <a:gd name="connsiteY6" fmla="*/ 190198 h 809323"/>
                <a:gd name="connsiteX7" fmla="*/ 695325 w 2779196"/>
                <a:gd name="connsiteY7" fmla="*/ 171148 h 809323"/>
                <a:gd name="connsiteX8" fmla="*/ 1503590 w 2779196"/>
                <a:gd name="connsiteY8" fmla="*/ 17617 h 809323"/>
                <a:gd name="connsiteX9" fmla="*/ 1602302 w 2779196"/>
                <a:gd name="connsiteY9" fmla="*/ 4414 h 809323"/>
                <a:gd name="connsiteX10" fmla="*/ 1777711 w 2779196"/>
                <a:gd name="connsiteY10" fmla="*/ 27142 h 809323"/>
                <a:gd name="connsiteX11" fmla="*/ 2779196 w 2779196"/>
                <a:gd name="connsiteY11" fmla="*/ 241880 h 809323"/>
                <a:gd name="connsiteX0" fmla="*/ 0 w 2779196"/>
                <a:gd name="connsiteY0" fmla="*/ 810538 h 810538"/>
                <a:gd name="connsiteX1" fmla="*/ 323850 w 2779196"/>
                <a:gd name="connsiteY1" fmla="*/ 372388 h 810538"/>
                <a:gd name="connsiteX2" fmla="*/ 352425 w 2779196"/>
                <a:gd name="connsiteY2" fmla="*/ 343813 h 810538"/>
                <a:gd name="connsiteX3" fmla="*/ 361950 w 2779196"/>
                <a:gd name="connsiteY3" fmla="*/ 315238 h 810538"/>
                <a:gd name="connsiteX4" fmla="*/ 476250 w 2779196"/>
                <a:gd name="connsiteY4" fmla="*/ 248563 h 810538"/>
                <a:gd name="connsiteX5" fmla="*/ 504825 w 2779196"/>
                <a:gd name="connsiteY5" fmla="*/ 229513 h 810538"/>
                <a:gd name="connsiteX6" fmla="*/ 638175 w 2779196"/>
                <a:gd name="connsiteY6" fmla="*/ 191413 h 810538"/>
                <a:gd name="connsiteX7" fmla="*/ 1503590 w 2779196"/>
                <a:gd name="connsiteY7" fmla="*/ 18832 h 810538"/>
                <a:gd name="connsiteX8" fmla="*/ 1602302 w 2779196"/>
                <a:gd name="connsiteY8" fmla="*/ 5629 h 810538"/>
                <a:gd name="connsiteX9" fmla="*/ 1777711 w 2779196"/>
                <a:gd name="connsiteY9" fmla="*/ 28357 h 810538"/>
                <a:gd name="connsiteX10" fmla="*/ 2779196 w 2779196"/>
                <a:gd name="connsiteY10" fmla="*/ 243095 h 810538"/>
                <a:gd name="connsiteX0" fmla="*/ 0 w 2779196"/>
                <a:gd name="connsiteY0" fmla="*/ 813090 h 813090"/>
                <a:gd name="connsiteX1" fmla="*/ 323850 w 2779196"/>
                <a:gd name="connsiteY1" fmla="*/ 374940 h 813090"/>
                <a:gd name="connsiteX2" fmla="*/ 352425 w 2779196"/>
                <a:gd name="connsiteY2" fmla="*/ 346365 h 813090"/>
                <a:gd name="connsiteX3" fmla="*/ 361950 w 2779196"/>
                <a:gd name="connsiteY3" fmla="*/ 317790 h 813090"/>
                <a:gd name="connsiteX4" fmla="*/ 476250 w 2779196"/>
                <a:gd name="connsiteY4" fmla="*/ 251115 h 813090"/>
                <a:gd name="connsiteX5" fmla="*/ 504825 w 2779196"/>
                <a:gd name="connsiteY5" fmla="*/ 232065 h 813090"/>
                <a:gd name="connsiteX6" fmla="*/ 1503590 w 2779196"/>
                <a:gd name="connsiteY6" fmla="*/ 21384 h 813090"/>
                <a:gd name="connsiteX7" fmla="*/ 1602302 w 2779196"/>
                <a:gd name="connsiteY7" fmla="*/ 8181 h 813090"/>
                <a:gd name="connsiteX8" fmla="*/ 1777711 w 2779196"/>
                <a:gd name="connsiteY8" fmla="*/ 30909 h 813090"/>
                <a:gd name="connsiteX9" fmla="*/ 2779196 w 2779196"/>
                <a:gd name="connsiteY9" fmla="*/ 245647 h 813090"/>
                <a:gd name="connsiteX0" fmla="*/ 0 w 2779196"/>
                <a:gd name="connsiteY0" fmla="*/ 813090 h 813090"/>
                <a:gd name="connsiteX1" fmla="*/ 323850 w 2779196"/>
                <a:gd name="connsiteY1" fmla="*/ 374940 h 813090"/>
                <a:gd name="connsiteX2" fmla="*/ 361950 w 2779196"/>
                <a:gd name="connsiteY2" fmla="*/ 317790 h 813090"/>
                <a:gd name="connsiteX3" fmla="*/ 476250 w 2779196"/>
                <a:gd name="connsiteY3" fmla="*/ 251115 h 813090"/>
                <a:gd name="connsiteX4" fmla="*/ 504825 w 2779196"/>
                <a:gd name="connsiteY4" fmla="*/ 232065 h 813090"/>
                <a:gd name="connsiteX5" fmla="*/ 1503590 w 2779196"/>
                <a:gd name="connsiteY5" fmla="*/ 21384 h 813090"/>
                <a:gd name="connsiteX6" fmla="*/ 1602302 w 2779196"/>
                <a:gd name="connsiteY6" fmla="*/ 8181 h 813090"/>
                <a:gd name="connsiteX7" fmla="*/ 1777711 w 2779196"/>
                <a:gd name="connsiteY7" fmla="*/ 30909 h 813090"/>
                <a:gd name="connsiteX8" fmla="*/ 2779196 w 2779196"/>
                <a:gd name="connsiteY8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76250 w 2779196"/>
                <a:gd name="connsiteY2" fmla="*/ 251115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41181 w 2779196"/>
                <a:gd name="connsiteY2" fmla="*/ 247437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26152 w 2779196"/>
                <a:gd name="connsiteY2" fmla="*/ 262149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566429 w 2779196"/>
                <a:gd name="connsiteY2" fmla="*/ 339387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61950 w 2779196"/>
                <a:gd name="connsiteY1" fmla="*/ 317790 h 813090"/>
                <a:gd name="connsiteX2" fmla="*/ 416132 w 2779196"/>
                <a:gd name="connsiteY2" fmla="*/ 262150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3090 h 813090"/>
                <a:gd name="connsiteX1" fmla="*/ 341910 w 2779196"/>
                <a:gd name="connsiteY1" fmla="*/ 354569 h 813090"/>
                <a:gd name="connsiteX2" fmla="*/ 416132 w 2779196"/>
                <a:gd name="connsiteY2" fmla="*/ 262150 h 813090"/>
                <a:gd name="connsiteX3" fmla="*/ 504825 w 2779196"/>
                <a:gd name="connsiteY3" fmla="*/ 232065 h 813090"/>
                <a:gd name="connsiteX4" fmla="*/ 1503590 w 2779196"/>
                <a:gd name="connsiteY4" fmla="*/ 21384 h 813090"/>
                <a:gd name="connsiteX5" fmla="*/ 1602302 w 2779196"/>
                <a:gd name="connsiteY5" fmla="*/ 8181 h 813090"/>
                <a:gd name="connsiteX6" fmla="*/ 1777711 w 2779196"/>
                <a:gd name="connsiteY6" fmla="*/ 30909 h 813090"/>
                <a:gd name="connsiteX7" fmla="*/ 2779196 w 2779196"/>
                <a:gd name="connsiteY7" fmla="*/ 245647 h 813090"/>
                <a:gd name="connsiteX0" fmla="*/ 0 w 2779196"/>
                <a:gd name="connsiteY0" fmla="*/ 811844 h 811844"/>
                <a:gd name="connsiteX1" fmla="*/ 341910 w 2779196"/>
                <a:gd name="connsiteY1" fmla="*/ 353323 h 811844"/>
                <a:gd name="connsiteX2" fmla="*/ 416132 w 2779196"/>
                <a:gd name="connsiteY2" fmla="*/ 260904 h 811844"/>
                <a:gd name="connsiteX3" fmla="*/ 595004 w 2779196"/>
                <a:gd name="connsiteY3" fmla="*/ 212429 h 811844"/>
                <a:gd name="connsiteX4" fmla="*/ 1503590 w 2779196"/>
                <a:gd name="connsiteY4" fmla="*/ 20138 h 811844"/>
                <a:gd name="connsiteX5" fmla="*/ 1602302 w 2779196"/>
                <a:gd name="connsiteY5" fmla="*/ 6935 h 811844"/>
                <a:gd name="connsiteX6" fmla="*/ 1777711 w 2779196"/>
                <a:gd name="connsiteY6" fmla="*/ 29663 h 811844"/>
                <a:gd name="connsiteX7" fmla="*/ 2779196 w 2779196"/>
                <a:gd name="connsiteY7" fmla="*/ 244401 h 811844"/>
                <a:gd name="connsiteX0" fmla="*/ 0 w 2779196"/>
                <a:gd name="connsiteY0" fmla="*/ 808574 h 808574"/>
                <a:gd name="connsiteX1" fmla="*/ 341910 w 2779196"/>
                <a:gd name="connsiteY1" fmla="*/ 350053 h 808574"/>
                <a:gd name="connsiteX2" fmla="*/ 416132 w 2779196"/>
                <a:gd name="connsiteY2" fmla="*/ 257634 h 808574"/>
                <a:gd name="connsiteX3" fmla="*/ 595004 w 2779196"/>
                <a:gd name="connsiteY3" fmla="*/ 209159 h 808574"/>
                <a:gd name="connsiteX4" fmla="*/ 1448481 w 2779196"/>
                <a:gd name="connsiteY4" fmla="*/ 27902 h 808574"/>
                <a:gd name="connsiteX5" fmla="*/ 1602302 w 2779196"/>
                <a:gd name="connsiteY5" fmla="*/ 3665 h 808574"/>
                <a:gd name="connsiteX6" fmla="*/ 1777711 w 2779196"/>
                <a:gd name="connsiteY6" fmla="*/ 26393 h 808574"/>
                <a:gd name="connsiteX7" fmla="*/ 2779196 w 2779196"/>
                <a:gd name="connsiteY7" fmla="*/ 241131 h 808574"/>
                <a:gd name="connsiteX0" fmla="*/ 0 w 2779196"/>
                <a:gd name="connsiteY0" fmla="*/ 808574 h 808574"/>
                <a:gd name="connsiteX1" fmla="*/ 341910 w 2779196"/>
                <a:gd name="connsiteY1" fmla="*/ 350053 h 808574"/>
                <a:gd name="connsiteX2" fmla="*/ 416132 w 2779196"/>
                <a:gd name="connsiteY2" fmla="*/ 257634 h 808574"/>
                <a:gd name="connsiteX3" fmla="*/ 595004 w 2779196"/>
                <a:gd name="connsiteY3" fmla="*/ 209159 h 808574"/>
                <a:gd name="connsiteX4" fmla="*/ 1448481 w 2779196"/>
                <a:gd name="connsiteY4" fmla="*/ 27902 h 808574"/>
                <a:gd name="connsiteX5" fmla="*/ 1612322 w 2779196"/>
                <a:gd name="connsiteY5" fmla="*/ 3665 h 808574"/>
                <a:gd name="connsiteX6" fmla="*/ 1777711 w 2779196"/>
                <a:gd name="connsiteY6" fmla="*/ 26393 h 808574"/>
                <a:gd name="connsiteX7" fmla="*/ 2779196 w 2779196"/>
                <a:gd name="connsiteY7" fmla="*/ 241131 h 808574"/>
                <a:gd name="connsiteX0" fmla="*/ 0 w 2779196"/>
                <a:gd name="connsiteY0" fmla="*/ 806413 h 806413"/>
                <a:gd name="connsiteX1" fmla="*/ 341910 w 2779196"/>
                <a:gd name="connsiteY1" fmla="*/ 347892 h 806413"/>
                <a:gd name="connsiteX2" fmla="*/ 416132 w 2779196"/>
                <a:gd name="connsiteY2" fmla="*/ 255473 h 806413"/>
                <a:gd name="connsiteX3" fmla="*/ 595004 w 2779196"/>
                <a:gd name="connsiteY3" fmla="*/ 206998 h 806413"/>
                <a:gd name="connsiteX4" fmla="*/ 1448481 w 2779196"/>
                <a:gd name="connsiteY4" fmla="*/ 25741 h 806413"/>
                <a:gd name="connsiteX5" fmla="*/ 1602302 w 2779196"/>
                <a:gd name="connsiteY5" fmla="*/ 5183 h 806413"/>
                <a:gd name="connsiteX6" fmla="*/ 1777711 w 2779196"/>
                <a:gd name="connsiteY6" fmla="*/ 24232 h 806413"/>
                <a:gd name="connsiteX7" fmla="*/ 2779196 w 2779196"/>
                <a:gd name="connsiteY7" fmla="*/ 238970 h 806413"/>
                <a:gd name="connsiteX0" fmla="*/ 0 w 2779196"/>
                <a:gd name="connsiteY0" fmla="*/ 813647 h 813647"/>
                <a:gd name="connsiteX1" fmla="*/ 341910 w 2779196"/>
                <a:gd name="connsiteY1" fmla="*/ 355126 h 813647"/>
                <a:gd name="connsiteX2" fmla="*/ 416132 w 2779196"/>
                <a:gd name="connsiteY2" fmla="*/ 262707 h 813647"/>
                <a:gd name="connsiteX3" fmla="*/ 595004 w 2779196"/>
                <a:gd name="connsiteY3" fmla="*/ 214232 h 813647"/>
                <a:gd name="connsiteX4" fmla="*/ 1448481 w 2779196"/>
                <a:gd name="connsiteY4" fmla="*/ 32975 h 813647"/>
                <a:gd name="connsiteX5" fmla="*/ 1612322 w 2779196"/>
                <a:gd name="connsiteY5" fmla="*/ 1383 h 813647"/>
                <a:gd name="connsiteX6" fmla="*/ 1777711 w 2779196"/>
                <a:gd name="connsiteY6" fmla="*/ 31466 h 813647"/>
                <a:gd name="connsiteX7" fmla="*/ 2779196 w 2779196"/>
                <a:gd name="connsiteY7" fmla="*/ 246204 h 813647"/>
                <a:gd name="connsiteX0" fmla="*/ 0 w 2779196"/>
                <a:gd name="connsiteY0" fmla="*/ 813647 h 813647"/>
                <a:gd name="connsiteX1" fmla="*/ 341910 w 2779196"/>
                <a:gd name="connsiteY1" fmla="*/ 355126 h 813647"/>
                <a:gd name="connsiteX2" fmla="*/ 595004 w 2779196"/>
                <a:gd name="connsiteY2" fmla="*/ 214232 h 813647"/>
                <a:gd name="connsiteX3" fmla="*/ 1448481 w 2779196"/>
                <a:gd name="connsiteY3" fmla="*/ 32975 h 813647"/>
                <a:gd name="connsiteX4" fmla="*/ 1612322 w 2779196"/>
                <a:gd name="connsiteY4" fmla="*/ 1383 h 813647"/>
                <a:gd name="connsiteX5" fmla="*/ 1777711 w 2779196"/>
                <a:gd name="connsiteY5" fmla="*/ 31466 h 813647"/>
                <a:gd name="connsiteX6" fmla="*/ 2779196 w 2779196"/>
                <a:gd name="connsiteY6" fmla="*/ 246204 h 813647"/>
                <a:gd name="connsiteX0" fmla="*/ 0 w 2779196"/>
                <a:gd name="connsiteY0" fmla="*/ 806269 h 806269"/>
                <a:gd name="connsiteX1" fmla="*/ 341910 w 2779196"/>
                <a:gd name="connsiteY1" fmla="*/ 347748 h 806269"/>
                <a:gd name="connsiteX2" fmla="*/ 595004 w 2779196"/>
                <a:gd name="connsiteY2" fmla="*/ 206854 h 806269"/>
                <a:gd name="connsiteX3" fmla="*/ 1448481 w 2779196"/>
                <a:gd name="connsiteY3" fmla="*/ 25597 h 806269"/>
                <a:gd name="connsiteX4" fmla="*/ 1777711 w 2779196"/>
                <a:gd name="connsiteY4" fmla="*/ 24088 h 806269"/>
                <a:gd name="connsiteX5" fmla="*/ 2779196 w 2779196"/>
                <a:gd name="connsiteY5" fmla="*/ 238826 h 806269"/>
                <a:gd name="connsiteX0" fmla="*/ 0 w 2779196"/>
                <a:gd name="connsiteY0" fmla="*/ 799258 h 799258"/>
                <a:gd name="connsiteX1" fmla="*/ 341910 w 2779196"/>
                <a:gd name="connsiteY1" fmla="*/ 340737 h 799258"/>
                <a:gd name="connsiteX2" fmla="*/ 595004 w 2779196"/>
                <a:gd name="connsiteY2" fmla="*/ 199843 h 799258"/>
                <a:gd name="connsiteX3" fmla="*/ 1448481 w 2779196"/>
                <a:gd name="connsiteY3" fmla="*/ 18586 h 799258"/>
                <a:gd name="connsiteX4" fmla="*/ 1795331 w 2779196"/>
                <a:gd name="connsiteY4" fmla="*/ 30013 h 799258"/>
                <a:gd name="connsiteX5" fmla="*/ 2779196 w 2779196"/>
                <a:gd name="connsiteY5" fmla="*/ 231815 h 799258"/>
                <a:gd name="connsiteX0" fmla="*/ 0 w 2779196"/>
                <a:gd name="connsiteY0" fmla="*/ 799258 h 799258"/>
                <a:gd name="connsiteX1" fmla="*/ 350721 w 2779196"/>
                <a:gd name="connsiteY1" fmla="*/ 356908 h 799258"/>
                <a:gd name="connsiteX2" fmla="*/ 595004 w 2779196"/>
                <a:gd name="connsiteY2" fmla="*/ 199843 h 799258"/>
                <a:gd name="connsiteX3" fmla="*/ 1448481 w 2779196"/>
                <a:gd name="connsiteY3" fmla="*/ 18586 h 799258"/>
                <a:gd name="connsiteX4" fmla="*/ 1795331 w 2779196"/>
                <a:gd name="connsiteY4" fmla="*/ 30013 h 799258"/>
                <a:gd name="connsiteX5" fmla="*/ 2779196 w 2779196"/>
                <a:gd name="connsiteY5" fmla="*/ 231815 h 799258"/>
                <a:gd name="connsiteX0" fmla="*/ 0 w 2779196"/>
                <a:gd name="connsiteY0" fmla="*/ 799258 h 799258"/>
                <a:gd name="connsiteX1" fmla="*/ 204053 w 2779196"/>
                <a:gd name="connsiteY1" fmla="*/ 516663 h 799258"/>
                <a:gd name="connsiteX2" fmla="*/ 350721 w 2779196"/>
                <a:gd name="connsiteY2" fmla="*/ 356908 h 799258"/>
                <a:gd name="connsiteX3" fmla="*/ 595004 w 2779196"/>
                <a:gd name="connsiteY3" fmla="*/ 199843 h 799258"/>
                <a:gd name="connsiteX4" fmla="*/ 1448481 w 2779196"/>
                <a:gd name="connsiteY4" fmla="*/ 18586 h 799258"/>
                <a:gd name="connsiteX5" fmla="*/ 1795331 w 2779196"/>
                <a:gd name="connsiteY5" fmla="*/ 30013 h 799258"/>
                <a:gd name="connsiteX6" fmla="*/ 2779196 w 2779196"/>
                <a:gd name="connsiteY6" fmla="*/ 231815 h 799258"/>
                <a:gd name="connsiteX0" fmla="*/ 14775 w 2793971"/>
                <a:gd name="connsiteY0" fmla="*/ 799258 h 812797"/>
                <a:gd name="connsiteX1" fmla="*/ 20901 w 2793971"/>
                <a:gd name="connsiteY1" fmla="*/ 786141 h 812797"/>
                <a:gd name="connsiteX2" fmla="*/ 365496 w 2793971"/>
                <a:gd name="connsiteY2" fmla="*/ 356908 h 812797"/>
                <a:gd name="connsiteX3" fmla="*/ 609779 w 2793971"/>
                <a:gd name="connsiteY3" fmla="*/ 199843 h 812797"/>
                <a:gd name="connsiteX4" fmla="*/ 1463256 w 2793971"/>
                <a:gd name="connsiteY4" fmla="*/ 18586 h 812797"/>
                <a:gd name="connsiteX5" fmla="*/ 1810106 w 2793971"/>
                <a:gd name="connsiteY5" fmla="*/ 30013 h 812797"/>
                <a:gd name="connsiteX6" fmla="*/ 2793971 w 2793971"/>
                <a:gd name="connsiteY6" fmla="*/ 231815 h 812797"/>
                <a:gd name="connsiteX0" fmla="*/ 0 w 3283008"/>
                <a:gd name="connsiteY0" fmla="*/ 923429 h 923429"/>
                <a:gd name="connsiteX1" fmla="*/ 509938 w 3283008"/>
                <a:gd name="connsiteY1" fmla="*/ 786141 h 923429"/>
                <a:gd name="connsiteX2" fmla="*/ 854533 w 3283008"/>
                <a:gd name="connsiteY2" fmla="*/ 356908 h 923429"/>
                <a:gd name="connsiteX3" fmla="*/ 1098816 w 3283008"/>
                <a:gd name="connsiteY3" fmla="*/ 199843 h 923429"/>
                <a:gd name="connsiteX4" fmla="*/ 1952293 w 3283008"/>
                <a:gd name="connsiteY4" fmla="*/ 18586 h 923429"/>
                <a:gd name="connsiteX5" fmla="*/ 2299143 w 3283008"/>
                <a:gd name="connsiteY5" fmla="*/ 30013 h 923429"/>
                <a:gd name="connsiteX6" fmla="*/ 3283008 w 3283008"/>
                <a:gd name="connsiteY6" fmla="*/ 231815 h 923429"/>
                <a:gd name="connsiteX0" fmla="*/ 701599 w 3984607"/>
                <a:gd name="connsiteY0" fmla="*/ 923429 h 1072273"/>
                <a:gd name="connsiteX1" fmla="*/ 1211537 w 3984607"/>
                <a:gd name="connsiteY1" fmla="*/ 786141 h 1072273"/>
                <a:gd name="connsiteX2" fmla="*/ 1556132 w 3984607"/>
                <a:gd name="connsiteY2" fmla="*/ 356908 h 1072273"/>
                <a:gd name="connsiteX3" fmla="*/ 1800415 w 3984607"/>
                <a:gd name="connsiteY3" fmla="*/ 199843 h 1072273"/>
                <a:gd name="connsiteX4" fmla="*/ 2653892 w 3984607"/>
                <a:gd name="connsiteY4" fmla="*/ 18586 h 1072273"/>
                <a:gd name="connsiteX5" fmla="*/ 3000742 w 3984607"/>
                <a:gd name="connsiteY5" fmla="*/ 30013 h 1072273"/>
                <a:gd name="connsiteX6" fmla="*/ 3984607 w 3984607"/>
                <a:gd name="connsiteY6" fmla="*/ 231815 h 1072273"/>
                <a:gd name="connsiteX0" fmla="*/ 419973 w 6074495"/>
                <a:gd name="connsiteY0" fmla="*/ 1414830 h 1502884"/>
                <a:gd name="connsiteX1" fmla="*/ 3301425 w 6074495"/>
                <a:gd name="connsiteY1" fmla="*/ 786141 h 1502884"/>
                <a:gd name="connsiteX2" fmla="*/ 3646020 w 6074495"/>
                <a:gd name="connsiteY2" fmla="*/ 356908 h 1502884"/>
                <a:gd name="connsiteX3" fmla="*/ 3890303 w 6074495"/>
                <a:gd name="connsiteY3" fmla="*/ 199843 h 1502884"/>
                <a:gd name="connsiteX4" fmla="*/ 4743780 w 6074495"/>
                <a:gd name="connsiteY4" fmla="*/ 18586 h 1502884"/>
                <a:gd name="connsiteX5" fmla="*/ 5090630 w 6074495"/>
                <a:gd name="connsiteY5" fmla="*/ 30013 h 1502884"/>
                <a:gd name="connsiteX6" fmla="*/ 6074495 w 6074495"/>
                <a:gd name="connsiteY6" fmla="*/ 231815 h 1502884"/>
                <a:gd name="connsiteX0" fmla="*/ 321442 w 7778891"/>
                <a:gd name="connsiteY0" fmla="*/ 1792628 h 1859488"/>
                <a:gd name="connsiteX1" fmla="*/ 5005821 w 7778891"/>
                <a:gd name="connsiteY1" fmla="*/ 786141 h 1859488"/>
                <a:gd name="connsiteX2" fmla="*/ 5350416 w 7778891"/>
                <a:gd name="connsiteY2" fmla="*/ 356908 h 1859488"/>
                <a:gd name="connsiteX3" fmla="*/ 5594699 w 7778891"/>
                <a:gd name="connsiteY3" fmla="*/ 199843 h 1859488"/>
                <a:gd name="connsiteX4" fmla="*/ 6448176 w 7778891"/>
                <a:gd name="connsiteY4" fmla="*/ 18586 h 1859488"/>
                <a:gd name="connsiteX5" fmla="*/ 6795026 w 7778891"/>
                <a:gd name="connsiteY5" fmla="*/ 30013 h 1859488"/>
                <a:gd name="connsiteX6" fmla="*/ 7778891 w 7778891"/>
                <a:gd name="connsiteY6" fmla="*/ 231815 h 1859488"/>
                <a:gd name="connsiteX0" fmla="*/ 14 w 7457463"/>
                <a:gd name="connsiteY0" fmla="*/ 1792628 h 1792635"/>
                <a:gd name="connsiteX1" fmla="*/ 4684393 w 7457463"/>
                <a:gd name="connsiteY1" fmla="*/ 786141 h 1792635"/>
                <a:gd name="connsiteX2" fmla="*/ 5028988 w 7457463"/>
                <a:gd name="connsiteY2" fmla="*/ 356908 h 1792635"/>
                <a:gd name="connsiteX3" fmla="*/ 5273271 w 7457463"/>
                <a:gd name="connsiteY3" fmla="*/ 199843 h 1792635"/>
                <a:gd name="connsiteX4" fmla="*/ 6126748 w 7457463"/>
                <a:gd name="connsiteY4" fmla="*/ 18586 h 1792635"/>
                <a:gd name="connsiteX5" fmla="*/ 6473598 w 7457463"/>
                <a:gd name="connsiteY5" fmla="*/ 30013 h 1792635"/>
                <a:gd name="connsiteX6" fmla="*/ 7457463 w 7457463"/>
                <a:gd name="connsiteY6" fmla="*/ 231815 h 1792635"/>
                <a:gd name="connsiteX0" fmla="*/ 14 w 7457463"/>
                <a:gd name="connsiteY0" fmla="*/ 1792628 h 1792635"/>
                <a:gd name="connsiteX1" fmla="*/ 4709583 w 7457463"/>
                <a:gd name="connsiteY1" fmla="*/ 751796 h 1792635"/>
                <a:gd name="connsiteX2" fmla="*/ 5028988 w 7457463"/>
                <a:gd name="connsiteY2" fmla="*/ 356908 h 1792635"/>
                <a:gd name="connsiteX3" fmla="*/ 5273271 w 7457463"/>
                <a:gd name="connsiteY3" fmla="*/ 199843 h 1792635"/>
                <a:gd name="connsiteX4" fmla="*/ 6126748 w 7457463"/>
                <a:gd name="connsiteY4" fmla="*/ 18586 h 1792635"/>
                <a:gd name="connsiteX5" fmla="*/ 6473598 w 7457463"/>
                <a:gd name="connsiteY5" fmla="*/ 30013 h 1792635"/>
                <a:gd name="connsiteX6" fmla="*/ 7457463 w 7457463"/>
                <a:gd name="connsiteY6" fmla="*/ 231815 h 1792635"/>
                <a:gd name="connsiteX0" fmla="*/ 14 w 7457463"/>
                <a:gd name="connsiteY0" fmla="*/ 1792628 h 1792635"/>
                <a:gd name="connsiteX1" fmla="*/ 4673597 w 7457463"/>
                <a:gd name="connsiteY1" fmla="*/ 780856 h 1792635"/>
                <a:gd name="connsiteX2" fmla="*/ 5028988 w 7457463"/>
                <a:gd name="connsiteY2" fmla="*/ 356908 h 1792635"/>
                <a:gd name="connsiteX3" fmla="*/ 5273271 w 7457463"/>
                <a:gd name="connsiteY3" fmla="*/ 199843 h 1792635"/>
                <a:gd name="connsiteX4" fmla="*/ 6126748 w 7457463"/>
                <a:gd name="connsiteY4" fmla="*/ 18586 h 1792635"/>
                <a:gd name="connsiteX5" fmla="*/ 6473598 w 7457463"/>
                <a:gd name="connsiteY5" fmla="*/ 30013 h 1792635"/>
                <a:gd name="connsiteX6" fmla="*/ 7457463 w 7457463"/>
                <a:gd name="connsiteY6" fmla="*/ 231815 h 1792635"/>
                <a:gd name="connsiteX0" fmla="*/ 14 w 7457463"/>
                <a:gd name="connsiteY0" fmla="*/ 1792628 h 1792635"/>
                <a:gd name="connsiteX1" fmla="*/ 4684393 w 7457463"/>
                <a:gd name="connsiteY1" fmla="*/ 796707 h 1792635"/>
                <a:gd name="connsiteX2" fmla="*/ 5028988 w 7457463"/>
                <a:gd name="connsiteY2" fmla="*/ 356908 h 1792635"/>
                <a:gd name="connsiteX3" fmla="*/ 5273271 w 7457463"/>
                <a:gd name="connsiteY3" fmla="*/ 199843 h 1792635"/>
                <a:gd name="connsiteX4" fmla="*/ 6126748 w 7457463"/>
                <a:gd name="connsiteY4" fmla="*/ 18586 h 1792635"/>
                <a:gd name="connsiteX5" fmla="*/ 6473598 w 7457463"/>
                <a:gd name="connsiteY5" fmla="*/ 30013 h 1792635"/>
                <a:gd name="connsiteX6" fmla="*/ 7457463 w 7457463"/>
                <a:gd name="connsiteY6" fmla="*/ 231815 h 1792635"/>
                <a:gd name="connsiteX0" fmla="*/ 14 w 7457463"/>
                <a:gd name="connsiteY0" fmla="*/ 1792628 h 1792635"/>
                <a:gd name="connsiteX1" fmla="*/ 4684393 w 7457463"/>
                <a:gd name="connsiteY1" fmla="*/ 796707 h 1792635"/>
                <a:gd name="connsiteX2" fmla="*/ 5028988 w 7457463"/>
                <a:gd name="connsiteY2" fmla="*/ 356908 h 1792635"/>
                <a:gd name="connsiteX3" fmla="*/ 5273271 w 7457463"/>
                <a:gd name="connsiteY3" fmla="*/ 199843 h 1792635"/>
                <a:gd name="connsiteX4" fmla="*/ 6126748 w 7457463"/>
                <a:gd name="connsiteY4" fmla="*/ 18586 h 1792635"/>
                <a:gd name="connsiteX5" fmla="*/ 6473598 w 7457463"/>
                <a:gd name="connsiteY5" fmla="*/ 30013 h 1792635"/>
                <a:gd name="connsiteX6" fmla="*/ 7457463 w 7457463"/>
                <a:gd name="connsiteY6" fmla="*/ 231815 h 1792635"/>
                <a:gd name="connsiteX0" fmla="*/ 14 w 7457463"/>
                <a:gd name="connsiteY0" fmla="*/ 1792628 h 1792635"/>
                <a:gd name="connsiteX1" fmla="*/ 4684393 w 7457463"/>
                <a:gd name="connsiteY1" fmla="*/ 796707 h 1792635"/>
                <a:gd name="connsiteX2" fmla="*/ 5028988 w 7457463"/>
                <a:gd name="connsiteY2" fmla="*/ 356908 h 1792635"/>
                <a:gd name="connsiteX3" fmla="*/ 5273271 w 7457463"/>
                <a:gd name="connsiteY3" fmla="*/ 199843 h 1792635"/>
                <a:gd name="connsiteX4" fmla="*/ 6126748 w 7457463"/>
                <a:gd name="connsiteY4" fmla="*/ 18586 h 1792635"/>
                <a:gd name="connsiteX5" fmla="*/ 6473598 w 7457463"/>
                <a:gd name="connsiteY5" fmla="*/ 30013 h 1792635"/>
                <a:gd name="connsiteX6" fmla="*/ 7457463 w 7457463"/>
                <a:gd name="connsiteY6" fmla="*/ 231815 h 1792635"/>
                <a:gd name="connsiteX0" fmla="*/ 14 w 7457463"/>
                <a:gd name="connsiteY0" fmla="*/ 1796933 h 1796940"/>
                <a:gd name="connsiteX1" fmla="*/ 4684393 w 7457463"/>
                <a:gd name="connsiteY1" fmla="*/ 801012 h 1796940"/>
                <a:gd name="connsiteX2" fmla="*/ 5028988 w 7457463"/>
                <a:gd name="connsiteY2" fmla="*/ 361213 h 1796940"/>
                <a:gd name="connsiteX3" fmla="*/ 5273271 w 7457463"/>
                <a:gd name="connsiteY3" fmla="*/ 204148 h 1796940"/>
                <a:gd name="connsiteX4" fmla="*/ 6126748 w 7457463"/>
                <a:gd name="connsiteY4" fmla="*/ 22891 h 1796940"/>
                <a:gd name="connsiteX5" fmla="*/ 6473598 w 7457463"/>
                <a:gd name="connsiteY5" fmla="*/ 34318 h 1796940"/>
                <a:gd name="connsiteX6" fmla="*/ 7457463 w 7457463"/>
                <a:gd name="connsiteY6" fmla="*/ 236120 h 1796940"/>
                <a:gd name="connsiteX0" fmla="*/ 14 w 7482288"/>
                <a:gd name="connsiteY0" fmla="*/ 1796933 h 1796940"/>
                <a:gd name="connsiteX1" fmla="*/ 4684393 w 7482288"/>
                <a:gd name="connsiteY1" fmla="*/ 801012 h 1796940"/>
                <a:gd name="connsiteX2" fmla="*/ 5028988 w 7482288"/>
                <a:gd name="connsiteY2" fmla="*/ 361213 h 1796940"/>
                <a:gd name="connsiteX3" fmla="*/ 5273271 w 7482288"/>
                <a:gd name="connsiteY3" fmla="*/ 204148 h 1796940"/>
                <a:gd name="connsiteX4" fmla="*/ 6126748 w 7482288"/>
                <a:gd name="connsiteY4" fmla="*/ 22891 h 1796940"/>
                <a:gd name="connsiteX5" fmla="*/ 6473598 w 7482288"/>
                <a:gd name="connsiteY5" fmla="*/ 34318 h 1796940"/>
                <a:gd name="connsiteX6" fmla="*/ 7390586 w 7482288"/>
                <a:gd name="connsiteY6" fmla="*/ 216750 h 1796940"/>
                <a:gd name="connsiteX7" fmla="*/ 7457463 w 7482288"/>
                <a:gd name="connsiteY7" fmla="*/ 236120 h 1796940"/>
                <a:gd name="connsiteX0" fmla="*/ 14 w 7523648"/>
                <a:gd name="connsiteY0" fmla="*/ 1796757 h 1796764"/>
                <a:gd name="connsiteX1" fmla="*/ 4684393 w 7523648"/>
                <a:gd name="connsiteY1" fmla="*/ 800836 h 1796764"/>
                <a:gd name="connsiteX2" fmla="*/ 5028988 w 7523648"/>
                <a:gd name="connsiteY2" fmla="*/ 361037 h 1796764"/>
                <a:gd name="connsiteX3" fmla="*/ 5273271 w 7523648"/>
                <a:gd name="connsiteY3" fmla="*/ 203972 h 1796764"/>
                <a:gd name="connsiteX4" fmla="*/ 6126748 w 7523648"/>
                <a:gd name="connsiteY4" fmla="*/ 22715 h 1796764"/>
                <a:gd name="connsiteX5" fmla="*/ 6473598 w 7523648"/>
                <a:gd name="connsiteY5" fmla="*/ 34142 h 1796764"/>
                <a:gd name="connsiteX6" fmla="*/ 7451763 w 7523648"/>
                <a:gd name="connsiteY6" fmla="*/ 232427 h 1796764"/>
                <a:gd name="connsiteX7" fmla="*/ 7457463 w 7523648"/>
                <a:gd name="connsiteY7" fmla="*/ 235944 h 1796764"/>
                <a:gd name="connsiteX0" fmla="*/ 14 w 7594214"/>
                <a:gd name="connsiteY0" fmla="*/ 1796757 h 1796764"/>
                <a:gd name="connsiteX1" fmla="*/ 4684393 w 7594214"/>
                <a:gd name="connsiteY1" fmla="*/ 800836 h 1796764"/>
                <a:gd name="connsiteX2" fmla="*/ 5028988 w 7594214"/>
                <a:gd name="connsiteY2" fmla="*/ 361037 h 1796764"/>
                <a:gd name="connsiteX3" fmla="*/ 5273271 w 7594214"/>
                <a:gd name="connsiteY3" fmla="*/ 203972 h 1796764"/>
                <a:gd name="connsiteX4" fmla="*/ 6126748 w 7594214"/>
                <a:gd name="connsiteY4" fmla="*/ 22715 h 1796764"/>
                <a:gd name="connsiteX5" fmla="*/ 6473598 w 7594214"/>
                <a:gd name="connsiteY5" fmla="*/ 34142 h 1796764"/>
                <a:gd name="connsiteX6" fmla="*/ 7451763 w 7594214"/>
                <a:gd name="connsiteY6" fmla="*/ 232427 h 1796764"/>
                <a:gd name="connsiteX7" fmla="*/ 7594214 w 7594214"/>
                <a:gd name="connsiteY7" fmla="*/ 191031 h 1796764"/>
                <a:gd name="connsiteX0" fmla="*/ 14 w 8770975"/>
                <a:gd name="connsiteY0" fmla="*/ 1859376 h 1859383"/>
                <a:gd name="connsiteX1" fmla="*/ 4684393 w 8770975"/>
                <a:gd name="connsiteY1" fmla="*/ 863455 h 1859383"/>
                <a:gd name="connsiteX2" fmla="*/ 5028988 w 8770975"/>
                <a:gd name="connsiteY2" fmla="*/ 423656 h 1859383"/>
                <a:gd name="connsiteX3" fmla="*/ 5273271 w 8770975"/>
                <a:gd name="connsiteY3" fmla="*/ 266591 h 1859383"/>
                <a:gd name="connsiteX4" fmla="*/ 6126748 w 8770975"/>
                <a:gd name="connsiteY4" fmla="*/ 85334 h 1859383"/>
                <a:gd name="connsiteX5" fmla="*/ 6473598 w 8770975"/>
                <a:gd name="connsiteY5" fmla="*/ 96761 h 1859383"/>
                <a:gd name="connsiteX6" fmla="*/ 7451763 w 8770975"/>
                <a:gd name="connsiteY6" fmla="*/ 295046 h 1859383"/>
                <a:gd name="connsiteX7" fmla="*/ 8770975 w 8770975"/>
                <a:gd name="connsiteY7" fmla="*/ 23 h 1859383"/>
                <a:gd name="connsiteX0" fmla="*/ 14 w 8770975"/>
                <a:gd name="connsiteY0" fmla="*/ 1859353 h 1859360"/>
                <a:gd name="connsiteX1" fmla="*/ 4684393 w 8770975"/>
                <a:gd name="connsiteY1" fmla="*/ 863432 h 1859360"/>
                <a:gd name="connsiteX2" fmla="*/ 5028988 w 8770975"/>
                <a:gd name="connsiteY2" fmla="*/ 423633 h 1859360"/>
                <a:gd name="connsiteX3" fmla="*/ 5273271 w 8770975"/>
                <a:gd name="connsiteY3" fmla="*/ 266568 h 1859360"/>
                <a:gd name="connsiteX4" fmla="*/ 6126748 w 8770975"/>
                <a:gd name="connsiteY4" fmla="*/ 85311 h 1859360"/>
                <a:gd name="connsiteX5" fmla="*/ 6473598 w 8770975"/>
                <a:gd name="connsiteY5" fmla="*/ 96738 h 1859360"/>
                <a:gd name="connsiteX6" fmla="*/ 7404980 w 8770975"/>
                <a:gd name="connsiteY6" fmla="*/ 281813 h 1859360"/>
                <a:gd name="connsiteX7" fmla="*/ 8770975 w 8770975"/>
                <a:gd name="connsiteY7" fmla="*/ 0 h 1859360"/>
                <a:gd name="connsiteX0" fmla="*/ 14 w 8770975"/>
                <a:gd name="connsiteY0" fmla="*/ 1859353 h 1859360"/>
                <a:gd name="connsiteX1" fmla="*/ 4684393 w 8770975"/>
                <a:gd name="connsiteY1" fmla="*/ 863432 h 1859360"/>
                <a:gd name="connsiteX2" fmla="*/ 5028988 w 8770975"/>
                <a:gd name="connsiteY2" fmla="*/ 423633 h 1859360"/>
                <a:gd name="connsiteX3" fmla="*/ 5273271 w 8770975"/>
                <a:gd name="connsiteY3" fmla="*/ 266568 h 1859360"/>
                <a:gd name="connsiteX4" fmla="*/ 6126748 w 8770975"/>
                <a:gd name="connsiteY4" fmla="*/ 85311 h 1859360"/>
                <a:gd name="connsiteX5" fmla="*/ 6473598 w 8770975"/>
                <a:gd name="connsiteY5" fmla="*/ 96738 h 1859360"/>
                <a:gd name="connsiteX6" fmla="*/ 7419376 w 8770975"/>
                <a:gd name="connsiteY6" fmla="*/ 287096 h 1859360"/>
                <a:gd name="connsiteX7" fmla="*/ 8770975 w 8770975"/>
                <a:gd name="connsiteY7" fmla="*/ 0 h 1859360"/>
                <a:gd name="connsiteX0" fmla="*/ 14 w 8770975"/>
                <a:gd name="connsiteY0" fmla="*/ 1859353 h 1859360"/>
                <a:gd name="connsiteX1" fmla="*/ 4684393 w 8770975"/>
                <a:gd name="connsiteY1" fmla="*/ 863432 h 1859360"/>
                <a:gd name="connsiteX2" fmla="*/ 5028988 w 8770975"/>
                <a:gd name="connsiteY2" fmla="*/ 423633 h 1859360"/>
                <a:gd name="connsiteX3" fmla="*/ 5273271 w 8770975"/>
                <a:gd name="connsiteY3" fmla="*/ 266568 h 1859360"/>
                <a:gd name="connsiteX4" fmla="*/ 6126748 w 8770975"/>
                <a:gd name="connsiteY4" fmla="*/ 85311 h 1859360"/>
                <a:gd name="connsiteX5" fmla="*/ 6473598 w 8770975"/>
                <a:gd name="connsiteY5" fmla="*/ 96738 h 1859360"/>
                <a:gd name="connsiteX6" fmla="*/ 7419376 w 8770975"/>
                <a:gd name="connsiteY6" fmla="*/ 287096 h 1859360"/>
                <a:gd name="connsiteX7" fmla="*/ 8770975 w 8770975"/>
                <a:gd name="connsiteY7" fmla="*/ 0 h 1859360"/>
                <a:gd name="connsiteX0" fmla="*/ 445 w 4342658"/>
                <a:gd name="connsiteY0" fmla="*/ 913647 h 914669"/>
                <a:gd name="connsiteX1" fmla="*/ 256076 w 4342658"/>
                <a:gd name="connsiteY1" fmla="*/ 863432 h 914669"/>
                <a:gd name="connsiteX2" fmla="*/ 600671 w 4342658"/>
                <a:gd name="connsiteY2" fmla="*/ 423633 h 914669"/>
                <a:gd name="connsiteX3" fmla="*/ 844954 w 4342658"/>
                <a:gd name="connsiteY3" fmla="*/ 266568 h 914669"/>
                <a:gd name="connsiteX4" fmla="*/ 1698431 w 4342658"/>
                <a:gd name="connsiteY4" fmla="*/ 85311 h 914669"/>
                <a:gd name="connsiteX5" fmla="*/ 2045281 w 4342658"/>
                <a:gd name="connsiteY5" fmla="*/ 96738 h 914669"/>
                <a:gd name="connsiteX6" fmla="*/ 2991059 w 4342658"/>
                <a:gd name="connsiteY6" fmla="*/ 287096 h 914669"/>
                <a:gd name="connsiteX7" fmla="*/ 4342658 w 4342658"/>
                <a:gd name="connsiteY7" fmla="*/ 0 h 914669"/>
                <a:gd name="connsiteX0" fmla="*/ 3939 w 4207754"/>
                <a:gd name="connsiteY0" fmla="*/ 894108 h 899904"/>
                <a:gd name="connsiteX1" fmla="*/ 121172 w 4207754"/>
                <a:gd name="connsiteY1" fmla="*/ 863432 h 899904"/>
                <a:gd name="connsiteX2" fmla="*/ 465767 w 4207754"/>
                <a:gd name="connsiteY2" fmla="*/ 423633 h 899904"/>
                <a:gd name="connsiteX3" fmla="*/ 710050 w 4207754"/>
                <a:gd name="connsiteY3" fmla="*/ 266568 h 899904"/>
                <a:gd name="connsiteX4" fmla="*/ 1563527 w 4207754"/>
                <a:gd name="connsiteY4" fmla="*/ 85311 h 899904"/>
                <a:gd name="connsiteX5" fmla="*/ 1910377 w 4207754"/>
                <a:gd name="connsiteY5" fmla="*/ 96738 h 899904"/>
                <a:gd name="connsiteX6" fmla="*/ 2856155 w 4207754"/>
                <a:gd name="connsiteY6" fmla="*/ 287096 h 899904"/>
                <a:gd name="connsiteX7" fmla="*/ 4207754 w 4207754"/>
                <a:gd name="connsiteY7" fmla="*/ 0 h 899904"/>
                <a:gd name="connsiteX0" fmla="*/ 897 w 4269948"/>
                <a:gd name="connsiteY0" fmla="*/ 912068 h 913249"/>
                <a:gd name="connsiteX1" fmla="*/ 183366 w 4269948"/>
                <a:gd name="connsiteY1" fmla="*/ 863432 h 913249"/>
                <a:gd name="connsiteX2" fmla="*/ 527961 w 4269948"/>
                <a:gd name="connsiteY2" fmla="*/ 423633 h 913249"/>
                <a:gd name="connsiteX3" fmla="*/ 772244 w 4269948"/>
                <a:gd name="connsiteY3" fmla="*/ 266568 h 913249"/>
                <a:gd name="connsiteX4" fmla="*/ 1625721 w 4269948"/>
                <a:gd name="connsiteY4" fmla="*/ 85311 h 913249"/>
                <a:gd name="connsiteX5" fmla="*/ 1972571 w 4269948"/>
                <a:gd name="connsiteY5" fmla="*/ 96738 h 913249"/>
                <a:gd name="connsiteX6" fmla="*/ 2918349 w 4269948"/>
                <a:gd name="connsiteY6" fmla="*/ 287096 h 913249"/>
                <a:gd name="connsiteX7" fmla="*/ 4269948 w 4269948"/>
                <a:gd name="connsiteY7" fmla="*/ 0 h 913249"/>
                <a:gd name="connsiteX0" fmla="*/ 361 w 4375418"/>
                <a:gd name="connsiteY0" fmla="*/ 926036 h 926461"/>
                <a:gd name="connsiteX1" fmla="*/ 288836 w 4375418"/>
                <a:gd name="connsiteY1" fmla="*/ 863432 h 926461"/>
                <a:gd name="connsiteX2" fmla="*/ 633431 w 4375418"/>
                <a:gd name="connsiteY2" fmla="*/ 423633 h 926461"/>
                <a:gd name="connsiteX3" fmla="*/ 877714 w 4375418"/>
                <a:gd name="connsiteY3" fmla="*/ 266568 h 926461"/>
                <a:gd name="connsiteX4" fmla="*/ 1731191 w 4375418"/>
                <a:gd name="connsiteY4" fmla="*/ 85311 h 926461"/>
                <a:gd name="connsiteX5" fmla="*/ 2078041 w 4375418"/>
                <a:gd name="connsiteY5" fmla="*/ 96738 h 926461"/>
                <a:gd name="connsiteX6" fmla="*/ 3023819 w 4375418"/>
                <a:gd name="connsiteY6" fmla="*/ 287096 h 926461"/>
                <a:gd name="connsiteX7" fmla="*/ 4375418 w 4375418"/>
                <a:gd name="connsiteY7" fmla="*/ 0 h 926461"/>
                <a:gd name="connsiteX0" fmla="*/ 672 w 4294185"/>
                <a:gd name="connsiteY0" fmla="*/ 912067 h 913248"/>
                <a:gd name="connsiteX1" fmla="*/ 207603 w 4294185"/>
                <a:gd name="connsiteY1" fmla="*/ 863432 h 913248"/>
                <a:gd name="connsiteX2" fmla="*/ 552198 w 4294185"/>
                <a:gd name="connsiteY2" fmla="*/ 423633 h 913248"/>
                <a:gd name="connsiteX3" fmla="*/ 796481 w 4294185"/>
                <a:gd name="connsiteY3" fmla="*/ 266568 h 913248"/>
                <a:gd name="connsiteX4" fmla="*/ 1649958 w 4294185"/>
                <a:gd name="connsiteY4" fmla="*/ 85311 h 913248"/>
                <a:gd name="connsiteX5" fmla="*/ 1996808 w 4294185"/>
                <a:gd name="connsiteY5" fmla="*/ 96738 h 913248"/>
                <a:gd name="connsiteX6" fmla="*/ 2942586 w 4294185"/>
                <a:gd name="connsiteY6" fmla="*/ 287096 h 913248"/>
                <a:gd name="connsiteX7" fmla="*/ 4294185 w 4294185"/>
                <a:gd name="connsiteY7" fmla="*/ 0 h 913248"/>
                <a:gd name="connsiteX0" fmla="*/ 13757 w 4179518"/>
                <a:gd name="connsiteY0" fmla="*/ 886125 h 895688"/>
                <a:gd name="connsiteX1" fmla="*/ 92936 w 4179518"/>
                <a:gd name="connsiteY1" fmla="*/ 863432 h 895688"/>
                <a:gd name="connsiteX2" fmla="*/ 437531 w 4179518"/>
                <a:gd name="connsiteY2" fmla="*/ 423633 h 895688"/>
                <a:gd name="connsiteX3" fmla="*/ 681814 w 4179518"/>
                <a:gd name="connsiteY3" fmla="*/ 266568 h 895688"/>
                <a:gd name="connsiteX4" fmla="*/ 1535291 w 4179518"/>
                <a:gd name="connsiteY4" fmla="*/ 85311 h 895688"/>
                <a:gd name="connsiteX5" fmla="*/ 1882141 w 4179518"/>
                <a:gd name="connsiteY5" fmla="*/ 96738 h 895688"/>
                <a:gd name="connsiteX6" fmla="*/ 2827919 w 4179518"/>
                <a:gd name="connsiteY6" fmla="*/ 287096 h 895688"/>
                <a:gd name="connsiteX7" fmla="*/ 4179518 w 4179518"/>
                <a:gd name="connsiteY7" fmla="*/ 0 h 895688"/>
                <a:gd name="connsiteX0" fmla="*/ 13757 w 2952464"/>
                <a:gd name="connsiteY0" fmla="*/ 823135 h 832698"/>
                <a:gd name="connsiteX1" fmla="*/ 92936 w 2952464"/>
                <a:gd name="connsiteY1" fmla="*/ 800442 h 832698"/>
                <a:gd name="connsiteX2" fmla="*/ 437531 w 2952464"/>
                <a:gd name="connsiteY2" fmla="*/ 360643 h 832698"/>
                <a:gd name="connsiteX3" fmla="*/ 681814 w 2952464"/>
                <a:gd name="connsiteY3" fmla="*/ 203578 h 832698"/>
                <a:gd name="connsiteX4" fmla="*/ 1535291 w 2952464"/>
                <a:gd name="connsiteY4" fmla="*/ 22321 h 832698"/>
                <a:gd name="connsiteX5" fmla="*/ 1882141 w 2952464"/>
                <a:gd name="connsiteY5" fmla="*/ 33748 h 832698"/>
                <a:gd name="connsiteX6" fmla="*/ 2827919 w 2952464"/>
                <a:gd name="connsiteY6" fmla="*/ 224106 h 832698"/>
                <a:gd name="connsiteX7" fmla="*/ 2952464 w 2952464"/>
                <a:gd name="connsiteY7" fmla="*/ 191746 h 832698"/>
                <a:gd name="connsiteX0" fmla="*/ 13757 w 2911457"/>
                <a:gd name="connsiteY0" fmla="*/ 823135 h 832698"/>
                <a:gd name="connsiteX1" fmla="*/ 92936 w 2911457"/>
                <a:gd name="connsiteY1" fmla="*/ 800442 h 832698"/>
                <a:gd name="connsiteX2" fmla="*/ 437531 w 2911457"/>
                <a:gd name="connsiteY2" fmla="*/ 360643 h 832698"/>
                <a:gd name="connsiteX3" fmla="*/ 681814 w 2911457"/>
                <a:gd name="connsiteY3" fmla="*/ 203578 h 832698"/>
                <a:gd name="connsiteX4" fmla="*/ 1535291 w 2911457"/>
                <a:gd name="connsiteY4" fmla="*/ 22321 h 832698"/>
                <a:gd name="connsiteX5" fmla="*/ 1882141 w 2911457"/>
                <a:gd name="connsiteY5" fmla="*/ 33748 h 832698"/>
                <a:gd name="connsiteX6" fmla="*/ 2827919 w 2911457"/>
                <a:gd name="connsiteY6" fmla="*/ 224106 h 832698"/>
                <a:gd name="connsiteX7" fmla="*/ 2911457 w 2911457"/>
                <a:gd name="connsiteY7" fmla="*/ 205640 h 832698"/>
                <a:gd name="connsiteX0" fmla="*/ 13757 w 2911457"/>
                <a:gd name="connsiteY0" fmla="*/ 820507 h 830070"/>
                <a:gd name="connsiteX1" fmla="*/ 92936 w 2911457"/>
                <a:gd name="connsiteY1" fmla="*/ 797814 h 830070"/>
                <a:gd name="connsiteX2" fmla="*/ 437531 w 2911457"/>
                <a:gd name="connsiteY2" fmla="*/ 358015 h 830070"/>
                <a:gd name="connsiteX3" fmla="*/ 701788 w 2911457"/>
                <a:gd name="connsiteY3" fmla="*/ 225390 h 830070"/>
                <a:gd name="connsiteX4" fmla="*/ 1535291 w 2911457"/>
                <a:gd name="connsiteY4" fmla="*/ 19693 h 830070"/>
                <a:gd name="connsiteX5" fmla="*/ 1882141 w 2911457"/>
                <a:gd name="connsiteY5" fmla="*/ 31120 h 830070"/>
                <a:gd name="connsiteX6" fmla="*/ 2827919 w 2911457"/>
                <a:gd name="connsiteY6" fmla="*/ 221478 h 830070"/>
                <a:gd name="connsiteX7" fmla="*/ 2911457 w 2911457"/>
                <a:gd name="connsiteY7" fmla="*/ 203012 h 830070"/>
                <a:gd name="connsiteX0" fmla="*/ 13757 w 2911457"/>
                <a:gd name="connsiteY0" fmla="*/ 805871 h 815434"/>
                <a:gd name="connsiteX1" fmla="*/ 92936 w 2911457"/>
                <a:gd name="connsiteY1" fmla="*/ 783178 h 815434"/>
                <a:gd name="connsiteX2" fmla="*/ 437531 w 2911457"/>
                <a:gd name="connsiteY2" fmla="*/ 343379 h 815434"/>
                <a:gd name="connsiteX3" fmla="*/ 701788 w 2911457"/>
                <a:gd name="connsiteY3" fmla="*/ 210754 h 815434"/>
                <a:gd name="connsiteX4" fmla="*/ 1525305 w 2911457"/>
                <a:gd name="connsiteY4" fmla="*/ 31941 h 815434"/>
                <a:gd name="connsiteX5" fmla="*/ 1882141 w 2911457"/>
                <a:gd name="connsiteY5" fmla="*/ 16484 h 815434"/>
                <a:gd name="connsiteX6" fmla="*/ 2827919 w 2911457"/>
                <a:gd name="connsiteY6" fmla="*/ 206842 h 815434"/>
                <a:gd name="connsiteX7" fmla="*/ 2911457 w 2911457"/>
                <a:gd name="connsiteY7" fmla="*/ 188376 h 815434"/>
                <a:gd name="connsiteX0" fmla="*/ 13757 w 2911457"/>
                <a:gd name="connsiteY0" fmla="*/ 805871 h 815434"/>
                <a:gd name="connsiteX1" fmla="*/ 92936 w 2911457"/>
                <a:gd name="connsiteY1" fmla="*/ 783178 h 815434"/>
                <a:gd name="connsiteX2" fmla="*/ 450847 w 2911457"/>
                <a:gd name="connsiteY2" fmla="*/ 345824 h 815434"/>
                <a:gd name="connsiteX3" fmla="*/ 701788 w 2911457"/>
                <a:gd name="connsiteY3" fmla="*/ 210754 h 815434"/>
                <a:gd name="connsiteX4" fmla="*/ 1525305 w 2911457"/>
                <a:gd name="connsiteY4" fmla="*/ 31941 h 815434"/>
                <a:gd name="connsiteX5" fmla="*/ 1882141 w 2911457"/>
                <a:gd name="connsiteY5" fmla="*/ 16484 h 815434"/>
                <a:gd name="connsiteX6" fmla="*/ 2827919 w 2911457"/>
                <a:gd name="connsiteY6" fmla="*/ 206842 h 815434"/>
                <a:gd name="connsiteX7" fmla="*/ 2911457 w 2911457"/>
                <a:gd name="connsiteY7" fmla="*/ 188376 h 815434"/>
                <a:gd name="connsiteX0" fmla="*/ 13757 w 2911457"/>
                <a:gd name="connsiteY0" fmla="*/ 797902 h 807465"/>
                <a:gd name="connsiteX1" fmla="*/ 92936 w 2911457"/>
                <a:gd name="connsiteY1" fmla="*/ 775209 h 807465"/>
                <a:gd name="connsiteX2" fmla="*/ 450847 w 2911457"/>
                <a:gd name="connsiteY2" fmla="*/ 337855 h 807465"/>
                <a:gd name="connsiteX3" fmla="*/ 701788 w 2911457"/>
                <a:gd name="connsiteY3" fmla="*/ 202785 h 807465"/>
                <a:gd name="connsiteX4" fmla="*/ 1525305 w 2911457"/>
                <a:gd name="connsiteY4" fmla="*/ 23972 h 807465"/>
                <a:gd name="connsiteX5" fmla="*/ 1895457 w 2911457"/>
                <a:gd name="connsiteY5" fmla="*/ 20736 h 807465"/>
                <a:gd name="connsiteX6" fmla="*/ 2827919 w 2911457"/>
                <a:gd name="connsiteY6" fmla="*/ 198873 h 807465"/>
                <a:gd name="connsiteX7" fmla="*/ 2911457 w 2911457"/>
                <a:gd name="connsiteY7" fmla="*/ 180407 h 807465"/>
                <a:gd name="connsiteX0" fmla="*/ 13757 w 2911457"/>
                <a:gd name="connsiteY0" fmla="*/ 791246 h 800809"/>
                <a:gd name="connsiteX1" fmla="*/ 92936 w 2911457"/>
                <a:gd name="connsiteY1" fmla="*/ 768553 h 800809"/>
                <a:gd name="connsiteX2" fmla="*/ 450847 w 2911457"/>
                <a:gd name="connsiteY2" fmla="*/ 331199 h 800809"/>
                <a:gd name="connsiteX3" fmla="*/ 701788 w 2911457"/>
                <a:gd name="connsiteY3" fmla="*/ 196129 h 800809"/>
                <a:gd name="connsiteX4" fmla="*/ 1498673 w 2911457"/>
                <a:gd name="connsiteY4" fmla="*/ 31980 h 800809"/>
                <a:gd name="connsiteX5" fmla="*/ 1895457 w 2911457"/>
                <a:gd name="connsiteY5" fmla="*/ 14080 h 800809"/>
                <a:gd name="connsiteX6" fmla="*/ 2827919 w 2911457"/>
                <a:gd name="connsiteY6" fmla="*/ 192217 h 800809"/>
                <a:gd name="connsiteX7" fmla="*/ 2911457 w 2911457"/>
                <a:gd name="connsiteY7" fmla="*/ 173751 h 800809"/>
                <a:gd name="connsiteX0" fmla="*/ 13757 w 2911457"/>
                <a:gd name="connsiteY0" fmla="*/ 791039 h 800602"/>
                <a:gd name="connsiteX1" fmla="*/ 92936 w 2911457"/>
                <a:gd name="connsiteY1" fmla="*/ 768346 h 800602"/>
                <a:gd name="connsiteX2" fmla="*/ 450847 w 2911457"/>
                <a:gd name="connsiteY2" fmla="*/ 330992 h 800602"/>
                <a:gd name="connsiteX3" fmla="*/ 721763 w 2911457"/>
                <a:gd name="connsiteY3" fmla="*/ 191034 h 800602"/>
                <a:gd name="connsiteX4" fmla="*/ 1498673 w 2911457"/>
                <a:gd name="connsiteY4" fmla="*/ 31773 h 800602"/>
                <a:gd name="connsiteX5" fmla="*/ 1895457 w 2911457"/>
                <a:gd name="connsiteY5" fmla="*/ 13873 h 800602"/>
                <a:gd name="connsiteX6" fmla="*/ 2827919 w 2911457"/>
                <a:gd name="connsiteY6" fmla="*/ 192010 h 800602"/>
                <a:gd name="connsiteX7" fmla="*/ 2911457 w 2911457"/>
                <a:gd name="connsiteY7" fmla="*/ 173544 h 800602"/>
                <a:gd name="connsiteX0" fmla="*/ 13757 w 2911457"/>
                <a:gd name="connsiteY0" fmla="*/ 791039 h 800602"/>
                <a:gd name="connsiteX1" fmla="*/ 92936 w 2911457"/>
                <a:gd name="connsiteY1" fmla="*/ 768346 h 800602"/>
                <a:gd name="connsiteX2" fmla="*/ 450847 w 2911457"/>
                <a:gd name="connsiteY2" fmla="*/ 330992 h 800602"/>
                <a:gd name="connsiteX3" fmla="*/ 721763 w 2911457"/>
                <a:gd name="connsiteY3" fmla="*/ 191034 h 800602"/>
                <a:gd name="connsiteX4" fmla="*/ 1498673 w 2911457"/>
                <a:gd name="connsiteY4" fmla="*/ 31773 h 800602"/>
                <a:gd name="connsiteX5" fmla="*/ 1895457 w 2911457"/>
                <a:gd name="connsiteY5" fmla="*/ 13873 h 800602"/>
                <a:gd name="connsiteX6" fmla="*/ 2827919 w 2911457"/>
                <a:gd name="connsiteY6" fmla="*/ 192010 h 800602"/>
                <a:gd name="connsiteX7" fmla="*/ 2911457 w 2911457"/>
                <a:gd name="connsiteY7" fmla="*/ 173544 h 800602"/>
                <a:gd name="connsiteX0" fmla="*/ 0 w 2818521"/>
                <a:gd name="connsiteY0" fmla="*/ 768346 h 768346"/>
                <a:gd name="connsiteX1" fmla="*/ 357911 w 2818521"/>
                <a:gd name="connsiteY1" fmla="*/ 330992 h 768346"/>
                <a:gd name="connsiteX2" fmla="*/ 628827 w 2818521"/>
                <a:gd name="connsiteY2" fmla="*/ 191034 h 768346"/>
                <a:gd name="connsiteX3" fmla="*/ 1405737 w 2818521"/>
                <a:gd name="connsiteY3" fmla="*/ 31773 h 768346"/>
                <a:gd name="connsiteX4" fmla="*/ 1802521 w 2818521"/>
                <a:gd name="connsiteY4" fmla="*/ 13873 h 768346"/>
                <a:gd name="connsiteX5" fmla="*/ 2734983 w 2818521"/>
                <a:gd name="connsiteY5" fmla="*/ 192010 h 768346"/>
                <a:gd name="connsiteX6" fmla="*/ 2818521 w 2818521"/>
                <a:gd name="connsiteY6" fmla="*/ 173544 h 76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8521" h="768346">
                  <a:moveTo>
                    <a:pt x="0" y="768346"/>
                  </a:moveTo>
                  <a:cubicBezTo>
                    <a:pt x="58454" y="694621"/>
                    <a:pt x="253106" y="427211"/>
                    <a:pt x="357911" y="330992"/>
                  </a:cubicBezTo>
                  <a:cubicBezTo>
                    <a:pt x="462716" y="234773"/>
                    <a:pt x="451493" y="230252"/>
                    <a:pt x="628827" y="191034"/>
                  </a:cubicBezTo>
                  <a:cubicBezTo>
                    <a:pt x="810123" y="150940"/>
                    <a:pt x="1210121" y="61300"/>
                    <a:pt x="1405737" y="31773"/>
                  </a:cubicBezTo>
                  <a:cubicBezTo>
                    <a:pt x="1601353" y="2246"/>
                    <a:pt x="1580980" y="-12833"/>
                    <a:pt x="1802521" y="13873"/>
                  </a:cubicBezTo>
                  <a:cubicBezTo>
                    <a:pt x="2024062" y="40579"/>
                    <a:pt x="2567407" y="166302"/>
                    <a:pt x="2734983" y="192010"/>
                  </a:cubicBezTo>
                  <a:lnTo>
                    <a:pt x="2818521" y="173544"/>
                  </a:lnTo>
                </a:path>
              </a:pathLst>
            </a:cu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B0F0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FDD8F4A-4DE5-DB09-6BCA-197CAD7EFC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67726" y="1649299"/>
              <a:ext cx="1102910" cy="314781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049F52-B8EC-4515-2BCA-3BEB6868762B}"/>
                </a:ext>
              </a:extLst>
            </p:cNvPr>
            <p:cNvSpPr/>
            <p:nvPr/>
          </p:nvSpPr>
          <p:spPr>
            <a:xfrm>
              <a:off x="7397524" y="1587879"/>
              <a:ext cx="460593" cy="140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hreePt" dir="t"/>
            </a:scene3d>
            <a:sp3d extrusionH="635000" contourW="6350" prstMaterial="clear">
              <a:bevelT w="0" h="0"/>
              <a:bevelB w="0" h="0"/>
              <a:extrusionClr>
                <a:schemeClr val="bg1">
                  <a:lumMod val="75000"/>
                </a:schemeClr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A28E1C-B400-AD6C-ABF6-9B2725464EF0}"/>
                </a:ext>
              </a:extLst>
            </p:cNvPr>
            <p:cNvSpPr/>
            <p:nvPr/>
          </p:nvSpPr>
          <p:spPr>
            <a:xfrm>
              <a:off x="8097089" y="1726223"/>
              <a:ext cx="460593" cy="140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hreePt" dir="t"/>
            </a:scene3d>
            <a:sp3d extrusionH="635000" contourW="6350" prstMaterial="clear">
              <a:bevelT w="0" h="0"/>
              <a:bevelB w="0" h="0"/>
              <a:extrusionClr>
                <a:schemeClr val="bg1">
                  <a:lumMod val="75000"/>
                </a:schemeClr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A23E103-F336-0FBD-7270-96ADA5D0DED8}"/>
                </a:ext>
              </a:extLst>
            </p:cNvPr>
            <p:cNvSpPr/>
            <p:nvPr/>
          </p:nvSpPr>
          <p:spPr>
            <a:xfrm>
              <a:off x="6671806" y="1781522"/>
              <a:ext cx="460593" cy="140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hreePt" dir="t"/>
            </a:scene3d>
            <a:sp3d extrusionH="635000" contourW="6350" prstMaterial="clear">
              <a:bevelT w="0" h="0"/>
              <a:bevelB w="0" h="0"/>
              <a:extrusionClr>
                <a:schemeClr val="bg1">
                  <a:lumMod val="75000"/>
                </a:schemeClr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BA5F80B-E291-8828-8211-30F908CD6C45}"/>
                </a:ext>
              </a:extLst>
            </p:cNvPr>
            <p:cNvSpPr/>
            <p:nvPr/>
          </p:nvSpPr>
          <p:spPr>
            <a:xfrm>
              <a:off x="6359870" y="2199958"/>
              <a:ext cx="460593" cy="140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1200000" lon="13800000" rev="0"/>
              </a:camera>
              <a:lightRig rig="threePt" dir="t"/>
            </a:scene3d>
            <a:sp3d extrusionH="635000" contourW="6350" prstMaterial="clear">
              <a:bevelT w="0" h="0"/>
              <a:bevelB w="0" h="0"/>
              <a:extrusionClr>
                <a:schemeClr val="bg1">
                  <a:lumMod val="75000"/>
                </a:schemeClr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65E03F0-6C0B-7073-D081-920B0A0E3E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6791" y="3626119"/>
              <a:ext cx="1716861" cy="48219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Flowchart: Connector 28">
              <a:extLst>
                <a:ext uri="{FF2B5EF4-FFF2-40B4-BE49-F238E27FC236}">
                  <a16:creationId xmlns:a16="http://schemas.microsoft.com/office/drawing/2014/main" id="{A9F2A0C7-A396-319C-CBE9-F10E8E796FD3}"/>
                </a:ext>
              </a:extLst>
            </p:cNvPr>
            <p:cNvSpPr/>
            <p:nvPr/>
          </p:nvSpPr>
          <p:spPr>
            <a:xfrm rot="20777231">
              <a:off x="947006" y="3854368"/>
              <a:ext cx="298383" cy="127100"/>
            </a:xfrm>
            <a:prstGeom prst="flowChartConnector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3394E46-2557-379C-1867-708BF0684F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20801" y="2880658"/>
              <a:ext cx="136516" cy="3756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886331B-E597-0831-8D2A-F15095A8F2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7513" y="2953286"/>
              <a:ext cx="138582" cy="3910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21B4B68-FF57-4D0C-29EF-D1D8C2363E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4668" y="3029293"/>
              <a:ext cx="1646931" cy="454912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CA15171-BBE5-AAD6-A1C4-531EA1055B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83429" y="3720161"/>
              <a:ext cx="170562" cy="52143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FA4EFD2-50FE-F651-31A6-CB2D6B34718C}"/>
                </a:ext>
              </a:extLst>
            </p:cNvPr>
            <p:cNvSpPr/>
            <p:nvPr/>
          </p:nvSpPr>
          <p:spPr>
            <a:xfrm>
              <a:off x="664329" y="2612941"/>
              <a:ext cx="671384" cy="130486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lumMod val="92000"/>
                    <a:lumOff val="8000"/>
                  </a:srgbClr>
                </a:gs>
                <a:gs pos="50000">
                  <a:srgbClr val="FADA43"/>
                </a:gs>
                <a:gs pos="75000">
                  <a:srgbClr val="00B050"/>
                </a:gs>
                <a:gs pos="25000">
                  <a:srgbClr val="DF6220"/>
                </a:gs>
                <a:gs pos="100000">
                  <a:schemeClr val="tx2">
                    <a:lumMod val="75000"/>
                    <a:lumOff val="2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10ECD3E-60BA-D827-4FBB-A830A15DA6C5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29" y="2684669"/>
              <a:ext cx="0" cy="607656"/>
            </a:xfrm>
            <a:prstGeom prst="line">
              <a:avLst/>
            </a:prstGeom>
            <a:ln w="12700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B566429-3160-9510-D318-DD31E03AA4C6}"/>
                </a:ext>
              </a:extLst>
            </p:cNvPr>
            <p:cNvSpPr/>
            <p:nvPr/>
          </p:nvSpPr>
          <p:spPr>
            <a:xfrm>
              <a:off x="310324" y="1884272"/>
              <a:ext cx="1504759" cy="14606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1FA79EA-063E-5560-7FC4-C2E2F7B1EF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33130" y="3478065"/>
              <a:ext cx="538726" cy="153093"/>
            </a:xfrm>
            <a:prstGeom prst="line">
              <a:avLst/>
            </a:prstGeom>
            <a:ln w="38100">
              <a:solidFill>
                <a:srgbClr val="7030A0">
                  <a:alpha val="30196"/>
                </a:srgb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CE4670C-2C31-09EB-D926-26AF220119A4}"/>
                </a:ext>
              </a:extLst>
            </p:cNvPr>
            <p:cNvSpPr txBox="1"/>
            <p:nvPr/>
          </p:nvSpPr>
          <p:spPr>
            <a:xfrm>
              <a:off x="1502258" y="2529541"/>
              <a:ext cx="227647" cy="2737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z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BCF97CD-55DF-6EDC-DC2C-1CA4F899631C}"/>
                </a:ext>
              </a:extLst>
            </p:cNvPr>
            <p:cNvSpPr txBox="1"/>
            <p:nvPr/>
          </p:nvSpPr>
          <p:spPr>
            <a:xfrm>
              <a:off x="853287" y="1927278"/>
              <a:ext cx="318604" cy="2737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</a:t>
              </a:r>
              <a:r>
                <a:rPr lang="en-US" baseline="-25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5FA1E303-F9DB-1B01-479E-00EC4BBCB3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52925" y="1551036"/>
              <a:ext cx="0" cy="100226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729B7F87-DC5A-32AB-9181-21989E00385C}"/>
                </a:ext>
              </a:extLst>
            </p:cNvPr>
            <p:cNvCxnSpPr>
              <a:cxnSpLocks/>
            </p:cNvCxnSpPr>
            <p:nvPr/>
          </p:nvCxnSpPr>
          <p:spPr>
            <a:xfrm>
              <a:off x="2810543" y="1997909"/>
              <a:ext cx="105648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6190019-B015-A800-992E-68E0BF7A65F6}"/>
                </a:ext>
              </a:extLst>
            </p:cNvPr>
            <p:cNvSpPr/>
            <p:nvPr/>
          </p:nvSpPr>
          <p:spPr>
            <a:xfrm>
              <a:off x="2615745" y="1213334"/>
              <a:ext cx="1504759" cy="14606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1FA6F50-6D80-FCC4-38BE-F9F2D302EB72}"/>
                </a:ext>
              </a:extLst>
            </p:cNvPr>
            <p:cNvSpPr txBox="1"/>
            <p:nvPr/>
          </p:nvSpPr>
          <p:spPr>
            <a:xfrm>
              <a:off x="3832817" y="1858603"/>
              <a:ext cx="227647" cy="2737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z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2797806-5A09-28F1-2C24-3D02D6DBD36E}"/>
                </a:ext>
              </a:extLst>
            </p:cNvPr>
            <p:cNvSpPr txBox="1"/>
            <p:nvPr/>
          </p:nvSpPr>
          <p:spPr>
            <a:xfrm>
              <a:off x="3183846" y="1256338"/>
              <a:ext cx="318604" cy="2737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</a:t>
              </a:r>
              <a:r>
                <a:rPr lang="en-US" baseline="-25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63AECBE-5F43-BA8A-2E97-48A6CBC24622}"/>
                </a:ext>
              </a:extLst>
            </p:cNvPr>
            <p:cNvSpPr/>
            <p:nvPr/>
          </p:nvSpPr>
          <p:spPr>
            <a:xfrm rot="2567197">
              <a:off x="2981240" y="1954804"/>
              <a:ext cx="752428" cy="124104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lumMod val="92000"/>
                    <a:lumOff val="8000"/>
                  </a:srgbClr>
                </a:gs>
                <a:gs pos="50000">
                  <a:srgbClr val="FADA43"/>
                </a:gs>
                <a:gs pos="75000">
                  <a:srgbClr val="00B050"/>
                </a:gs>
                <a:gs pos="25000">
                  <a:srgbClr val="DF6220"/>
                </a:gs>
                <a:gs pos="100000">
                  <a:schemeClr val="tx2">
                    <a:lumMod val="75000"/>
                    <a:lumOff val="2500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CF359BD-B5EA-5243-2C9C-B3AC350167AF}"/>
                </a:ext>
              </a:extLst>
            </p:cNvPr>
            <p:cNvGrpSpPr/>
            <p:nvPr/>
          </p:nvGrpSpPr>
          <p:grpSpPr>
            <a:xfrm>
              <a:off x="8802978" y="1075424"/>
              <a:ext cx="1504759" cy="1460664"/>
              <a:chOff x="9378711" y="1193957"/>
              <a:chExt cx="1504759" cy="1460664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630059C9-FD7E-0D79-9E77-63BBE3AC1DE8}"/>
                  </a:ext>
                </a:extLst>
              </p:cNvPr>
              <p:cNvSpPr/>
              <p:nvPr/>
            </p:nvSpPr>
            <p:spPr>
              <a:xfrm>
                <a:off x="9378711" y="1193957"/>
                <a:ext cx="1504759" cy="146066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8FAF80EC-F74A-F5A9-0796-326EE1BF84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5130" y="2002178"/>
                <a:ext cx="1056487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E76C663D-71DE-DAB1-33B0-DB80B4CA139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107511" y="1555305"/>
                <a:ext cx="0" cy="1002263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49566C91-FD72-3F3E-FB35-B5B4E96CD385}"/>
                  </a:ext>
                </a:extLst>
              </p:cNvPr>
              <p:cNvSpPr/>
              <p:nvPr/>
            </p:nvSpPr>
            <p:spPr>
              <a:xfrm rot="5400000">
                <a:off x="9837595" y="1950183"/>
                <a:ext cx="538099" cy="133724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lumMod val="92000"/>
                      <a:lumOff val="8000"/>
                    </a:srgbClr>
                  </a:gs>
                  <a:gs pos="50000">
                    <a:srgbClr val="FADA43"/>
                  </a:gs>
                  <a:gs pos="75000">
                    <a:srgbClr val="00B050"/>
                  </a:gs>
                  <a:gs pos="25000">
                    <a:srgbClr val="DF6220"/>
                  </a:gs>
                  <a:gs pos="100000">
                    <a:schemeClr val="tx2">
                      <a:lumMod val="75000"/>
                      <a:lumOff val="2500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B913ED2-C299-F8E8-CD04-EA35572DA4E2}"/>
                  </a:ext>
                </a:extLst>
              </p:cNvPr>
              <p:cNvSpPr txBox="1"/>
              <p:nvPr/>
            </p:nvSpPr>
            <p:spPr>
              <a:xfrm>
                <a:off x="10587404" y="1862872"/>
                <a:ext cx="227647" cy="273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z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F68BF3C-672C-6DE8-2B45-092A78B8AF4D}"/>
                  </a:ext>
                </a:extLst>
              </p:cNvPr>
              <p:cNvSpPr txBox="1"/>
              <p:nvPr/>
            </p:nvSpPr>
            <p:spPr>
              <a:xfrm>
                <a:off x="9938433" y="1260609"/>
                <a:ext cx="318604" cy="273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E</a:t>
                </a:r>
                <a:r>
                  <a:rPr lang="en-US" baseline="-250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b</a:t>
                </a:r>
              </a:p>
            </p:txBody>
          </p:sp>
        </p:grpSp>
        <p:sp>
          <p:nvSpPr>
            <p:cNvPr id="47" name="Flowchart: Connector 46">
              <a:extLst>
                <a:ext uri="{FF2B5EF4-FFF2-40B4-BE49-F238E27FC236}">
                  <a16:creationId xmlns:a16="http://schemas.microsoft.com/office/drawing/2014/main" id="{B3E48A59-EECC-9A6D-13DA-FAD938401484}"/>
                </a:ext>
              </a:extLst>
            </p:cNvPr>
            <p:cNvSpPr/>
            <p:nvPr/>
          </p:nvSpPr>
          <p:spPr>
            <a:xfrm rot="20777231">
              <a:off x="534946" y="3963049"/>
              <a:ext cx="301691" cy="136615"/>
            </a:xfrm>
            <a:prstGeom prst="flowChartConnector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2E3F418-DF6C-CC3D-3DED-8FE2E600FA95}"/>
                </a:ext>
              </a:extLst>
            </p:cNvPr>
            <p:cNvCxnSpPr>
              <a:cxnSpLocks/>
            </p:cNvCxnSpPr>
            <p:nvPr/>
          </p:nvCxnSpPr>
          <p:spPr>
            <a:xfrm>
              <a:off x="687772" y="3344762"/>
              <a:ext cx="0" cy="685800"/>
            </a:xfrm>
            <a:prstGeom prst="line">
              <a:avLst/>
            </a:prstGeom>
            <a:ln w="12700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5004015-5116-4134-871A-31F91CB17C68}"/>
                </a:ext>
              </a:extLst>
            </p:cNvPr>
            <p:cNvSpPr txBox="1"/>
            <p:nvPr/>
          </p:nvSpPr>
          <p:spPr>
            <a:xfrm>
              <a:off x="6549436" y="1102429"/>
              <a:ext cx="10871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Chicane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99FC2F2-5413-508A-5F8B-AD8B52E09A44}"/>
                </a:ext>
              </a:extLst>
            </p:cNvPr>
            <p:cNvGrpSpPr/>
            <p:nvPr/>
          </p:nvGrpSpPr>
          <p:grpSpPr>
            <a:xfrm>
              <a:off x="2789043" y="3615266"/>
              <a:ext cx="4693132" cy="2091267"/>
              <a:chOff x="3203910" y="3589867"/>
              <a:chExt cx="4048395" cy="1803971"/>
            </a:xfrm>
          </p:grpSpPr>
          <p:pic>
            <p:nvPicPr>
              <p:cNvPr id="53" name="Picture 4">
                <a:extLst>
                  <a:ext uri="{FF2B5EF4-FFF2-40B4-BE49-F238E27FC236}">
                    <a16:creationId xmlns:a16="http://schemas.microsoft.com/office/drawing/2014/main" id="{84827C4B-B828-A5EF-17D4-BC307D3855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4956"/>
              <a:stretch>
                <a:fillRect/>
              </a:stretch>
            </p:blipFill>
            <p:spPr bwMode="auto">
              <a:xfrm>
                <a:off x="3203910" y="3589867"/>
                <a:ext cx="4048395" cy="18039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53B08E-BD57-2462-3608-A0148964DE0C}"/>
                  </a:ext>
                </a:extLst>
              </p:cNvPr>
              <p:cNvSpPr txBox="1"/>
              <p:nvPr/>
            </p:nvSpPr>
            <p:spPr>
              <a:xfrm>
                <a:off x="5239139" y="3784811"/>
                <a:ext cx="151553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2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89 MeV/um</a:t>
                </a:r>
              </a:p>
            </p:txBody>
          </p: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4F29B4BA-0CD6-DBDA-606B-2A0FB03C7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3268" y="2578230"/>
              <a:ext cx="3996266" cy="2807252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FC5E886-224C-544D-B6BA-F38765C06F66}"/>
                </a:ext>
              </a:extLst>
            </p:cNvPr>
            <p:cNvSpPr txBox="1"/>
            <p:nvPr/>
          </p:nvSpPr>
          <p:spPr>
            <a:xfrm>
              <a:off x="1333003" y="3930296"/>
              <a:ext cx="18341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Plasma chirper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59391FDD-BCEA-99DC-E248-E237ACAB9FD8}"/>
              </a:ext>
            </a:extLst>
          </p:cNvPr>
          <p:cNvSpPr txBox="1"/>
          <p:nvPr/>
        </p:nvSpPr>
        <p:spPr>
          <a:xfrm>
            <a:off x="-76199" y="571443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Compression of plasma-chirped witness beams </a:t>
            </a: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i="1" dirty="0">
                <a:sym typeface="Wingdings" panose="05000000000000000000" pitchFamily="2" charset="2"/>
              </a:rPr>
              <a:t> increased CSR emission as compression is increased</a:t>
            </a:r>
            <a:endParaRPr lang="en-US" sz="2000" b="1" i="1" dirty="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8406DD5-BBDA-D34E-8839-2F8F62F00A2D}"/>
              </a:ext>
            </a:extLst>
          </p:cNvPr>
          <p:cNvSpPr/>
          <p:nvPr/>
        </p:nvSpPr>
        <p:spPr>
          <a:xfrm>
            <a:off x="4281074" y="6139539"/>
            <a:ext cx="3317419" cy="3255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Plenary: K. Swanson, Th 10:45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9AC4B6EB-9BF8-9822-2947-980D52C5CD8B}"/>
              </a:ext>
            </a:extLst>
          </p:cNvPr>
          <p:cNvSpPr/>
          <p:nvPr/>
        </p:nvSpPr>
        <p:spPr>
          <a:xfrm>
            <a:off x="9517640" y="5253853"/>
            <a:ext cx="2381986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R. Hessami, WG6 M 16:00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826AD34D-79F0-6FE7-DC51-3FD0659092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22684068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99E4A-C2CD-4390-1706-2C4D4365F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PWFA studies at FACET-II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342D5-4CF1-2E57-8AE8-E56BB6F3A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1233A0-9EC7-D8F6-3D93-8351BE728B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1206499"/>
            <a:ext cx="7493002" cy="1587501"/>
          </a:xfrm>
        </p:spPr>
        <p:txBody>
          <a:bodyPr/>
          <a:lstStyle/>
          <a:p>
            <a:r>
              <a:rPr lang="en-US" sz="2000" b="1" dirty="0"/>
              <a:t>Multi-GeV acceleration with high beam quality and efficiency at collider-relevant energy scales</a:t>
            </a:r>
          </a:p>
          <a:p>
            <a:pPr lvl="1"/>
            <a:r>
              <a:rPr lang="en-US" sz="1800" dirty="0"/>
              <a:t>~10% energy efficiency with sub percent energy spread</a:t>
            </a:r>
          </a:p>
          <a:p>
            <a:pPr lvl="1"/>
            <a:r>
              <a:rPr lang="en-US" sz="1800" dirty="0"/>
              <a:t>Next step – emittance preservation!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9755C2-2A6A-DB19-2C11-1696A63F354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707" y="266701"/>
            <a:ext cx="3385467" cy="3751928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A81823-1987-C166-E60F-487E6C1E80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6178"/>
          <a:stretch>
            <a:fillRect/>
          </a:stretch>
        </p:blipFill>
        <p:spPr>
          <a:xfrm>
            <a:off x="196320" y="3125565"/>
            <a:ext cx="5344318" cy="336310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DE7650-1E85-DDCD-AA77-97B06FE1DD90}"/>
              </a:ext>
            </a:extLst>
          </p:cNvPr>
          <p:cNvGrpSpPr/>
          <p:nvPr/>
        </p:nvGrpSpPr>
        <p:grpSpPr>
          <a:xfrm>
            <a:off x="5536785" y="3226648"/>
            <a:ext cx="2229158" cy="3160935"/>
            <a:chOff x="8267700" y="998320"/>
            <a:chExt cx="3070621" cy="435412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C76DD97-4BC3-4F6E-9320-7FB774BC6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89226" y="1022416"/>
              <a:ext cx="3049095" cy="433002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D80650F-6100-C397-3076-4FCF22147104}"/>
                </a:ext>
              </a:extLst>
            </p:cNvPr>
            <p:cNvSpPr/>
            <p:nvPr/>
          </p:nvSpPr>
          <p:spPr>
            <a:xfrm>
              <a:off x="8267700" y="998320"/>
              <a:ext cx="295275" cy="344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3B178D6-F98E-607A-249C-59C6F5F7F1A1}"/>
              </a:ext>
            </a:extLst>
          </p:cNvPr>
          <p:cNvSpPr txBox="1">
            <a:spLocks/>
          </p:cNvSpPr>
          <p:nvPr/>
        </p:nvSpPr>
        <p:spPr>
          <a:xfrm>
            <a:off x="8026399" y="4278762"/>
            <a:ext cx="4165601" cy="2108821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marR="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571500" marR="0" indent="-2825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00100" marR="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800100" algn="l"/>
              </a:tabLst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0287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1257300" algn="l"/>
              </a:tabLst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Ultra-high brightness plasma injectors and brightness transformers</a:t>
            </a:r>
          </a:p>
          <a:p>
            <a:pPr lvl="1"/>
            <a:r>
              <a:rPr lang="en-US" sz="1800" dirty="0"/>
              <a:t>Transformer ratios &gt;2</a:t>
            </a:r>
          </a:p>
          <a:p>
            <a:pPr lvl="1"/>
            <a:r>
              <a:rPr lang="en-US" sz="1800" dirty="0"/>
              <a:t>&gt;38x brightness boost</a:t>
            </a:r>
          </a:p>
          <a:p>
            <a:endParaRPr lang="en-US" sz="20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7308FFA4-67E7-64B2-7815-BA6CA1E8A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20705098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E3ABE-6A03-F60A-C90A-5EAE5585E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22364A-F6B0-CC19-638C-83C019C38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Many thanks to all my collaborators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F42613-1E49-8EA6-BDE0-A437566DA1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027638"/>
            <a:ext cx="6716039" cy="261104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SLAC Advanced Acceleration Research Department team:</a:t>
            </a:r>
          </a:p>
          <a:p>
            <a:pPr marL="752475" lvl="1" indent="-285750"/>
            <a:r>
              <a:rPr lang="en-US" dirty="0"/>
              <a:t>S. Crisp, T. </a:t>
            </a:r>
            <a:r>
              <a:rPr lang="en-US" dirty="0" err="1"/>
              <a:t>Dalichaouch</a:t>
            </a:r>
            <a:r>
              <a:rPr lang="en-US" dirty="0"/>
              <a:t>, K. Downham, A. Edelen, C. Emma,</a:t>
            </a:r>
            <a:br>
              <a:rPr lang="en-US" dirty="0"/>
            </a:br>
            <a:r>
              <a:rPr lang="en-US" dirty="0"/>
              <a:t>S. Gessner, C. Hast, J.P. Gonzalez Aguilera, M. Hogan, P. </a:t>
            </a:r>
            <a:r>
              <a:rPr lang="en-US" dirty="0" err="1"/>
              <a:t>Kicsiny</a:t>
            </a:r>
            <a:r>
              <a:rPr lang="en-US" dirty="0"/>
              <a:t>, A. Kinderman, A. Knetsch, C. Lin, J. Park, S. Perez, I. Rajkovic,</a:t>
            </a:r>
            <a:br>
              <a:rPr lang="en-US" dirty="0"/>
            </a:br>
            <a:r>
              <a:rPr lang="en-US" dirty="0"/>
              <a:t>D. Storey, K. Swanson, Y. Ye, J. Wang, B. O’Shea</a:t>
            </a:r>
          </a:p>
          <a:p>
            <a:pPr marL="752475" lvl="1" indent="-285750"/>
            <a:r>
              <a:rPr lang="en-US" dirty="0"/>
              <a:t>Z. Buschmann, R. Loney, M. Parker, G. Yocky</a:t>
            </a:r>
          </a:p>
          <a:p>
            <a:pPr marL="752475" lvl="1" indent="-285750"/>
            <a:endParaRPr lang="en-US" sz="900" dirty="0"/>
          </a:p>
          <a:p>
            <a:pPr marL="295275" indent="-285750"/>
            <a:r>
              <a:rPr lang="en-US" dirty="0"/>
              <a:t>Plus many more contributions: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F8B7F-05ED-14AC-2583-6AE787F5F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1DAB48-B692-FB49-C4B3-13AE686014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5903" y="4028482"/>
            <a:ext cx="3498414" cy="12711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FCD518-C9B9-21D9-5EB8-D74A3AC94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553" y="4195361"/>
            <a:ext cx="2533924" cy="737672"/>
          </a:xfrm>
          <a:prstGeom prst="rect">
            <a:avLst/>
          </a:prstGeom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2A73EE76-FF70-7933-E497-D1B60E81755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7935" y="3899697"/>
            <a:ext cx="4708270" cy="5889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 descr="Buff on white - tiny.jpg">
            <a:extLst>
              <a:ext uri="{FF2B5EF4-FFF2-40B4-BE49-F238E27FC236}">
                <a16:creationId xmlns:a16="http://schemas.microsoft.com/office/drawing/2014/main" id="{35142728-19AC-D205-4D31-0A5A0B38DBB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2253" y="4726697"/>
            <a:ext cx="1116414" cy="816576"/>
          </a:xfrm>
          <a:prstGeom prst="rect">
            <a:avLst/>
          </a:prstGeom>
        </p:spPr>
      </p:pic>
      <p:pic>
        <p:nvPicPr>
          <p:cNvPr id="12" name="Picture 11" descr="ucla_logo.png">
            <a:extLst>
              <a:ext uri="{FF2B5EF4-FFF2-40B4-BE49-F238E27FC236}">
                <a16:creationId xmlns:a16="http://schemas.microsoft.com/office/drawing/2014/main" id="{7823155F-2860-E843-6F9E-2370F97C52F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79" t="21923" r="10763" b="21614"/>
          <a:stretch>
            <a:fillRect/>
          </a:stretch>
        </p:blipFill>
        <p:spPr>
          <a:xfrm>
            <a:off x="756387" y="4941709"/>
            <a:ext cx="1337724" cy="460478"/>
          </a:xfrm>
          <a:prstGeom prst="rect">
            <a:avLst/>
          </a:prstGeom>
        </p:spPr>
      </p:pic>
      <p:pic>
        <p:nvPicPr>
          <p:cNvPr id="13" name="Picture 12" descr="uio-logo-ny.png">
            <a:extLst>
              <a:ext uri="{FF2B5EF4-FFF2-40B4-BE49-F238E27FC236}">
                <a16:creationId xmlns:a16="http://schemas.microsoft.com/office/drawing/2014/main" id="{010C0E8A-4057-B396-BAC8-0C5B25BDB4E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9985" y="5240917"/>
            <a:ext cx="1003430" cy="928061"/>
          </a:xfrm>
          <a:prstGeom prst="rect">
            <a:avLst/>
          </a:prstGeom>
        </p:spPr>
      </p:pic>
      <p:pic>
        <p:nvPicPr>
          <p:cNvPr id="14" name="Picture 13" descr="logo-X.jpg">
            <a:extLst>
              <a:ext uri="{FF2B5EF4-FFF2-40B4-BE49-F238E27FC236}">
                <a16:creationId xmlns:a16="http://schemas.microsoft.com/office/drawing/2014/main" id="{530CF95D-6686-9A0F-AA58-B6FDD1EC4A2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7701" y="4600847"/>
            <a:ext cx="755719" cy="1033726"/>
          </a:xfrm>
          <a:prstGeom prst="rect">
            <a:avLst/>
          </a:prstGeom>
        </p:spPr>
      </p:pic>
      <p:pic>
        <p:nvPicPr>
          <p:cNvPr id="15" name="Picture 14" descr="Screen Shot 2016-10-14 at 8.41.11 AM.png">
            <a:extLst>
              <a:ext uri="{FF2B5EF4-FFF2-40B4-BE49-F238E27FC236}">
                <a16:creationId xmlns:a16="http://schemas.microsoft.com/office/drawing/2014/main" id="{E9D5063D-8A78-46B6-4894-D2B98758BD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5585" y="5155667"/>
            <a:ext cx="1159837" cy="1098563"/>
          </a:xfrm>
          <a:prstGeom prst="rect">
            <a:avLst/>
          </a:prstGeom>
        </p:spPr>
      </p:pic>
      <p:pic>
        <p:nvPicPr>
          <p:cNvPr id="16" name="Picture 4" descr="Image result for stony brook university">
            <a:extLst>
              <a:ext uri="{FF2B5EF4-FFF2-40B4-BE49-F238E27FC236}">
                <a16:creationId xmlns:a16="http://schemas.microsoft.com/office/drawing/2014/main" id="{092F9789-E56A-7587-B0B2-3467E0A1F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0677" y="5306334"/>
            <a:ext cx="1813226" cy="63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Screen Shot 2016-10-14 at 8.48.16 AM.png">
            <a:extLst>
              <a:ext uri="{FF2B5EF4-FFF2-40B4-BE49-F238E27FC236}">
                <a16:creationId xmlns:a16="http://schemas.microsoft.com/office/drawing/2014/main" id="{190595BD-9DEC-2955-7812-40288354EB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6139" y="4898936"/>
            <a:ext cx="983543" cy="9280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F5AC22-FABB-8C0C-6870-48A7F83B7EC5}"/>
              </a:ext>
            </a:extLst>
          </p:cNvPr>
          <p:cNvSpPr txBox="1"/>
          <p:nvPr/>
        </p:nvSpPr>
        <p:spPr>
          <a:xfrm>
            <a:off x="1137093" y="6493145"/>
            <a:ext cx="108512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54113" lvl="2" indent="-285750"/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rPr>
              <a:t>FACET-II is supported in part by the U.S. Department of Energy under contract number DE-AC02-76SF00515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E80896-8C06-C9D8-9059-518BA39C4D1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7990" y="436555"/>
            <a:ext cx="4038600" cy="3028950"/>
          </a:xfrm>
          <a:prstGeom prst="rect">
            <a:avLst/>
          </a:prstGeom>
        </p:spPr>
      </p:pic>
      <p:pic>
        <p:nvPicPr>
          <p:cNvPr id="18" name="Picture 17" descr="Home">
            <a:extLst>
              <a:ext uri="{FF2B5EF4-FFF2-40B4-BE49-F238E27FC236}">
                <a16:creationId xmlns:a16="http://schemas.microsoft.com/office/drawing/2014/main" id="{367DE89A-2DA0-E149-F8D5-BF0CAE1A2563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5732" y="5530530"/>
            <a:ext cx="1559715" cy="8285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44B6EC-01C4-15EB-CFC2-8DE9555558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40815" y="5001236"/>
            <a:ext cx="732632" cy="73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253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9A543-4B75-FF71-5AEE-2881C21FC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2C2C6-5725-3C67-8A20-FF460A0F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83597"/>
            <a:ext cx="109728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631BB-4274-56DD-3797-231CD3A43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A6ABC2-E5CD-02C3-AA40-F721E22CE8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2880852"/>
            <a:ext cx="10972800" cy="3368787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Questions?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DF2820A-0131-856D-3B9F-68E73A408ECF}"/>
              </a:ext>
            </a:extLst>
          </p:cNvPr>
          <p:cNvSpPr txBox="1">
            <a:spLocks/>
          </p:cNvSpPr>
          <p:nvPr/>
        </p:nvSpPr>
        <p:spPr>
          <a:xfrm>
            <a:off x="698091" y="2655940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8C1515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F557BAA3-54A5-A68B-8BC1-AD54B35ADB9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3477" y="4822728"/>
            <a:ext cx="7450381" cy="93198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269703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BD02B-4A68-B05E-23E0-6598D2739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ACD00-672C-DA31-BB2F-33109A7A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83597"/>
            <a:ext cx="109728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Extra materials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90885-8810-10A2-7D89-597B775ED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0D0A30F-9809-F166-AB75-F282031A4C08}"/>
              </a:ext>
            </a:extLst>
          </p:cNvPr>
          <p:cNvSpPr txBox="1">
            <a:spLocks/>
          </p:cNvSpPr>
          <p:nvPr/>
        </p:nvSpPr>
        <p:spPr>
          <a:xfrm>
            <a:off x="698091" y="2655940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8C1515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9777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0544C-C22C-FAAA-FF1B-F74891C75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66701"/>
            <a:ext cx="11753851" cy="632152"/>
          </a:xfrm>
        </p:spPr>
        <p:txBody>
          <a:bodyPr>
            <a:noAutofit/>
          </a:bodyPr>
          <a:lstStyle/>
          <a:p>
            <a:r>
              <a:rPr lang="en-US" sz="2750" dirty="0"/>
              <a:t>TeV electron beams from </a:t>
            </a:r>
            <a:r>
              <a:rPr lang="it-IT" sz="2750" dirty="0"/>
              <a:t>Plasma Acceleration via Regenerative Cascading</a:t>
            </a:r>
            <a:endParaRPr lang="en-US" sz="27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A30D3-8D5B-21C6-E081-D4507D79C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31C776-6D67-A527-6666-AB8486FF4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99" y="1248042"/>
            <a:ext cx="6705600" cy="45431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3167E4-B42B-8C7D-5F2C-AD5DE6A3EF25}"/>
              </a:ext>
            </a:extLst>
          </p:cNvPr>
          <p:cNvSpPr txBox="1"/>
          <p:nvPr/>
        </p:nvSpPr>
        <p:spPr>
          <a:xfrm>
            <a:off x="0" y="6056171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/>
              <a:t>TeV beams from a two-stage sub-kilometer plasma accelerator</a:t>
            </a:r>
          </a:p>
        </p:txBody>
      </p:sp>
    </p:spTree>
    <p:extLst>
      <p:ext uri="{BB962C8B-B14F-4D97-AF65-F5344CB8AC3E}">
        <p14:creationId xmlns:p14="http://schemas.microsoft.com/office/powerpoint/2010/main" val="4936667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141D9-6D14-5369-CBED-FEF0EB8C7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238529-961F-7C13-1B71-CF2E58C17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FACET-II provides 10 GeV beams for PWFA studies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AE0D3-61AA-4DC6-8AD5-150A363819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37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BE37C07-B993-4520-75E0-D3C8E7C3C513}"/>
              </a:ext>
            </a:extLst>
          </p:cNvPr>
          <p:cNvGrpSpPr/>
          <p:nvPr/>
        </p:nvGrpSpPr>
        <p:grpSpPr>
          <a:xfrm>
            <a:off x="367951" y="1038464"/>
            <a:ext cx="11456098" cy="2700884"/>
            <a:chOff x="382260" y="3555599"/>
            <a:chExt cx="11456098" cy="2700884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9F8676FC-E28C-D57D-7577-F9594B4779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260" y="3555599"/>
              <a:ext cx="11456098" cy="27008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0DF612-FAED-748B-C649-54322F308C6E}"/>
                </a:ext>
              </a:extLst>
            </p:cNvPr>
            <p:cNvSpPr txBox="1"/>
            <p:nvPr/>
          </p:nvSpPr>
          <p:spPr>
            <a:xfrm>
              <a:off x="382260" y="3572300"/>
              <a:ext cx="609452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FACET-II Technical Design Report SLAC-R-1072 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EF4D031-CE43-0BD0-6728-357F71176958}"/>
              </a:ext>
            </a:extLst>
          </p:cNvPr>
          <p:cNvSpPr txBox="1"/>
          <p:nvPr/>
        </p:nvSpPr>
        <p:spPr>
          <a:xfrm rot="20940000">
            <a:off x="1831374" y="3359876"/>
            <a:ext cx="20954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Positron Damping Ring (not installed)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7CCC1830-6C11-B66D-97DB-9BE73A7C68ED}"/>
              </a:ext>
            </a:extLst>
          </p:cNvPr>
          <p:cNvSpPr txBox="1">
            <a:spLocks/>
          </p:cNvSpPr>
          <p:nvPr/>
        </p:nvSpPr>
        <p:spPr>
          <a:xfrm>
            <a:off x="367951" y="3955042"/>
            <a:ext cx="10553700" cy="39848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Two ways to produce 2 bunches at the experimental area for PWFA studies: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CFB6DC2-B74D-E015-19C5-7B285B58C724}"/>
              </a:ext>
            </a:extLst>
          </p:cNvPr>
          <p:cNvSpPr txBox="1">
            <a:spLocks/>
          </p:cNvSpPr>
          <p:nvPr/>
        </p:nvSpPr>
        <p:spPr>
          <a:xfrm>
            <a:off x="609600" y="4353523"/>
            <a:ext cx="8471338" cy="170437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arenR"/>
            </a:pPr>
            <a:r>
              <a:rPr lang="en-US" dirty="0"/>
              <a:t>Single chirped long bunch, collimated to produce lower current drive and witness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4F5A37B7-4B19-6756-4F5C-BA8573F7556D}"/>
              </a:ext>
            </a:extLst>
          </p:cNvPr>
          <p:cNvCxnSpPr/>
          <p:nvPr/>
        </p:nvCxnSpPr>
        <p:spPr>
          <a:xfrm>
            <a:off x="10461297" y="5935089"/>
            <a:ext cx="57469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828D1A0C-FEAC-49A0-A95C-0BD4E0E08D6F}"/>
              </a:ext>
            </a:extLst>
          </p:cNvPr>
          <p:cNvSpPr txBox="1"/>
          <p:nvPr/>
        </p:nvSpPr>
        <p:spPr>
          <a:xfrm>
            <a:off x="11059349" y="5673479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FINAL FOCUS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5F649D26-2FDA-1E64-1FC7-B68AFE099DCD}"/>
              </a:ext>
            </a:extLst>
          </p:cNvPr>
          <p:cNvGrpSpPr/>
          <p:nvPr/>
        </p:nvGrpSpPr>
        <p:grpSpPr>
          <a:xfrm>
            <a:off x="-1" y="5724656"/>
            <a:ext cx="10426255" cy="917531"/>
            <a:chOff x="-1" y="5724656"/>
            <a:chExt cx="10426255" cy="917531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4085BE48-D513-3FBF-EF43-EAA982EBC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467" t="21146"/>
            <a:stretch>
              <a:fillRect/>
            </a:stretch>
          </p:blipFill>
          <p:spPr>
            <a:xfrm>
              <a:off x="1523176" y="5853467"/>
              <a:ext cx="8903078" cy="788720"/>
            </a:xfrm>
            <a:prstGeom prst="rect">
              <a:avLst/>
            </a:prstGeom>
          </p:spPr>
        </p:pic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EF8A2788-2191-7D0A-B1F9-9070866D5979}"/>
                </a:ext>
              </a:extLst>
            </p:cNvPr>
            <p:cNvGrpSpPr/>
            <p:nvPr/>
          </p:nvGrpSpPr>
          <p:grpSpPr>
            <a:xfrm>
              <a:off x="-1" y="5965357"/>
              <a:ext cx="1554480" cy="15890"/>
              <a:chOff x="0" y="5965357"/>
              <a:chExt cx="1409699" cy="15890"/>
            </a:xfrm>
          </p:grpSpPr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264233C5-805B-9FFE-62A4-C338CD4DF1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0" y="5981247"/>
                <a:ext cx="1407318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364AA727-3948-F977-7930-8578363F43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81" y="5965357"/>
                <a:ext cx="1407318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0FFB42C2-5EC7-354B-25A7-BA8A7E2CE249}"/>
                </a:ext>
              </a:extLst>
            </p:cNvPr>
            <p:cNvSpPr/>
            <p:nvPr/>
          </p:nvSpPr>
          <p:spPr>
            <a:xfrm>
              <a:off x="1523176" y="6164580"/>
              <a:ext cx="176084" cy="1234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2CC2A34B-6ADB-BD39-93E3-EF6110327349}"/>
                </a:ext>
              </a:extLst>
            </p:cNvPr>
            <p:cNvSpPr/>
            <p:nvPr/>
          </p:nvSpPr>
          <p:spPr>
            <a:xfrm>
              <a:off x="8499154" y="5724656"/>
              <a:ext cx="721906" cy="2104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A76913F7-A972-B1EC-CABF-09AC5D3341D5}"/>
                </a:ext>
              </a:extLst>
            </p:cNvPr>
            <p:cNvSpPr/>
            <p:nvPr/>
          </p:nvSpPr>
          <p:spPr>
            <a:xfrm>
              <a:off x="7993855" y="5954147"/>
              <a:ext cx="547302" cy="2104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1A20ED20-A6A0-4E5E-FF8B-3107E5123F04}"/>
                </a:ext>
              </a:extLst>
            </p:cNvPr>
            <p:cNvSpPr/>
            <p:nvPr/>
          </p:nvSpPr>
          <p:spPr>
            <a:xfrm>
              <a:off x="8181387" y="6158575"/>
              <a:ext cx="112214" cy="2104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A8A5E0A-6430-E873-A4B6-A85E6DFA87D0}"/>
                </a:ext>
              </a:extLst>
            </p:cNvPr>
            <p:cNvSpPr/>
            <p:nvPr/>
          </p:nvSpPr>
          <p:spPr>
            <a:xfrm rot="20460000">
              <a:off x="8177097" y="6344094"/>
              <a:ext cx="324206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2" name="Picture 141">
              <a:extLst>
                <a:ext uri="{FF2B5EF4-FFF2-40B4-BE49-F238E27FC236}">
                  <a16:creationId xmlns:a16="http://schemas.microsoft.com/office/drawing/2014/main" id="{905F67DB-6FC1-A8B6-7DD6-A2F03B493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955" t="69211" r="79275" b="15612"/>
            <a:stretch>
              <a:fillRect/>
            </a:stretch>
          </p:blipFill>
          <p:spPr>
            <a:xfrm flipH="1">
              <a:off x="8171043" y="6334468"/>
              <a:ext cx="347472" cy="128565"/>
            </a:xfrm>
            <a:prstGeom prst="rect">
              <a:avLst/>
            </a:prstGeom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2C4AF1B4-4E2E-8A27-5AE9-12C9499E03BC}"/>
              </a:ext>
            </a:extLst>
          </p:cNvPr>
          <p:cNvGrpSpPr/>
          <p:nvPr/>
        </p:nvGrpSpPr>
        <p:grpSpPr>
          <a:xfrm rot="10800000" flipH="1">
            <a:off x="3096248" y="5124707"/>
            <a:ext cx="326508" cy="705506"/>
            <a:chOff x="3770201" y="4419880"/>
            <a:chExt cx="585132" cy="1052584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4000C70-3C53-6490-9341-098BBA64C885}"/>
                </a:ext>
              </a:extLst>
            </p:cNvPr>
            <p:cNvSpPr/>
            <p:nvPr/>
          </p:nvSpPr>
          <p:spPr>
            <a:xfrm rot="2984518">
              <a:off x="3683783" y="4850947"/>
              <a:ext cx="1052584" cy="19045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00000"/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5D14DCC9-8DDA-FA65-9C3C-6FD45EE2F582}"/>
                </a:ext>
              </a:extLst>
            </p:cNvPr>
            <p:cNvSpPr/>
            <p:nvPr/>
          </p:nvSpPr>
          <p:spPr>
            <a:xfrm>
              <a:off x="3770201" y="4488336"/>
              <a:ext cx="361950" cy="123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308BF2E5-5EFA-9A41-6414-2FEC82B3F0F7}"/>
                </a:ext>
              </a:extLst>
            </p:cNvPr>
            <p:cNvGrpSpPr/>
            <p:nvPr/>
          </p:nvGrpSpPr>
          <p:grpSpPr>
            <a:xfrm>
              <a:off x="3864450" y="4727147"/>
              <a:ext cx="490883" cy="199490"/>
              <a:chOff x="4304977" y="4332045"/>
              <a:chExt cx="505675" cy="148122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2ABEC24F-5C9E-14BF-D8C3-557D67BFE862}"/>
                  </a:ext>
                </a:extLst>
              </p:cNvPr>
              <p:cNvSpPr/>
              <p:nvPr/>
            </p:nvSpPr>
            <p:spPr>
              <a:xfrm>
                <a:off x="4304977" y="4332045"/>
                <a:ext cx="505675" cy="1481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F9059255-5E07-4157-90FE-39D183E7D7C7}"/>
                  </a:ext>
                </a:extLst>
              </p:cNvPr>
              <p:cNvGrpSpPr/>
              <p:nvPr/>
            </p:nvGrpSpPr>
            <p:grpSpPr>
              <a:xfrm>
                <a:off x="4332616" y="4332941"/>
                <a:ext cx="441041" cy="147226"/>
                <a:chOff x="4332616" y="4332941"/>
                <a:chExt cx="441041" cy="147226"/>
              </a:xfrm>
            </p:grpSpPr>
            <p:cxnSp>
              <p:nvCxnSpPr>
                <p:cNvPr id="151" name="Straight Connector 150">
                  <a:extLst>
                    <a:ext uri="{FF2B5EF4-FFF2-40B4-BE49-F238E27FC236}">
                      <a16:creationId xmlns:a16="http://schemas.microsoft.com/office/drawing/2014/main" id="{7ABDE022-A114-BCEE-1182-044C129AD1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4513114" y="4480167"/>
                  <a:ext cx="260543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Straight Connector 151">
                  <a:extLst>
                    <a:ext uri="{FF2B5EF4-FFF2-40B4-BE49-F238E27FC236}">
                      <a16:creationId xmlns:a16="http://schemas.microsoft.com/office/drawing/2014/main" id="{B8E397FA-A515-908D-036E-8C80644586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4332616" y="4332941"/>
                  <a:ext cx="215461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F9DAEAD7-D956-E127-B72C-04578374507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814924" y="4615608"/>
              <a:ext cx="13625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29C8FEC1-1BA5-51C8-0A84-0AA2C416F993}"/>
              </a:ext>
            </a:extLst>
          </p:cNvPr>
          <p:cNvSpPr/>
          <p:nvPr/>
        </p:nvSpPr>
        <p:spPr>
          <a:xfrm rot="18666903">
            <a:off x="1789508" y="5424432"/>
            <a:ext cx="696791" cy="10605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C0000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CC48972-47F0-2415-3634-AB8149D9B4C2}"/>
              </a:ext>
            </a:extLst>
          </p:cNvPr>
          <p:cNvSpPr/>
          <p:nvPr/>
        </p:nvSpPr>
        <p:spPr>
          <a:xfrm>
            <a:off x="2753787" y="4771537"/>
            <a:ext cx="133738" cy="32303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68E1BDEB-531C-A55A-F472-DE355FF8CC30}"/>
              </a:ext>
            </a:extLst>
          </p:cNvPr>
          <p:cNvSpPr/>
          <p:nvPr/>
        </p:nvSpPr>
        <p:spPr>
          <a:xfrm>
            <a:off x="2610907" y="5702972"/>
            <a:ext cx="133738" cy="34966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A51100A-FF54-13FA-65F4-9B47C3B606ED}"/>
              </a:ext>
            </a:extLst>
          </p:cNvPr>
          <p:cNvSpPr/>
          <p:nvPr/>
        </p:nvSpPr>
        <p:spPr>
          <a:xfrm>
            <a:off x="258603" y="5403853"/>
            <a:ext cx="697872" cy="8313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C0000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9B42A087-6C32-3C5A-5EDA-838C17644B89}"/>
              </a:ext>
            </a:extLst>
          </p:cNvPr>
          <p:cNvCxnSpPr/>
          <p:nvPr/>
        </p:nvCxnSpPr>
        <p:spPr>
          <a:xfrm>
            <a:off x="1402877" y="5434629"/>
            <a:ext cx="5746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3BBDD6A7-ED96-D57C-D633-EC821CEE2D6A}"/>
              </a:ext>
            </a:extLst>
          </p:cNvPr>
          <p:cNvCxnSpPr>
            <a:cxnSpLocks/>
          </p:cNvCxnSpPr>
          <p:nvPr/>
        </p:nvCxnSpPr>
        <p:spPr>
          <a:xfrm>
            <a:off x="3070994" y="5621152"/>
            <a:ext cx="539218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247F2AB5-622E-DE90-E1F8-43EB23F9C77E}"/>
              </a:ext>
            </a:extLst>
          </p:cNvPr>
          <p:cNvCxnSpPr>
            <a:cxnSpLocks/>
          </p:cNvCxnSpPr>
          <p:nvPr/>
        </p:nvCxnSpPr>
        <p:spPr>
          <a:xfrm>
            <a:off x="2753787" y="5702972"/>
            <a:ext cx="856425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73656CA3-A4F1-7F1C-FB2D-DD82A096B9F1}"/>
              </a:ext>
            </a:extLst>
          </p:cNvPr>
          <p:cNvCxnSpPr>
            <a:cxnSpLocks/>
          </p:cNvCxnSpPr>
          <p:nvPr/>
        </p:nvCxnSpPr>
        <p:spPr>
          <a:xfrm>
            <a:off x="8550257" y="5479014"/>
            <a:ext cx="12620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97310AA1-BD61-D8EB-13AE-74616FA36861}"/>
              </a:ext>
            </a:extLst>
          </p:cNvPr>
          <p:cNvCxnSpPr>
            <a:cxnSpLocks/>
          </p:cNvCxnSpPr>
          <p:nvPr/>
        </p:nvCxnSpPr>
        <p:spPr>
          <a:xfrm>
            <a:off x="2754513" y="5094576"/>
            <a:ext cx="855699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A694C4FD-3464-3449-59B0-2031BCBB34A0}"/>
              </a:ext>
            </a:extLst>
          </p:cNvPr>
          <p:cNvGrpSpPr/>
          <p:nvPr/>
        </p:nvGrpSpPr>
        <p:grpSpPr>
          <a:xfrm rot="18649668">
            <a:off x="10071554" y="5254342"/>
            <a:ext cx="332238" cy="525138"/>
            <a:chOff x="3848125" y="4419880"/>
            <a:chExt cx="560137" cy="1052584"/>
          </a:xfrm>
        </p:grpSpPr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4F94BDD-A861-6609-FDA6-F09776B6E8CB}"/>
                </a:ext>
              </a:extLst>
            </p:cNvPr>
            <p:cNvSpPr/>
            <p:nvPr/>
          </p:nvSpPr>
          <p:spPr>
            <a:xfrm rot="2984518">
              <a:off x="3683783" y="4850947"/>
              <a:ext cx="1052584" cy="190450"/>
            </a:xfrm>
            <a:prstGeom prst="ellipse">
              <a:avLst/>
            </a:prstGeom>
            <a:gradFill flip="none" rotWithShape="1">
              <a:gsLst>
                <a:gs pos="0">
                  <a:srgbClr val="FF5353"/>
                </a:gs>
                <a:gs pos="89000">
                  <a:srgbClr val="3E0000"/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7B98D647-6C04-38AC-E4B4-088EBC80C31A}"/>
                </a:ext>
              </a:extLst>
            </p:cNvPr>
            <p:cNvSpPr/>
            <p:nvPr/>
          </p:nvSpPr>
          <p:spPr>
            <a:xfrm>
              <a:off x="3848125" y="4430444"/>
              <a:ext cx="361950" cy="123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07FFB0D5-CACE-D9C9-04EA-551BD6CEFCA3}"/>
                </a:ext>
              </a:extLst>
            </p:cNvPr>
            <p:cNvGrpSpPr/>
            <p:nvPr/>
          </p:nvGrpSpPr>
          <p:grpSpPr>
            <a:xfrm>
              <a:off x="3937802" y="4742898"/>
              <a:ext cx="470460" cy="283369"/>
              <a:chOff x="4380534" y="4343732"/>
              <a:chExt cx="484636" cy="210402"/>
            </a:xfrm>
          </p:grpSpPr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FF9D9372-64B0-05DC-F725-374569C04B49}"/>
                  </a:ext>
                </a:extLst>
              </p:cNvPr>
              <p:cNvSpPr/>
              <p:nvPr/>
            </p:nvSpPr>
            <p:spPr>
              <a:xfrm>
                <a:off x="4380534" y="4349151"/>
                <a:ext cx="484636" cy="2049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4DFEC34-0985-0EFA-CECD-F4F8F4B16C44}"/>
                  </a:ext>
                </a:extLst>
              </p:cNvPr>
              <p:cNvGrpSpPr/>
              <p:nvPr/>
            </p:nvGrpSpPr>
            <p:grpSpPr>
              <a:xfrm>
                <a:off x="4418720" y="4343732"/>
                <a:ext cx="412196" cy="207003"/>
                <a:chOff x="4418720" y="4343732"/>
                <a:chExt cx="412196" cy="207003"/>
              </a:xfrm>
            </p:grpSpPr>
            <p:cxnSp>
              <p:nvCxnSpPr>
                <p:cNvPr id="169" name="Straight Connector 168">
                  <a:extLst>
                    <a:ext uri="{FF2B5EF4-FFF2-40B4-BE49-F238E27FC236}">
                      <a16:creationId xmlns:a16="http://schemas.microsoft.com/office/drawing/2014/main" id="{A330004B-83A9-D3FF-965C-1D8AB105D6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89594" y="4550735"/>
                  <a:ext cx="24132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>
                  <a:extLst>
                    <a:ext uri="{FF2B5EF4-FFF2-40B4-BE49-F238E27FC236}">
                      <a16:creationId xmlns:a16="http://schemas.microsoft.com/office/drawing/2014/main" id="{CD25F16C-05D3-1549-A066-8B2F5836C7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18720" y="4343732"/>
                  <a:ext cx="22607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ADC8E590-72C7-8666-CB0A-4B1F301AEDD8}"/>
                </a:ext>
              </a:extLst>
            </p:cNvPr>
            <p:cNvCxnSpPr>
              <a:cxnSpLocks/>
            </p:cNvCxnSpPr>
            <p:nvPr/>
          </p:nvCxnSpPr>
          <p:spPr>
            <a:xfrm>
              <a:off x="3927574" y="4557511"/>
              <a:ext cx="6400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236DC1B6-F22A-E8EA-019F-990D67D576A9}"/>
              </a:ext>
            </a:extLst>
          </p:cNvPr>
          <p:cNvCxnSpPr/>
          <p:nvPr/>
        </p:nvCxnSpPr>
        <p:spPr>
          <a:xfrm>
            <a:off x="10652107" y="5478279"/>
            <a:ext cx="5746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8C90EEF3-D228-DFEC-9920-EE833269C19F}"/>
              </a:ext>
            </a:extLst>
          </p:cNvPr>
          <p:cNvSpPr txBox="1"/>
          <p:nvPr/>
        </p:nvSpPr>
        <p:spPr>
          <a:xfrm>
            <a:off x="11277600" y="5311305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 PWFA</a:t>
            </a:r>
          </a:p>
        </p:txBody>
      </p:sp>
      <p:pic>
        <p:nvPicPr>
          <p:cNvPr id="173" name="Picture 172">
            <a:extLst>
              <a:ext uri="{FF2B5EF4-FFF2-40B4-BE49-F238E27FC236}">
                <a16:creationId xmlns:a16="http://schemas.microsoft.com/office/drawing/2014/main" id="{CCDD464C-85C9-8AFC-F844-F6455E5971F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7138" y="5219548"/>
            <a:ext cx="901860" cy="488218"/>
          </a:xfrm>
          <a:prstGeom prst="rect">
            <a:avLst/>
          </a:prstGeom>
          <a:ln>
            <a:solidFill>
              <a:srgbClr val="3E0000"/>
            </a:solidFill>
          </a:ln>
          <a:scene3d>
            <a:camera prst="isometricLeftDown"/>
            <a:lightRig rig="threePt" dir="t"/>
          </a:scene3d>
        </p:spPr>
      </p:pic>
      <p:sp>
        <p:nvSpPr>
          <p:cNvPr id="175" name="Rectangle 174">
            <a:extLst>
              <a:ext uri="{FF2B5EF4-FFF2-40B4-BE49-F238E27FC236}">
                <a16:creationId xmlns:a16="http://schemas.microsoft.com/office/drawing/2014/main" id="{526E40C4-93A8-8D5C-409F-3243D156DD2F}"/>
              </a:ext>
            </a:extLst>
          </p:cNvPr>
          <p:cNvSpPr/>
          <p:nvPr/>
        </p:nvSpPr>
        <p:spPr>
          <a:xfrm rot="18518697">
            <a:off x="3011898" y="5490940"/>
            <a:ext cx="45719" cy="13886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57A5BB2D-55DC-1077-1E7B-604B8D40A87E}"/>
              </a:ext>
            </a:extLst>
          </p:cNvPr>
          <p:cNvCxnSpPr>
            <a:cxnSpLocks/>
          </p:cNvCxnSpPr>
          <p:nvPr/>
        </p:nvCxnSpPr>
        <p:spPr>
          <a:xfrm>
            <a:off x="3001143" y="5494394"/>
            <a:ext cx="609069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2984DF42-F450-6951-D064-AC307DEF592F}"/>
              </a:ext>
            </a:extLst>
          </p:cNvPr>
          <p:cNvCxnSpPr>
            <a:cxnSpLocks/>
          </p:cNvCxnSpPr>
          <p:nvPr/>
        </p:nvCxnSpPr>
        <p:spPr>
          <a:xfrm>
            <a:off x="3773163" y="5454092"/>
            <a:ext cx="48755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E2F6A002-6CD3-8879-3DA1-7B67DB544DE7}"/>
              </a:ext>
            </a:extLst>
          </p:cNvPr>
          <p:cNvCxnSpPr>
            <a:cxnSpLocks/>
          </p:cNvCxnSpPr>
          <p:nvPr/>
        </p:nvCxnSpPr>
        <p:spPr>
          <a:xfrm>
            <a:off x="8864868" y="5774807"/>
            <a:ext cx="0" cy="390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:a16="http://schemas.microsoft.com/office/drawing/2014/main" id="{E141C988-3A69-0F5E-DDAB-F7B336E0C27C}"/>
              </a:ext>
            </a:extLst>
          </p:cNvPr>
          <p:cNvSpPr txBox="1"/>
          <p:nvPr/>
        </p:nvSpPr>
        <p:spPr>
          <a:xfrm>
            <a:off x="2695445" y="5813319"/>
            <a:ext cx="132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Jaw Collimators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7D6D33C-A076-5347-4F83-9466239900AB}"/>
              </a:ext>
            </a:extLst>
          </p:cNvPr>
          <p:cNvSpPr txBox="1"/>
          <p:nvPr/>
        </p:nvSpPr>
        <p:spPr>
          <a:xfrm>
            <a:off x="3181999" y="4715835"/>
            <a:ext cx="14230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Notch Collimator</a:t>
            </a:r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1F16B48B-D3F1-8EAB-ECAB-3BC24D2492D2}"/>
              </a:ext>
            </a:extLst>
          </p:cNvPr>
          <p:cNvCxnSpPr>
            <a:cxnSpLocks/>
          </p:cNvCxnSpPr>
          <p:nvPr/>
        </p:nvCxnSpPr>
        <p:spPr>
          <a:xfrm flipV="1">
            <a:off x="3050476" y="4978066"/>
            <a:ext cx="368545" cy="5632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8ED41268-76A6-C177-DC9B-FE61FD9E9B39}"/>
              </a:ext>
            </a:extLst>
          </p:cNvPr>
          <p:cNvSpPr txBox="1"/>
          <p:nvPr/>
        </p:nvSpPr>
        <p:spPr>
          <a:xfrm>
            <a:off x="8694597" y="4984011"/>
            <a:ext cx="5561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SYAG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F6A67732-F562-B3BC-EFC7-4EC6BC011A1D}"/>
              </a:ext>
            </a:extLst>
          </p:cNvPr>
          <p:cNvSpPr txBox="1"/>
          <p:nvPr/>
        </p:nvSpPr>
        <p:spPr>
          <a:xfrm rot="19381112">
            <a:off x="10325822" y="5085403"/>
            <a:ext cx="580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Drive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83A317D3-3F3A-C355-B0D4-4CB4D4A942E2}"/>
              </a:ext>
            </a:extLst>
          </p:cNvPr>
          <p:cNvSpPr txBox="1"/>
          <p:nvPr/>
        </p:nvSpPr>
        <p:spPr>
          <a:xfrm rot="19381112">
            <a:off x="9935511" y="5001929"/>
            <a:ext cx="785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Witness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49009BF-42EC-29FD-36B8-142F3DD933A6}"/>
              </a:ext>
            </a:extLst>
          </p:cNvPr>
          <p:cNvCxnSpPr>
            <a:cxnSpLocks/>
          </p:cNvCxnSpPr>
          <p:nvPr/>
        </p:nvCxnSpPr>
        <p:spPr>
          <a:xfrm flipH="1">
            <a:off x="8864868" y="2174033"/>
            <a:ext cx="503067" cy="2767712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517BFCD-F7ED-8098-9CFA-6E0B0318D8AE}"/>
              </a:ext>
            </a:extLst>
          </p:cNvPr>
          <p:cNvCxnSpPr>
            <a:cxnSpLocks/>
            <a:endCxn id="172" idx="0"/>
          </p:cNvCxnSpPr>
          <p:nvPr/>
        </p:nvCxnSpPr>
        <p:spPr>
          <a:xfrm>
            <a:off x="10823985" y="1970548"/>
            <a:ext cx="910815" cy="3340757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11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21" grpId="0"/>
      <p:bldP spid="153" grpId="0" animBg="1"/>
      <p:bldP spid="154" grpId="0" animBg="1"/>
      <p:bldP spid="155" grpId="0" animBg="1"/>
      <p:bldP spid="156" grpId="0" animBg="1"/>
      <p:bldP spid="172" grpId="0"/>
      <p:bldP spid="175" grpId="0" animBg="1"/>
      <p:bldP spid="182" grpId="0"/>
      <p:bldP spid="184" grpId="0"/>
      <p:bldP spid="187" grpId="0"/>
      <p:bldP spid="188" grpId="0"/>
      <p:bldP spid="18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149F5-9D7A-D5BE-96D5-57EC91BCD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4E0834-D1EB-A5A1-0CFF-E40D36C1B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FACET-II provides 10 GeV beams for PWFA studies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19AC9-E676-9958-8FEF-3A32279A9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38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14A5327-6618-0DFF-9ECE-1168F31B5AB6}"/>
              </a:ext>
            </a:extLst>
          </p:cNvPr>
          <p:cNvGrpSpPr/>
          <p:nvPr/>
        </p:nvGrpSpPr>
        <p:grpSpPr>
          <a:xfrm>
            <a:off x="367951" y="1038464"/>
            <a:ext cx="11456098" cy="2700884"/>
            <a:chOff x="382260" y="3555599"/>
            <a:chExt cx="11456098" cy="2700884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64CEC4F9-B8DF-8829-5DC3-B467DB0556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260" y="3555599"/>
              <a:ext cx="11456098" cy="27008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557CACA-5A8E-96A2-E02D-AEA641FC6561}"/>
                </a:ext>
              </a:extLst>
            </p:cNvPr>
            <p:cNvSpPr txBox="1"/>
            <p:nvPr/>
          </p:nvSpPr>
          <p:spPr>
            <a:xfrm>
              <a:off x="382260" y="3572300"/>
              <a:ext cx="609452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FACET-II Technical Design Report SLAC-R-1072 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579C338-147B-B902-7A99-C5383EFCA796}"/>
              </a:ext>
            </a:extLst>
          </p:cNvPr>
          <p:cNvSpPr txBox="1"/>
          <p:nvPr/>
        </p:nvSpPr>
        <p:spPr>
          <a:xfrm rot="20940000">
            <a:off x="1831374" y="3359876"/>
            <a:ext cx="20954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Positron Damping Ring (not installed)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77CF1C8-F5FC-0BF7-4E41-1053FDF8A2F5}"/>
              </a:ext>
            </a:extLst>
          </p:cNvPr>
          <p:cNvSpPr txBox="1">
            <a:spLocks/>
          </p:cNvSpPr>
          <p:nvPr/>
        </p:nvSpPr>
        <p:spPr>
          <a:xfrm>
            <a:off x="367951" y="3955042"/>
            <a:ext cx="10553700" cy="39848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Two ways to produce 2 bunches at the experimental area for PWFA studies: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9D784AE-0CAF-8253-B95F-79FD66C89086}"/>
              </a:ext>
            </a:extLst>
          </p:cNvPr>
          <p:cNvSpPr txBox="1">
            <a:spLocks/>
          </p:cNvSpPr>
          <p:nvPr/>
        </p:nvSpPr>
        <p:spPr>
          <a:xfrm>
            <a:off x="609600" y="4353523"/>
            <a:ext cx="8471338" cy="170437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arenR" startAt="2"/>
            </a:pPr>
            <a:r>
              <a:rPr lang="en-US" dirty="0"/>
              <a:t>Two bunches off the photo cathode, co-accelerated through the linac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DA54988-A565-98BA-7B96-91D8F8427A9B}"/>
              </a:ext>
            </a:extLst>
          </p:cNvPr>
          <p:cNvGrpSpPr/>
          <p:nvPr/>
        </p:nvGrpSpPr>
        <p:grpSpPr>
          <a:xfrm>
            <a:off x="3632906" y="4692385"/>
            <a:ext cx="1345494" cy="1867184"/>
            <a:chOff x="9303816" y="1363365"/>
            <a:chExt cx="1757090" cy="243836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261DB9A-2706-605E-ABA7-549D953F8C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0743" r="47586"/>
            <a:stretch>
              <a:fillRect/>
            </a:stretch>
          </p:blipFill>
          <p:spPr>
            <a:xfrm>
              <a:off x="9739335" y="1441453"/>
              <a:ext cx="1194554" cy="1998546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D6ED8CC-A6D1-84CD-01F9-03C30C93B4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89440" y="1363365"/>
              <a:ext cx="0" cy="2201598"/>
            </a:xfrm>
            <a:prstGeom prst="straightConnector1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9397F1-3953-E7AB-DADF-BD8FC3211D77}"/>
                </a:ext>
              </a:extLst>
            </p:cNvPr>
            <p:cNvSpPr txBox="1"/>
            <p:nvPr/>
          </p:nvSpPr>
          <p:spPr>
            <a:xfrm>
              <a:off x="9952241" y="3439999"/>
              <a:ext cx="795231" cy="3617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Energy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0A44AE-C274-10E8-A1F9-7B2FE63873C6}"/>
                </a:ext>
              </a:extLst>
            </p:cNvPr>
            <p:cNvSpPr txBox="1"/>
            <p:nvPr/>
          </p:nvSpPr>
          <p:spPr>
            <a:xfrm rot="16200000">
              <a:off x="9161048" y="2259859"/>
              <a:ext cx="647272" cy="3617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Time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3F0721A-327B-CB66-15F3-C9842C97C2A8}"/>
                </a:ext>
              </a:extLst>
            </p:cNvPr>
            <p:cNvCxnSpPr>
              <a:cxnSpLocks/>
            </p:cNvCxnSpPr>
            <p:nvPr/>
          </p:nvCxnSpPr>
          <p:spPr>
            <a:xfrm>
              <a:off x="9615488" y="3493085"/>
              <a:ext cx="1445418" cy="0"/>
            </a:xfrm>
            <a:prstGeom prst="straightConnector1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27B6F6C-A03B-598F-E779-881FF2C3E21C}"/>
              </a:ext>
            </a:extLst>
          </p:cNvPr>
          <p:cNvCxnSpPr>
            <a:cxnSpLocks/>
          </p:cNvCxnSpPr>
          <p:nvPr/>
        </p:nvCxnSpPr>
        <p:spPr>
          <a:xfrm>
            <a:off x="2400300" y="3276600"/>
            <a:ext cx="1371105" cy="1663700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4548A9F-6432-9602-1A15-87C008BF0CEF}"/>
              </a:ext>
            </a:extLst>
          </p:cNvPr>
          <p:cNvCxnSpPr>
            <a:cxnSpLocks/>
          </p:cNvCxnSpPr>
          <p:nvPr/>
        </p:nvCxnSpPr>
        <p:spPr>
          <a:xfrm flipH="1">
            <a:off x="8967019" y="2011658"/>
            <a:ext cx="1490918" cy="2255912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B71F24-A1A2-9B8A-4D29-1891373FE369}"/>
              </a:ext>
            </a:extLst>
          </p:cNvPr>
          <p:cNvGrpSpPr/>
          <p:nvPr/>
        </p:nvGrpSpPr>
        <p:grpSpPr>
          <a:xfrm>
            <a:off x="7429546" y="4564771"/>
            <a:ext cx="2046217" cy="2095106"/>
            <a:chOff x="7950551" y="4262497"/>
            <a:chExt cx="2203710" cy="225636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B4A8CFA-38AA-E3B6-5470-7BA33618B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4412" r="32626" b="50818"/>
            <a:stretch>
              <a:fillRect/>
            </a:stretch>
          </p:blipFill>
          <p:spPr>
            <a:xfrm>
              <a:off x="8227550" y="4262497"/>
              <a:ext cx="1926711" cy="225636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534366-AEC2-3A6B-FC70-19F7D2184B36}"/>
                </a:ext>
              </a:extLst>
            </p:cNvPr>
            <p:cNvSpPr txBox="1"/>
            <p:nvPr/>
          </p:nvSpPr>
          <p:spPr>
            <a:xfrm rot="16200000">
              <a:off x="7589812" y="5098141"/>
              <a:ext cx="9984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Energy [GeV]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BB12F0-91D5-3813-1D25-CEE26155E249}"/>
              </a:ext>
            </a:extLst>
          </p:cNvPr>
          <p:cNvGrpSpPr/>
          <p:nvPr/>
        </p:nvGrpSpPr>
        <p:grpSpPr>
          <a:xfrm>
            <a:off x="9640022" y="4557571"/>
            <a:ext cx="2429984" cy="2157861"/>
            <a:chOff x="8817443" y="3549152"/>
            <a:chExt cx="3025243" cy="268646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AAD808B-E7E4-153D-942D-CFA078118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17443" y="3549152"/>
              <a:ext cx="3025243" cy="268646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9986D3-15EB-281A-9B80-3F14CB2ED753}"/>
                </a:ext>
              </a:extLst>
            </p:cNvPr>
            <p:cNvSpPr txBox="1"/>
            <p:nvPr/>
          </p:nvSpPr>
          <p:spPr>
            <a:xfrm>
              <a:off x="10849753" y="4987227"/>
              <a:ext cx="45878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Drive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027D582-220E-6E34-82D7-3571DA33DA4C}"/>
                </a:ext>
              </a:extLst>
            </p:cNvPr>
            <p:cNvSpPr txBox="1"/>
            <p:nvPr/>
          </p:nvSpPr>
          <p:spPr>
            <a:xfrm>
              <a:off x="9221881" y="5470526"/>
              <a:ext cx="6014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Witness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58D1766-2974-315A-36EB-61869DC01593}"/>
              </a:ext>
            </a:extLst>
          </p:cNvPr>
          <p:cNvSpPr txBox="1"/>
          <p:nvPr/>
        </p:nvSpPr>
        <p:spPr>
          <a:xfrm>
            <a:off x="10045347" y="4267571"/>
            <a:ext cx="17404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EOS Temporal Profile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356562-1025-725E-1ACC-368AAE739A93}"/>
              </a:ext>
            </a:extLst>
          </p:cNvPr>
          <p:cNvSpPr txBox="1"/>
          <p:nvPr/>
        </p:nvSpPr>
        <p:spPr>
          <a:xfrm>
            <a:off x="7596323" y="4267570"/>
            <a:ext cx="1966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TCAV Long. Phase Space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16314E2-F328-D512-E771-CBD7BB2588DD}"/>
              </a:ext>
            </a:extLst>
          </p:cNvPr>
          <p:cNvCxnSpPr>
            <a:cxnSpLocks/>
          </p:cNvCxnSpPr>
          <p:nvPr/>
        </p:nvCxnSpPr>
        <p:spPr>
          <a:xfrm>
            <a:off x="10447985" y="2002279"/>
            <a:ext cx="370576" cy="2255912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363C4984-90B0-101D-44F3-E7F943DAC8C5}"/>
              </a:ext>
            </a:extLst>
          </p:cNvPr>
          <p:cNvSpPr txBox="1"/>
          <p:nvPr/>
        </p:nvSpPr>
        <p:spPr>
          <a:xfrm>
            <a:off x="8455431" y="5088986"/>
            <a:ext cx="368509" cy="197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Drive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E104547-8517-5AD8-853C-2F45A39B0799}"/>
              </a:ext>
            </a:extLst>
          </p:cNvPr>
          <p:cNvSpPr txBox="1"/>
          <p:nvPr/>
        </p:nvSpPr>
        <p:spPr>
          <a:xfrm>
            <a:off x="8156582" y="5767894"/>
            <a:ext cx="483104" cy="197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Witness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C86E317-F061-0096-6718-18DEC6F49459}"/>
              </a:ext>
            </a:extLst>
          </p:cNvPr>
          <p:cNvSpPr txBox="1"/>
          <p:nvPr/>
        </p:nvSpPr>
        <p:spPr>
          <a:xfrm>
            <a:off x="4251594" y="5375773"/>
            <a:ext cx="4587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Drive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7FA1F7-0ED3-B10D-DC24-726BDBB2D221}"/>
              </a:ext>
            </a:extLst>
          </p:cNvPr>
          <p:cNvSpPr txBox="1"/>
          <p:nvPr/>
        </p:nvSpPr>
        <p:spPr>
          <a:xfrm>
            <a:off x="4353893" y="4912678"/>
            <a:ext cx="6014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Witness</a:t>
            </a:r>
          </a:p>
        </p:txBody>
      </p:sp>
    </p:spTree>
    <p:extLst>
      <p:ext uri="{BB962C8B-B14F-4D97-AF65-F5344CB8AC3E}">
        <p14:creationId xmlns:p14="http://schemas.microsoft.com/office/powerpoint/2010/main" val="22053234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05A64-8F84-2C88-9AB3-0B9D0AA6A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PWFA in the laser-ionized hydrogen plasma source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D15D2A-FEC8-C86D-6DD3-3F93F86BF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1CDB83-4F28-9306-B457-D1FBE2DA470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819"/>
          <a:stretch>
            <a:fillRect/>
          </a:stretch>
        </p:blipFill>
        <p:spPr>
          <a:xfrm>
            <a:off x="94578" y="1091725"/>
            <a:ext cx="12002843" cy="46745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ACD4B4-4AAF-BEAF-3C49-15E72114F1FD}"/>
                  </a:ext>
                </a:extLst>
              </p:cNvPr>
              <p:cNvSpPr txBox="1"/>
              <p:nvPr/>
            </p:nvSpPr>
            <p:spPr>
              <a:xfrm>
                <a:off x="980168" y="5879876"/>
                <a:ext cx="106680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/>
                  <a:t>5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b="1" i="1" dirty="0"/>
                  <a:t>10</a:t>
                </a:r>
                <a:r>
                  <a:rPr lang="en-US" sz="2000" b="1" i="1" baseline="30000" dirty="0"/>
                  <a:t>16</a:t>
                </a:r>
                <a:r>
                  <a:rPr lang="en-US" sz="2000" b="1" i="1" dirty="0"/>
                  <a:t> cm</a:t>
                </a:r>
                <a:r>
                  <a:rPr lang="en-US" sz="2000" b="1" i="1" baseline="30000" dirty="0"/>
                  <a:t>-3</a:t>
                </a:r>
                <a:r>
                  <a:rPr lang="en-US" sz="2000" b="1" i="1" dirty="0"/>
                  <a:t> laser ionized plasma, 80 cm length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ACD4B4-4AAF-BEAF-3C49-15E72114F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168" y="5879876"/>
                <a:ext cx="10668002" cy="400110"/>
              </a:xfrm>
              <a:prstGeom prst="rect">
                <a:avLst/>
              </a:prstGeom>
              <a:blipFill>
                <a:blip r:embed="rId3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2D01A3F-589D-658A-AB42-84FAFA9AFA02}"/>
              </a:ext>
            </a:extLst>
          </p:cNvPr>
          <p:cNvSpPr txBox="1"/>
          <p:nvPr/>
        </p:nvSpPr>
        <p:spPr>
          <a:xfrm>
            <a:off x="9751256" y="5165313"/>
            <a:ext cx="2021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solidFill>
                  <a:schemeClr val="bg1">
                    <a:lumMod val="50000"/>
                  </a:schemeClr>
                </a:solidFill>
              </a:rPr>
              <a:t>Credit: V. Lee, CU Boulder</a:t>
            </a:r>
          </a:p>
        </p:txBody>
      </p:sp>
    </p:spTree>
    <p:extLst>
      <p:ext uri="{BB962C8B-B14F-4D97-AF65-F5344CB8AC3E}">
        <p14:creationId xmlns:p14="http://schemas.microsoft.com/office/powerpoint/2010/main" val="3444288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19902-6C8C-CBB9-6C1E-8D4AF85D1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FACET-II – A facility for precision PWFA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F4920-16CA-49FE-E2BA-957A6BD02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3FAFA4F-6293-2F81-D084-33C79DD9E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8" t="15471" r="7293" b="11329"/>
          <a:stretch>
            <a:fillRect/>
          </a:stretch>
        </p:blipFill>
        <p:spPr bwMode="auto">
          <a:xfrm>
            <a:off x="361579" y="2803877"/>
            <a:ext cx="11468841" cy="354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45D920-CEF8-6907-F06F-6CCEEAAE5D77}"/>
              </a:ext>
            </a:extLst>
          </p:cNvPr>
          <p:cNvSpPr txBox="1">
            <a:spLocks/>
          </p:cNvSpPr>
          <p:nvPr/>
        </p:nvSpPr>
        <p:spPr>
          <a:xfrm>
            <a:off x="609599" y="1058238"/>
            <a:ext cx="11506202" cy="154629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marR="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571500" marR="0" indent="-2825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00100" marR="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800100" algn="l"/>
              </a:tabLst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0287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1257300" algn="l"/>
              </a:tabLst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SLAC linac further divided</a:t>
            </a:r>
          </a:p>
          <a:p>
            <a:r>
              <a:rPr lang="en-US" sz="2000" dirty="0"/>
              <a:t>FACET-II: Demonstrate single stage plasma wakefield acceleration at collider-relevant energy scale</a:t>
            </a:r>
          </a:p>
          <a:p>
            <a:pPr lvl="1"/>
            <a:r>
              <a:rPr lang="en-US" sz="1800" dirty="0"/>
              <a:t>Single or double bunches from a new RF photo-injector</a:t>
            </a:r>
          </a:p>
          <a:p>
            <a:pPr lvl="1"/>
            <a:r>
              <a:rPr lang="en-US" sz="1800" dirty="0"/>
              <a:t>RF linac and bunch compressors for precise control of longitudinal phase space</a:t>
            </a:r>
          </a:p>
          <a:p>
            <a:endParaRPr lang="en-US" sz="2000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D5E6EE6-BA8C-5531-5E64-D85ABBC3792C}"/>
              </a:ext>
            </a:extLst>
          </p:cNvPr>
          <p:cNvSpPr/>
          <p:nvPr/>
        </p:nvSpPr>
        <p:spPr>
          <a:xfrm rot="21060000">
            <a:off x="753400" y="5127912"/>
            <a:ext cx="2952002" cy="525528"/>
          </a:xfrm>
          <a:prstGeom prst="rightArrow">
            <a:avLst/>
          </a:prstGeom>
          <a:solidFill>
            <a:srgbClr val="0000FF">
              <a:alpha val="70000"/>
            </a:srgbClr>
          </a:solidFill>
          <a:ln>
            <a:solidFill>
              <a:schemeClr val="accent2">
                <a:shade val="15000"/>
                <a:alpha val="7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LCLS-II Accelerator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E2B3402-EBA1-5E73-9C9F-5B04158D5407}"/>
              </a:ext>
            </a:extLst>
          </p:cNvPr>
          <p:cNvSpPr/>
          <p:nvPr/>
        </p:nvSpPr>
        <p:spPr>
          <a:xfrm rot="21060000">
            <a:off x="6231116" y="4288967"/>
            <a:ext cx="2815409" cy="525528"/>
          </a:xfrm>
          <a:prstGeom prst="rightArrow">
            <a:avLst/>
          </a:prstGeom>
          <a:solidFill>
            <a:srgbClr val="0000FF">
              <a:alpha val="70000"/>
            </a:srgbClr>
          </a:solidFill>
          <a:ln>
            <a:solidFill>
              <a:schemeClr val="accent2">
                <a:shade val="15000"/>
                <a:alpha val="7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LCLS Accelerator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19F713A-4AA4-7152-105E-E6439CF524F8}"/>
              </a:ext>
            </a:extLst>
          </p:cNvPr>
          <p:cNvSpPr/>
          <p:nvPr/>
        </p:nvSpPr>
        <p:spPr>
          <a:xfrm rot="21060000">
            <a:off x="3706630" y="4703617"/>
            <a:ext cx="2522417" cy="525528"/>
          </a:xfrm>
          <a:prstGeom prst="rightArrow">
            <a:avLst/>
          </a:prstGeom>
          <a:solidFill>
            <a:srgbClr val="C00000"/>
          </a:solidFill>
          <a:ln>
            <a:solidFill>
              <a:schemeClr val="accent2">
                <a:shade val="15000"/>
                <a:alpha val="7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FACET-II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52DC1FA1-8CC5-BE26-7389-E6DDAEFEB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29650941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93C754-7DD6-BEB3-701B-7FE5D8E78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plasma diagnostics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9DCBB-7256-9BFD-B357-CDF49C804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06EAEA5-1917-C5D2-66B6-E6865E923DBA}"/>
              </a:ext>
            </a:extLst>
          </p:cNvPr>
          <p:cNvGrpSpPr/>
          <p:nvPr/>
        </p:nvGrpSpPr>
        <p:grpSpPr>
          <a:xfrm>
            <a:off x="0" y="1377978"/>
            <a:ext cx="12341788" cy="953946"/>
            <a:chOff x="0" y="1005113"/>
            <a:chExt cx="12341788" cy="95394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3CC2F19-3DC8-B7A0-57EB-2556CB629547}"/>
                </a:ext>
              </a:extLst>
            </p:cNvPr>
            <p:cNvGrpSpPr/>
            <p:nvPr/>
          </p:nvGrpSpPr>
          <p:grpSpPr>
            <a:xfrm>
              <a:off x="0" y="1005113"/>
              <a:ext cx="12192000" cy="576601"/>
              <a:chOff x="-3211104" y="-2839832"/>
              <a:chExt cx="21581166" cy="1020647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2B80BFEF-06B6-AC3A-37BC-36A110F50F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244" t="7936" b="55490"/>
              <a:stretch/>
            </p:blipFill>
            <p:spPr>
              <a:xfrm>
                <a:off x="-3211104" y="-2792108"/>
                <a:ext cx="11918452" cy="953109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38017AC-3636-9B92-AA1B-649CCEE58F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6241" r="20357"/>
              <a:stretch/>
            </p:blipFill>
            <p:spPr>
              <a:xfrm>
                <a:off x="8659893" y="-2839832"/>
                <a:ext cx="9710169" cy="1020647"/>
              </a:xfrm>
              <a:prstGeom prst="rect">
                <a:avLst/>
              </a:prstGeom>
            </p:spPr>
          </p:pic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0460DC16-1483-C509-71B7-449BD26CEF60}"/>
                </a:ext>
              </a:extLst>
            </p:cNvPr>
            <p:cNvCxnSpPr>
              <a:cxnSpLocks/>
            </p:cNvCxnSpPr>
            <p:nvPr/>
          </p:nvCxnSpPr>
          <p:spPr>
            <a:xfrm>
              <a:off x="6196179" y="1352210"/>
              <a:ext cx="5641145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id="{F2A7E460-307B-5DAD-75C1-2272D341DC54}"/>
                </a:ext>
              </a:extLst>
            </p:cNvPr>
            <p:cNvSpPr txBox="1"/>
            <p:nvPr/>
          </p:nvSpPr>
          <p:spPr>
            <a:xfrm>
              <a:off x="11102322" y="1037616"/>
              <a:ext cx="1146928" cy="443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400" dirty="0">
                  <a:solidFill>
                    <a:srgbClr val="FFC000"/>
                  </a:solidFill>
                </a:rPr>
                <a:t>gammas</a:t>
              </a:r>
            </a:p>
          </p:txBody>
        </p:sp>
        <p:sp>
          <p:nvSpPr>
            <p:cNvPr id="34" name="TextBox 20">
              <a:extLst>
                <a:ext uri="{FF2B5EF4-FFF2-40B4-BE49-F238E27FC236}">
                  <a16:creationId xmlns:a16="http://schemas.microsoft.com/office/drawing/2014/main" id="{BCFE3906-1882-2450-B2B5-568A6122A5B2}"/>
                </a:ext>
              </a:extLst>
            </p:cNvPr>
            <p:cNvSpPr txBox="1"/>
            <p:nvPr/>
          </p:nvSpPr>
          <p:spPr>
            <a:xfrm>
              <a:off x="11867408" y="1515194"/>
              <a:ext cx="474380" cy="443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400" dirty="0">
                  <a:solidFill>
                    <a:srgbClr val="0070C0"/>
                  </a:solidFill>
                </a:rPr>
                <a:t>e-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D8B2E7D-9897-5E4D-A7B9-D084915276BF}"/>
                </a:ext>
              </a:extLst>
            </p:cNvPr>
            <p:cNvCxnSpPr>
              <a:cxnSpLocks/>
            </p:cNvCxnSpPr>
            <p:nvPr/>
          </p:nvCxnSpPr>
          <p:spPr>
            <a:xfrm>
              <a:off x="6196179" y="1348481"/>
              <a:ext cx="5927614" cy="92392"/>
            </a:xfrm>
            <a:prstGeom prst="straightConnector1">
              <a:avLst/>
            </a:prstGeom>
            <a:ln w="57150">
              <a:solidFill>
                <a:srgbClr val="0070C0">
                  <a:alpha val="54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8155E325-66FF-E2B6-0003-158C37C36372}"/>
                </a:ext>
              </a:extLst>
            </p:cNvPr>
            <p:cNvCxnSpPr>
              <a:cxnSpLocks/>
            </p:cNvCxnSpPr>
            <p:nvPr/>
          </p:nvCxnSpPr>
          <p:spPr>
            <a:xfrm>
              <a:off x="408322" y="1346668"/>
              <a:ext cx="5787857" cy="0"/>
            </a:xfrm>
            <a:prstGeom prst="straightConnector1">
              <a:avLst/>
            </a:prstGeom>
            <a:ln w="57150">
              <a:solidFill>
                <a:srgbClr val="0070C0">
                  <a:alpha val="54000"/>
                </a:srgb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C8DD3ED-C182-8161-5C7E-0CD1FF934A5B}"/>
              </a:ext>
            </a:extLst>
          </p:cNvPr>
          <p:cNvSpPr txBox="1"/>
          <p:nvPr/>
        </p:nvSpPr>
        <p:spPr>
          <a:xfrm>
            <a:off x="-77312" y="907062"/>
            <a:ext cx="877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1200" dirty="0">
                <a:solidFill>
                  <a:srgbClr val="000000"/>
                </a:solidFill>
                <a:latin typeface="Arial"/>
              </a:rPr>
              <a:t>Plasma</a:t>
            </a:r>
          </a:p>
          <a:p>
            <a:pPr algn="ctr" defTabSz="1219170"/>
            <a:r>
              <a:rPr lang="en-US" sz="1200" dirty="0">
                <a:solidFill>
                  <a:srgbClr val="000000"/>
                </a:solidFill>
                <a:latin typeface="Arial"/>
              </a:rPr>
              <a:t>sources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7F5317D-7210-EFBD-C138-43487C1AF756}"/>
              </a:ext>
            </a:extLst>
          </p:cNvPr>
          <p:cNvSpPr txBox="1"/>
          <p:nvPr/>
        </p:nvSpPr>
        <p:spPr>
          <a:xfrm>
            <a:off x="1583818" y="1062606"/>
            <a:ext cx="2211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1200" b="1" dirty="0">
                <a:solidFill>
                  <a:srgbClr val="000000"/>
                </a:solidFill>
                <a:latin typeface="Arial"/>
              </a:rPr>
              <a:t>Spectrometer Quadrupoles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91024A-347F-D1DF-3855-668C3AE1769B}"/>
              </a:ext>
            </a:extLst>
          </p:cNvPr>
          <p:cNvSpPr txBox="1"/>
          <p:nvPr/>
        </p:nvSpPr>
        <p:spPr>
          <a:xfrm>
            <a:off x="5201051" y="1025171"/>
            <a:ext cx="2042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1200" b="1" dirty="0">
                <a:solidFill>
                  <a:srgbClr val="000000"/>
                </a:solidFill>
                <a:latin typeface="Arial"/>
              </a:rPr>
              <a:t>Spectrometer</a:t>
            </a:r>
          </a:p>
          <a:p>
            <a:pPr algn="ctr" defTabSz="1219170"/>
            <a:r>
              <a:rPr lang="en-US" sz="1200" b="1" dirty="0">
                <a:solidFill>
                  <a:srgbClr val="000000"/>
                </a:solidFill>
                <a:latin typeface="Arial"/>
              </a:rPr>
              <a:t>Dipole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E142B84-AD5B-B71A-76A1-CDF53A60FC2C}"/>
              </a:ext>
            </a:extLst>
          </p:cNvPr>
          <p:cNvSpPr txBox="1"/>
          <p:nvPr/>
        </p:nvSpPr>
        <p:spPr>
          <a:xfrm>
            <a:off x="7975807" y="1083277"/>
            <a:ext cx="137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1200" b="1" dirty="0">
                <a:solidFill>
                  <a:srgbClr val="000000"/>
                </a:solidFill>
                <a:latin typeface="Arial"/>
              </a:rPr>
              <a:t>UV Spectrometers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EFDDA07-408F-BC3E-E3B7-C802F393D7F5}"/>
              </a:ext>
            </a:extLst>
          </p:cNvPr>
          <p:cNvSpPr txBox="1"/>
          <p:nvPr/>
        </p:nvSpPr>
        <p:spPr>
          <a:xfrm>
            <a:off x="10750098" y="1019158"/>
            <a:ext cx="137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1200" b="1" dirty="0">
                <a:solidFill>
                  <a:srgbClr val="000000"/>
                </a:solidFill>
                <a:latin typeface="Arial"/>
              </a:rPr>
              <a:t>Electron and Gamma Screens</a:t>
            </a:r>
          </a:p>
        </p:txBody>
      </p:sp>
      <p:pic>
        <p:nvPicPr>
          <p:cNvPr id="48" name="Picture 20">
            <a:extLst>
              <a:ext uri="{FF2B5EF4-FFF2-40B4-BE49-F238E27FC236}">
                <a16:creationId xmlns:a16="http://schemas.microsoft.com/office/drawing/2014/main" id="{1BC9661D-C248-07F3-3B92-0B2049ACA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157" y="2666793"/>
            <a:ext cx="1395346" cy="338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FA4B8A15-7D8D-36D1-25AF-37F3AE4CCF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9" t="6332" b="25466"/>
          <a:stretch>
            <a:fillRect/>
          </a:stretch>
        </p:blipFill>
        <p:spPr>
          <a:xfrm>
            <a:off x="1691763" y="2953685"/>
            <a:ext cx="2310512" cy="266515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D202CB7-FF92-3DD8-95CC-E81A765B82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47"/>
          <a:stretch/>
        </p:blipFill>
        <p:spPr>
          <a:xfrm>
            <a:off x="4229529" y="2750936"/>
            <a:ext cx="2130079" cy="1854207"/>
          </a:xfrm>
          <a:prstGeom prst="rect">
            <a:avLst/>
          </a:prstGeom>
        </p:spPr>
      </p:pic>
      <p:pic>
        <p:nvPicPr>
          <p:cNvPr id="8" name="Picture 7" descr="A graph of a heater and a short gaussian&#10;&#10;Description automatically generated">
            <a:extLst>
              <a:ext uri="{FF2B5EF4-FFF2-40B4-BE49-F238E27FC236}">
                <a16:creationId xmlns:a16="http://schemas.microsoft.com/office/drawing/2014/main" id="{6298355E-CBBA-AC5F-195F-238E2242AB4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7563" y="2750936"/>
            <a:ext cx="3369808" cy="25830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578E6A-F7E8-C0C1-1B9C-A7F1C00D0F82}"/>
              </a:ext>
            </a:extLst>
          </p:cNvPr>
          <p:cNvSpPr txBox="1"/>
          <p:nvPr/>
        </p:nvSpPr>
        <p:spPr>
          <a:xfrm>
            <a:off x="8920004" y="5500626"/>
            <a:ext cx="3037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C. Emma et al., PRL </a:t>
            </a:r>
            <a:r>
              <a:rPr lang="en-US" sz="1400" b="1" dirty="0"/>
              <a:t>134</a:t>
            </a:r>
            <a:r>
              <a:rPr lang="en-US" sz="1400" dirty="0"/>
              <a:t>, 085001 (2025)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19C091-CBF1-5C27-0FD5-390DC25FB005}"/>
              </a:ext>
            </a:extLst>
          </p:cNvPr>
          <p:cNvCxnSpPr>
            <a:cxnSpLocks/>
          </p:cNvCxnSpPr>
          <p:nvPr/>
        </p:nvCxnSpPr>
        <p:spPr>
          <a:xfrm>
            <a:off x="4189226" y="2331924"/>
            <a:ext cx="0" cy="387725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097CF-844A-A6D2-935D-2CA1C3050F83}"/>
              </a:ext>
            </a:extLst>
          </p:cNvPr>
          <p:cNvCxnSpPr>
            <a:cxnSpLocks/>
          </p:cNvCxnSpPr>
          <p:nvPr/>
        </p:nvCxnSpPr>
        <p:spPr>
          <a:xfrm>
            <a:off x="8416182" y="2331924"/>
            <a:ext cx="0" cy="387725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E40287A-3C57-223E-CAF7-14BD2998E6D8}"/>
              </a:ext>
            </a:extLst>
          </p:cNvPr>
          <p:cNvSpPr txBox="1"/>
          <p:nvPr/>
        </p:nvSpPr>
        <p:spPr>
          <a:xfrm>
            <a:off x="496914" y="2323153"/>
            <a:ext cx="3099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Imaging electron spectrometer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E69EA6-FC63-446A-CE42-315D93C8EC95}"/>
              </a:ext>
            </a:extLst>
          </p:cNvPr>
          <p:cNvSpPr txBox="1"/>
          <p:nvPr/>
        </p:nvSpPr>
        <p:spPr>
          <a:xfrm>
            <a:off x="4647408" y="2264805"/>
            <a:ext cx="3099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Betatron radiation diagnostics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0DA932-1751-96E4-6B48-E6C81540D92F}"/>
              </a:ext>
            </a:extLst>
          </p:cNvPr>
          <p:cNvSpPr txBox="1"/>
          <p:nvPr/>
        </p:nvSpPr>
        <p:spPr>
          <a:xfrm>
            <a:off x="8922861" y="2264805"/>
            <a:ext cx="3099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UV and XUV spectrometers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AC9537-9BAC-E1BD-A7FC-4FCB1499E718}"/>
              </a:ext>
            </a:extLst>
          </p:cNvPr>
          <p:cNvSpPr txBox="1">
            <a:spLocks/>
          </p:cNvSpPr>
          <p:nvPr/>
        </p:nvSpPr>
        <p:spPr>
          <a:xfrm>
            <a:off x="4187214" y="5425436"/>
            <a:ext cx="4002513" cy="56474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Compton Spectrometer upcoming, covering a range of 180 keV-28 MeV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B825D-AB06-7C8F-631C-48C6ED8C2C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3994" y="2635597"/>
            <a:ext cx="2341886" cy="21756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05090DA-4CF4-4FF7-F0D6-8A6FA3A3CD0C}"/>
              </a:ext>
            </a:extLst>
          </p:cNvPr>
          <p:cNvSpPr txBox="1"/>
          <p:nvPr/>
        </p:nvSpPr>
        <p:spPr>
          <a:xfrm>
            <a:off x="4782180" y="4840078"/>
            <a:ext cx="33774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P. San Miguel Claveria et al., AAC (2022)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5DE57A-23D3-55A3-10AE-ABF74166987B}"/>
              </a:ext>
            </a:extLst>
          </p:cNvPr>
          <p:cNvSpPr txBox="1"/>
          <p:nvPr/>
        </p:nvSpPr>
        <p:spPr>
          <a:xfrm>
            <a:off x="732776" y="6021861"/>
            <a:ext cx="33774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D. Storey et al., PRAB </a:t>
            </a:r>
            <a:r>
              <a:rPr lang="en-US" sz="1400" b="1" dirty="0"/>
              <a:t>27</a:t>
            </a:r>
            <a:r>
              <a:rPr lang="en-US" sz="1400" dirty="0"/>
              <a:t> 051302 (2024)</a:t>
            </a:r>
          </a:p>
        </p:txBody>
      </p:sp>
    </p:spTree>
    <p:extLst>
      <p:ext uri="{BB962C8B-B14F-4D97-AF65-F5344CB8AC3E}">
        <p14:creationId xmlns:p14="http://schemas.microsoft.com/office/powerpoint/2010/main" val="27655750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211C0-847D-DDC2-FB89-2FECDAFA1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Laser pre-ionization of Lithium plasma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03E6CD-B556-665F-3BC1-34854CC6E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8CABB3-8D0F-0156-37CC-1F837D5D1F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" y="1238865"/>
            <a:ext cx="5244281" cy="2644878"/>
          </a:xfrm>
        </p:spPr>
        <p:txBody>
          <a:bodyPr/>
          <a:lstStyle/>
          <a:p>
            <a:r>
              <a:rPr lang="en-US" sz="1800" dirty="0"/>
              <a:t>Pre-ionization increases PWFA performance over relying on beam ionization</a:t>
            </a:r>
          </a:p>
          <a:p>
            <a:pPr lvl="1"/>
            <a:r>
              <a:rPr lang="en-US" sz="1600" dirty="0"/>
              <a:t>~1 mm wide plasma channel</a:t>
            </a:r>
          </a:p>
          <a:p>
            <a:pPr lvl="1"/>
            <a:r>
              <a:rPr lang="en-US" sz="1600" dirty="0"/>
              <a:t>Increased participating drive charge</a:t>
            </a:r>
          </a:p>
          <a:p>
            <a:pPr lvl="1"/>
            <a:r>
              <a:rPr lang="en-US" sz="1600" dirty="0"/>
              <a:t>Increased witness acceleration and total efficiency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endParaRPr lang="en-US" sz="1800" dirty="0"/>
          </a:p>
        </p:txBody>
      </p:sp>
      <p:pic>
        <p:nvPicPr>
          <p:cNvPr id="6" name="Group" descr="Group">
            <a:extLst>
              <a:ext uri="{FF2B5EF4-FFF2-40B4-BE49-F238E27FC236}">
                <a16:creationId xmlns:a16="http://schemas.microsoft.com/office/drawing/2014/main" id="{9C8D298E-2896-616D-B9CB-6C2B34C867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089" t="45609" r="6159" b="10692"/>
          <a:stretch>
            <a:fillRect/>
          </a:stretch>
        </p:blipFill>
        <p:spPr>
          <a:xfrm>
            <a:off x="212338" y="3392966"/>
            <a:ext cx="5641542" cy="240112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6E3E23FF-9BF4-B7D1-716A-7CC5B59F2B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8519615"/>
                  </p:ext>
                </p:extLst>
              </p:nvPr>
            </p:nvGraphicFramePr>
            <p:xfrm>
              <a:off x="6449921" y="4755788"/>
              <a:ext cx="5172467" cy="1587861"/>
            </p:xfrm>
            <a:graphic>
              <a:graphicData uri="http://schemas.openxmlformats.org/drawingml/2006/table">
                <a:tbl>
                  <a:tblPr bandRow="1">
                    <a:tableStyleId>{3B4B98B0-60AC-42C2-AFA5-B58CD77FA1E5}</a:tableStyleId>
                  </a:tblPr>
                  <a:tblGrid>
                    <a:gridCol w="2344679">
                      <a:extLst>
                        <a:ext uri="{9D8B030D-6E8A-4147-A177-3AD203B41FA5}">
                          <a16:colId xmlns:a16="http://schemas.microsoft.com/office/drawing/2014/main" val="1067093543"/>
                        </a:ext>
                      </a:extLst>
                    </a:gridCol>
                    <a:gridCol w="1434841">
                      <a:extLst>
                        <a:ext uri="{9D8B030D-6E8A-4147-A177-3AD203B41FA5}">
                          <a16:colId xmlns:a16="http://schemas.microsoft.com/office/drawing/2014/main" val="1977180720"/>
                        </a:ext>
                      </a:extLst>
                    </a:gridCol>
                    <a:gridCol w="1392947">
                      <a:extLst>
                        <a:ext uri="{9D8B030D-6E8A-4147-A177-3AD203B41FA5}">
                          <a16:colId xmlns:a16="http://schemas.microsoft.com/office/drawing/2014/main" val="4131845770"/>
                        </a:ext>
                      </a:extLst>
                    </a:gridCol>
                  </a:tblGrid>
                  <a:tr h="306142">
                    <a:tc>
                      <a:txBody>
                        <a:bodyPr/>
                        <a:lstStyle/>
                        <a:p>
                          <a:endParaRPr lang="en-US" sz="1500" dirty="0"/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1" dirty="0"/>
                            <a:t>Laser Ionized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1" dirty="0"/>
                            <a:t>Beam Ionized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3290318357"/>
                      </a:ext>
                    </a:extLst>
                  </a:tr>
                  <a:tr h="306142">
                    <a:tc>
                      <a:txBody>
                        <a:bodyPr/>
                        <a:lstStyle/>
                        <a:p>
                          <a:r>
                            <a:rPr lang="en-US" sz="1500" dirty="0"/>
                            <a:t>Energy gain,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500" b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sz="1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b="0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500" b="0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</m:oMath>
                          </a14:m>
                          <a:endParaRPr lang="en-US" sz="1500" dirty="0"/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dirty="0"/>
                            <a:t>(4.0 ± 0.2) GeV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dirty="0"/>
                            <a:t>(3.7 ± 0.2) GeV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4018674906"/>
                      </a:ext>
                    </a:extLst>
                  </a:tr>
                  <a:tr h="306142">
                    <a:tc>
                      <a:txBody>
                        <a:bodyPr/>
                        <a:lstStyle/>
                        <a:p>
                          <a:r>
                            <a:rPr lang="en-US" sz="1500" b="0" dirty="0"/>
                            <a:t>Field uniformity,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5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1500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500" b="0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</a:rPr>
                                <m:t>𝛥</m:t>
                              </m:r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oMath>
                          </a14:m>
                          <a:endParaRPr lang="en-US" sz="1500" b="0" dirty="0"/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/>
                            <a:t>(2.3 ± 0.2) %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/>
                            <a:t>(3.4 ± 0.6) %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942378236"/>
                      </a:ext>
                    </a:extLst>
                  </a:tr>
                  <a:tr h="306142">
                    <a:tc>
                      <a:txBody>
                        <a:bodyPr/>
                        <a:lstStyle/>
                        <a:p>
                          <a:r>
                            <a:rPr lang="en-US" sz="1500" b="1" dirty="0"/>
                            <a:t>Total efficiency,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5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b="1" i="1" smtClean="0"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e>
                                <m:sub>
                                  <m:r>
                                    <a:rPr lang="en-US" sz="1500" b="1" i="1" smtClean="0">
                                      <a:latin typeface="Cambria Math" panose="02040503050406030204" pitchFamily="18" charset="0"/>
                                    </a:rPr>
                                    <m:t>𝒕𝒐𝒕</m:t>
                                  </m:r>
                                </m:sub>
                              </m:sSub>
                            </m:oMath>
                          </a14:m>
                          <a:endParaRPr lang="en-US" sz="1500" b="1" i="1" dirty="0"/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1" dirty="0"/>
                            <a:t>(5.5 ± 0.5) %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1" dirty="0"/>
                            <a:t>(4.6 ± 0.3) %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1106843470"/>
                      </a:ext>
                    </a:extLst>
                  </a:tr>
                  <a:tr h="306142">
                    <a:tc>
                      <a:txBody>
                        <a:bodyPr/>
                        <a:lstStyle/>
                        <a:p>
                          <a:r>
                            <a:rPr lang="en-US" sz="1500" b="0" dirty="0"/>
                            <a:t>Witness charge capture,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500" b="0" i="1" smtClean="0">
                                      <a:latin typeface="Cambria Math" panose="02040503050406030204" pitchFamily="18" charset="0"/>
                                    </a:rPr>
                                    <m:t>Q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500" b="0" i="1" smtClean="0"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sub>
                              </m:sSub>
                            </m:oMath>
                          </a14:m>
                          <a:endParaRPr lang="en-US" sz="1500" b="0" dirty="0"/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/>
                            <a:t>(68 ± 6) %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/>
                            <a:t>(64 ± 4) %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21863067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6E3E23FF-9BF4-B7D1-716A-7CC5B59F2B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8519615"/>
                  </p:ext>
                </p:extLst>
              </p:nvPr>
            </p:nvGraphicFramePr>
            <p:xfrm>
              <a:off x="6449921" y="4755788"/>
              <a:ext cx="5172467" cy="1587861"/>
            </p:xfrm>
            <a:graphic>
              <a:graphicData uri="http://schemas.openxmlformats.org/drawingml/2006/table">
                <a:tbl>
                  <a:tblPr bandRow="1">
                    <a:tableStyleId>{3B4B98B0-60AC-42C2-AFA5-B58CD77FA1E5}</a:tableStyleId>
                  </a:tblPr>
                  <a:tblGrid>
                    <a:gridCol w="2344679">
                      <a:extLst>
                        <a:ext uri="{9D8B030D-6E8A-4147-A177-3AD203B41FA5}">
                          <a16:colId xmlns:a16="http://schemas.microsoft.com/office/drawing/2014/main" val="1067093543"/>
                        </a:ext>
                      </a:extLst>
                    </a:gridCol>
                    <a:gridCol w="1434841">
                      <a:extLst>
                        <a:ext uri="{9D8B030D-6E8A-4147-A177-3AD203B41FA5}">
                          <a16:colId xmlns:a16="http://schemas.microsoft.com/office/drawing/2014/main" val="1977180720"/>
                        </a:ext>
                      </a:extLst>
                    </a:gridCol>
                    <a:gridCol w="1392947">
                      <a:extLst>
                        <a:ext uri="{9D8B030D-6E8A-4147-A177-3AD203B41FA5}">
                          <a16:colId xmlns:a16="http://schemas.microsoft.com/office/drawing/2014/main" val="4131845770"/>
                        </a:ext>
                      </a:extLst>
                    </a:gridCol>
                  </a:tblGrid>
                  <a:tr h="313470">
                    <a:tc>
                      <a:txBody>
                        <a:bodyPr/>
                        <a:lstStyle/>
                        <a:p>
                          <a:endParaRPr lang="en-US" sz="1500" dirty="0"/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1" dirty="0"/>
                            <a:t>Laser Ionized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1" dirty="0"/>
                            <a:t>Beam Ionized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3290318357"/>
                      </a:ext>
                    </a:extLst>
                  </a:tr>
                  <a:tr h="3134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4869" marR="84869" marT="42435" marB="42435">
                        <a:blipFill>
                          <a:blip r:embed="rId3"/>
                          <a:stretch>
                            <a:fillRect t="-107843" r="-120779" b="-3313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dirty="0"/>
                            <a:t>(4.0 ± 0.2) GeV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dirty="0"/>
                            <a:t>(3.7 ± 0.2) GeV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4018674906"/>
                      </a:ext>
                    </a:extLst>
                  </a:tr>
                  <a:tr h="33398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4869" marR="84869" marT="42435" marB="42435">
                        <a:blipFill>
                          <a:blip r:embed="rId3"/>
                          <a:stretch>
                            <a:fillRect t="-192727" r="-120779" b="-20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/>
                            <a:t>(2.3 ± 0.2) %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/>
                            <a:t>(3.4 ± 0.6) %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942378236"/>
                      </a:ext>
                    </a:extLst>
                  </a:tr>
                  <a:tr h="3134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4869" marR="84869" marT="42435" marB="42435">
                        <a:blipFill>
                          <a:blip r:embed="rId3"/>
                          <a:stretch>
                            <a:fillRect t="-315686" r="-120779" b="-1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1" dirty="0"/>
                            <a:t>(5.5 ± 0.5) %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1" dirty="0"/>
                            <a:t>(4.6 ± 0.3) %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1106843470"/>
                      </a:ext>
                    </a:extLst>
                  </a:tr>
                  <a:tr h="3134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4869" marR="84869" marT="42435" marB="42435">
                        <a:blipFill>
                          <a:blip r:embed="rId3"/>
                          <a:stretch>
                            <a:fillRect t="-407692" r="-120779" b="-21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/>
                            <a:t>(68 ± 6) %</a:t>
                          </a:r>
                        </a:p>
                      </a:txBody>
                      <a:tcPr marL="84869" marR="84869" marT="42435" marB="4243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500" b="0" dirty="0"/>
                            <a:t>(64 ± 4) %</a:t>
                          </a:r>
                        </a:p>
                      </a:txBody>
                      <a:tcPr marL="84869" marR="84869" marT="42435" marB="42435"/>
                    </a:tc>
                    <a:extLst>
                      <a:ext uri="{0D108BD9-81ED-4DB2-BD59-A6C34878D82A}">
                        <a16:rowId xmlns:a16="http://schemas.microsoft.com/office/drawing/2014/main" val="218630672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95BEFB65-FD7C-059F-D282-719380B84E2A}"/>
              </a:ext>
            </a:extLst>
          </p:cNvPr>
          <p:cNvGrpSpPr/>
          <p:nvPr/>
        </p:nvGrpSpPr>
        <p:grpSpPr>
          <a:xfrm>
            <a:off x="6449921" y="1238865"/>
            <a:ext cx="5060645" cy="3280786"/>
            <a:chOff x="6345655" y="1088014"/>
            <a:chExt cx="5293243" cy="3431578"/>
          </a:xfrm>
        </p:grpSpPr>
        <p:pic>
          <p:nvPicPr>
            <p:cNvPr id="10" name="Picture 9" descr="A close-up of a graph&#10;&#10;AI-generated content may be incorrect.">
              <a:extLst>
                <a:ext uri="{FF2B5EF4-FFF2-40B4-BE49-F238E27FC236}">
                  <a16:creationId xmlns:a16="http://schemas.microsoft.com/office/drawing/2014/main" id="{C194F32E-31C8-A4C2-2537-BCCA6189A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45655" y="1088014"/>
              <a:ext cx="1833166" cy="3431578"/>
            </a:xfrm>
            <a:prstGeom prst="rect">
              <a:avLst/>
            </a:prstGeom>
          </p:spPr>
        </p:pic>
        <p:pic>
          <p:nvPicPr>
            <p:cNvPr id="12" name="Picture 11" descr="A close-up of a graph&#10;&#10;AI-generated content may be incorrect.">
              <a:extLst>
                <a:ext uri="{FF2B5EF4-FFF2-40B4-BE49-F238E27FC236}">
                  <a16:creationId xmlns:a16="http://schemas.microsoft.com/office/drawing/2014/main" id="{BFEC1B88-2A90-92CF-3C9F-0FC283DA0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2161" y="1088014"/>
              <a:ext cx="1751753" cy="3431578"/>
            </a:xfrm>
            <a:prstGeom prst="rect">
              <a:avLst/>
            </a:prstGeom>
          </p:spPr>
        </p:pic>
        <p:pic>
          <p:nvPicPr>
            <p:cNvPr id="14" name="Picture 13" descr="A graph of a energy graph&#10;&#10;AI-generated content may be incorrect.">
              <a:extLst>
                <a:ext uri="{FF2B5EF4-FFF2-40B4-BE49-F238E27FC236}">
                  <a16:creationId xmlns:a16="http://schemas.microsoft.com/office/drawing/2014/main" id="{5A6B4115-023F-31ED-EB79-533B0B009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87944" y="1184943"/>
              <a:ext cx="1450954" cy="33346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50144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7D68F-D8DC-A7FA-0CE2-AE5D748E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Longitudinal Phase Space delivered to the plasma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020E2-D53C-1FD5-1D1C-208EED1F2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460580-503B-7627-F6DD-AED5552A25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1562936"/>
            <a:ext cx="4671527" cy="4686703"/>
          </a:xfrm>
        </p:spPr>
        <p:txBody>
          <a:bodyPr/>
          <a:lstStyle/>
          <a:p>
            <a:r>
              <a:rPr lang="en-US" sz="1800" dirty="0"/>
              <a:t>Control of the LPS is critical for:</a:t>
            </a:r>
          </a:p>
          <a:p>
            <a:pPr lvl="1"/>
            <a:r>
              <a:rPr lang="en-US" sz="1600" dirty="0"/>
              <a:t>Ensuring proper bunch spacing</a:t>
            </a:r>
          </a:p>
          <a:p>
            <a:pPr lvl="1"/>
            <a:r>
              <a:rPr lang="en-US" sz="1600" dirty="0"/>
              <a:t>Optimizing driver intensity for efficient energy transfer</a:t>
            </a:r>
          </a:p>
          <a:p>
            <a:pPr lvl="1"/>
            <a:r>
              <a:rPr lang="en-US" sz="1600" dirty="0"/>
              <a:t>Beam loading of the wake for minimizing witness energy spread</a:t>
            </a:r>
          </a:p>
          <a:p>
            <a:endParaRPr lang="en-US" sz="1800" dirty="0"/>
          </a:p>
          <a:p>
            <a:r>
              <a:rPr lang="en-US" sz="1800" dirty="0"/>
              <a:t>Achieved through combination of RF phases, collimators, cathode laser pulse separation</a:t>
            </a:r>
          </a:p>
          <a:p>
            <a:endParaRPr lang="en-US" sz="1800" dirty="0"/>
          </a:p>
          <a:p>
            <a:r>
              <a:rPr lang="en-US" sz="1800" dirty="0"/>
              <a:t>LPS measured via transverse deflecting cavity before the plasma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DAD2A6-10BA-1271-17DC-CD71453B4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620" y="1765545"/>
            <a:ext cx="5971312" cy="468670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312AF0A-8CEB-4F31-04A4-E2C842C403E5}"/>
              </a:ext>
            </a:extLst>
          </p:cNvPr>
          <p:cNvSpPr/>
          <p:nvPr/>
        </p:nvSpPr>
        <p:spPr>
          <a:xfrm>
            <a:off x="7705396" y="1615479"/>
            <a:ext cx="1985962" cy="246741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886384-9B45-A19B-B0F3-332B54B6F9F4}"/>
              </a:ext>
            </a:extLst>
          </p:cNvPr>
          <p:cNvSpPr txBox="1"/>
          <p:nvPr/>
        </p:nvSpPr>
        <p:spPr>
          <a:xfrm>
            <a:off x="6788976" y="1268401"/>
            <a:ext cx="3818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Range of Longitudinal Phase Space Profiles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D86AE1-1B9F-AA21-615D-7ECC660FADD7}"/>
              </a:ext>
            </a:extLst>
          </p:cNvPr>
          <p:cNvSpPr txBox="1"/>
          <p:nvPr/>
        </p:nvSpPr>
        <p:spPr>
          <a:xfrm>
            <a:off x="8672976" y="2121147"/>
            <a:ext cx="569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Drive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F5AC4F-C7A7-603A-7E8F-D5391C5D52BF}"/>
              </a:ext>
            </a:extLst>
          </p:cNvPr>
          <p:cNvSpPr txBox="1"/>
          <p:nvPr/>
        </p:nvSpPr>
        <p:spPr>
          <a:xfrm>
            <a:off x="8107032" y="3033534"/>
            <a:ext cx="772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Witness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181D79-13CF-3472-7C4A-D6D5DEB646CD}"/>
              </a:ext>
            </a:extLst>
          </p:cNvPr>
          <p:cNvGrpSpPr/>
          <p:nvPr/>
        </p:nvGrpSpPr>
        <p:grpSpPr>
          <a:xfrm>
            <a:off x="7991473" y="2738549"/>
            <a:ext cx="1667568" cy="964733"/>
            <a:chOff x="7991473" y="2738549"/>
            <a:chExt cx="1667568" cy="96473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E5505BB-8C2A-4E42-5551-356013C9466F}"/>
                </a:ext>
              </a:extLst>
            </p:cNvPr>
            <p:cNvSpPr/>
            <p:nvPr/>
          </p:nvSpPr>
          <p:spPr>
            <a:xfrm>
              <a:off x="7991476" y="2738549"/>
              <a:ext cx="1657350" cy="404701"/>
            </a:xfrm>
            <a:prstGeom prst="rect">
              <a:avLst/>
            </a:prstGeom>
            <a:solidFill>
              <a:srgbClr val="8C1515">
                <a:alpha val="27059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94E99D8-77BC-6393-CF72-25D297E97F29}"/>
                </a:ext>
              </a:extLst>
            </p:cNvPr>
            <p:cNvSpPr/>
            <p:nvPr/>
          </p:nvSpPr>
          <p:spPr>
            <a:xfrm>
              <a:off x="7991473" y="3222626"/>
              <a:ext cx="1657354" cy="480656"/>
            </a:xfrm>
            <a:prstGeom prst="rect">
              <a:avLst/>
            </a:prstGeom>
            <a:solidFill>
              <a:srgbClr val="8C1515">
                <a:alpha val="27059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DA42D3-1091-2D38-6C06-5FE24CA7729F}"/>
                </a:ext>
              </a:extLst>
            </p:cNvPr>
            <p:cNvSpPr txBox="1"/>
            <p:nvPr/>
          </p:nvSpPr>
          <p:spPr>
            <a:xfrm>
              <a:off x="8639275" y="3371791"/>
              <a:ext cx="10197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Collimation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76EE91B-AE6C-0FB8-36A8-1DD4CE32D1E5}"/>
              </a:ext>
            </a:extLst>
          </p:cNvPr>
          <p:cNvSpPr txBox="1"/>
          <p:nvPr/>
        </p:nvSpPr>
        <p:spPr>
          <a:xfrm>
            <a:off x="7991473" y="4223993"/>
            <a:ext cx="569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CDD37A-4045-4FBD-726C-A7D2AE049F08}"/>
              </a:ext>
            </a:extLst>
          </p:cNvPr>
          <p:cNvSpPr txBox="1"/>
          <p:nvPr/>
        </p:nvSpPr>
        <p:spPr>
          <a:xfrm>
            <a:off x="8880001" y="5427186"/>
            <a:ext cx="772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Witness</a:t>
            </a:r>
          </a:p>
        </p:txBody>
      </p:sp>
    </p:spTree>
    <p:extLst>
      <p:ext uri="{BB962C8B-B14F-4D97-AF65-F5344CB8AC3E}">
        <p14:creationId xmlns:p14="http://schemas.microsoft.com/office/powerpoint/2010/main" val="176819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ogan - FACET-II EAAC2023 (dragged).pdf" descr="Hogan - FACET-II EAAC2023 (dragged).pdf">
            <a:extLst>
              <a:ext uri="{FF2B5EF4-FFF2-40B4-BE49-F238E27FC236}">
                <a16:creationId xmlns:a16="http://schemas.microsoft.com/office/drawing/2014/main" id="{CED601ED-99A9-9AA2-18A9-C137E47EDB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9" t="16140" r="769" b="47104"/>
          <a:stretch>
            <a:fillRect/>
          </a:stretch>
        </p:blipFill>
        <p:spPr>
          <a:xfrm>
            <a:off x="1" y="1066801"/>
            <a:ext cx="12192000" cy="2560042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3A1968B-29AA-FAAB-CFA4-D920FEF4F18B}"/>
              </a:ext>
            </a:extLst>
          </p:cNvPr>
          <p:cNvSpPr/>
          <p:nvPr/>
        </p:nvSpPr>
        <p:spPr>
          <a:xfrm>
            <a:off x="-1" y="1066361"/>
            <a:ext cx="12191999" cy="2560042"/>
          </a:xfrm>
          <a:prstGeom prst="rect">
            <a:avLst/>
          </a:prstGeom>
          <a:solidFill>
            <a:schemeClr val="dk1">
              <a:alpha val="46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3EE58-DB9F-0919-2856-D7222D83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FACET-II provides 10 GeV beams for PWFA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89645-91F3-F1F1-2637-E8D4C616D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facetII_facility_highres.jpg" descr="facetII_facility_highres.jpg">
            <a:extLst>
              <a:ext uri="{FF2B5EF4-FFF2-40B4-BE49-F238E27FC236}">
                <a16:creationId xmlns:a16="http://schemas.microsoft.com/office/drawing/2014/main" id="{18A03ADF-A1B2-6E2B-D522-4F75777B0CC8}"/>
              </a:ext>
            </a:extLst>
          </p:cNvPr>
          <p:cNvPicPr>
            <a:picLocks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713" b="11485"/>
          <a:stretch>
            <a:fillRect/>
          </a:stretch>
        </p:blipFill>
        <p:spPr>
          <a:xfrm>
            <a:off x="3" y="3887565"/>
            <a:ext cx="12191997" cy="255905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9161F7-0285-725A-4EC4-12338F980B46}"/>
              </a:ext>
            </a:extLst>
          </p:cNvPr>
          <p:cNvSpPr txBox="1"/>
          <p:nvPr/>
        </p:nvSpPr>
        <p:spPr>
          <a:xfrm>
            <a:off x="7915275" y="5800724"/>
            <a:ext cx="4350871" cy="646331"/>
          </a:xfrm>
          <a:prstGeom prst="rect">
            <a:avLst/>
          </a:prstGeom>
          <a:solidFill>
            <a:srgbClr val="FFFFFF">
              <a:alpha val="34902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Single or double bunches at 10 GeV</a:t>
            </a:r>
          </a:p>
          <a:p>
            <a:r>
              <a:rPr lang="en-US" dirty="0"/>
              <a:t>𝒪(10𝜇m) emittance, 𝒪(100kA) peak currents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244EBE-50E8-2F22-7928-1CF25217BE5D}"/>
              </a:ext>
            </a:extLst>
          </p:cNvPr>
          <p:cNvSpPr txBox="1"/>
          <p:nvPr/>
        </p:nvSpPr>
        <p:spPr>
          <a:xfrm>
            <a:off x="0" y="1066361"/>
            <a:ext cx="3687228" cy="369332"/>
          </a:xfrm>
          <a:prstGeom prst="rect">
            <a:avLst/>
          </a:prstGeom>
          <a:solidFill>
            <a:srgbClr val="FFFFFF">
              <a:alpha val="52157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SLAC National Accelerator Laboratory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1D808-A5F1-C6FC-200B-BE747183635C}"/>
              </a:ext>
            </a:extLst>
          </p:cNvPr>
          <p:cNvSpPr txBox="1"/>
          <p:nvPr/>
        </p:nvSpPr>
        <p:spPr>
          <a:xfrm>
            <a:off x="0" y="3887125"/>
            <a:ext cx="4529317" cy="369332"/>
          </a:xfrm>
          <a:prstGeom prst="rect">
            <a:avLst/>
          </a:prstGeom>
          <a:solidFill>
            <a:srgbClr val="FFFFFF">
              <a:alpha val="52157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FACET-II Technical Design Report SLAC-R-1072 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335ABBA-E5DF-7ACA-64AD-7E2DDEAB0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  <p:pic>
        <p:nvPicPr>
          <p:cNvPr id="20" name="Hogan - FACET-II EAAC2023 (dragged).pdf" descr="Hogan - FACET-II EAAC2023 (dragged).pdf">
            <a:extLst>
              <a:ext uri="{FF2B5EF4-FFF2-40B4-BE49-F238E27FC236}">
                <a16:creationId xmlns:a16="http://schemas.microsoft.com/office/drawing/2014/main" id="{C519C756-8BD9-73CB-7C0E-090AF38FF4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051" t="30186" r="50718" b="49939"/>
          <a:stretch>
            <a:fillRect/>
          </a:stretch>
        </p:blipFill>
        <p:spPr>
          <a:xfrm>
            <a:off x="2882900" y="2044699"/>
            <a:ext cx="3124200" cy="13843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19506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94BF6-3849-9D56-9BE2-AAC8CB89F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FACET-II experimental area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24133-768E-23CB-0565-F05C47BFD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DCA1FA-8BBB-5BEB-332E-259C66E64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58" y="4107098"/>
            <a:ext cx="3756179" cy="20858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70A697-4006-8FE8-28B3-6DDB4E928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9347" y="1380589"/>
            <a:ext cx="2434469" cy="12628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DB2150-50C5-F804-2AB4-BCEF2F0F6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6372" y="1367642"/>
            <a:ext cx="2436141" cy="128438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E587BE-BF40-E521-8D1F-B7B3618A47E2}"/>
              </a:ext>
            </a:extLst>
          </p:cNvPr>
          <p:cNvSpPr/>
          <p:nvPr/>
        </p:nvSpPr>
        <p:spPr>
          <a:xfrm flipH="1">
            <a:off x="8250392" y="3616423"/>
            <a:ext cx="349130" cy="212205"/>
          </a:xfrm>
          <a:prstGeom prst="rect">
            <a:avLst/>
          </a:prstGeom>
          <a:solidFill>
            <a:srgbClr val="0070C0"/>
          </a:solidFill>
          <a:ln>
            <a:noFill/>
          </a:ln>
          <a:scene3d>
            <a:camera prst="isometricOffAxis2Left"/>
            <a:lightRig rig="flood" dir="t"/>
          </a:scene3d>
          <a:sp3d extrusionH="31750" prstMaterial="metal"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D2F04E-3851-C360-D71D-2008A9BF4A3A}"/>
              </a:ext>
            </a:extLst>
          </p:cNvPr>
          <p:cNvGrpSpPr/>
          <p:nvPr/>
        </p:nvGrpSpPr>
        <p:grpSpPr>
          <a:xfrm>
            <a:off x="341587" y="2423572"/>
            <a:ext cx="4587161" cy="874895"/>
            <a:chOff x="75228" y="4677066"/>
            <a:chExt cx="3342561" cy="637516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C3AF64-B7E0-662F-83A1-CC459B8FF687}"/>
                </a:ext>
              </a:extLst>
            </p:cNvPr>
            <p:cNvSpPr/>
            <p:nvPr/>
          </p:nvSpPr>
          <p:spPr>
            <a:xfrm flipH="1">
              <a:off x="2613302" y="5030690"/>
              <a:ext cx="254403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B38F938-6883-BDE8-82C6-F75479F604B3}"/>
                </a:ext>
              </a:extLst>
            </p:cNvPr>
            <p:cNvSpPr/>
            <p:nvPr/>
          </p:nvSpPr>
          <p:spPr>
            <a:xfrm flipH="1">
              <a:off x="2074955" y="5159953"/>
              <a:ext cx="254403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48421F0-9B3E-1222-1C40-377388895057}"/>
                </a:ext>
              </a:extLst>
            </p:cNvPr>
            <p:cNvSpPr/>
            <p:nvPr/>
          </p:nvSpPr>
          <p:spPr>
            <a:xfrm flipH="1">
              <a:off x="1770803" y="4957700"/>
              <a:ext cx="124060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54A3AE9-F7DD-1AE0-FF0E-F411CF955A94}"/>
                </a:ext>
              </a:extLst>
            </p:cNvPr>
            <p:cNvSpPr/>
            <p:nvPr/>
          </p:nvSpPr>
          <p:spPr>
            <a:xfrm>
              <a:off x="640820" y="4724611"/>
              <a:ext cx="254403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30F990C-A765-D010-33BC-E42226CD390F}"/>
                </a:ext>
              </a:extLst>
            </p:cNvPr>
            <p:cNvSpPr/>
            <p:nvPr/>
          </p:nvSpPr>
          <p:spPr>
            <a:xfrm>
              <a:off x="1146885" y="5020255"/>
              <a:ext cx="254403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85FC458-4ECD-F510-05A8-50F63E1D0CA8}"/>
                </a:ext>
              </a:extLst>
            </p:cNvPr>
            <p:cNvSpPr/>
            <p:nvPr/>
          </p:nvSpPr>
          <p:spPr>
            <a:xfrm>
              <a:off x="1593004" y="4932219"/>
              <a:ext cx="124060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A9EB03CB-7D10-39BB-DC44-78254E412AAD}"/>
                </a:ext>
              </a:extLst>
            </p:cNvPr>
            <p:cNvGrpSpPr/>
            <p:nvPr/>
          </p:nvGrpSpPr>
          <p:grpSpPr>
            <a:xfrm>
              <a:off x="75228" y="4932219"/>
              <a:ext cx="3342561" cy="257034"/>
              <a:chOff x="75228" y="4932219"/>
              <a:chExt cx="3342561" cy="257034"/>
            </a:xfrm>
            <a:scene3d>
              <a:camera prst="isometricOffAxis2Left"/>
              <a:lightRig rig="threePt" dir="t"/>
            </a:scene3d>
          </p:grpSpPr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9A655C6-A617-E454-3DD2-0B4EF3A375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66698" y="4932219"/>
                <a:ext cx="539427" cy="25703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4BC59AF7-0DEF-2EDB-A501-F0633E1687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6125" y="4932219"/>
                <a:ext cx="611664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13D639F8-871F-94B8-0BFF-C2868DAC6F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854472" y="5017171"/>
                <a:ext cx="415367" cy="172082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484A08B6-CAD1-8223-6856-D96ED8DA7C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6892" y="4932219"/>
                <a:ext cx="539427" cy="25703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06FF01EF-0749-BB45-B497-3B3AD21909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28" y="4932219"/>
                <a:ext cx="611664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089EB6C6-8655-F84D-FBC5-C253A8AF23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23178" y="5017171"/>
                <a:ext cx="415367" cy="172082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331750B1-9B3A-3769-9C89-DC166B445C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8545" y="5017171"/>
                <a:ext cx="214620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1ADC5D3-846D-B333-3D9B-4AFAE160442C}"/>
                </a:ext>
              </a:extLst>
            </p:cNvPr>
            <p:cNvSpPr/>
            <p:nvPr/>
          </p:nvSpPr>
          <p:spPr>
            <a:xfrm flipH="1">
              <a:off x="2610947" y="4983145"/>
              <a:ext cx="254403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208E5AF-51F6-D6EB-309B-4D7996B8FF37}"/>
                </a:ext>
              </a:extLst>
            </p:cNvPr>
            <p:cNvSpPr/>
            <p:nvPr/>
          </p:nvSpPr>
          <p:spPr>
            <a:xfrm flipH="1">
              <a:off x="2072600" y="5112408"/>
              <a:ext cx="254403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C9C5AE2-D380-EA26-3DC5-99D2FE552F61}"/>
                </a:ext>
              </a:extLst>
            </p:cNvPr>
            <p:cNvSpPr/>
            <p:nvPr/>
          </p:nvSpPr>
          <p:spPr>
            <a:xfrm flipH="1">
              <a:off x="1768448" y="4910155"/>
              <a:ext cx="124060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7DC503E-9DFC-6B2A-5232-75D4D845310C}"/>
                </a:ext>
              </a:extLst>
            </p:cNvPr>
            <p:cNvSpPr/>
            <p:nvPr/>
          </p:nvSpPr>
          <p:spPr>
            <a:xfrm>
              <a:off x="638465" y="4677066"/>
              <a:ext cx="254403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98D69CD-0D24-5D8A-597D-5BC959FAF3C5}"/>
                </a:ext>
              </a:extLst>
            </p:cNvPr>
            <p:cNvSpPr/>
            <p:nvPr/>
          </p:nvSpPr>
          <p:spPr>
            <a:xfrm>
              <a:off x="1144530" y="4972710"/>
              <a:ext cx="254403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4BB568D-8BB8-DF19-C68A-B43B024FD528}"/>
                </a:ext>
              </a:extLst>
            </p:cNvPr>
            <p:cNvSpPr/>
            <p:nvPr/>
          </p:nvSpPr>
          <p:spPr>
            <a:xfrm>
              <a:off x="1590649" y="4884674"/>
              <a:ext cx="124060" cy="1546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scene3d>
              <a:camera prst="isometricOffAxis2Top"/>
              <a:lightRig rig="harsh" dir="t"/>
            </a:scene3d>
            <a:sp3d extrusionH="317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1F0CBE4-5E39-C9A0-24B5-FE5AF0C34017}"/>
              </a:ext>
            </a:extLst>
          </p:cNvPr>
          <p:cNvCxnSpPr>
            <a:cxnSpLocks/>
          </p:cNvCxnSpPr>
          <p:nvPr/>
        </p:nvCxnSpPr>
        <p:spPr>
          <a:xfrm>
            <a:off x="318087" y="2426142"/>
            <a:ext cx="234664" cy="3398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32E6FB08-0876-6F26-C4B6-972439E488E7}"/>
              </a:ext>
            </a:extLst>
          </p:cNvPr>
          <p:cNvSpPr/>
          <p:nvPr/>
        </p:nvSpPr>
        <p:spPr>
          <a:xfrm>
            <a:off x="4270465" y="2905760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36632E-9D98-42F8-B69A-DFAB9CA4F181}"/>
              </a:ext>
            </a:extLst>
          </p:cNvPr>
          <p:cNvSpPr/>
          <p:nvPr/>
        </p:nvSpPr>
        <p:spPr>
          <a:xfrm>
            <a:off x="5010014" y="3077595"/>
            <a:ext cx="170254" cy="170254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isometricOffAxis2Right"/>
            <a:lightRig rig="threePt" dir="t"/>
          </a:scene3d>
          <a:sp3d extrusionH="298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5EA19CC-3C0F-F02E-F2D2-E40DA80333A7}"/>
              </a:ext>
            </a:extLst>
          </p:cNvPr>
          <p:cNvSpPr/>
          <p:nvPr/>
        </p:nvSpPr>
        <p:spPr>
          <a:xfrm>
            <a:off x="4408419" y="2930161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34BCE6-172F-53F3-893D-58F867C5D650}"/>
              </a:ext>
            </a:extLst>
          </p:cNvPr>
          <p:cNvSpPr/>
          <p:nvPr/>
        </p:nvSpPr>
        <p:spPr>
          <a:xfrm>
            <a:off x="4544162" y="2949296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1CC3E2-0898-CF67-66C4-C0967FE60603}"/>
              </a:ext>
            </a:extLst>
          </p:cNvPr>
          <p:cNvSpPr/>
          <p:nvPr/>
        </p:nvSpPr>
        <p:spPr>
          <a:xfrm>
            <a:off x="5172513" y="3063215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5E28DBC-4067-41B2-3A7A-5D7D6E929353}"/>
              </a:ext>
            </a:extLst>
          </p:cNvPr>
          <p:cNvSpPr/>
          <p:nvPr/>
        </p:nvSpPr>
        <p:spPr>
          <a:xfrm>
            <a:off x="5310467" y="3087617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008F702-14F6-982A-FDA3-111B10F8A5A6}"/>
              </a:ext>
            </a:extLst>
          </p:cNvPr>
          <p:cNvSpPr/>
          <p:nvPr/>
        </p:nvSpPr>
        <p:spPr>
          <a:xfrm>
            <a:off x="5446210" y="3106752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1FECE3E-5BD5-2F9C-EA60-D3B80452435A}"/>
              </a:ext>
            </a:extLst>
          </p:cNvPr>
          <p:cNvSpPr/>
          <p:nvPr/>
        </p:nvSpPr>
        <p:spPr>
          <a:xfrm>
            <a:off x="7374106" y="3415358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6D67BA-C70C-011D-F915-260F2F92B8DF}"/>
              </a:ext>
            </a:extLst>
          </p:cNvPr>
          <p:cNvSpPr/>
          <p:nvPr/>
        </p:nvSpPr>
        <p:spPr>
          <a:xfrm>
            <a:off x="6829632" y="3409083"/>
            <a:ext cx="85607" cy="85607"/>
          </a:xfrm>
          <a:prstGeom prst="ellipse">
            <a:avLst/>
          </a:prstGeom>
          <a:solidFill>
            <a:srgbClr val="00B0F0">
              <a:alpha val="65000"/>
            </a:srgbClr>
          </a:solidFill>
          <a:ln>
            <a:noFill/>
          </a:ln>
          <a:scene3d>
            <a:camera prst="isometricOffAxis2Right"/>
            <a:lightRig rig="threePt" dir="t"/>
          </a:scene3d>
          <a:sp3d extrusionH="298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7FF58F-39C4-6248-9447-2A1E9E1A60E9}"/>
              </a:ext>
            </a:extLst>
          </p:cNvPr>
          <p:cNvSpPr/>
          <p:nvPr/>
        </p:nvSpPr>
        <p:spPr>
          <a:xfrm>
            <a:off x="6857405" y="3326649"/>
            <a:ext cx="241846" cy="241846"/>
          </a:xfrm>
          <a:prstGeom prst="rect">
            <a:avLst/>
          </a:prstGeom>
          <a:solidFill>
            <a:schemeClr val="bg1">
              <a:lumMod val="50000"/>
              <a:alpha val="41000"/>
            </a:schemeClr>
          </a:solidFill>
          <a:ln>
            <a:noFill/>
          </a:ln>
          <a:scene3d>
            <a:camera prst="isometricOffAxis2Right"/>
            <a:lightRig rig="threePt" dir="t"/>
          </a:scene3d>
          <a:sp3d extrusionH="425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28A37AC9-B233-B259-398C-5D0CF2A971E2}"/>
              </a:ext>
            </a:extLst>
          </p:cNvPr>
          <p:cNvSpPr/>
          <p:nvPr/>
        </p:nvSpPr>
        <p:spPr>
          <a:xfrm rot="17548085">
            <a:off x="8799485" y="3224998"/>
            <a:ext cx="324994" cy="1405681"/>
          </a:xfrm>
          <a:prstGeom prst="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7A12D9-6448-5679-98D2-573554E5FBA2}"/>
              </a:ext>
            </a:extLst>
          </p:cNvPr>
          <p:cNvSpPr/>
          <p:nvPr/>
        </p:nvSpPr>
        <p:spPr>
          <a:xfrm>
            <a:off x="9481299" y="3898429"/>
            <a:ext cx="239646" cy="566437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isometricOffAxis2Right"/>
            <a:lightRig rig="harsh" dir="t"/>
          </a:scene3d>
          <a:sp3d extrusionH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73066A6-BABE-EB91-8A12-B86839CE1C73}"/>
              </a:ext>
            </a:extLst>
          </p:cNvPr>
          <p:cNvSpPr/>
          <p:nvPr/>
        </p:nvSpPr>
        <p:spPr>
          <a:xfrm>
            <a:off x="5631164" y="3230838"/>
            <a:ext cx="47520" cy="45719"/>
          </a:xfrm>
          <a:prstGeom prst="ellipse">
            <a:avLst/>
          </a:prstGeom>
          <a:noFill/>
          <a:ln>
            <a:solidFill>
              <a:srgbClr val="00B050"/>
            </a:solidFill>
          </a:ln>
          <a:scene3d>
            <a:camera prst="isometricOffAxis2Right"/>
            <a:lightRig rig="threePt" dir="t"/>
          </a:scene3d>
          <a:sp3d extrusionH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20638A0-CDA4-91E9-9A8D-62707F891970}"/>
              </a:ext>
            </a:extLst>
          </p:cNvPr>
          <p:cNvSpPr/>
          <p:nvPr/>
        </p:nvSpPr>
        <p:spPr>
          <a:xfrm>
            <a:off x="7539691" y="3548016"/>
            <a:ext cx="47520" cy="45719"/>
          </a:xfrm>
          <a:prstGeom prst="ellipse">
            <a:avLst/>
          </a:prstGeom>
          <a:noFill/>
          <a:ln>
            <a:solidFill>
              <a:srgbClr val="00B050"/>
            </a:solidFill>
          </a:ln>
          <a:scene3d>
            <a:camera prst="isometricOffAxis2Right"/>
            <a:lightRig rig="threePt" dir="t"/>
          </a:scene3d>
          <a:sp3d extrusionH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1FE9960-7213-DD96-DA48-5F307A804CA4}"/>
              </a:ext>
            </a:extLst>
          </p:cNvPr>
          <p:cNvSpPr/>
          <p:nvPr/>
        </p:nvSpPr>
        <p:spPr>
          <a:xfrm>
            <a:off x="7512060" y="3439760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F190864-A887-57B8-F4FF-E8E6C3DF056D}"/>
              </a:ext>
            </a:extLst>
          </p:cNvPr>
          <p:cNvSpPr/>
          <p:nvPr/>
        </p:nvSpPr>
        <p:spPr>
          <a:xfrm>
            <a:off x="7647803" y="3458894"/>
            <a:ext cx="271488" cy="271488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isometricOffAxis2Right"/>
            <a:lightRig rig="threePt" dir="t"/>
          </a:scene3d>
          <a:sp3d extrusionH="698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0709975-E430-3966-243A-2523E00D110D}"/>
              </a:ext>
            </a:extLst>
          </p:cNvPr>
          <p:cNvCxnSpPr>
            <a:cxnSpLocks/>
          </p:cNvCxnSpPr>
          <p:nvPr/>
        </p:nvCxnSpPr>
        <p:spPr>
          <a:xfrm>
            <a:off x="4691308" y="3089818"/>
            <a:ext cx="104017" cy="1693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8466EFC-E8CD-A950-1B89-903D6F47F88F}"/>
              </a:ext>
            </a:extLst>
          </p:cNvPr>
          <p:cNvCxnSpPr>
            <a:cxnSpLocks/>
          </p:cNvCxnSpPr>
          <p:nvPr/>
        </p:nvCxnSpPr>
        <p:spPr>
          <a:xfrm>
            <a:off x="5108844" y="3162722"/>
            <a:ext cx="80930" cy="131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6DFA4FC-0506-C1A6-7F8A-E9F23E7A25FB}"/>
              </a:ext>
            </a:extLst>
          </p:cNvPr>
          <p:cNvCxnSpPr>
            <a:cxnSpLocks/>
          </p:cNvCxnSpPr>
          <p:nvPr/>
        </p:nvCxnSpPr>
        <p:spPr>
          <a:xfrm>
            <a:off x="5657049" y="3253149"/>
            <a:ext cx="1734950" cy="28752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2A348-FB2E-AAF0-4E56-07CEC03A1CD6}"/>
              </a:ext>
            </a:extLst>
          </p:cNvPr>
          <p:cNvCxnSpPr>
            <a:cxnSpLocks/>
          </p:cNvCxnSpPr>
          <p:nvPr/>
        </p:nvCxnSpPr>
        <p:spPr>
          <a:xfrm>
            <a:off x="7793242" y="3602075"/>
            <a:ext cx="493634" cy="8180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877F8023-2CF2-F7E6-ED2A-A6C3F6D7C883}"/>
              </a:ext>
            </a:extLst>
          </p:cNvPr>
          <p:cNvSpPr/>
          <p:nvPr/>
        </p:nvSpPr>
        <p:spPr>
          <a:xfrm flipH="1">
            <a:off x="8203020" y="3646065"/>
            <a:ext cx="349130" cy="212205"/>
          </a:xfrm>
          <a:prstGeom prst="rect">
            <a:avLst/>
          </a:prstGeom>
          <a:solidFill>
            <a:srgbClr val="0070C0"/>
          </a:solidFill>
          <a:ln>
            <a:noFill/>
          </a:ln>
          <a:scene3d>
            <a:camera prst="isometricOffAxis2Left"/>
            <a:lightRig rig="flood" dir="t"/>
          </a:scene3d>
          <a:sp3d extrusionH="31750" prstMaterial="metal"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E0E2327-4A6C-EE4C-7119-69C160B70531}"/>
              </a:ext>
            </a:extLst>
          </p:cNvPr>
          <p:cNvSpPr/>
          <p:nvPr/>
        </p:nvSpPr>
        <p:spPr>
          <a:xfrm>
            <a:off x="5898195" y="3326649"/>
            <a:ext cx="60683" cy="45719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isometricOffAxis2Right"/>
            <a:lightRig rig="harsh" dir="t"/>
          </a:scene3d>
          <a:sp3d extrusionH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D943EAD-C685-22D3-8224-099B27CF56BF}"/>
              </a:ext>
            </a:extLst>
          </p:cNvPr>
          <p:cNvSpPr/>
          <p:nvPr/>
        </p:nvSpPr>
        <p:spPr>
          <a:xfrm>
            <a:off x="7196221" y="3486006"/>
            <a:ext cx="45720" cy="45720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  <a:scene3d>
            <a:camera prst="isometricOffAxis2Right"/>
            <a:lightRig rig="threePt" dir="t"/>
          </a:scene3d>
          <a:sp3d extrusionH="10160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ECABCC8-47CA-72D2-5280-70ED43CF8D42}"/>
              </a:ext>
            </a:extLst>
          </p:cNvPr>
          <p:cNvSpPr/>
          <p:nvPr/>
        </p:nvSpPr>
        <p:spPr>
          <a:xfrm>
            <a:off x="1499280" y="2843218"/>
            <a:ext cx="202007" cy="715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isometricOffAxis1Right"/>
            <a:lightRig rig="threePt" dir="t"/>
          </a:scene3d>
          <a:sp3d extrusionH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D29E2D9-6C34-28E0-AC2D-9348285B155C}"/>
              </a:ext>
            </a:extLst>
          </p:cNvPr>
          <p:cNvSpPr/>
          <p:nvPr/>
        </p:nvSpPr>
        <p:spPr>
          <a:xfrm>
            <a:off x="1754537" y="2760439"/>
            <a:ext cx="202007" cy="715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isometricOffAxis1Right"/>
            <a:lightRig rig="threePt" dir="t"/>
          </a:scene3d>
          <a:sp3d extrusionH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9C98037-DC84-A096-813F-3A483174D44B}"/>
              </a:ext>
            </a:extLst>
          </p:cNvPr>
          <p:cNvSpPr/>
          <p:nvPr/>
        </p:nvSpPr>
        <p:spPr>
          <a:xfrm>
            <a:off x="1692143" y="2510460"/>
            <a:ext cx="18288" cy="24249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isometricOffAxis1Right"/>
            <a:lightRig rig="threePt" dir="t"/>
          </a:scene3d>
          <a:sp3d extrusionH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8510F08-0975-82D8-3A61-2E962157811A}"/>
              </a:ext>
            </a:extLst>
          </p:cNvPr>
          <p:cNvSpPr/>
          <p:nvPr/>
        </p:nvSpPr>
        <p:spPr>
          <a:xfrm>
            <a:off x="3571652" y="2976366"/>
            <a:ext cx="262450" cy="7472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isometricOffAxis2Right">
              <a:rot lat="600000" lon="15000000" rev="0"/>
            </a:camera>
            <a:lightRig rig="harsh" dir="t"/>
          </a:scene3d>
          <a:sp3d extrusionH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40" name="Picture 39" descr="A diagram of energy and charge&#10;&#10;AI-generated content may be incorrect.">
            <a:extLst>
              <a:ext uri="{FF2B5EF4-FFF2-40B4-BE49-F238E27FC236}">
                <a16:creationId xmlns:a16="http://schemas.microsoft.com/office/drawing/2014/main" id="{45C9E3F0-C399-B242-C34B-2D5E033CA50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5613" y="1761962"/>
            <a:ext cx="2181154" cy="3663522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E0C6763A-3CF1-9C65-FC63-E6F8B4B20BEF}"/>
              </a:ext>
            </a:extLst>
          </p:cNvPr>
          <p:cNvSpPr/>
          <p:nvPr/>
        </p:nvSpPr>
        <p:spPr>
          <a:xfrm>
            <a:off x="9300256" y="3885116"/>
            <a:ext cx="181043" cy="194774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isometricOffAxis2Right"/>
            <a:lightRig rig="harsh" dir="t"/>
          </a:scene3d>
          <a:sp3d extrusionH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ACE6CE-E91B-EE52-4065-CC6E20D9A19A}"/>
              </a:ext>
            </a:extLst>
          </p:cNvPr>
          <p:cNvSpPr txBox="1"/>
          <p:nvPr/>
        </p:nvSpPr>
        <p:spPr>
          <a:xfrm>
            <a:off x="1652326" y="2335365"/>
            <a:ext cx="892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Collimators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6EFEF53-40F1-BEC3-AA98-08B53FE92B88}"/>
              </a:ext>
            </a:extLst>
          </p:cNvPr>
          <p:cNvSpPr txBox="1"/>
          <p:nvPr/>
        </p:nvSpPr>
        <p:spPr>
          <a:xfrm>
            <a:off x="1502174" y="3086153"/>
            <a:ext cx="1282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Magnetic chicane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02813D3-81A6-349C-81BB-4754B398F21D}"/>
              </a:ext>
            </a:extLst>
          </p:cNvPr>
          <p:cNvSpPr txBox="1"/>
          <p:nvPr/>
        </p:nvSpPr>
        <p:spPr>
          <a:xfrm>
            <a:off x="3216650" y="2473923"/>
            <a:ext cx="596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YAG</a:t>
            </a:r>
          </a:p>
          <a:p>
            <a:pPr algn="ctr"/>
            <a:r>
              <a:rPr lang="en-US" sz="1200" dirty="0"/>
              <a:t>screen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26ADF6F-A339-8F89-9666-C3BB07B7EB62}"/>
              </a:ext>
            </a:extLst>
          </p:cNvPr>
          <p:cNvSpPr txBox="1"/>
          <p:nvPr/>
        </p:nvSpPr>
        <p:spPr>
          <a:xfrm>
            <a:off x="4440783" y="2702119"/>
            <a:ext cx="1664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Final focus quadrupoles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FAC9D60-D788-2D7E-0BC0-4F8009A0BD1F}"/>
              </a:ext>
            </a:extLst>
          </p:cNvPr>
          <p:cNvSpPr txBox="1"/>
          <p:nvPr/>
        </p:nvSpPr>
        <p:spPr>
          <a:xfrm>
            <a:off x="5202594" y="3407121"/>
            <a:ext cx="1258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EOS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1E56EC1-BFB6-FB67-1698-7C87E2FF6181}"/>
              </a:ext>
            </a:extLst>
          </p:cNvPr>
          <p:cNvSpPr txBox="1"/>
          <p:nvPr/>
        </p:nvSpPr>
        <p:spPr>
          <a:xfrm>
            <a:off x="7116085" y="2945064"/>
            <a:ext cx="1258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Spectrometer quadrupoles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26E615B-8077-F21A-23CE-0A18CEB2BBDD}"/>
              </a:ext>
            </a:extLst>
          </p:cNvPr>
          <p:cNvSpPr txBox="1"/>
          <p:nvPr/>
        </p:nvSpPr>
        <p:spPr>
          <a:xfrm>
            <a:off x="8097132" y="3144612"/>
            <a:ext cx="1258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Spectrometer dipole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572B42D-4DDD-AFC0-9EB8-3B96207FDA28}"/>
              </a:ext>
            </a:extLst>
          </p:cNvPr>
          <p:cNvSpPr txBox="1"/>
          <p:nvPr/>
        </p:nvSpPr>
        <p:spPr>
          <a:xfrm>
            <a:off x="8806379" y="4478566"/>
            <a:ext cx="1168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Cherenkov spectrometer</a:t>
            </a:r>
          </a:p>
        </p:txBody>
      </p:sp>
      <p:pic>
        <p:nvPicPr>
          <p:cNvPr id="56" name="pasted-movie.png" descr="pasted-movie.png">
            <a:extLst>
              <a:ext uri="{FF2B5EF4-FFF2-40B4-BE49-F238E27FC236}">
                <a16:creationId xmlns:a16="http://schemas.microsoft.com/office/drawing/2014/main" id="{D2CC30DE-EA4E-13BD-348C-DB7EA8D02B9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44718" y="4369436"/>
            <a:ext cx="3019327" cy="194781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4FD8FAE-A60A-D22C-456E-F0D2A11F606D}"/>
              </a:ext>
            </a:extLst>
          </p:cNvPr>
          <p:cNvCxnSpPr>
            <a:cxnSpLocks/>
          </p:cNvCxnSpPr>
          <p:nvPr/>
        </p:nvCxnSpPr>
        <p:spPr>
          <a:xfrm flipH="1" flipV="1">
            <a:off x="2987566" y="2510460"/>
            <a:ext cx="711626" cy="441225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91E52A9-E042-F72C-4058-B7B732F6A940}"/>
              </a:ext>
            </a:extLst>
          </p:cNvPr>
          <p:cNvCxnSpPr>
            <a:cxnSpLocks/>
          </p:cNvCxnSpPr>
          <p:nvPr/>
        </p:nvCxnSpPr>
        <p:spPr>
          <a:xfrm flipV="1">
            <a:off x="3703881" y="2505077"/>
            <a:ext cx="1194208" cy="446608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7E2EB67-6897-9295-DCBB-9AD8020260D4}"/>
              </a:ext>
            </a:extLst>
          </p:cNvPr>
          <p:cNvCxnSpPr>
            <a:cxnSpLocks/>
            <a:stCxn id="34" idx="0"/>
          </p:cNvCxnSpPr>
          <p:nvPr/>
        </p:nvCxnSpPr>
        <p:spPr>
          <a:xfrm flipV="1">
            <a:off x="5928537" y="2482940"/>
            <a:ext cx="1526335" cy="843709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A261FAA-B845-3208-C705-C746063A9AF6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5487093" y="2522552"/>
            <a:ext cx="441444" cy="804097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967725-1A39-9EBE-9E7D-296DB3A9FCC5}"/>
              </a:ext>
            </a:extLst>
          </p:cNvPr>
          <p:cNvCxnSpPr>
            <a:cxnSpLocks/>
          </p:cNvCxnSpPr>
          <p:nvPr/>
        </p:nvCxnSpPr>
        <p:spPr>
          <a:xfrm flipH="1">
            <a:off x="666178" y="3255789"/>
            <a:ext cx="4154492" cy="888192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5DB1A8E-B092-EDA6-D04E-0EAB68FC2510}"/>
              </a:ext>
            </a:extLst>
          </p:cNvPr>
          <p:cNvCxnSpPr>
            <a:cxnSpLocks/>
          </p:cNvCxnSpPr>
          <p:nvPr/>
        </p:nvCxnSpPr>
        <p:spPr>
          <a:xfrm flipH="1">
            <a:off x="2736372" y="3253149"/>
            <a:ext cx="2082087" cy="896627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21008684-A32F-B238-3EEA-8AFEC7C6E456}"/>
              </a:ext>
            </a:extLst>
          </p:cNvPr>
          <p:cNvSpPr txBox="1"/>
          <p:nvPr/>
        </p:nvSpPr>
        <p:spPr>
          <a:xfrm>
            <a:off x="3795448" y="3231389"/>
            <a:ext cx="1541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Transverse deflecting cavity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E08E1B8-545D-0EE3-FE1D-2BE28EDC58FE}"/>
              </a:ext>
            </a:extLst>
          </p:cNvPr>
          <p:cNvCxnSpPr>
            <a:cxnSpLocks/>
          </p:cNvCxnSpPr>
          <p:nvPr/>
        </p:nvCxnSpPr>
        <p:spPr>
          <a:xfrm flipH="1">
            <a:off x="6137083" y="3569267"/>
            <a:ext cx="546622" cy="859733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32FE62-A6C1-BCF4-26BD-CB5527CF5316}"/>
              </a:ext>
            </a:extLst>
          </p:cNvPr>
          <p:cNvCxnSpPr>
            <a:cxnSpLocks/>
          </p:cNvCxnSpPr>
          <p:nvPr/>
        </p:nvCxnSpPr>
        <p:spPr>
          <a:xfrm>
            <a:off x="6785673" y="3585645"/>
            <a:ext cx="1900883" cy="838617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19CB9400-4D1A-5636-D0EB-33C63E3971DB}"/>
              </a:ext>
            </a:extLst>
          </p:cNvPr>
          <p:cNvSpPr txBox="1"/>
          <p:nvPr/>
        </p:nvSpPr>
        <p:spPr>
          <a:xfrm>
            <a:off x="6271164" y="3661275"/>
            <a:ext cx="1258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Long plasma sources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CB0D0F6-3F45-F092-26CA-466DDECEC559}"/>
              </a:ext>
            </a:extLst>
          </p:cNvPr>
          <p:cNvCxnSpPr>
            <a:cxnSpLocks/>
            <a:stCxn id="24" idx="0"/>
          </p:cNvCxnSpPr>
          <p:nvPr/>
        </p:nvCxnSpPr>
        <p:spPr>
          <a:xfrm flipV="1">
            <a:off x="9601122" y="1894251"/>
            <a:ext cx="578543" cy="2004178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B3B7F16-B44E-83C7-4D0E-415E7ED47A10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9601122" y="4464866"/>
            <a:ext cx="578543" cy="591118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2E57736B-2ECC-34FB-AD55-5A746D39F375}"/>
              </a:ext>
            </a:extLst>
          </p:cNvPr>
          <p:cNvSpPr txBox="1"/>
          <p:nvPr/>
        </p:nvSpPr>
        <p:spPr>
          <a:xfrm>
            <a:off x="8950078" y="3354813"/>
            <a:ext cx="809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YAG</a:t>
            </a:r>
          </a:p>
          <a:p>
            <a:pPr algn="ctr"/>
            <a:r>
              <a:rPr lang="en-US" sz="1200" dirty="0"/>
              <a:t>screen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696ADB43-27F0-89F8-A3EE-1B3C7E8A11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2247" y="1372215"/>
            <a:ext cx="1348288" cy="1822792"/>
          </a:xfrm>
          <a:prstGeom prst="rect">
            <a:avLst/>
          </a:prstGeom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A8CA60A-2105-9273-D294-FD203CB737F7}"/>
              </a:ext>
            </a:extLst>
          </p:cNvPr>
          <p:cNvCxnSpPr>
            <a:cxnSpLocks/>
          </p:cNvCxnSpPr>
          <p:nvPr/>
        </p:nvCxnSpPr>
        <p:spPr>
          <a:xfrm flipH="1" flipV="1">
            <a:off x="9038549" y="2924600"/>
            <a:ext cx="377948" cy="935946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65B46D-ECF6-DB7C-2C18-8747C75E2A17}"/>
              </a:ext>
            </a:extLst>
          </p:cNvPr>
          <p:cNvCxnSpPr>
            <a:cxnSpLocks/>
          </p:cNvCxnSpPr>
          <p:nvPr/>
        </p:nvCxnSpPr>
        <p:spPr>
          <a:xfrm flipH="1" flipV="1">
            <a:off x="8398370" y="2930161"/>
            <a:ext cx="956369" cy="982935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TextBox 190">
            <a:extLst>
              <a:ext uri="{FF2B5EF4-FFF2-40B4-BE49-F238E27FC236}">
                <a16:creationId xmlns:a16="http://schemas.microsoft.com/office/drawing/2014/main" id="{2F499432-95AB-B9C8-9804-228A89AAF390}"/>
              </a:ext>
            </a:extLst>
          </p:cNvPr>
          <p:cNvSpPr txBox="1"/>
          <p:nvPr/>
        </p:nvSpPr>
        <p:spPr>
          <a:xfrm>
            <a:off x="5440548" y="3587222"/>
            <a:ext cx="1258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Gas jet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5EA9688D-0034-CB8A-423A-62B8C5466964}"/>
              </a:ext>
            </a:extLst>
          </p:cNvPr>
          <p:cNvSpPr/>
          <p:nvPr/>
        </p:nvSpPr>
        <p:spPr>
          <a:xfrm>
            <a:off x="6064689" y="3151272"/>
            <a:ext cx="412950" cy="302960"/>
          </a:xfrm>
          <a:prstGeom prst="rect">
            <a:avLst/>
          </a:prstGeom>
          <a:solidFill>
            <a:schemeClr val="bg1">
              <a:lumMod val="50000"/>
              <a:alpha val="41000"/>
            </a:schemeClr>
          </a:solidFill>
          <a:ln>
            <a:noFill/>
          </a:ln>
          <a:scene3d>
            <a:camera prst="isometricOffAxis2Right"/>
            <a:lightRig rig="threePt" dir="t"/>
          </a:scene3d>
          <a:sp3d extrusionH="425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ACD22FFD-97AB-EEA5-85E6-A0F538DD78B8}"/>
              </a:ext>
            </a:extLst>
          </p:cNvPr>
          <p:cNvSpPr txBox="1"/>
          <p:nvPr/>
        </p:nvSpPr>
        <p:spPr>
          <a:xfrm>
            <a:off x="2772003" y="1122137"/>
            <a:ext cx="236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Two-bunch energy profile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4D1E4F29-054A-4E64-F91F-D4525CDC9EFD}"/>
              </a:ext>
            </a:extLst>
          </p:cNvPr>
          <p:cNvSpPr txBox="1"/>
          <p:nvPr/>
        </p:nvSpPr>
        <p:spPr>
          <a:xfrm>
            <a:off x="5524817" y="1136571"/>
            <a:ext cx="1849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Longitudinal profile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4F8D0DBA-0D39-8BF4-E3B8-F210E00E2790}"/>
              </a:ext>
            </a:extLst>
          </p:cNvPr>
          <p:cNvSpPr txBox="1"/>
          <p:nvPr/>
        </p:nvSpPr>
        <p:spPr>
          <a:xfrm>
            <a:off x="8323534" y="1140088"/>
            <a:ext cx="1087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No plasma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3980385-E006-8E0A-30DC-EE94059825B7}"/>
              </a:ext>
            </a:extLst>
          </p:cNvPr>
          <p:cNvSpPr txBox="1"/>
          <p:nvPr/>
        </p:nvSpPr>
        <p:spPr>
          <a:xfrm>
            <a:off x="10215403" y="1638673"/>
            <a:ext cx="1290797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PWFA beams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DC4DD63-4A96-D334-EBAE-CFC0074C30BD}"/>
              </a:ext>
            </a:extLst>
          </p:cNvPr>
          <p:cNvSpPr txBox="1"/>
          <p:nvPr/>
        </p:nvSpPr>
        <p:spPr>
          <a:xfrm>
            <a:off x="6359319" y="4160569"/>
            <a:ext cx="20156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Li plasma profile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A5A547FD-1898-4741-AE3B-20C9693C7FA8}"/>
              </a:ext>
            </a:extLst>
          </p:cNvPr>
          <p:cNvSpPr txBox="1"/>
          <p:nvPr/>
        </p:nvSpPr>
        <p:spPr>
          <a:xfrm>
            <a:off x="904955" y="3826199"/>
            <a:ext cx="2568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2D longitudinal phase space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F254B667-B7E7-4174-EF58-16E39F5380A9}"/>
              </a:ext>
            </a:extLst>
          </p:cNvPr>
          <p:cNvSpPr txBox="1"/>
          <p:nvPr/>
        </p:nvSpPr>
        <p:spPr>
          <a:xfrm>
            <a:off x="4114209" y="1755756"/>
            <a:ext cx="4876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Drive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C68DA208-5FD6-75D9-5E2E-AC0639576A38}"/>
              </a:ext>
            </a:extLst>
          </p:cNvPr>
          <p:cNvSpPr txBox="1"/>
          <p:nvPr/>
        </p:nvSpPr>
        <p:spPr>
          <a:xfrm>
            <a:off x="3284529" y="1577064"/>
            <a:ext cx="641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Witness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A01EB85B-341C-99D2-DED2-A232197281C7}"/>
              </a:ext>
            </a:extLst>
          </p:cNvPr>
          <p:cNvSpPr txBox="1"/>
          <p:nvPr/>
        </p:nvSpPr>
        <p:spPr>
          <a:xfrm>
            <a:off x="1379422" y="4376452"/>
            <a:ext cx="4876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Drive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8092240C-EF34-FC3B-2229-FE5C17F00BCD}"/>
              </a:ext>
            </a:extLst>
          </p:cNvPr>
          <p:cNvSpPr txBox="1"/>
          <p:nvPr/>
        </p:nvSpPr>
        <p:spPr>
          <a:xfrm>
            <a:off x="1419058" y="5133781"/>
            <a:ext cx="641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Witness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DB5DA235-7C3B-5E67-373F-16978579DBF9}"/>
              </a:ext>
            </a:extLst>
          </p:cNvPr>
          <p:cNvSpPr txBox="1"/>
          <p:nvPr/>
        </p:nvSpPr>
        <p:spPr>
          <a:xfrm>
            <a:off x="5954637" y="1462193"/>
            <a:ext cx="4876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Drive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C67F886F-6AE0-FDEB-66FF-35D24F53A69A}"/>
              </a:ext>
            </a:extLst>
          </p:cNvPr>
          <p:cNvSpPr txBox="1"/>
          <p:nvPr/>
        </p:nvSpPr>
        <p:spPr>
          <a:xfrm>
            <a:off x="6915239" y="2122892"/>
            <a:ext cx="641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Witness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4ED28776-2719-FCFB-D51D-E581EAC9909B}"/>
              </a:ext>
            </a:extLst>
          </p:cNvPr>
          <p:cNvSpPr txBox="1"/>
          <p:nvPr/>
        </p:nvSpPr>
        <p:spPr>
          <a:xfrm>
            <a:off x="8569912" y="1446924"/>
            <a:ext cx="4876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Drive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BCCE71A8-F64D-862E-6390-94BAA68CB1ED}"/>
              </a:ext>
            </a:extLst>
          </p:cNvPr>
          <p:cNvSpPr txBox="1"/>
          <p:nvPr/>
        </p:nvSpPr>
        <p:spPr>
          <a:xfrm>
            <a:off x="8311191" y="2656277"/>
            <a:ext cx="641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Witness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B6F50669-4C5A-B6B5-2E33-17212B1DA911}"/>
              </a:ext>
            </a:extLst>
          </p:cNvPr>
          <p:cNvSpPr txBox="1"/>
          <p:nvPr/>
        </p:nvSpPr>
        <p:spPr>
          <a:xfrm>
            <a:off x="10250081" y="2708790"/>
            <a:ext cx="641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Witness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EC7335D6-CADC-B5F3-28C4-BEE703E0CC1F}"/>
              </a:ext>
            </a:extLst>
          </p:cNvPr>
          <p:cNvSpPr txBox="1"/>
          <p:nvPr/>
        </p:nvSpPr>
        <p:spPr>
          <a:xfrm>
            <a:off x="10942366" y="4181647"/>
            <a:ext cx="4876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Drive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AE5A53F9-97C8-E20A-5101-030628748663}"/>
              </a:ext>
            </a:extLst>
          </p:cNvPr>
          <p:cNvSpPr/>
          <p:nvPr/>
        </p:nvSpPr>
        <p:spPr>
          <a:xfrm>
            <a:off x="1016009" y="6269275"/>
            <a:ext cx="2089142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J. Park, WG5 Th 15:20</a:t>
            </a:r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23C3EE8C-1A49-8966-2656-AC51D870EBFB}"/>
              </a:ext>
            </a:extLst>
          </p:cNvPr>
          <p:cNvSpPr/>
          <p:nvPr/>
        </p:nvSpPr>
        <p:spPr>
          <a:xfrm>
            <a:off x="5420708" y="896812"/>
            <a:ext cx="2089142" cy="27815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E. Ros, WG5 M 17:20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BAB14750-1C64-A0ED-D8E0-A7980BEEC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778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197" grpId="0"/>
      <p:bldP spid="198" grpId="0"/>
      <p:bldP spid="201" grpId="0" animBg="1"/>
      <p:bldP spid="202" grpId="0"/>
      <p:bldP spid="204" grpId="0"/>
      <p:bldP spid="205" grpId="0"/>
      <p:bldP spid="206" grpId="0"/>
      <p:bldP spid="207" grpId="0"/>
      <p:bldP spid="208" grpId="0"/>
      <p:bldP spid="209" grpId="0"/>
      <p:bldP spid="210" grpId="0"/>
      <p:bldP spid="211" grpId="0"/>
      <p:bldP spid="212" grpId="0"/>
      <p:bldP spid="217" grpId="0"/>
      <p:bldP spid="218" grpId="0"/>
      <p:bldP spid="220" grpId="0" animBg="1"/>
      <p:bldP spid="2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7579A-22DC-5113-2C93-53280918B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507DDD-5EC0-FF4A-068A-4031E5987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Plasma sources at FACET-II: </a:t>
            </a:r>
            <a:r>
              <a:rPr lang="en-US" sz="2800" b="1" dirty="0"/>
              <a:t>Li oven plasma source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2CCD8-374D-C6A1-D348-E1D24BF15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12B39-5F38-7534-D85F-3DF7694BA816}"/>
                  </a:ext>
                </a:extLst>
              </p:cNvPr>
              <p:cNvSpPr>
                <a:spLocks noGrp="1"/>
              </p:cNvSpPr>
              <p:nvPr>
                <p:ph type="body" sz="quarter" idx="4294967295"/>
              </p:nvPr>
            </p:nvSpPr>
            <p:spPr>
              <a:xfrm>
                <a:off x="502856" y="4911948"/>
                <a:ext cx="7213600" cy="1419225"/>
              </a:xfrm>
            </p:spPr>
            <p:txBody>
              <a:bodyPr/>
              <a:lstStyle/>
              <a:p>
                <a:r>
                  <a:rPr lang="en-US" sz="2000" b="1" dirty="0"/>
                  <a:t>Lithium oven vapor source: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/>
                  <a:t>Beam or laser ionized plasma source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/>
                  <a:t>Nominal plasma density of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4×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</m:oMath>
                </a14:m>
                <a:r>
                  <a:rPr lang="en-US" sz="1800" dirty="0"/>
                  <a:t> cm</a:t>
                </a:r>
                <a:r>
                  <a:rPr lang="en-US" sz="1800" baseline="30000" dirty="0"/>
                  <a:t>-3</a:t>
                </a:r>
                <a:r>
                  <a:rPr lang="en-US" sz="1800" dirty="0"/>
                  <a:t> over 40cm length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/>
                  <a:t>~10 cm density ramps defined by Li/He boundary</a:t>
                </a: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12B39-5F38-7534-D85F-3DF7694BA8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4294967295"/>
              </p:nvPr>
            </p:nvSpPr>
            <p:spPr>
              <a:xfrm>
                <a:off x="502856" y="4911948"/>
                <a:ext cx="7213600" cy="1419225"/>
              </a:xfrm>
              <a:blipFill>
                <a:blip r:embed="rId2"/>
                <a:stretch>
                  <a:fillRect l="-2111" t="-2575" b="-6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C9524CC8-3DD7-675D-CDED-340D85754BCE}"/>
              </a:ext>
            </a:extLst>
          </p:cNvPr>
          <p:cNvGrpSpPr/>
          <p:nvPr/>
        </p:nvGrpSpPr>
        <p:grpSpPr>
          <a:xfrm>
            <a:off x="2264207" y="2651799"/>
            <a:ext cx="5452249" cy="2074206"/>
            <a:chOff x="5972670" y="943042"/>
            <a:chExt cx="6095778" cy="231902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02A859F-9492-BDD0-ACD7-0A11485D0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72670" y="1334797"/>
              <a:ext cx="6095778" cy="192727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E726F36-9FD4-28B0-7267-EC51D1F13421}"/>
                </a:ext>
              </a:extLst>
            </p:cNvPr>
            <p:cNvSpPr txBox="1"/>
            <p:nvPr/>
          </p:nvSpPr>
          <p:spPr>
            <a:xfrm>
              <a:off x="8396347" y="1068830"/>
              <a:ext cx="1124559" cy="344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Li Oven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CA4788E-8623-55DD-F1A5-4E9AE5603911}"/>
                </a:ext>
              </a:extLst>
            </p:cNvPr>
            <p:cNvCxnSpPr>
              <a:cxnSpLocks/>
              <a:stCxn id="26" idx="2"/>
            </p:cNvCxnSpPr>
            <p:nvPr/>
          </p:nvCxnSpPr>
          <p:spPr>
            <a:xfrm>
              <a:off x="8958626" y="1412934"/>
              <a:ext cx="143333" cy="8206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5459D1-880C-099C-3894-7A0CA6FFB854}"/>
                </a:ext>
              </a:extLst>
            </p:cNvPr>
            <p:cNvSpPr txBox="1"/>
            <p:nvPr/>
          </p:nvSpPr>
          <p:spPr>
            <a:xfrm>
              <a:off x="9025928" y="2853161"/>
              <a:ext cx="1533490" cy="344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 Bypass line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DB26233-5316-876B-808A-D5483E09ED4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38745" y="2414193"/>
              <a:ext cx="601321" cy="51710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7CB9964-FB9E-ACB8-0845-FBFEF707EBC8}"/>
                </a:ext>
              </a:extLst>
            </p:cNvPr>
            <p:cNvSpPr txBox="1"/>
            <p:nvPr/>
          </p:nvSpPr>
          <p:spPr>
            <a:xfrm>
              <a:off x="6792749" y="1048829"/>
              <a:ext cx="1414170" cy="344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Picnic Basket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E18FB90-BDB2-735C-6380-FC70FF2850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04425" y="1368813"/>
              <a:ext cx="688901" cy="43442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3DD817D-24EE-7274-A01D-806D302D67B8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370" y="1528018"/>
              <a:ext cx="668945" cy="52469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B696E81-B762-3514-5369-62C2B59D2EA0}"/>
                </a:ext>
              </a:extLst>
            </p:cNvPr>
            <p:cNvSpPr txBox="1"/>
            <p:nvPr/>
          </p:nvSpPr>
          <p:spPr>
            <a:xfrm>
              <a:off x="9967552" y="943042"/>
              <a:ext cx="1185827" cy="584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Laser Extraction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F32B260-7779-744E-3457-25C14FD8EEE9}"/>
              </a:ext>
            </a:extLst>
          </p:cNvPr>
          <p:cNvGrpSpPr/>
          <p:nvPr/>
        </p:nvGrpSpPr>
        <p:grpSpPr>
          <a:xfrm>
            <a:off x="158256" y="961714"/>
            <a:ext cx="11866045" cy="1593958"/>
            <a:chOff x="263096" y="3418069"/>
            <a:chExt cx="11866045" cy="1593958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51684AA-EE84-CF22-C611-63257E74AA23}"/>
                </a:ext>
              </a:extLst>
            </p:cNvPr>
            <p:cNvGrpSpPr/>
            <p:nvPr/>
          </p:nvGrpSpPr>
          <p:grpSpPr>
            <a:xfrm>
              <a:off x="263096" y="3418069"/>
              <a:ext cx="11866045" cy="1593958"/>
              <a:chOff x="322390" y="1243908"/>
              <a:chExt cx="11736261" cy="1576523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39705326-6310-59E3-C8E7-18F46A7BC0B7}"/>
                  </a:ext>
                </a:extLst>
              </p:cNvPr>
              <p:cNvGrpSpPr/>
              <p:nvPr/>
            </p:nvGrpSpPr>
            <p:grpSpPr>
              <a:xfrm>
                <a:off x="322390" y="1877806"/>
                <a:ext cx="11736261" cy="942625"/>
                <a:chOff x="403388" y="1467474"/>
                <a:chExt cx="11788613" cy="946830"/>
              </a:xfrm>
            </p:grpSpPr>
            <p:pic>
              <p:nvPicPr>
                <p:cNvPr id="87" name="Picture 86">
                  <a:extLst>
                    <a:ext uri="{FF2B5EF4-FFF2-40B4-BE49-F238E27FC236}">
                      <a16:creationId xmlns:a16="http://schemas.microsoft.com/office/drawing/2014/main" id="{D9423171-2DC4-506E-317B-7F60F1E8CE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3309" t="12513" b="37498"/>
                <a:stretch/>
              </p:blipFill>
              <p:spPr>
                <a:xfrm>
                  <a:off x="403388" y="1467474"/>
                  <a:ext cx="11788613" cy="946830"/>
                </a:xfrm>
                <a:prstGeom prst="rect">
                  <a:avLst/>
                </a:prstGeom>
              </p:spPr>
            </p:pic>
            <p:pic>
              <p:nvPicPr>
                <p:cNvPr id="88" name="Picture 87">
                  <a:extLst>
                    <a:ext uri="{FF2B5EF4-FFF2-40B4-BE49-F238E27FC236}">
                      <a16:creationId xmlns:a16="http://schemas.microsoft.com/office/drawing/2014/main" id="{D13951B3-5CBE-9EEF-5E66-1326507F1A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67229" t="36335" r="28083" b="48906"/>
                <a:stretch/>
              </p:blipFill>
              <p:spPr>
                <a:xfrm>
                  <a:off x="11234800" y="1731510"/>
                  <a:ext cx="944434" cy="682794"/>
                </a:xfrm>
                <a:prstGeom prst="rect">
                  <a:avLst/>
                </a:prstGeom>
              </p:spPr>
            </p:pic>
          </p:grpSp>
          <p:sp>
            <p:nvSpPr>
              <p:cNvPr id="74" name="Right Brace 73">
                <a:extLst>
                  <a:ext uri="{FF2B5EF4-FFF2-40B4-BE49-F238E27FC236}">
                    <a16:creationId xmlns:a16="http://schemas.microsoft.com/office/drawing/2014/main" id="{195D6780-705A-3444-AD60-9BA3777185B9}"/>
                  </a:ext>
                </a:extLst>
              </p:cNvPr>
              <p:cNvSpPr/>
              <p:nvPr/>
            </p:nvSpPr>
            <p:spPr>
              <a:xfrm rot="5400000" flipH="1">
                <a:off x="7662738" y="362742"/>
                <a:ext cx="316771" cy="3428228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en-US" sz="2800">
                  <a:solidFill>
                    <a:srgbClr val="000000"/>
                  </a:solidFill>
                  <a:latin typeface="Arial"/>
                </a:endParaRPr>
              </a:p>
            </p:txBody>
          </p:sp>
          <p:cxnSp>
            <p:nvCxnSpPr>
              <p:cNvPr id="75" name="Straight Arrow Connector 74">
                <a:extLst>
                  <a:ext uri="{FF2B5EF4-FFF2-40B4-BE49-F238E27FC236}">
                    <a16:creationId xmlns:a16="http://schemas.microsoft.com/office/drawing/2014/main" id="{8B34E21D-4CDB-C221-F74E-29A802E3C1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45226" y="1846651"/>
                <a:ext cx="11678" cy="50732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236384D7-152C-2800-736D-8DCB36E5BA51}"/>
                  </a:ext>
                </a:extLst>
              </p:cNvPr>
              <p:cNvSpPr txBox="1"/>
              <p:nvPr/>
            </p:nvSpPr>
            <p:spPr>
              <a:xfrm>
                <a:off x="10189401" y="1647562"/>
                <a:ext cx="1490660" cy="273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170"/>
                <a:r>
                  <a:rPr lang="en-US" sz="1200" dirty="0">
                    <a:solidFill>
                      <a:srgbClr val="000000"/>
                    </a:solidFill>
                    <a:latin typeface="Arial"/>
                  </a:rPr>
                  <a:t>Spectrometer Bend</a:t>
                </a: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377EE377-2C89-4E64-172D-D621D93F40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40171" y="1877806"/>
                <a:ext cx="111518" cy="4104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CA64C8EF-E910-C41B-D53B-C5DB1C0B1431}"/>
                  </a:ext>
                </a:extLst>
              </p:cNvPr>
              <p:cNvCxnSpPr/>
              <p:nvPr/>
            </p:nvCxnSpPr>
            <p:spPr>
              <a:xfrm>
                <a:off x="7797923" y="2290024"/>
                <a:ext cx="52036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Right Brace 78">
                <a:extLst>
                  <a:ext uri="{FF2B5EF4-FFF2-40B4-BE49-F238E27FC236}">
                    <a16:creationId xmlns:a16="http://schemas.microsoft.com/office/drawing/2014/main" id="{157B2D9C-DE89-BCFC-D3BF-3A640C4D51AD}"/>
                  </a:ext>
                </a:extLst>
              </p:cNvPr>
              <p:cNvSpPr/>
              <p:nvPr/>
            </p:nvSpPr>
            <p:spPr>
              <a:xfrm rot="5400000" flipH="1">
                <a:off x="2774907" y="644109"/>
                <a:ext cx="316771" cy="2956588"/>
              </a:xfrm>
              <a:prstGeom prst="rightBrace">
                <a:avLst>
                  <a:gd name="adj1" fmla="val 8333"/>
                  <a:gd name="adj2" fmla="val 6729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1219170"/>
                <a:endParaRPr lang="en-US" sz="28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7C9AC93-37E6-530C-13B1-0F10144276D8}"/>
                  </a:ext>
                </a:extLst>
              </p:cNvPr>
              <p:cNvSpPr txBox="1"/>
              <p:nvPr/>
            </p:nvSpPr>
            <p:spPr>
              <a:xfrm>
                <a:off x="1279455" y="1451069"/>
                <a:ext cx="2080572" cy="456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/>
                <a:r>
                  <a:rPr lang="en-US" sz="1200" dirty="0">
                    <a:solidFill>
                      <a:srgbClr val="000000"/>
                    </a:solidFill>
                    <a:latin typeface="Arial"/>
                  </a:rPr>
                  <a:t>Upstream DPS and final focus quads</a:t>
                </a:r>
              </a:p>
            </p:txBody>
          </p:sp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6CE82F42-CF35-C63A-DDCD-9052CCB217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5829" y="1876811"/>
                <a:ext cx="12533" cy="54452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E0BE974-7137-58BC-E355-8DA92CE0C62B}"/>
                  </a:ext>
                </a:extLst>
              </p:cNvPr>
              <p:cNvSpPr txBox="1"/>
              <p:nvPr/>
            </p:nvSpPr>
            <p:spPr>
              <a:xfrm>
                <a:off x="515850" y="1624535"/>
                <a:ext cx="678708" cy="273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170"/>
                <a:r>
                  <a:rPr lang="en-US" sz="1200" dirty="0">
                    <a:solidFill>
                      <a:srgbClr val="000000"/>
                    </a:solidFill>
                    <a:latin typeface="Arial"/>
                  </a:rPr>
                  <a:t>XTCAV</a:t>
                </a:r>
              </a:p>
            </p:txBody>
          </p:sp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13165D52-6DE8-C61D-1FDA-41E812092C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308363" y="1688196"/>
                <a:ext cx="84504" cy="8035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43E8D0CB-DE9D-DEF6-1D68-DA833F2357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60649" y="1846651"/>
                <a:ext cx="159677" cy="58770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D04F85F-1196-CFA6-CB93-1B1CBE3BF827}"/>
                  </a:ext>
                </a:extLst>
              </p:cNvPr>
              <p:cNvSpPr txBox="1"/>
              <p:nvPr/>
            </p:nvSpPr>
            <p:spPr>
              <a:xfrm>
                <a:off x="3573623" y="1398143"/>
                <a:ext cx="704266" cy="456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170"/>
                <a:r>
                  <a:rPr lang="en-US" sz="1200" dirty="0">
                    <a:solidFill>
                      <a:srgbClr val="000000"/>
                    </a:solidFill>
                    <a:latin typeface="Arial"/>
                  </a:rPr>
                  <a:t>US Be</a:t>
                </a:r>
              </a:p>
              <a:p>
                <a:pPr defTabSz="1219170"/>
                <a:r>
                  <a:rPr lang="en-US" sz="1200" dirty="0">
                    <a:solidFill>
                      <a:srgbClr val="000000"/>
                    </a:solidFill>
                    <a:latin typeface="Arial"/>
                  </a:rPr>
                  <a:t>window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9CC1D32-599C-B203-5AAC-BE3B1E39C0D8}"/>
                  </a:ext>
                </a:extLst>
              </p:cNvPr>
              <p:cNvSpPr txBox="1"/>
              <p:nvPr/>
            </p:nvSpPr>
            <p:spPr>
              <a:xfrm>
                <a:off x="6065343" y="1243908"/>
                <a:ext cx="704266" cy="456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170"/>
                <a:r>
                  <a:rPr lang="en-US" sz="1200" dirty="0">
                    <a:solidFill>
                      <a:srgbClr val="000000"/>
                    </a:solidFill>
                    <a:latin typeface="Arial"/>
                  </a:rPr>
                  <a:t>DS Be</a:t>
                </a:r>
              </a:p>
              <a:p>
                <a:pPr defTabSz="1219170"/>
                <a:r>
                  <a:rPr lang="en-US" sz="1200" dirty="0">
                    <a:solidFill>
                      <a:srgbClr val="000000"/>
                    </a:solidFill>
                    <a:latin typeface="Arial"/>
                  </a:rPr>
                  <a:t>window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3227FFF-2776-1315-182C-C55D0B057E29}"/>
                </a:ext>
              </a:extLst>
            </p:cNvPr>
            <p:cNvSpPr txBox="1"/>
            <p:nvPr/>
          </p:nvSpPr>
          <p:spPr>
            <a:xfrm>
              <a:off x="6817704" y="3617531"/>
              <a:ext cx="2710310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Downstream DPS and reimaging quads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D3A85D7-E7FF-8417-1252-73E032768005}"/>
                </a:ext>
              </a:extLst>
            </p:cNvPr>
            <p:cNvSpPr txBox="1"/>
            <p:nvPr/>
          </p:nvSpPr>
          <p:spPr>
            <a:xfrm>
              <a:off x="5086679" y="3581562"/>
              <a:ext cx="9685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170"/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Li Oven /</a:t>
              </a:r>
              <a:br>
                <a:rPr lang="en-US" sz="1200" dirty="0">
                  <a:solidFill>
                    <a:srgbClr val="000000"/>
                  </a:solidFill>
                  <a:latin typeface="Arial"/>
                </a:rPr>
              </a:b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Bypass line</a:t>
              </a:r>
            </a:p>
          </p:txBody>
        </p:sp>
      </p:grpSp>
      <p:pic>
        <p:nvPicPr>
          <p:cNvPr id="89" name="Picture 2">
            <a:extLst>
              <a:ext uri="{FF2B5EF4-FFF2-40B4-BE49-F238E27FC236}">
                <a16:creationId xmlns:a16="http://schemas.microsoft.com/office/drawing/2014/main" id="{B63795BA-6D21-A2CE-6528-EF45042CE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8019" y="3175019"/>
            <a:ext cx="3918492" cy="312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8AB6AA7-8E50-5893-4098-07588462070A}"/>
              </a:ext>
            </a:extLst>
          </p:cNvPr>
          <p:cNvCxnSpPr>
            <a:cxnSpLocks/>
          </p:cNvCxnSpPr>
          <p:nvPr/>
        </p:nvCxnSpPr>
        <p:spPr>
          <a:xfrm flipV="1">
            <a:off x="2264207" y="2350600"/>
            <a:ext cx="2296363" cy="6820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71861DC2-452C-1FB6-C972-20ED87FFF5E8}"/>
              </a:ext>
            </a:extLst>
          </p:cNvPr>
          <p:cNvCxnSpPr>
            <a:cxnSpLocks/>
          </p:cNvCxnSpPr>
          <p:nvPr/>
        </p:nvCxnSpPr>
        <p:spPr>
          <a:xfrm>
            <a:off x="6170018" y="2246513"/>
            <a:ext cx="1546438" cy="14160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0866F05-BF87-4B6D-A39D-03447C0D9A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658312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130A-F1C7-9AAF-4811-91B56C734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16058A-B565-9301-E852-10C25686E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Plasma sources at FACET-II: </a:t>
            </a:r>
            <a:r>
              <a:rPr lang="en-US" sz="2800" b="1" dirty="0"/>
              <a:t>Laser ionized hydrogen plasma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AC284-6633-BFBB-54AE-859BBD562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D7981E8-4DA7-52E4-556A-21D4A0098C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1582"/>
          <a:stretch>
            <a:fillRect/>
          </a:stretch>
        </p:blipFill>
        <p:spPr>
          <a:xfrm>
            <a:off x="76199" y="3349645"/>
            <a:ext cx="7618913" cy="765724"/>
          </a:xfrm>
          <a:prstGeom prst="rect">
            <a:avLst/>
          </a:prstGeom>
        </p:spPr>
      </p:pic>
      <p:pic>
        <p:nvPicPr>
          <p:cNvPr id="37" name="Picture 36" descr="A group of graphs and diagrams&#10;&#10;AI-generated content may be incorrect.">
            <a:extLst>
              <a:ext uri="{FF2B5EF4-FFF2-40B4-BE49-F238E27FC236}">
                <a16:creationId xmlns:a16="http://schemas.microsoft.com/office/drawing/2014/main" id="{2B00583F-29FA-8A06-BB4C-C600DA073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039" y="1022361"/>
            <a:ext cx="3386228" cy="351685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FDDD09F-3918-A6E0-4605-0F06FB3E61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456" y="1022361"/>
            <a:ext cx="7788570" cy="2327283"/>
          </a:xfrm>
          <a:prstGeom prst="rect">
            <a:avLst/>
          </a:prstGeom>
        </p:spPr>
      </p:pic>
      <p:pic>
        <p:nvPicPr>
          <p:cNvPr id="39" name="Picture 38" descr="A collage of different colored graphs&#10;&#10;AI-generated content may be incorrect.">
            <a:extLst>
              <a:ext uri="{FF2B5EF4-FFF2-40B4-BE49-F238E27FC236}">
                <a16:creationId xmlns:a16="http://schemas.microsoft.com/office/drawing/2014/main" id="{23D1499D-CDF2-947A-CC26-986A9DF04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1269" y="3342419"/>
            <a:ext cx="3649574" cy="324888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9A74FC-7BEA-4729-0E71-0400D2408F3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0763"/>
          <a:stretch>
            <a:fillRect/>
          </a:stretch>
        </p:blipFill>
        <p:spPr>
          <a:xfrm>
            <a:off x="4443142" y="4025140"/>
            <a:ext cx="3839939" cy="1344716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E9CD2EA-C8D4-1204-B610-5226B905310E}"/>
              </a:ext>
            </a:extLst>
          </p:cNvPr>
          <p:cNvCxnSpPr>
            <a:cxnSpLocks/>
          </p:cNvCxnSpPr>
          <p:nvPr/>
        </p:nvCxnSpPr>
        <p:spPr>
          <a:xfrm>
            <a:off x="5769197" y="4182781"/>
            <a:ext cx="0" cy="10220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63E5C5E-D4E4-D0BC-514B-E334043C9627}"/>
              </a:ext>
            </a:extLst>
          </p:cNvPr>
          <p:cNvCxnSpPr>
            <a:cxnSpLocks/>
          </p:cNvCxnSpPr>
          <p:nvPr/>
        </p:nvCxnSpPr>
        <p:spPr>
          <a:xfrm flipH="1">
            <a:off x="5769197" y="4357255"/>
            <a:ext cx="3451098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56CFB1F-D504-471F-BEC7-DE9E654946A9}"/>
              </a:ext>
            </a:extLst>
          </p:cNvPr>
          <p:cNvCxnSpPr>
            <a:cxnSpLocks/>
          </p:cNvCxnSpPr>
          <p:nvPr/>
        </p:nvCxnSpPr>
        <p:spPr>
          <a:xfrm>
            <a:off x="7081160" y="4182781"/>
            <a:ext cx="0" cy="1022058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B39D549-56D1-0D8E-DDE1-C66AE6B070EF}"/>
              </a:ext>
            </a:extLst>
          </p:cNvPr>
          <p:cNvCxnSpPr>
            <a:cxnSpLocks/>
          </p:cNvCxnSpPr>
          <p:nvPr/>
        </p:nvCxnSpPr>
        <p:spPr>
          <a:xfrm flipH="1">
            <a:off x="7113129" y="4988939"/>
            <a:ext cx="4058915" cy="0"/>
          </a:xfrm>
          <a:prstGeom prst="straightConnector1">
            <a:avLst/>
          </a:prstGeom>
          <a:ln w="28575">
            <a:solidFill>
              <a:schemeClr val="accent6">
                <a:lumMod val="40000"/>
                <a:lumOff val="60000"/>
              </a:schemeClr>
            </a:solidFill>
            <a:headEnd w="sm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EF0D34C-55E6-5E53-5F7E-E7DFF080C2BE}"/>
              </a:ext>
            </a:extLst>
          </p:cNvPr>
          <p:cNvCxnSpPr>
            <a:cxnSpLocks/>
          </p:cNvCxnSpPr>
          <p:nvPr/>
        </p:nvCxnSpPr>
        <p:spPr>
          <a:xfrm>
            <a:off x="6424683" y="1775599"/>
            <a:ext cx="2149195" cy="712138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19">
            <a:extLst>
              <a:ext uri="{FF2B5EF4-FFF2-40B4-BE49-F238E27FC236}">
                <a16:creationId xmlns:a16="http://schemas.microsoft.com/office/drawing/2014/main" id="{010D6C18-C1C2-80E9-B043-F83DC2135A4B}"/>
              </a:ext>
            </a:extLst>
          </p:cNvPr>
          <p:cNvSpPr txBox="1"/>
          <p:nvPr/>
        </p:nvSpPr>
        <p:spPr>
          <a:xfrm>
            <a:off x="7202523" y="6596390"/>
            <a:ext cx="47466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Ariniello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, R., V. Lee, and M. D. Litos, </a:t>
            </a:r>
            <a:r>
              <a:rPr lang="en-US" sz="1100" i="1" dirty="0">
                <a:solidFill>
                  <a:schemeClr val="bg1">
                    <a:lumMod val="50000"/>
                  </a:schemeClr>
                </a:solidFill>
              </a:rPr>
              <a:t>Optics Express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33.25 (2025): 52019-52034.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3F41D143-C452-D167-07F7-02C88EC95922}"/>
              </a:ext>
            </a:extLst>
          </p:cNvPr>
          <p:cNvSpPr txBox="1">
            <a:spLocks/>
          </p:cNvSpPr>
          <p:nvPr/>
        </p:nvSpPr>
        <p:spPr>
          <a:xfrm>
            <a:off x="515606" y="4790865"/>
            <a:ext cx="6360589" cy="143351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Laser-ionized unconfined H2 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Tandem lens shapes intensity and phase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On-axis density at 5x10</a:t>
            </a:r>
            <a:r>
              <a:rPr lang="en-US" sz="1700" baseline="30000" dirty="0"/>
              <a:t>16 </a:t>
            </a:r>
            <a:r>
              <a:rPr lang="en-US" sz="1700" dirty="0"/>
              <a:t>cm</a:t>
            </a:r>
            <a:r>
              <a:rPr lang="en-US" sz="1700" baseline="30000" dirty="0"/>
              <a:t>-3</a:t>
            </a:r>
            <a:r>
              <a:rPr lang="en-US" sz="1700" dirty="0"/>
              <a:t> over 80 cm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Longitudinal laser intensity measurement confirms lens design and beam-based measurement confirms plasma length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F2A6241D-B1B3-6389-FE12-A6D0BF723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</p:spPr>
        <p:txBody>
          <a:bodyPr/>
          <a:lstStyle/>
          <a:p>
            <a:r>
              <a:rPr lang="en-US" dirty="0"/>
              <a:t>July 27, 2026         Doug Storey  |  AAC’26  |  High-Field Experiments at FACET-II</a:t>
            </a:r>
          </a:p>
        </p:txBody>
      </p:sp>
    </p:spTree>
    <p:extLst>
      <p:ext uri="{BB962C8B-B14F-4D97-AF65-F5344CB8AC3E}">
        <p14:creationId xmlns:p14="http://schemas.microsoft.com/office/powerpoint/2010/main" val="5637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F65CC-5ED5-54FD-0B04-1C85AA4CE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4EEB9-7542-9D90-0196-25A78E956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83597"/>
            <a:ext cx="109728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Topic #1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F7781-1803-9F12-5973-F079D2206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4D8D88-2A50-8B8E-980D-02B5261CDE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" y="2880852"/>
            <a:ext cx="10972800" cy="3368787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Multi-GeV PWFA with high beam quality and efficiency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AAA9B0-4B63-B24A-E403-7E2EE4ADE4FC}"/>
              </a:ext>
            </a:extLst>
          </p:cNvPr>
          <p:cNvSpPr txBox="1">
            <a:spLocks/>
          </p:cNvSpPr>
          <p:nvPr/>
        </p:nvSpPr>
        <p:spPr>
          <a:xfrm>
            <a:off x="698091" y="2655940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8C1515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04512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-II Main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2.xml><?xml version="1.0" encoding="utf-8"?>
<a:theme xmlns:a="http://schemas.openxmlformats.org/drawingml/2006/main" name="1_FACET-II Main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3.xml><?xml version="1.0" encoding="utf-8"?>
<a:theme xmlns:a="http://schemas.openxmlformats.org/drawingml/2006/main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EAAE978D3FDF41AB37F4EFF5CCC60F" ma:contentTypeVersion="7" ma:contentTypeDescription="Create a new document." ma:contentTypeScope="" ma:versionID="9c4bf91aa233bb0983647f4156dff6b1">
  <xsd:schema xmlns:xsd="http://www.w3.org/2001/XMLSchema" xmlns:xs="http://www.w3.org/2001/XMLSchema" xmlns:p="http://schemas.microsoft.com/office/2006/metadata/properties" xmlns:ns2="2c676331-9f32-46eb-870f-c0db5a96f88a" targetNamespace="http://schemas.microsoft.com/office/2006/metadata/properties" ma:root="true" ma:fieldsID="0853cb6a7d1325730dc3d1a494d1525c" ns2:_="">
    <xsd:import namespace="2c676331-9f32-46eb-870f-c0db5a96f88a"/>
    <xsd:element name="properties">
      <xsd:complexType>
        <xsd:sequence>
          <xsd:element name="documentManagement">
            <xsd:complexType>
              <xsd:all>
                <xsd:element ref="ns2:Agenda_x0020_Session" minOccurs="0"/>
                <xsd:element ref="ns2:Agenda_x0020_Session_x003a_Speaker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76331-9f32-46eb-870f-c0db5a96f88a" elementFormDefault="qualified">
    <xsd:import namespace="http://schemas.microsoft.com/office/2006/documentManagement/types"/>
    <xsd:import namespace="http://schemas.microsoft.com/office/infopath/2007/PartnerControls"/>
    <xsd:element name="Agenda_x0020_Session" ma:index="8" nillable="true" ma:displayName="Agenda Session" ma:list="{96d6a317-a20e-4679-9a5c-ddd41d10aa53}" ma:internalName="Agenda_x0020_Session" ma:readOnly="false" ma:showField="Title">
      <xsd:simpleType>
        <xsd:restriction base="dms:Lookup"/>
      </xsd:simpleType>
    </xsd:element>
    <xsd:element name="Agenda_x0020_Session_x003a_Speaker" ma:index="9" nillable="true" ma:displayName="Agenda Session:Speaker" ma:list="{96d6a317-a20e-4679-9a5c-ddd41d10aa53}" ma:internalName="Agenda_x0020_Session_x003a_Speaker" ma:readOnly="true" ma:showField="Speaker" ma:web="2168e73c-25b2-4896-81b7-aa81e600c41e">
      <xsd:simpleType>
        <xsd:restriction base="dms:Lookup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genda_x0020_Session xmlns="2c676331-9f32-46eb-870f-c0db5a96f88a" xsi:nil="true"/>
  </documentManagement>
</p:properties>
</file>

<file path=customXml/itemProps1.xml><?xml version="1.0" encoding="utf-8"?>
<ds:datastoreItem xmlns:ds="http://schemas.openxmlformats.org/officeDocument/2006/customXml" ds:itemID="{3B61AAF7-9938-41DF-A097-3903652D29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35A492-4EFA-481B-A42F-199DD75C7F52}">
  <ds:schemaRefs>
    <ds:schemaRef ds:uri="2c676331-9f32-46eb-870f-c0db5a96f8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9EA3DC0-EABB-4073-9CE7-09A2919D95C8}">
  <ds:schemaRefs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2c676331-9f32-46eb-870f-c0db5a96f88a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SLAC_PPT_Presentation_template_031622 (3)</Template>
  <TotalTime>29814</TotalTime>
  <Words>2981</Words>
  <Application>Microsoft Office PowerPoint</Application>
  <PresentationFormat>Widescreen</PresentationFormat>
  <Paragraphs>521</Paragraphs>
  <Slides>42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Wingdings</vt:lpstr>
      <vt:lpstr>Calibri</vt:lpstr>
      <vt:lpstr>Lato</vt:lpstr>
      <vt:lpstr>Lato Black</vt:lpstr>
      <vt:lpstr>Cambria Math</vt:lpstr>
      <vt:lpstr>Arial</vt:lpstr>
      <vt:lpstr>FACET-II Main</vt:lpstr>
      <vt:lpstr>1_FACET-II Main</vt:lpstr>
      <vt:lpstr>SLAC Covers/Title Slides</vt:lpstr>
      <vt:lpstr>PowerPoint Presentation</vt:lpstr>
      <vt:lpstr>Beam driven PWFA at SLAC - FFTB</vt:lpstr>
      <vt:lpstr>Beam driven PWFA at SLAC - FACET</vt:lpstr>
      <vt:lpstr>FACET-II – A facility for precision PWFA studies</vt:lpstr>
      <vt:lpstr>FACET-II provides 10 GeV beams for PWFA studies</vt:lpstr>
      <vt:lpstr>FACET-II experimental area</vt:lpstr>
      <vt:lpstr>Plasma sources at FACET-II: Li oven plasma source</vt:lpstr>
      <vt:lpstr>Plasma sources at FACET-II: Laser ionized hydrogen plasma</vt:lpstr>
      <vt:lpstr>Topic #1 </vt:lpstr>
      <vt:lpstr>FACET-II Goal: PWFA with high efficiency and high beam quality</vt:lpstr>
      <vt:lpstr>The beam alignment problem – How do you measure it?</vt:lpstr>
      <vt:lpstr>The beam alignment problem – How do you fix it!</vt:lpstr>
      <vt:lpstr>Maximizing drive‑to‑wake energy transfer with ML beam tuning</vt:lpstr>
      <vt:lpstr>Plasma-based ML optimization of two bunch PWFA</vt:lpstr>
      <vt:lpstr>Optimizing beam loading to reduce energy spread</vt:lpstr>
      <vt:lpstr>Multi-GeV acceleration with high field-uniformity and efficiency</vt:lpstr>
      <vt:lpstr>PIC simulations are guiding future progress</vt:lpstr>
      <vt:lpstr>Pushing the energy-transfer efficiency beyond η_tot=10%</vt:lpstr>
      <vt:lpstr>Work towards matching and emittance preservation</vt:lpstr>
      <vt:lpstr>Drive beam depletion in laser-ionized hydrogen plasma source</vt:lpstr>
      <vt:lpstr>High-performance PWFA in laser-ionized hydrogen plasma</vt:lpstr>
      <vt:lpstr>Optical probing of plasma wakes via dark field shadowgraphy</vt:lpstr>
      <vt:lpstr>Optical probing of plasma wakes via dark field shadowgraphy</vt:lpstr>
      <vt:lpstr>Topic #2 </vt:lpstr>
      <vt:lpstr>Plasma-wakefield injector boosts energy and brightness</vt:lpstr>
      <vt:lpstr>Plasma-wakefield energy and brightness booster</vt:lpstr>
      <vt:lpstr>High transformer ratio acceleration of the injected bunch</vt:lpstr>
      <vt:lpstr>Brightness transformer with high conversion efficiency</vt:lpstr>
      <vt:lpstr>Stable density downramp injection – next steps</vt:lpstr>
      <vt:lpstr>Trojan Horse injection for ultra-bright electron beams</vt:lpstr>
      <vt:lpstr>Energy chirp in PWFA beams enable compression to &lt;100 nm duration</vt:lpstr>
      <vt:lpstr>PWFA studies at FACET-II</vt:lpstr>
      <vt:lpstr>Many thanks to all my collaborators</vt:lpstr>
      <vt:lpstr>Thank you!</vt:lpstr>
      <vt:lpstr>Extra materials</vt:lpstr>
      <vt:lpstr>TeV electron beams from Plasma Acceleration via Regenerative Cascading</vt:lpstr>
      <vt:lpstr>FACET-II provides 10 GeV beams for PWFA studies</vt:lpstr>
      <vt:lpstr>FACET-II provides 10 GeV beams for PWFA studies</vt:lpstr>
      <vt:lpstr>PWFA in the laser-ionized hydrogen plasma source</vt:lpstr>
      <vt:lpstr>Post plasma diagnostics</vt:lpstr>
      <vt:lpstr>Laser pre-ionization of Lithium plasma</vt:lpstr>
      <vt:lpstr>Longitudinal Phase Space delivered to the plasma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FACET-II</dc:title>
  <dc:subject/>
  <dc:creator>dstorey@slac.stanford.edu</dc:creator>
  <cp:keywords/>
  <dc:description/>
  <cp:lastModifiedBy>Storey, Doug W</cp:lastModifiedBy>
  <cp:revision>354</cp:revision>
  <dcterms:created xsi:type="dcterms:W3CDTF">2022-04-22T00:44:22Z</dcterms:created>
  <dcterms:modified xsi:type="dcterms:W3CDTF">2026-07-27T14:55:42Z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0x01010034EAAE978D3FDF41AB37F4EFF5CCC60F</vt:lpwstr>
  </property>
</Properties>
</file>