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0" r:id="rId1"/>
    <p:sldMasterId id="2147483969" r:id="rId2"/>
  </p:sldMasterIdLst>
  <p:notesMasterIdLst>
    <p:notesMasterId r:id="rId37"/>
  </p:notesMasterIdLst>
  <p:sldIdLst>
    <p:sldId id="374" r:id="rId3"/>
    <p:sldId id="387" r:id="rId4"/>
    <p:sldId id="425" r:id="rId5"/>
    <p:sldId id="445" r:id="rId6"/>
    <p:sldId id="388" r:id="rId7"/>
    <p:sldId id="424" r:id="rId8"/>
    <p:sldId id="442" r:id="rId9"/>
    <p:sldId id="390" r:id="rId10"/>
    <p:sldId id="429" r:id="rId11"/>
    <p:sldId id="430" r:id="rId12"/>
    <p:sldId id="398" r:id="rId13"/>
    <p:sldId id="441" r:id="rId14"/>
    <p:sldId id="399" r:id="rId15"/>
    <p:sldId id="420" r:id="rId16"/>
    <p:sldId id="421" r:id="rId17"/>
    <p:sldId id="422" r:id="rId18"/>
    <p:sldId id="396" r:id="rId19"/>
    <p:sldId id="400" r:id="rId20"/>
    <p:sldId id="434" r:id="rId21"/>
    <p:sldId id="439" r:id="rId22"/>
    <p:sldId id="435" r:id="rId23"/>
    <p:sldId id="440" r:id="rId24"/>
    <p:sldId id="438" r:id="rId25"/>
    <p:sldId id="436" r:id="rId26"/>
    <p:sldId id="393" r:id="rId27"/>
    <p:sldId id="437" r:id="rId28"/>
    <p:sldId id="355" r:id="rId29"/>
    <p:sldId id="413" r:id="rId30"/>
    <p:sldId id="423" r:id="rId31"/>
    <p:sldId id="417" r:id="rId32"/>
    <p:sldId id="416" r:id="rId33"/>
    <p:sldId id="419" r:id="rId34"/>
    <p:sldId id="401" r:id="rId35"/>
    <p:sldId id="41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F171A"/>
    <a:srgbClr val="002855"/>
    <a:srgbClr val="FED141"/>
    <a:srgbClr val="36573B"/>
    <a:srgbClr val="4C8C2B"/>
    <a:srgbClr val="B94700"/>
    <a:srgbClr val="C3CAD1"/>
    <a:srgbClr val="EAA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FA09CE-D775-4A05-A387-DCD9D28E0EEE}" v="23" dt="2026-07-29T13:08:21.0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59" autoAdjust="0"/>
    <p:restoredTop sz="94658"/>
  </p:normalViewPr>
  <p:slideViewPr>
    <p:cSldViewPr snapToGrid="0">
      <p:cViewPr>
        <p:scale>
          <a:sx n="60" d="100"/>
          <a:sy n="60" d="100"/>
        </p:scale>
        <p:origin x="572" y="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microsoft.com/office/2016/11/relationships/changesInfo" Target="changesInfos/changesInfo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microsoft.com/office/2015/10/relationships/revisionInfo" Target="revisionInfo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ie Badgley" userId="b4f8e8f0-768a-4c4d-8c92-05cce6de7a1b" providerId="ADAL" clId="{B399328C-0EBD-41C7-87C0-5CAD4CA295D0}"/>
    <pc:docChg chg="undo custSel addSld delSld modSld">
      <pc:chgData name="Karie Badgley" userId="b4f8e8f0-768a-4c4d-8c92-05cce6de7a1b" providerId="ADAL" clId="{B399328C-0EBD-41C7-87C0-5CAD4CA295D0}" dt="2026-07-29T15:03:49.942" v="1847" actId="47"/>
      <pc:docMkLst>
        <pc:docMk/>
      </pc:docMkLst>
      <pc:sldChg chg="modNotesTx">
        <pc:chgData name="Karie Badgley" userId="b4f8e8f0-768a-4c4d-8c92-05cce6de7a1b" providerId="ADAL" clId="{B399328C-0EBD-41C7-87C0-5CAD4CA295D0}" dt="2026-07-29T04:23:41.634" v="114" actId="20577"/>
        <pc:sldMkLst>
          <pc:docMk/>
          <pc:sldMk cId="390806414" sldId="388"/>
        </pc:sldMkLst>
      </pc:sldChg>
      <pc:sldChg chg="del">
        <pc:chgData name="Karie Badgley" userId="b4f8e8f0-768a-4c4d-8c92-05cce6de7a1b" providerId="ADAL" clId="{B399328C-0EBD-41C7-87C0-5CAD4CA295D0}" dt="2026-07-29T05:23:25.060" v="387" actId="47"/>
        <pc:sldMkLst>
          <pc:docMk/>
          <pc:sldMk cId="3997207666" sldId="389"/>
        </pc:sldMkLst>
      </pc:sldChg>
      <pc:sldChg chg="addSp modSp mod">
        <pc:chgData name="Karie Badgley" userId="b4f8e8f0-768a-4c4d-8c92-05cce6de7a1b" providerId="ADAL" clId="{B399328C-0EBD-41C7-87C0-5CAD4CA295D0}" dt="2026-07-29T13:39:29.370" v="1843" actId="20577"/>
        <pc:sldMkLst>
          <pc:docMk/>
          <pc:sldMk cId="21180505" sldId="390"/>
        </pc:sldMkLst>
        <pc:spChg chg="mod">
          <ac:chgData name="Karie Badgley" userId="b4f8e8f0-768a-4c4d-8c92-05cce6de7a1b" providerId="ADAL" clId="{B399328C-0EBD-41C7-87C0-5CAD4CA295D0}" dt="2026-07-29T13:39:29.370" v="1843" actId="20577"/>
          <ac:spMkLst>
            <pc:docMk/>
            <pc:sldMk cId="21180505" sldId="390"/>
            <ac:spMk id="2" creationId="{AE72C96A-DA9B-C3D9-A1CE-9A536036EDAD}"/>
          </ac:spMkLst>
        </pc:spChg>
        <pc:spChg chg="mod">
          <ac:chgData name="Karie Badgley" userId="b4f8e8f0-768a-4c4d-8c92-05cce6de7a1b" providerId="ADAL" clId="{B399328C-0EBD-41C7-87C0-5CAD4CA295D0}" dt="2026-07-29T04:26:26.115" v="187" actId="13926"/>
          <ac:spMkLst>
            <pc:docMk/>
            <pc:sldMk cId="21180505" sldId="390"/>
            <ac:spMk id="3" creationId="{4D102585-CDB6-E23B-293A-17556762E42F}"/>
          </ac:spMkLst>
        </pc:spChg>
        <pc:picChg chg="add mod">
          <ac:chgData name="Karie Badgley" userId="b4f8e8f0-768a-4c4d-8c92-05cce6de7a1b" providerId="ADAL" clId="{B399328C-0EBD-41C7-87C0-5CAD4CA295D0}" dt="2026-07-29T04:33:08.909" v="192" actId="1076"/>
          <ac:picMkLst>
            <pc:docMk/>
            <pc:sldMk cId="21180505" sldId="390"/>
            <ac:picMk id="7" creationId="{FD99CD4F-68B5-1D68-5B96-A37905400F22}"/>
          </ac:picMkLst>
        </pc:picChg>
        <pc:picChg chg="add mod">
          <ac:chgData name="Karie Badgley" userId="b4f8e8f0-768a-4c4d-8c92-05cce6de7a1b" providerId="ADAL" clId="{B399328C-0EBD-41C7-87C0-5CAD4CA295D0}" dt="2026-07-29T04:33:12.070" v="193" actId="1076"/>
          <ac:picMkLst>
            <pc:docMk/>
            <pc:sldMk cId="21180505" sldId="390"/>
            <ac:picMk id="9" creationId="{5C5947CF-8B04-4232-51EF-28F023E213DF}"/>
          </ac:picMkLst>
        </pc:picChg>
      </pc:sldChg>
      <pc:sldChg chg="addSp delSp modSp mod">
        <pc:chgData name="Karie Badgley" userId="b4f8e8f0-768a-4c4d-8c92-05cce6de7a1b" providerId="ADAL" clId="{B399328C-0EBD-41C7-87C0-5CAD4CA295D0}" dt="2026-07-29T11:53:08.571" v="745" actId="13926"/>
        <pc:sldMkLst>
          <pc:docMk/>
          <pc:sldMk cId="1065295604" sldId="393"/>
        </pc:sldMkLst>
        <pc:spChg chg="mod">
          <ac:chgData name="Karie Badgley" userId="b4f8e8f0-768a-4c4d-8c92-05cce6de7a1b" providerId="ADAL" clId="{B399328C-0EBD-41C7-87C0-5CAD4CA295D0}" dt="2026-07-29T11:53:03.006" v="744" actId="20577"/>
          <ac:spMkLst>
            <pc:docMk/>
            <pc:sldMk cId="1065295604" sldId="393"/>
            <ac:spMk id="2" creationId="{FA738DDC-5B38-485C-5FD5-C1545BC57484}"/>
          </ac:spMkLst>
        </pc:spChg>
        <pc:spChg chg="mod">
          <ac:chgData name="Karie Badgley" userId="b4f8e8f0-768a-4c4d-8c92-05cce6de7a1b" providerId="ADAL" clId="{B399328C-0EBD-41C7-87C0-5CAD4CA295D0}" dt="2026-07-29T11:53:08.571" v="745" actId="13926"/>
          <ac:spMkLst>
            <pc:docMk/>
            <pc:sldMk cId="1065295604" sldId="393"/>
            <ac:spMk id="3" creationId="{F95F0EB5-8CC8-B9C3-0D6C-1C72D72E4D4A}"/>
          </ac:spMkLst>
        </pc:spChg>
        <pc:picChg chg="mod">
          <ac:chgData name="Karie Badgley" userId="b4f8e8f0-768a-4c4d-8c92-05cce6de7a1b" providerId="ADAL" clId="{B399328C-0EBD-41C7-87C0-5CAD4CA295D0}" dt="2026-07-29T11:33:54.447" v="485" actId="1076"/>
          <ac:picMkLst>
            <pc:docMk/>
            <pc:sldMk cId="1065295604" sldId="393"/>
            <ac:picMk id="6" creationId="{5ED60D52-5CDF-0013-285F-1592762E67CF}"/>
          </ac:picMkLst>
        </pc:picChg>
        <pc:picChg chg="add mod">
          <ac:chgData name="Karie Badgley" userId="b4f8e8f0-768a-4c4d-8c92-05cce6de7a1b" providerId="ADAL" clId="{B399328C-0EBD-41C7-87C0-5CAD4CA295D0}" dt="2026-07-29T11:46:19.093" v="652" actId="14100"/>
          <ac:picMkLst>
            <pc:docMk/>
            <pc:sldMk cId="1065295604" sldId="393"/>
            <ac:picMk id="10" creationId="{914BCD69-45D3-A9C8-5106-4FFCE9B06DF9}"/>
          </ac:picMkLst>
        </pc:picChg>
        <pc:picChg chg="add del mod">
          <ac:chgData name="Karie Badgley" userId="b4f8e8f0-768a-4c4d-8c92-05cce6de7a1b" providerId="ADAL" clId="{B399328C-0EBD-41C7-87C0-5CAD4CA295D0}" dt="2026-07-29T11:52:28.169" v="739" actId="478"/>
          <ac:picMkLst>
            <pc:docMk/>
            <pc:sldMk cId="1065295604" sldId="393"/>
            <ac:picMk id="12" creationId="{60EC7E82-46DC-593C-5F70-D797FDD40330}"/>
          </ac:picMkLst>
        </pc:picChg>
        <pc:picChg chg="add mod">
          <ac:chgData name="Karie Badgley" userId="b4f8e8f0-768a-4c4d-8c92-05cce6de7a1b" providerId="ADAL" clId="{B399328C-0EBD-41C7-87C0-5CAD4CA295D0}" dt="2026-07-29T11:53:00.850" v="743" actId="1076"/>
          <ac:picMkLst>
            <pc:docMk/>
            <pc:sldMk cId="1065295604" sldId="393"/>
            <ac:picMk id="14" creationId="{48198D7B-D0A3-84C2-2E8F-D8E285491982}"/>
          </ac:picMkLst>
        </pc:picChg>
      </pc:sldChg>
      <pc:sldChg chg="modSp mod">
        <pc:chgData name="Karie Badgley" userId="b4f8e8f0-768a-4c4d-8c92-05cce6de7a1b" providerId="ADAL" clId="{B399328C-0EBD-41C7-87C0-5CAD4CA295D0}" dt="2026-07-29T04:39:42.403" v="195" actId="20577"/>
        <pc:sldMkLst>
          <pc:docMk/>
          <pc:sldMk cId="3656174971" sldId="399"/>
        </pc:sldMkLst>
        <pc:spChg chg="mod">
          <ac:chgData name="Karie Badgley" userId="b4f8e8f0-768a-4c4d-8c92-05cce6de7a1b" providerId="ADAL" clId="{B399328C-0EBD-41C7-87C0-5CAD4CA295D0}" dt="2026-07-29T04:39:42.403" v="195" actId="20577"/>
          <ac:spMkLst>
            <pc:docMk/>
            <pc:sldMk cId="3656174971" sldId="399"/>
            <ac:spMk id="2" creationId="{FC9B1215-EF51-EB15-AA49-BB46E2650A63}"/>
          </ac:spMkLst>
        </pc:spChg>
      </pc:sldChg>
      <pc:sldChg chg="modSp mod">
        <pc:chgData name="Karie Badgley" userId="b4f8e8f0-768a-4c4d-8c92-05cce6de7a1b" providerId="ADAL" clId="{B399328C-0EBD-41C7-87C0-5CAD4CA295D0}" dt="2026-07-29T13:33:16.406" v="1839" actId="20577"/>
        <pc:sldMkLst>
          <pc:docMk/>
          <pc:sldMk cId="3623706194" sldId="424"/>
        </pc:sldMkLst>
        <pc:spChg chg="mod">
          <ac:chgData name="Karie Badgley" userId="b4f8e8f0-768a-4c4d-8c92-05cce6de7a1b" providerId="ADAL" clId="{B399328C-0EBD-41C7-87C0-5CAD4CA295D0}" dt="2026-07-29T13:33:16.406" v="1839" actId="20577"/>
          <ac:spMkLst>
            <pc:docMk/>
            <pc:sldMk cId="3623706194" sldId="424"/>
            <ac:spMk id="3" creationId="{B35446C4-BDF9-EF8B-0A5C-A34AFF1929CA}"/>
          </ac:spMkLst>
        </pc:spChg>
      </pc:sldChg>
      <pc:sldChg chg="del">
        <pc:chgData name="Karie Badgley" userId="b4f8e8f0-768a-4c4d-8c92-05cce6de7a1b" providerId="ADAL" clId="{B399328C-0EBD-41C7-87C0-5CAD4CA295D0}" dt="2026-07-29T05:23:27.506" v="388" actId="47"/>
        <pc:sldMkLst>
          <pc:docMk/>
          <pc:sldMk cId="4216461137" sldId="428"/>
        </pc:sldMkLst>
      </pc:sldChg>
      <pc:sldChg chg="addSp modSp mod">
        <pc:chgData name="Karie Badgley" userId="b4f8e8f0-768a-4c4d-8c92-05cce6de7a1b" providerId="ADAL" clId="{B399328C-0EBD-41C7-87C0-5CAD4CA295D0}" dt="2026-07-29T13:42:51.042" v="1846" actId="208"/>
        <pc:sldMkLst>
          <pc:docMk/>
          <pc:sldMk cId="2366500226" sldId="430"/>
        </pc:sldMkLst>
        <pc:cxnChg chg="add mod">
          <ac:chgData name="Karie Badgley" userId="b4f8e8f0-768a-4c4d-8c92-05cce6de7a1b" providerId="ADAL" clId="{B399328C-0EBD-41C7-87C0-5CAD4CA295D0}" dt="2026-07-29T13:42:51.042" v="1846" actId="208"/>
          <ac:cxnSpMkLst>
            <pc:docMk/>
            <pc:sldMk cId="2366500226" sldId="430"/>
            <ac:cxnSpMk id="5" creationId="{91362A5C-2C01-52C3-5881-BD9BE38D65A3}"/>
          </ac:cxnSpMkLst>
        </pc:cxnChg>
      </pc:sldChg>
      <pc:sldChg chg="addSp delSp modSp mod">
        <pc:chgData name="Karie Badgley" userId="b4f8e8f0-768a-4c4d-8c92-05cce6de7a1b" providerId="ADAL" clId="{B399328C-0EBD-41C7-87C0-5CAD4CA295D0}" dt="2026-07-29T13:08:53.749" v="1729" actId="20577"/>
        <pc:sldMkLst>
          <pc:docMk/>
          <pc:sldMk cId="2861948242" sldId="436"/>
        </pc:sldMkLst>
        <pc:spChg chg="mod">
          <ac:chgData name="Karie Badgley" userId="b4f8e8f0-768a-4c4d-8c92-05cce6de7a1b" providerId="ADAL" clId="{B399328C-0EBD-41C7-87C0-5CAD4CA295D0}" dt="2026-07-29T13:08:53.749" v="1729" actId="20577"/>
          <ac:spMkLst>
            <pc:docMk/>
            <pc:sldMk cId="2861948242" sldId="436"/>
            <ac:spMk id="2" creationId="{65D0E19F-8987-90C9-E8EB-2459C7AA60DD}"/>
          </ac:spMkLst>
        </pc:spChg>
        <pc:spChg chg="mod">
          <ac:chgData name="Karie Badgley" userId="b4f8e8f0-768a-4c4d-8c92-05cce6de7a1b" providerId="ADAL" clId="{B399328C-0EBD-41C7-87C0-5CAD4CA295D0}" dt="2026-07-29T13:02:55.112" v="1616" actId="13926"/>
          <ac:spMkLst>
            <pc:docMk/>
            <pc:sldMk cId="2861948242" sldId="436"/>
            <ac:spMk id="3" creationId="{1D23F772-EE98-51C8-D78D-D8C297165B19}"/>
          </ac:spMkLst>
        </pc:spChg>
        <pc:spChg chg="add mod">
          <ac:chgData name="Karie Badgley" userId="b4f8e8f0-768a-4c4d-8c92-05cce6de7a1b" providerId="ADAL" clId="{B399328C-0EBD-41C7-87C0-5CAD4CA295D0}" dt="2026-07-29T13:05:26.209" v="1626" actId="20577"/>
          <ac:spMkLst>
            <pc:docMk/>
            <pc:sldMk cId="2861948242" sldId="436"/>
            <ac:spMk id="17" creationId="{7B216B01-762A-F0B7-5733-B257755AA1E9}"/>
          </ac:spMkLst>
        </pc:spChg>
        <pc:spChg chg="add mod">
          <ac:chgData name="Karie Badgley" userId="b4f8e8f0-768a-4c4d-8c92-05cce6de7a1b" providerId="ADAL" clId="{B399328C-0EBD-41C7-87C0-5CAD4CA295D0}" dt="2026-07-29T12:34:29.661" v="1212" actId="1076"/>
          <ac:spMkLst>
            <pc:docMk/>
            <pc:sldMk cId="2861948242" sldId="436"/>
            <ac:spMk id="21" creationId="{3C8E8D3E-8189-B8C4-B904-B1A4D581FD0D}"/>
          </ac:spMkLst>
        </pc:spChg>
        <pc:picChg chg="del mod">
          <ac:chgData name="Karie Badgley" userId="b4f8e8f0-768a-4c4d-8c92-05cce6de7a1b" providerId="ADAL" clId="{B399328C-0EBD-41C7-87C0-5CAD4CA295D0}" dt="2026-07-29T12:11:48.238" v="837" actId="478"/>
          <ac:picMkLst>
            <pc:docMk/>
            <pc:sldMk cId="2861948242" sldId="436"/>
            <ac:picMk id="7" creationId="{E1BFE3C5-AEAC-92EE-BB78-10B95847082F}"/>
          </ac:picMkLst>
        </pc:picChg>
        <pc:picChg chg="del mod">
          <ac:chgData name="Karie Badgley" userId="b4f8e8f0-768a-4c4d-8c92-05cce6de7a1b" providerId="ADAL" clId="{B399328C-0EBD-41C7-87C0-5CAD4CA295D0}" dt="2026-07-29T12:11:45.375" v="836" actId="478"/>
          <ac:picMkLst>
            <pc:docMk/>
            <pc:sldMk cId="2861948242" sldId="436"/>
            <ac:picMk id="9" creationId="{40B6C158-979A-4253-6C32-E86E5C7E9C0E}"/>
          </ac:picMkLst>
        </pc:picChg>
        <pc:picChg chg="add del mod">
          <ac:chgData name="Karie Badgley" userId="b4f8e8f0-768a-4c4d-8c92-05cce6de7a1b" providerId="ADAL" clId="{B399328C-0EBD-41C7-87C0-5CAD4CA295D0}" dt="2026-07-29T12:25:07.562" v="1097" actId="478"/>
          <ac:picMkLst>
            <pc:docMk/>
            <pc:sldMk cId="2861948242" sldId="436"/>
            <ac:picMk id="11" creationId="{2904A26D-3267-5034-F2F0-9A6D8C79C801}"/>
          </ac:picMkLst>
        </pc:picChg>
        <pc:picChg chg="add mod">
          <ac:chgData name="Karie Badgley" userId="b4f8e8f0-768a-4c4d-8c92-05cce6de7a1b" providerId="ADAL" clId="{B399328C-0EBD-41C7-87C0-5CAD4CA295D0}" dt="2026-07-29T12:33:29.674" v="1175" actId="1076"/>
          <ac:picMkLst>
            <pc:docMk/>
            <pc:sldMk cId="2861948242" sldId="436"/>
            <ac:picMk id="13" creationId="{7504278F-9FEF-4150-389E-6CBEB8993714}"/>
          </ac:picMkLst>
        </pc:picChg>
        <pc:picChg chg="add mod">
          <ac:chgData name="Karie Badgley" userId="b4f8e8f0-768a-4c4d-8c92-05cce6de7a1b" providerId="ADAL" clId="{B399328C-0EBD-41C7-87C0-5CAD4CA295D0}" dt="2026-07-29T12:33:33.136" v="1176" actId="14100"/>
          <ac:picMkLst>
            <pc:docMk/>
            <pc:sldMk cId="2861948242" sldId="436"/>
            <ac:picMk id="15" creationId="{C93B986B-1C12-7B4C-45A7-1966081AFE4D}"/>
          </ac:picMkLst>
        </pc:picChg>
        <pc:picChg chg="add mod">
          <ac:chgData name="Karie Badgley" userId="b4f8e8f0-768a-4c4d-8c92-05cce6de7a1b" providerId="ADAL" clId="{B399328C-0EBD-41C7-87C0-5CAD4CA295D0}" dt="2026-07-29T12:34:18.343" v="1211" actId="1076"/>
          <ac:picMkLst>
            <pc:docMk/>
            <pc:sldMk cId="2861948242" sldId="436"/>
            <ac:picMk id="19" creationId="{EA0C377F-0039-51DC-44A2-1103868809B6}"/>
          </ac:picMkLst>
        </pc:picChg>
      </pc:sldChg>
      <pc:sldChg chg="addSp delSp modSp mod">
        <pc:chgData name="Karie Badgley" userId="b4f8e8f0-768a-4c4d-8c92-05cce6de7a1b" providerId="ADAL" clId="{B399328C-0EBD-41C7-87C0-5CAD4CA295D0}" dt="2026-07-29T13:19:01.303" v="1838" actId="478"/>
        <pc:sldMkLst>
          <pc:docMk/>
          <pc:sldMk cId="3983846504" sldId="437"/>
        </pc:sldMkLst>
        <pc:spChg chg="mod">
          <ac:chgData name="Karie Badgley" userId="b4f8e8f0-768a-4c4d-8c92-05cce6de7a1b" providerId="ADAL" clId="{B399328C-0EBD-41C7-87C0-5CAD4CA295D0}" dt="2026-07-29T13:13:14.740" v="1757" actId="1035"/>
          <ac:spMkLst>
            <pc:docMk/>
            <pc:sldMk cId="3983846504" sldId="437"/>
            <ac:spMk id="2" creationId="{C2DFFFBE-1302-C8C0-B76B-D139CFE37E18}"/>
          </ac:spMkLst>
        </pc:spChg>
        <pc:spChg chg="mod">
          <ac:chgData name="Karie Badgley" userId="b4f8e8f0-768a-4c4d-8c92-05cce6de7a1b" providerId="ADAL" clId="{B399328C-0EBD-41C7-87C0-5CAD4CA295D0}" dt="2026-07-29T13:13:30.198" v="1761" actId="1076"/>
          <ac:spMkLst>
            <pc:docMk/>
            <pc:sldMk cId="3983846504" sldId="437"/>
            <ac:spMk id="5" creationId="{865B18C6-CE48-707D-5D26-9BF5A6CD131A}"/>
          </ac:spMkLst>
        </pc:spChg>
        <pc:spChg chg="mod">
          <ac:chgData name="Karie Badgley" userId="b4f8e8f0-768a-4c4d-8c92-05cce6de7a1b" providerId="ADAL" clId="{B399328C-0EBD-41C7-87C0-5CAD4CA295D0}" dt="2026-07-29T13:13:14.740" v="1757" actId="1035"/>
          <ac:spMkLst>
            <pc:docMk/>
            <pc:sldMk cId="3983846504" sldId="437"/>
            <ac:spMk id="6" creationId="{5CE6E40B-CCB0-4B87-9B1C-C11B1233FFA5}"/>
          </ac:spMkLst>
        </pc:spChg>
        <pc:spChg chg="mod">
          <ac:chgData name="Karie Badgley" userId="b4f8e8f0-768a-4c4d-8c92-05cce6de7a1b" providerId="ADAL" clId="{B399328C-0EBD-41C7-87C0-5CAD4CA295D0}" dt="2026-07-29T13:13:21.974" v="1758" actId="1076"/>
          <ac:spMkLst>
            <pc:docMk/>
            <pc:sldMk cId="3983846504" sldId="437"/>
            <ac:spMk id="10" creationId="{A9F05AC7-F710-0946-3052-1BCCF74091D7}"/>
          </ac:spMkLst>
        </pc:spChg>
        <pc:spChg chg="add del mod">
          <ac:chgData name="Karie Badgley" userId="b4f8e8f0-768a-4c4d-8c92-05cce6de7a1b" providerId="ADAL" clId="{B399328C-0EBD-41C7-87C0-5CAD4CA295D0}" dt="2026-07-29T13:19:01.303" v="1838" actId="478"/>
          <ac:spMkLst>
            <pc:docMk/>
            <pc:sldMk cId="3983846504" sldId="437"/>
            <ac:spMk id="14" creationId="{789DA10B-9457-409B-3984-7B6301D92329}"/>
          </ac:spMkLst>
        </pc:spChg>
      </pc:sldChg>
      <pc:sldChg chg="addSp delSp modSp mod">
        <pc:chgData name="Karie Badgley" userId="b4f8e8f0-768a-4c4d-8c92-05cce6de7a1b" providerId="ADAL" clId="{B399328C-0EBD-41C7-87C0-5CAD4CA295D0}" dt="2026-07-29T13:00:09.785" v="1609" actId="13926"/>
        <pc:sldMkLst>
          <pc:docMk/>
          <pc:sldMk cId="1444505092" sldId="438"/>
        </pc:sldMkLst>
        <pc:spChg chg="mod">
          <ac:chgData name="Karie Badgley" userId="b4f8e8f0-768a-4c4d-8c92-05cce6de7a1b" providerId="ADAL" clId="{B399328C-0EBD-41C7-87C0-5CAD4CA295D0}" dt="2026-07-29T12:53:35.082" v="1482" actId="20577"/>
          <ac:spMkLst>
            <pc:docMk/>
            <pc:sldMk cId="1444505092" sldId="438"/>
            <ac:spMk id="2" creationId="{322E68DA-D1F3-C030-917E-A5B73A302795}"/>
          </ac:spMkLst>
        </pc:spChg>
        <pc:spChg chg="mod">
          <ac:chgData name="Karie Badgley" userId="b4f8e8f0-768a-4c4d-8c92-05cce6de7a1b" providerId="ADAL" clId="{B399328C-0EBD-41C7-87C0-5CAD4CA295D0}" dt="2026-07-29T13:00:09.785" v="1609" actId="13926"/>
          <ac:spMkLst>
            <pc:docMk/>
            <pc:sldMk cId="1444505092" sldId="438"/>
            <ac:spMk id="3" creationId="{1AD9F693-3ABB-C8AB-2494-D0F8C0ECC385}"/>
          </ac:spMkLst>
        </pc:spChg>
        <pc:spChg chg="del">
          <ac:chgData name="Karie Badgley" userId="b4f8e8f0-768a-4c4d-8c92-05cce6de7a1b" providerId="ADAL" clId="{B399328C-0EBD-41C7-87C0-5CAD4CA295D0}" dt="2026-07-29T12:51:19.031" v="1435" actId="478"/>
          <ac:spMkLst>
            <pc:docMk/>
            <pc:sldMk cId="1444505092" sldId="438"/>
            <ac:spMk id="16" creationId="{E2293D9A-561A-46A0-239D-ACDDCE8191CB}"/>
          </ac:spMkLst>
        </pc:spChg>
        <pc:spChg chg="add mod">
          <ac:chgData name="Karie Badgley" userId="b4f8e8f0-768a-4c4d-8c92-05cce6de7a1b" providerId="ADAL" clId="{B399328C-0EBD-41C7-87C0-5CAD4CA295D0}" dt="2026-07-29T12:59:37.149" v="1598" actId="1076"/>
          <ac:spMkLst>
            <pc:docMk/>
            <pc:sldMk cId="1444505092" sldId="438"/>
            <ac:spMk id="18" creationId="{71F49D80-A723-9132-9DB7-73DE30839329}"/>
          </ac:spMkLst>
        </pc:spChg>
        <pc:spChg chg="add mod">
          <ac:chgData name="Karie Badgley" userId="b4f8e8f0-768a-4c4d-8c92-05cce6de7a1b" providerId="ADAL" clId="{B399328C-0EBD-41C7-87C0-5CAD4CA295D0}" dt="2026-07-29T12:59:17.860" v="1588" actId="1076"/>
          <ac:spMkLst>
            <pc:docMk/>
            <pc:sldMk cId="1444505092" sldId="438"/>
            <ac:spMk id="22" creationId="{F3620F3B-80B4-A23C-158B-5CC179BC7C0E}"/>
          </ac:spMkLst>
        </pc:spChg>
        <pc:picChg chg="add mod">
          <ac:chgData name="Karie Badgley" userId="b4f8e8f0-768a-4c4d-8c92-05cce6de7a1b" providerId="ADAL" clId="{B399328C-0EBD-41C7-87C0-5CAD4CA295D0}" dt="2026-07-29T12:59:55.457" v="1600" actId="14100"/>
          <ac:picMkLst>
            <pc:docMk/>
            <pc:sldMk cId="1444505092" sldId="438"/>
            <ac:picMk id="7" creationId="{6ADFC3F0-9840-EBB2-50ED-77D4F1E98ED0}"/>
          </ac:picMkLst>
        </pc:picChg>
        <pc:picChg chg="del mod">
          <ac:chgData name="Karie Badgley" userId="b4f8e8f0-768a-4c4d-8c92-05cce6de7a1b" providerId="ADAL" clId="{B399328C-0EBD-41C7-87C0-5CAD4CA295D0}" dt="2026-07-29T12:43:43.636" v="1364" actId="478"/>
          <ac:picMkLst>
            <pc:docMk/>
            <pc:sldMk cId="1444505092" sldId="438"/>
            <ac:picMk id="8" creationId="{23D17637-C93E-99EB-FB35-72BD4134BD81}"/>
          </ac:picMkLst>
        </pc:picChg>
        <pc:picChg chg="mod">
          <ac:chgData name="Karie Badgley" userId="b4f8e8f0-768a-4c4d-8c92-05cce6de7a1b" providerId="ADAL" clId="{B399328C-0EBD-41C7-87C0-5CAD4CA295D0}" dt="2026-07-29T12:59:57.811" v="1606" actId="1036"/>
          <ac:picMkLst>
            <pc:docMk/>
            <pc:sldMk cId="1444505092" sldId="438"/>
            <ac:picMk id="10" creationId="{C74359F2-1D49-25C7-08D6-D7FE7F0E7449}"/>
          </ac:picMkLst>
        </pc:picChg>
        <pc:picChg chg="add del mod">
          <ac:chgData name="Karie Badgley" userId="b4f8e8f0-768a-4c4d-8c92-05cce6de7a1b" providerId="ADAL" clId="{B399328C-0EBD-41C7-87C0-5CAD4CA295D0}" dt="2026-07-29T12:50:49.740" v="1422" actId="478"/>
          <ac:picMkLst>
            <pc:docMk/>
            <pc:sldMk cId="1444505092" sldId="438"/>
            <ac:picMk id="11" creationId="{51B7A018-D0A5-C54E-1168-C1DA33D8883C}"/>
          </ac:picMkLst>
        </pc:picChg>
        <pc:picChg chg="del">
          <ac:chgData name="Karie Badgley" userId="b4f8e8f0-768a-4c4d-8c92-05cce6de7a1b" providerId="ADAL" clId="{B399328C-0EBD-41C7-87C0-5CAD4CA295D0}" dt="2026-07-29T12:51:13.832" v="1433" actId="478"/>
          <ac:picMkLst>
            <pc:docMk/>
            <pc:sldMk cId="1444505092" sldId="438"/>
            <ac:picMk id="12" creationId="{B59F273E-D827-3748-2CB1-F1D9B461E585}"/>
          </ac:picMkLst>
        </pc:picChg>
        <pc:picChg chg="del">
          <ac:chgData name="Karie Badgley" userId="b4f8e8f0-768a-4c4d-8c92-05cce6de7a1b" providerId="ADAL" clId="{B399328C-0EBD-41C7-87C0-5CAD4CA295D0}" dt="2026-07-29T12:51:15.563" v="1434" actId="478"/>
          <ac:picMkLst>
            <pc:docMk/>
            <pc:sldMk cId="1444505092" sldId="438"/>
            <ac:picMk id="14" creationId="{4B02992A-260E-94FC-5837-2F5E6704E761}"/>
          </ac:picMkLst>
        </pc:picChg>
        <pc:picChg chg="add mod">
          <ac:chgData name="Karie Badgley" userId="b4f8e8f0-768a-4c4d-8c92-05cce6de7a1b" providerId="ADAL" clId="{B399328C-0EBD-41C7-87C0-5CAD4CA295D0}" dt="2026-07-29T12:59:43.029" v="1599" actId="14100"/>
          <ac:picMkLst>
            <pc:docMk/>
            <pc:sldMk cId="1444505092" sldId="438"/>
            <ac:picMk id="15" creationId="{E607266C-4975-3E2B-730E-32850C9A24AF}"/>
          </ac:picMkLst>
        </pc:picChg>
        <pc:picChg chg="add mod ord">
          <ac:chgData name="Karie Badgley" userId="b4f8e8f0-768a-4c4d-8c92-05cce6de7a1b" providerId="ADAL" clId="{B399328C-0EBD-41C7-87C0-5CAD4CA295D0}" dt="2026-07-29T13:00:03.776" v="1608" actId="171"/>
          <ac:picMkLst>
            <pc:docMk/>
            <pc:sldMk cId="1444505092" sldId="438"/>
            <ac:picMk id="20" creationId="{B62BF0AD-4F8B-CD78-1751-D9A67DC339DC}"/>
          </ac:picMkLst>
        </pc:picChg>
      </pc:sldChg>
      <pc:sldChg chg="addSp delSp modSp mod">
        <pc:chgData name="Karie Badgley" userId="b4f8e8f0-768a-4c4d-8c92-05cce6de7a1b" providerId="ADAL" clId="{B399328C-0EBD-41C7-87C0-5CAD4CA295D0}" dt="2026-07-29T11:52:06.256" v="734" actId="1076"/>
        <pc:sldMkLst>
          <pc:docMk/>
          <pc:sldMk cId="550225166" sldId="439"/>
        </pc:sldMkLst>
        <pc:spChg chg="mod">
          <ac:chgData name="Karie Badgley" userId="b4f8e8f0-768a-4c4d-8c92-05cce6de7a1b" providerId="ADAL" clId="{B399328C-0EBD-41C7-87C0-5CAD4CA295D0}" dt="2026-07-29T05:20:18.711" v="335" actId="20577"/>
          <ac:spMkLst>
            <pc:docMk/>
            <pc:sldMk cId="550225166" sldId="439"/>
            <ac:spMk id="2" creationId="{207CFCE1-F911-8BEB-61A3-BC913021E699}"/>
          </ac:spMkLst>
        </pc:spChg>
        <pc:spChg chg="del">
          <ac:chgData name="Karie Badgley" userId="b4f8e8f0-768a-4c4d-8c92-05cce6de7a1b" providerId="ADAL" clId="{B399328C-0EBD-41C7-87C0-5CAD4CA295D0}" dt="2026-07-29T05:15:07.114" v="264" actId="478"/>
          <ac:spMkLst>
            <pc:docMk/>
            <pc:sldMk cId="550225166" sldId="439"/>
            <ac:spMk id="8" creationId="{17504637-FBD0-7946-0A0B-5768446466D5}"/>
          </ac:spMkLst>
        </pc:spChg>
        <pc:spChg chg="mod">
          <ac:chgData name="Karie Badgley" userId="b4f8e8f0-768a-4c4d-8c92-05cce6de7a1b" providerId="ADAL" clId="{B399328C-0EBD-41C7-87C0-5CAD4CA295D0}" dt="2026-07-29T11:51:42.770" v="720" actId="1035"/>
          <ac:spMkLst>
            <pc:docMk/>
            <pc:sldMk cId="550225166" sldId="439"/>
            <ac:spMk id="12" creationId="{137659F5-74D3-D4A8-37C9-93E0D95DC9DD}"/>
          </ac:spMkLst>
        </pc:spChg>
        <pc:spChg chg="mod">
          <ac:chgData name="Karie Badgley" userId="b4f8e8f0-768a-4c4d-8c92-05cce6de7a1b" providerId="ADAL" clId="{B399328C-0EBD-41C7-87C0-5CAD4CA295D0}" dt="2026-07-29T11:51:49.574" v="732" actId="1035"/>
          <ac:spMkLst>
            <pc:docMk/>
            <pc:sldMk cId="550225166" sldId="439"/>
            <ac:spMk id="14" creationId="{F378FE7F-821B-CFCC-B182-E895144CA585}"/>
          </ac:spMkLst>
        </pc:spChg>
        <pc:spChg chg="add del mod">
          <ac:chgData name="Karie Badgley" userId="b4f8e8f0-768a-4c4d-8c92-05cce6de7a1b" providerId="ADAL" clId="{B399328C-0EBD-41C7-87C0-5CAD4CA295D0}" dt="2026-07-29T05:19:22.534" v="331" actId="478"/>
          <ac:spMkLst>
            <pc:docMk/>
            <pc:sldMk cId="550225166" sldId="439"/>
            <ac:spMk id="19" creationId="{5D5DA88E-708F-F65D-7D57-9FFA6BF72A60}"/>
          </ac:spMkLst>
        </pc:spChg>
        <pc:grpChg chg="mod">
          <ac:chgData name="Karie Badgley" userId="b4f8e8f0-768a-4c4d-8c92-05cce6de7a1b" providerId="ADAL" clId="{B399328C-0EBD-41C7-87C0-5CAD4CA295D0}" dt="2026-07-29T05:20:53.652" v="342" actId="1076"/>
          <ac:grpSpMkLst>
            <pc:docMk/>
            <pc:sldMk cId="550225166" sldId="439"/>
            <ac:grpSpMk id="7" creationId="{F099E3EA-4CC7-ED69-E87D-E1189E3659EF}"/>
          </ac:grpSpMkLst>
        </pc:grpChg>
        <pc:picChg chg="del">
          <ac:chgData name="Karie Badgley" userId="b4f8e8f0-768a-4c4d-8c92-05cce6de7a1b" providerId="ADAL" clId="{B399328C-0EBD-41C7-87C0-5CAD4CA295D0}" dt="2026-07-29T05:15:02.956" v="263" actId="478"/>
          <ac:picMkLst>
            <pc:docMk/>
            <pc:sldMk cId="550225166" sldId="439"/>
            <ac:picMk id="6" creationId="{33D7D828-0774-5100-340D-889DECAC5EDC}"/>
          </ac:picMkLst>
        </pc:picChg>
        <pc:picChg chg="mod">
          <ac:chgData name="Karie Badgley" userId="b4f8e8f0-768a-4c4d-8c92-05cce6de7a1b" providerId="ADAL" clId="{B399328C-0EBD-41C7-87C0-5CAD4CA295D0}" dt="2026-07-29T11:51:42.770" v="720" actId="1035"/>
          <ac:picMkLst>
            <pc:docMk/>
            <pc:sldMk cId="550225166" sldId="439"/>
            <ac:picMk id="10" creationId="{223473AA-0235-0543-C78A-31CFF800763A}"/>
          </ac:picMkLst>
        </pc:picChg>
        <pc:picChg chg="add mod ord">
          <ac:chgData name="Karie Badgley" userId="b4f8e8f0-768a-4c4d-8c92-05cce6de7a1b" providerId="ADAL" clId="{B399328C-0EBD-41C7-87C0-5CAD4CA295D0}" dt="2026-07-29T05:20:59.869" v="345" actId="171"/>
          <ac:picMkLst>
            <pc:docMk/>
            <pc:sldMk cId="550225166" sldId="439"/>
            <ac:picMk id="15" creationId="{C25C94D3-C204-FF14-D6FB-03BE3C1FCAE4}"/>
          </ac:picMkLst>
        </pc:picChg>
        <pc:picChg chg="mod">
          <ac:chgData name="Karie Badgley" userId="b4f8e8f0-768a-4c4d-8c92-05cce6de7a1b" providerId="ADAL" clId="{B399328C-0EBD-41C7-87C0-5CAD4CA295D0}" dt="2026-07-29T11:51:49.574" v="732" actId="1035"/>
          <ac:picMkLst>
            <pc:docMk/>
            <pc:sldMk cId="550225166" sldId="439"/>
            <ac:picMk id="16" creationId="{59443FC0-7227-4349-5BCA-703A428772BE}"/>
          </ac:picMkLst>
        </pc:picChg>
        <pc:picChg chg="del">
          <ac:chgData name="Karie Badgley" userId="b4f8e8f0-768a-4c4d-8c92-05cce6de7a1b" providerId="ADAL" clId="{B399328C-0EBD-41C7-87C0-5CAD4CA295D0}" dt="2026-07-29T05:15:31.694" v="267" actId="478"/>
          <ac:picMkLst>
            <pc:docMk/>
            <pc:sldMk cId="550225166" sldId="439"/>
            <ac:picMk id="18" creationId="{EE0B7FAF-7D62-E361-533B-65C3A8BB053C}"/>
          </ac:picMkLst>
        </pc:picChg>
        <pc:picChg chg="del">
          <ac:chgData name="Karie Badgley" userId="b4f8e8f0-768a-4c4d-8c92-05cce6de7a1b" providerId="ADAL" clId="{B399328C-0EBD-41C7-87C0-5CAD4CA295D0}" dt="2026-07-29T05:15:26.908" v="265" actId="478"/>
          <ac:picMkLst>
            <pc:docMk/>
            <pc:sldMk cId="550225166" sldId="439"/>
            <ac:picMk id="20" creationId="{2D447867-85B4-DFD4-EC1D-96897AFE1F6B}"/>
          </ac:picMkLst>
        </pc:picChg>
        <pc:picChg chg="del">
          <ac:chgData name="Karie Badgley" userId="b4f8e8f0-768a-4c4d-8c92-05cce6de7a1b" providerId="ADAL" clId="{B399328C-0EBD-41C7-87C0-5CAD4CA295D0}" dt="2026-07-29T05:15:28.962" v="266" actId="478"/>
          <ac:picMkLst>
            <pc:docMk/>
            <pc:sldMk cId="550225166" sldId="439"/>
            <ac:picMk id="22" creationId="{79AEC2C9-4A8E-2BBD-3811-7149129C8674}"/>
          </ac:picMkLst>
        </pc:picChg>
        <pc:picChg chg="add mod">
          <ac:chgData name="Karie Badgley" userId="b4f8e8f0-768a-4c4d-8c92-05cce6de7a1b" providerId="ADAL" clId="{B399328C-0EBD-41C7-87C0-5CAD4CA295D0}" dt="2026-07-29T11:52:06.256" v="734" actId="1076"/>
          <ac:picMkLst>
            <pc:docMk/>
            <pc:sldMk cId="550225166" sldId="439"/>
            <ac:picMk id="23" creationId="{147BF8B3-C102-B353-63DC-BF17E21A46E3}"/>
          </ac:picMkLst>
        </pc:picChg>
      </pc:sldChg>
      <pc:sldChg chg="del">
        <pc:chgData name="Karie Badgley" userId="b4f8e8f0-768a-4c4d-8c92-05cce6de7a1b" providerId="ADAL" clId="{B399328C-0EBD-41C7-87C0-5CAD4CA295D0}" dt="2026-07-29T11:57:50.186" v="746" actId="47"/>
        <pc:sldMkLst>
          <pc:docMk/>
          <pc:sldMk cId="2550475493" sldId="443"/>
        </pc:sldMkLst>
      </pc:sldChg>
      <pc:sldChg chg="modSp del mod">
        <pc:chgData name="Karie Badgley" userId="b4f8e8f0-768a-4c4d-8c92-05cce6de7a1b" providerId="ADAL" clId="{B399328C-0EBD-41C7-87C0-5CAD4CA295D0}" dt="2026-07-29T05:43:04.058" v="436" actId="47"/>
        <pc:sldMkLst>
          <pc:docMk/>
          <pc:sldMk cId="3759304247" sldId="444"/>
        </pc:sldMkLst>
        <pc:spChg chg="mod">
          <ac:chgData name="Karie Badgley" userId="b4f8e8f0-768a-4c4d-8c92-05cce6de7a1b" providerId="ADAL" clId="{B399328C-0EBD-41C7-87C0-5CAD4CA295D0}" dt="2026-07-29T05:23:17.502" v="386" actId="20577"/>
          <ac:spMkLst>
            <pc:docMk/>
            <pc:sldMk cId="3759304247" sldId="444"/>
            <ac:spMk id="2" creationId="{C97825D6-DC4A-6DD5-9E7D-C48A19FC39C7}"/>
          </ac:spMkLst>
        </pc:spChg>
      </pc:sldChg>
      <pc:sldChg chg="addSp modSp new mod">
        <pc:chgData name="Karie Badgley" userId="b4f8e8f0-768a-4c4d-8c92-05cce6de7a1b" providerId="ADAL" clId="{B399328C-0EBD-41C7-87C0-5CAD4CA295D0}" dt="2026-07-29T04:23:24.624" v="113" actId="404"/>
        <pc:sldMkLst>
          <pc:docMk/>
          <pc:sldMk cId="2558254038" sldId="445"/>
        </pc:sldMkLst>
        <pc:spChg chg="mod">
          <ac:chgData name="Karie Badgley" userId="b4f8e8f0-768a-4c4d-8c92-05cce6de7a1b" providerId="ADAL" clId="{B399328C-0EBD-41C7-87C0-5CAD4CA295D0}" dt="2026-07-29T04:17:38.912" v="70" actId="404"/>
          <ac:spMkLst>
            <pc:docMk/>
            <pc:sldMk cId="2558254038" sldId="445"/>
            <ac:spMk id="3" creationId="{69460D1B-1EE9-4D09-529B-C560F3BD3DB5}"/>
          </ac:spMkLst>
        </pc:spChg>
        <pc:spChg chg="add mod">
          <ac:chgData name="Karie Badgley" userId="b4f8e8f0-768a-4c4d-8c92-05cce6de7a1b" providerId="ADAL" clId="{B399328C-0EBD-41C7-87C0-5CAD4CA295D0}" dt="2026-07-29T04:19:16.787" v="93" actId="2085"/>
          <ac:spMkLst>
            <pc:docMk/>
            <pc:sldMk cId="2558254038" sldId="445"/>
            <ac:spMk id="9" creationId="{C3CB842E-AC3D-3E2D-C286-9A0D8FED857C}"/>
          </ac:spMkLst>
        </pc:spChg>
        <pc:spChg chg="add mod">
          <ac:chgData name="Karie Badgley" userId="b4f8e8f0-768a-4c4d-8c92-05cce6de7a1b" providerId="ADAL" clId="{B399328C-0EBD-41C7-87C0-5CAD4CA295D0}" dt="2026-07-29T04:23:24.624" v="113" actId="404"/>
          <ac:spMkLst>
            <pc:docMk/>
            <pc:sldMk cId="2558254038" sldId="445"/>
            <ac:spMk id="11" creationId="{D97578C3-0484-C467-C626-27DC1796BF71}"/>
          </ac:spMkLst>
        </pc:spChg>
        <pc:picChg chg="add mod modCrop">
          <ac:chgData name="Karie Badgley" userId="b4f8e8f0-768a-4c4d-8c92-05cce6de7a1b" providerId="ADAL" clId="{B399328C-0EBD-41C7-87C0-5CAD4CA295D0}" dt="2026-07-29T04:19:00.235" v="90" actId="1036"/>
          <ac:picMkLst>
            <pc:docMk/>
            <pc:sldMk cId="2558254038" sldId="445"/>
            <ac:picMk id="6" creationId="{3A992069-8D9F-6F0F-0923-A0A72564F9B7}"/>
          </ac:picMkLst>
        </pc:picChg>
        <pc:picChg chg="add mod">
          <ac:chgData name="Karie Badgley" userId="b4f8e8f0-768a-4c4d-8c92-05cce6de7a1b" providerId="ADAL" clId="{B399328C-0EBD-41C7-87C0-5CAD4CA295D0}" dt="2026-07-29T04:18:43.077" v="76" actId="14100"/>
          <ac:picMkLst>
            <pc:docMk/>
            <pc:sldMk cId="2558254038" sldId="445"/>
            <ac:picMk id="8" creationId="{6E0A74C7-44BF-25BC-A3F3-202EAF17F8DF}"/>
          </ac:picMkLst>
        </pc:picChg>
      </pc:sldChg>
      <pc:sldChg chg="addSp modSp new del mod">
        <pc:chgData name="Karie Badgley" userId="b4f8e8f0-768a-4c4d-8c92-05cce6de7a1b" providerId="ADAL" clId="{B399328C-0EBD-41C7-87C0-5CAD4CA295D0}" dt="2026-07-29T15:03:49.942" v="1847" actId="47"/>
        <pc:sldMkLst>
          <pc:docMk/>
          <pc:sldMk cId="2863271312" sldId="446"/>
        </pc:sldMkLst>
        <pc:picChg chg="add mod">
          <ac:chgData name="Karie Badgley" userId="b4f8e8f0-768a-4c4d-8c92-05cce6de7a1b" providerId="ADAL" clId="{B399328C-0EBD-41C7-87C0-5CAD4CA295D0}" dt="2026-07-29T12:43:25.213" v="1363" actId="1076"/>
          <ac:picMkLst>
            <pc:docMk/>
            <pc:sldMk cId="2863271312" sldId="446"/>
            <ac:picMk id="6" creationId="{5C8C1153-D7F0-1674-1E7F-F00199D34BD7}"/>
          </ac:picMkLst>
        </pc:picChg>
      </pc:sldChg>
      <pc:sldChg chg="delSp modSp add del mod">
        <pc:chgData name="Karie Badgley" userId="b4f8e8f0-768a-4c4d-8c92-05cce6de7a1b" providerId="ADAL" clId="{B399328C-0EBD-41C7-87C0-5CAD4CA295D0}" dt="2026-07-29T12:39:17.918" v="1348" actId="47"/>
        <pc:sldMkLst>
          <pc:docMk/>
          <pc:sldMk cId="3508169041" sldId="446"/>
        </pc:sldMkLst>
        <pc:picChg chg="del mod">
          <ac:chgData name="Karie Badgley" userId="b4f8e8f0-768a-4c4d-8c92-05cce6de7a1b" providerId="ADAL" clId="{B399328C-0EBD-41C7-87C0-5CAD4CA295D0}" dt="2026-07-29T12:39:13.826" v="1347" actId="478"/>
          <ac:picMkLst>
            <pc:docMk/>
            <pc:sldMk cId="3508169041" sldId="446"/>
            <ac:picMk id="7" creationId="{4326F017-10B8-42AA-DA7B-04A39E5AF6C0}"/>
          </ac:picMkLst>
        </pc:picChg>
        <pc:picChg chg="del mod">
          <ac:chgData name="Karie Badgley" userId="b4f8e8f0-768a-4c4d-8c92-05cce6de7a1b" providerId="ADAL" clId="{B399328C-0EBD-41C7-87C0-5CAD4CA295D0}" dt="2026-07-29T12:38:39.428" v="1343" actId="478"/>
          <ac:picMkLst>
            <pc:docMk/>
            <pc:sldMk cId="3508169041" sldId="446"/>
            <ac:picMk id="9" creationId="{BA39BC2D-7BDE-763A-55A1-641E7AF7160D}"/>
          </ac:picMkLst>
        </pc:picChg>
      </pc:sldChg>
      <pc:sldChg chg="new del">
        <pc:chgData name="Karie Badgley" userId="b4f8e8f0-768a-4c4d-8c92-05cce6de7a1b" providerId="ADAL" clId="{B399328C-0EBD-41C7-87C0-5CAD4CA295D0}" dt="2026-07-29T12:56:37.503" v="1493" actId="680"/>
        <pc:sldMkLst>
          <pc:docMk/>
          <pc:sldMk cId="2725337098" sldId="44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bird\Documents\0presentations\Field%20vs%20time\Field%20vs%20Bor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124123725040698"/>
          <c:y val="4.7360015241455659E-2"/>
          <c:w val="0.83806787600916977"/>
          <c:h val="0.74106594930509029"/>
        </c:manualLayout>
      </c:layout>
      <c:scatterChart>
        <c:scatterStyle val="lineMarker"/>
        <c:varyColors val="0"/>
        <c:ser>
          <c:idx val="0"/>
          <c:order val="0"/>
          <c:tx>
            <c:strRef>
              <c:f>'Axions HTS'!$C$33</c:f>
              <c:strCache>
                <c:ptCount val="1"/>
                <c:pt idx="0">
                  <c:v>HTS (T)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xVal>
            <c:numRef>
              <c:f>'Axions HTS'!$B$34:$B$56</c:f>
              <c:numCache>
                <c:formatCode>General</c:formatCode>
                <c:ptCount val="23"/>
                <c:pt idx="0">
                  <c:v>3.4000000000000002E-2</c:v>
                </c:pt>
                <c:pt idx="1">
                  <c:v>3.4000000000000002E-2</c:v>
                </c:pt>
                <c:pt idx="2">
                  <c:v>7.4999999999999997E-2</c:v>
                </c:pt>
                <c:pt idx="3">
                  <c:v>7.4999999999999997E-2</c:v>
                </c:pt>
                <c:pt idx="4">
                  <c:v>7.4999999999999997E-2</c:v>
                </c:pt>
                <c:pt idx="5">
                  <c:v>0.11</c:v>
                </c:pt>
                <c:pt idx="6">
                  <c:v>0.7</c:v>
                </c:pt>
                <c:pt idx="7">
                  <c:v>1.1000000000000001</c:v>
                </c:pt>
                <c:pt idx="8">
                  <c:v>0.6</c:v>
                </c:pt>
                <c:pt idx="9">
                  <c:v>0.3</c:v>
                </c:pt>
                <c:pt idx="10">
                  <c:v>1.8</c:v>
                </c:pt>
                <c:pt idx="11">
                  <c:v>0.6</c:v>
                </c:pt>
                <c:pt idx="12">
                  <c:v>2.6</c:v>
                </c:pt>
                <c:pt idx="13">
                  <c:v>0.53</c:v>
                </c:pt>
                <c:pt idx="14">
                  <c:v>0.88</c:v>
                </c:pt>
                <c:pt idx="15">
                  <c:v>0.9</c:v>
                </c:pt>
                <c:pt idx="16">
                  <c:v>0.65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0.68</c:v>
                </c:pt>
                <c:pt idx="22">
                  <c:v>6</c:v>
                </c:pt>
              </c:numCache>
            </c:numRef>
          </c:xVal>
          <c:yVal>
            <c:numRef>
              <c:f>'Axions HTS'!$C$34:$C$56</c:f>
              <c:numCache>
                <c:formatCode>General</c:formatCode>
                <c:ptCount val="23"/>
                <c:pt idx="1">
                  <c:v>32</c:v>
                </c:pt>
                <c:pt idx="2">
                  <c:v>28.2</c:v>
                </c:pt>
                <c:pt idx="3">
                  <c:v>25.8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643-460B-B0CA-B435E0AB989E}"/>
            </c:ext>
          </c:extLst>
        </c:ser>
        <c:ser>
          <c:idx val="1"/>
          <c:order val="1"/>
          <c:tx>
            <c:strRef>
              <c:f>'Axions HTS'!$D$33</c:f>
              <c:strCache>
                <c:ptCount val="1"/>
                <c:pt idx="0">
                  <c:v>HTS Dev (T)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noFill/>
              <a:ln w="9525">
                <a:solidFill>
                  <a:srgbClr val="00B050"/>
                </a:solidFill>
              </a:ln>
              <a:effectLst/>
            </c:spPr>
          </c:marker>
          <c:xVal>
            <c:numRef>
              <c:f>'Axions HTS'!$B$34:$B$56</c:f>
              <c:numCache>
                <c:formatCode>General</c:formatCode>
                <c:ptCount val="23"/>
                <c:pt idx="0">
                  <c:v>3.4000000000000002E-2</c:v>
                </c:pt>
                <c:pt idx="1">
                  <c:v>3.4000000000000002E-2</c:v>
                </c:pt>
                <c:pt idx="2">
                  <c:v>7.4999999999999997E-2</c:v>
                </c:pt>
                <c:pt idx="3">
                  <c:v>7.4999999999999997E-2</c:v>
                </c:pt>
                <c:pt idx="4">
                  <c:v>7.4999999999999997E-2</c:v>
                </c:pt>
                <c:pt idx="5">
                  <c:v>0.11</c:v>
                </c:pt>
                <c:pt idx="6">
                  <c:v>0.7</c:v>
                </c:pt>
                <c:pt idx="7">
                  <c:v>1.1000000000000001</c:v>
                </c:pt>
                <c:pt idx="8">
                  <c:v>0.6</c:v>
                </c:pt>
                <c:pt idx="9">
                  <c:v>0.3</c:v>
                </c:pt>
                <c:pt idx="10">
                  <c:v>1.8</c:v>
                </c:pt>
                <c:pt idx="11">
                  <c:v>0.6</c:v>
                </c:pt>
                <c:pt idx="12">
                  <c:v>2.6</c:v>
                </c:pt>
                <c:pt idx="13">
                  <c:v>0.53</c:v>
                </c:pt>
                <c:pt idx="14">
                  <c:v>0.88</c:v>
                </c:pt>
                <c:pt idx="15">
                  <c:v>0.9</c:v>
                </c:pt>
                <c:pt idx="16">
                  <c:v>0.65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0.68</c:v>
                </c:pt>
                <c:pt idx="22">
                  <c:v>6</c:v>
                </c:pt>
              </c:numCache>
            </c:numRef>
          </c:xVal>
          <c:yVal>
            <c:numRef>
              <c:f>'Axions HTS'!$D$34:$D$56</c:f>
              <c:numCache>
                <c:formatCode>General</c:formatCode>
                <c:ptCount val="23"/>
                <c:pt idx="0">
                  <c:v>40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E643-460B-B0CA-B435E0AB989E}"/>
            </c:ext>
          </c:extLst>
        </c:ser>
        <c:ser>
          <c:idx val="2"/>
          <c:order val="2"/>
          <c:tx>
            <c:strRef>
              <c:f>'Axions HTS'!$E$33</c:f>
              <c:strCache>
                <c:ptCount val="1"/>
                <c:pt idx="0">
                  <c:v>LTS (T)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000FF"/>
              </a:solidFill>
              <a:ln w="9525">
                <a:solidFill>
                  <a:srgbClr val="0000FF"/>
                </a:solidFill>
              </a:ln>
              <a:effectLst/>
            </c:spPr>
          </c:marker>
          <c:xVal>
            <c:numRef>
              <c:f>'Axions HTS'!$B$34:$B$56</c:f>
              <c:numCache>
                <c:formatCode>General</c:formatCode>
                <c:ptCount val="23"/>
                <c:pt idx="0">
                  <c:v>3.4000000000000002E-2</c:v>
                </c:pt>
                <c:pt idx="1">
                  <c:v>3.4000000000000002E-2</c:v>
                </c:pt>
                <c:pt idx="2">
                  <c:v>7.4999999999999997E-2</c:v>
                </c:pt>
                <c:pt idx="3">
                  <c:v>7.4999999999999997E-2</c:v>
                </c:pt>
                <c:pt idx="4">
                  <c:v>7.4999999999999997E-2</c:v>
                </c:pt>
                <c:pt idx="5">
                  <c:v>0.11</c:v>
                </c:pt>
                <c:pt idx="6">
                  <c:v>0.7</c:v>
                </c:pt>
                <c:pt idx="7">
                  <c:v>1.1000000000000001</c:v>
                </c:pt>
                <c:pt idx="8">
                  <c:v>0.6</c:v>
                </c:pt>
                <c:pt idx="9">
                  <c:v>0.3</c:v>
                </c:pt>
                <c:pt idx="10">
                  <c:v>1.8</c:v>
                </c:pt>
                <c:pt idx="11">
                  <c:v>0.6</c:v>
                </c:pt>
                <c:pt idx="12">
                  <c:v>2.6</c:v>
                </c:pt>
                <c:pt idx="13">
                  <c:v>0.53</c:v>
                </c:pt>
                <c:pt idx="14">
                  <c:v>0.88</c:v>
                </c:pt>
                <c:pt idx="15">
                  <c:v>0.9</c:v>
                </c:pt>
                <c:pt idx="16">
                  <c:v>0.65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0.68</c:v>
                </c:pt>
                <c:pt idx="22">
                  <c:v>6</c:v>
                </c:pt>
              </c:numCache>
            </c:numRef>
          </c:xVal>
          <c:yVal>
            <c:numRef>
              <c:f>'Axions HTS'!$E$34:$E$56</c:f>
              <c:numCache>
                <c:formatCode>General</c:formatCode>
                <c:ptCount val="23"/>
                <c:pt idx="4">
                  <c:v>23.5</c:v>
                </c:pt>
                <c:pt idx="5">
                  <c:v>21.1</c:v>
                </c:pt>
                <c:pt idx="6">
                  <c:v>14</c:v>
                </c:pt>
                <c:pt idx="7">
                  <c:v>11.3</c:v>
                </c:pt>
                <c:pt idx="8">
                  <c:v>13</c:v>
                </c:pt>
                <c:pt idx="9">
                  <c:v>12</c:v>
                </c:pt>
                <c:pt idx="10">
                  <c:v>9</c:v>
                </c:pt>
                <c:pt idx="13">
                  <c:v>7</c:v>
                </c:pt>
                <c:pt idx="14">
                  <c:v>10.5</c:v>
                </c:pt>
                <c:pt idx="15">
                  <c:v>9.4</c:v>
                </c:pt>
                <c:pt idx="16">
                  <c:v>9.4</c:v>
                </c:pt>
                <c:pt idx="17">
                  <c:v>7</c:v>
                </c:pt>
                <c:pt idx="18">
                  <c:v>3</c:v>
                </c:pt>
                <c:pt idx="19">
                  <c:v>1.5</c:v>
                </c:pt>
                <c:pt idx="20">
                  <c:v>11.75</c:v>
                </c:pt>
                <c:pt idx="21">
                  <c:v>11.75</c:v>
                </c:pt>
                <c:pt idx="22">
                  <c:v>3.8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E643-460B-B0CA-B435E0AB989E}"/>
            </c:ext>
          </c:extLst>
        </c:ser>
        <c:ser>
          <c:idx val="3"/>
          <c:order val="3"/>
          <c:tx>
            <c:strRef>
              <c:f>'Axions HTS'!$F$33</c:f>
              <c:strCache>
                <c:ptCount val="1"/>
                <c:pt idx="0">
                  <c:v>LTS Dev (T)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noFill/>
              <a:ln w="9525">
                <a:solidFill>
                  <a:srgbClr val="0000FF"/>
                </a:solidFill>
              </a:ln>
              <a:effectLst/>
            </c:spPr>
          </c:marker>
          <c:xVal>
            <c:numRef>
              <c:f>'Axions HTS'!$B$34:$B$56</c:f>
              <c:numCache>
                <c:formatCode>General</c:formatCode>
                <c:ptCount val="23"/>
                <c:pt idx="0">
                  <c:v>3.4000000000000002E-2</c:v>
                </c:pt>
                <c:pt idx="1">
                  <c:v>3.4000000000000002E-2</c:v>
                </c:pt>
                <c:pt idx="2">
                  <c:v>7.4999999999999997E-2</c:v>
                </c:pt>
                <c:pt idx="3">
                  <c:v>7.4999999999999997E-2</c:v>
                </c:pt>
                <c:pt idx="4">
                  <c:v>7.4999999999999997E-2</c:v>
                </c:pt>
                <c:pt idx="5">
                  <c:v>0.11</c:v>
                </c:pt>
                <c:pt idx="6">
                  <c:v>0.7</c:v>
                </c:pt>
                <c:pt idx="7">
                  <c:v>1.1000000000000001</c:v>
                </c:pt>
                <c:pt idx="8">
                  <c:v>0.6</c:v>
                </c:pt>
                <c:pt idx="9">
                  <c:v>0.3</c:v>
                </c:pt>
                <c:pt idx="10">
                  <c:v>1.8</c:v>
                </c:pt>
                <c:pt idx="11">
                  <c:v>0.6</c:v>
                </c:pt>
                <c:pt idx="12">
                  <c:v>2.6</c:v>
                </c:pt>
                <c:pt idx="13">
                  <c:v>0.53</c:v>
                </c:pt>
                <c:pt idx="14">
                  <c:v>0.88</c:v>
                </c:pt>
                <c:pt idx="15">
                  <c:v>0.9</c:v>
                </c:pt>
                <c:pt idx="16">
                  <c:v>0.65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0.68</c:v>
                </c:pt>
                <c:pt idx="22">
                  <c:v>6</c:v>
                </c:pt>
              </c:numCache>
            </c:numRef>
          </c:xVal>
          <c:yVal>
            <c:numRef>
              <c:f>'Axions HTS'!$F$34:$F$56</c:f>
              <c:numCache>
                <c:formatCode>General</c:formatCode>
                <c:ptCount val="23"/>
                <c:pt idx="11">
                  <c:v>15</c:v>
                </c:pt>
                <c:pt idx="12">
                  <c:v>11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E643-460B-B0CA-B435E0AB98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95448239"/>
        <c:axId val="1195453647"/>
      </c:scatterChart>
      <c:valAx>
        <c:axId val="1195448239"/>
        <c:scaling>
          <c:orientation val="minMax"/>
          <c:max val="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Inner Diameter of SC Coils (m)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5453647"/>
        <c:crosses val="autoZero"/>
        <c:crossBetween val="midCat"/>
      </c:valAx>
      <c:valAx>
        <c:axId val="1195453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Field (T)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544823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0765860439755937"/>
          <c:y val="5.8916241765403499E-2"/>
          <c:w val="0.33232266852719361"/>
          <c:h val="0.12763480194780077"/>
        </c:manualLayout>
      </c:layout>
      <c:overlay val="0"/>
      <c:spPr>
        <a:solidFill>
          <a:schemeClr val="bg1"/>
        </a:solidFill>
        <a:ln>
          <a:solidFill>
            <a:schemeClr val="bg1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EF2451-84DD-1F4B-8AC6-346741B30F1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986E1-723D-3E4A-B2D8-02370382B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37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Values from consolidated parameters report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B986E1-723D-3E4A-B2D8-02370382B7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849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B986E1-723D-3E4A-B2D8-02370382B7B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318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light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56F1D6D-26C8-AC5C-A07B-6930103873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2530888"/>
            <a:ext cx="10003536" cy="2388558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defRPr sz="63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Presentation title</a:t>
            </a:r>
            <a:br>
              <a:rPr lang="en-US" dirty="0"/>
            </a:br>
            <a:r>
              <a:rPr lang="en-US" dirty="0"/>
              <a:t>placeholder text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0BF925A-4769-8F5E-E189-BA9570FDBF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401" y="5115756"/>
            <a:ext cx="10003536" cy="27847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marL="11113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lang="en-US" sz="2000" b="1" i="0" kern="1200" spc="0" baseline="0" dirty="0">
                <a:solidFill>
                  <a:schemeClr val="bg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AD9049D-EF89-EE33-32BB-A63D80B3D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399" y="5394233"/>
            <a:ext cx="10003537" cy="27847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marL="0" indent="7938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lang="en-US" sz="1600" b="0" i="0" kern="1200" spc="-20" baseline="0" dirty="0">
                <a:solidFill>
                  <a:schemeClr val="bg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E7453D-6C1B-3ABD-39FF-9C11A64411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175056"/>
            <a:ext cx="10003536" cy="2363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>
            <a:noAutofit/>
          </a:bodyPr>
          <a:lstStyle>
            <a:lvl1pPr marL="0" indent="7938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lang="en-US" sz="1600" b="0" i="0" kern="1200" spc="-20" baseline="0" dirty="0">
                <a:solidFill>
                  <a:schemeClr val="bg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Month Day, Year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578A7C-428E-4D58-E4FB-CC0CFCB97EDB}"/>
              </a:ext>
            </a:extLst>
          </p:cNvPr>
          <p:cNvSpPr/>
          <p:nvPr userDrawn="1"/>
        </p:nvSpPr>
        <p:spPr>
          <a:xfrm>
            <a:off x="914399" y="2484850"/>
            <a:ext cx="139903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8D5A5C-8820-F08B-5D55-E18FD6A1FD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39AD4CB-104F-F848-16CF-DC0A0E4441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8" name="Slide Number Placeholder 9">
            <a:extLst>
              <a:ext uri="{FF2B5EF4-FFF2-40B4-BE49-F238E27FC236}">
                <a16:creationId xmlns:a16="http://schemas.microsoft.com/office/drawing/2014/main" id="{EF124446-7161-EF45-2ACA-DE7945170F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Date Placeholder 3">
            <a:extLst>
              <a:ext uri="{FF2B5EF4-FFF2-40B4-BE49-F238E27FC236}">
                <a16:creationId xmlns:a16="http://schemas.microsoft.com/office/drawing/2014/main" id="{84D92C9B-F9E4-7D13-5A3E-E118097CC4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042D7D30-F68A-3C45-AFF5-E6635D8B3D41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26" name="Footer Placeholder 8">
            <a:extLst>
              <a:ext uri="{FF2B5EF4-FFF2-40B4-BE49-F238E27FC236}">
                <a16:creationId xmlns:a16="http://schemas.microsoft.com/office/drawing/2014/main" id="{B073A463-2C5F-A69A-4FC0-6AD4C03D0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66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photo-right-2">
    <p:bg>
      <p:bgPr>
        <a:gradFill>
          <a:gsLst>
            <a:gs pos="0">
              <a:srgbClr val="000000"/>
            </a:gs>
            <a:gs pos="100000">
              <a:schemeClr val="tx1">
                <a:lumMod val="6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5C9EE9D-52D9-F737-DF6B-0633F4E723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413" r="21412" b="4016"/>
          <a:stretch/>
        </p:blipFill>
        <p:spPr>
          <a:xfrm>
            <a:off x="4103005" y="2485601"/>
            <a:ext cx="3476609" cy="4372399"/>
          </a:xfrm>
          <a:prstGeom prst="rect">
            <a:avLst/>
          </a:prstGeom>
        </p:spPr>
      </p:pic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4092E7B-EB81-9C0D-8F1F-0FB83D8AC767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3702" y="1700784"/>
            <a:ext cx="5751575" cy="4242816"/>
          </a:xfrm>
        </p:spPr>
        <p:txBody>
          <a:bodyPr>
            <a:noAutofit/>
          </a:bodyPr>
          <a:lstStyle>
            <a:lvl1pPr>
              <a:defRPr spc="-20" baseline="0">
                <a:solidFill>
                  <a:schemeClr val="bg1"/>
                </a:solidFill>
              </a:defRPr>
            </a:lvl1pPr>
            <a:lvl2pPr>
              <a:defRPr sz="1600" spc="-20" baseline="0">
                <a:solidFill>
                  <a:schemeClr val="bg1"/>
                </a:solidFill>
              </a:defRPr>
            </a:lvl2pPr>
            <a:lvl3pPr>
              <a:defRPr spc="-20" baseline="0">
                <a:solidFill>
                  <a:schemeClr val="bg1"/>
                </a:solidFill>
              </a:defRPr>
            </a:lvl3pPr>
            <a:lvl4pPr>
              <a:defRPr spc="-20" baseline="0">
                <a:solidFill>
                  <a:schemeClr val="bg1"/>
                </a:solidFill>
              </a:defRPr>
            </a:lvl4pPr>
            <a:lvl5pPr>
              <a:defRPr spc="-2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2BB331D-3283-1926-DB5A-5D22443CFE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5F61D50-E0EA-DD3E-9A15-5F1540B241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5751575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C589D903-C7CC-24AC-FE3E-DBF6FBD21EA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5751575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3" name="Picture 12" descr="Logo, company name&#10;&#10;AI-generated content may be incorrect.">
            <a:extLst>
              <a:ext uri="{FF2B5EF4-FFF2-40B4-BE49-F238E27FC236}">
                <a16:creationId xmlns:a16="http://schemas.microsoft.com/office/drawing/2014/main" id="{1D58EF1F-7C81-3196-E6F7-D0C92C5218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FC8B54C3-472A-4B45-CECF-57ABE3B649A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83424" y="0"/>
            <a:ext cx="4242816" cy="6858000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lIns="0" tIns="365760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4AA3BFD7-9096-F068-222A-2881944B7B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55280" y="6254496"/>
            <a:ext cx="3502152" cy="603504"/>
          </a:xfrm>
          <a:noFill/>
          <a:ln>
            <a:noFill/>
          </a:ln>
        </p:spPr>
        <p:txBody>
          <a:bodyPr lIns="0" tIns="0" rIns="0" bIns="137160" anchor="b" anchorCtr="0">
            <a:noAutofit/>
          </a:bodyPr>
          <a:lstStyle>
            <a:lvl1pPr marL="0" indent="0" algn="r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73A57D5B-627C-A3B7-CE71-F9BB4D100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2D842A0C-13A4-B485-9D76-5DAD018623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1C6C06B5-31EF-444F-BBAD-4FC766D61D4D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18" name="Footer Placeholder 8">
            <a:extLst>
              <a:ext uri="{FF2B5EF4-FFF2-40B4-BE49-F238E27FC236}">
                <a16:creationId xmlns:a16="http://schemas.microsoft.com/office/drawing/2014/main" id="{8975CF8A-382F-B3C3-6FFD-196B06638A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64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photo-left-2">
    <p:bg>
      <p:bgPr>
        <a:gradFill>
          <a:gsLst>
            <a:gs pos="0">
              <a:srgbClr val="000000"/>
            </a:gs>
            <a:gs pos="100000">
              <a:schemeClr val="tx1">
                <a:lumMod val="6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326C53-7A71-210D-C290-F86768F32E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413" r="13497" b="4295"/>
          <a:stretch/>
        </p:blipFill>
        <p:spPr>
          <a:xfrm>
            <a:off x="8362184" y="2485602"/>
            <a:ext cx="3826785" cy="4359496"/>
          </a:xfrm>
          <a:prstGeom prst="rect">
            <a:avLst/>
          </a:prstGeom>
        </p:spPr>
      </p:pic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1CE716CA-F3AD-BE9A-11EE-F4AE1FACBE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4236021" cy="6858000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lIns="0" tIns="365760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2D2C341C-5226-C6B0-870F-B3DA04CF8C0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4904" y="6254496"/>
            <a:ext cx="3502152" cy="603504"/>
          </a:xfrm>
          <a:noFill/>
          <a:ln>
            <a:noFill/>
          </a:ln>
        </p:spPr>
        <p:txBody>
          <a:bodyPr lIns="0" tIns="0" rIns="0" bIns="137160" anchor="b" anchorCtr="0">
            <a:noAutofit/>
          </a:bodyPr>
          <a:lstStyle>
            <a:lvl1pPr marL="0" indent="0" algn="l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4D21E25E-D547-BB0C-056B-1E4BED8276AA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157216" y="1700784"/>
            <a:ext cx="5760720" cy="4242816"/>
          </a:xfrm>
        </p:spPr>
        <p:txBody>
          <a:bodyPr>
            <a:noAutofit/>
          </a:bodyPr>
          <a:lstStyle>
            <a:lvl1pPr>
              <a:defRPr spc="-20" baseline="0">
                <a:solidFill>
                  <a:schemeClr val="bg1"/>
                </a:solidFill>
              </a:defRPr>
            </a:lvl1pPr>
            <a:lvl2pPr>
              <a:defRPr sz="1600" spc="-20" baseline="0">
                <a:solidFill>
                  <a:schemeClr val="bg1"/>
                </a:solidFill>
              </a:defRPr>
            </a:lvl2pPr>
            <a:lvl3pPr>
              <a:defRPr spc="-20" baseline="0">
                <a:solidFill>
                  <a:schemeClr val="bg1"/>
                </a:solidFill>
              </a:defRPr>
            </a:lvl3pPr>
            <a:lvl4pPr>
              <a:defRPr spc="-20" baseline="0">
                <a:solidFill>
                  <a:schemeClr val="bg1"/>
                </a:solidFill>
              </a:defRPr>
            </a:lvl4pPr>
            <a:lvl5pPr>
              <a:defRPr spc="-2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6AA105-7DBD-9DF3-02C8-4B214942C5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4FF79C2B-39DB-F0FC-1C09-C45F7AF4DF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7217" y="365760"/>
            <a:ext cx="5760720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B81A79C8-47D1-87B1-E39F-8BE75767B4A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157217" y="822960"/>
            <a:ext cx="5760720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2" name="Picture 11" descr="Logo, company name&#10;&#10;AI-generated content may be incorrect.">
            <a:extLst>
              <a:ext uri="{FF2B5EF4-FFF2-40B4-BE49-F238E27FC236}">
                <a16:creationId xmlns:a16="http://schemas.microsoft.com/office/drawing/2014/main" id="{5802CF21-D793-E9E0-76EE-6C64625C2F8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8576" y="347472"/>
            <a:ext cx="415981" cy="415981"/>
          </a:xfrm>
          <a:prstGeom prst="rect">
            <a:avLst/>
          </a:prstGeom>
        </p:spPr>
      </p:pic>
      <p:sp>
        <p:nvSpPr>
          <p:cNvPr id="3" name="Slide Number Placeholder 9">
            <a:extLst>
              <a:ext uri="{FF2B5EF4-FFF2-40B4-BE49-F238E27FC236}">
                <a16:creationId xmlns:a16="http://schemas.microsoft.com/office/drawing/2014/main" id="{FD1011A4-E2FF-6EB1-AC2B-09F2125B82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748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idea-with-support-text">
    <p:bg>
      <p:bgPr>
        <a:gradFill>
          <a:gsLst>
            <a:gs pos="0">
              <a:schemeClr val="tx2"/>
            </a:gs>
            <a:gs pos="100000">
              <a:schemeClr val="tx2">
                <a:lumMod val="7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0E1EE56-3410-6051-7332-CAAE406137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333627" y="2365733"/>
            <a:ext cx="4496423" cy="44922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355CF2-BE45-5D15-57AB-87A35BEE8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923" y="775504"/>
            <a:ext cx="10003536" cy="2223125"/>
          </a:xfrm>
          <a:prstGeom prst="rect">
            <a:avLst/>
          </a:prstGeom>
        </p:spPr>
        <p:txBody>
          <a:bodyPr lIns="0" rIns="0" bIns="0" anchor="b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6E38EC1-AABA-F606-16BC-2EE6035022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9" y="4121150"/>
            <a:ext cx="10003536" cy="1690335"/>
          </a:xfrm>
          <a:gradFill>
            <a:gsLst>
              <a:gs pos="0">
                <a:schemeClr val="tx1">
                  <a:lumMod val="60000"/>
                </a:schemeClr>
              </a:gs>
              <a:gs pos="100000">
                <a:srgbClr val="000000"/>
              </a:gs>
            </a:gsLst>
            <a:lin ang="2160000" scaled="0"/>
          </a:gradFill>
        </p:spPr>
        <p:txBody>
          <a:bodyPr wrap="square" lIns="548640" tIns="365760" rIns="548640" bIns="365760" anchor="ctr">
            <a:spAutoFit/>
          </a:bodyPr>
          <a:lstStyle>
            <a:lvl1pPr marL="0" indent="0">
              <a:lnSpc>
                <a:spcPct val="110000"/>
              </a:lnSpc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text.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Ineter</a:t>
            </a:r>
            <a:r>
              <a:rPr lang="en-US" dirty="0"/>
              <a:t> nec </a:t>
            </a:r>
            <a:r>
              <a:rPr lang="en-US" dirty="0" err="1"/>
              <a:t>odio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auctor, vel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Donec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non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.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65BE62F-E256-0F4F-4A42-36112DA347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399" y="2998629"/>
            <a:ext cx="10003536" cy="1122521"/>
          </a:xfrm>
        </p:spPr>
        <p:txBody>
          <a:bodyPr anchor="ctr"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44B288-869E-FEF3-B2A3-5706671738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5" name="Picture 14" descr="Logo, company name&#10;&#10;AI-generated content may be incorrect.">
            <a:extLst>
              <a:ext uri="{FF2B5EF4-FFF2-40B4-BE49-F238E27FC236}">
                <a16:creationId xmlns:a16="http://schemas.microsoft.com/office/drawing/2014/main" id="{F42FD863-F4B6-B6D1-BAFB-D52DC4E044F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B2EEDEF-8C67-0FEE-7A5A-F9872906BB70}"/>
              </a:ext>
            </a:extLst>
          </p:cNvPr>
          <p:cNvSpPr/>
          <p:nvPr userDrawn="1"/>
        </p:nvSpPr>
        <p:spPr>
          <a:xfrm rot="10800000">
            <a:off x="912875" y="3123596"/>
            <a:ext cx="139903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037982B1-55F6-4CDA-4301-CD76A49F6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4724EA5-74FC-A1D9-7D3D-97CCF5EEFA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BB5CE854-C42B-4F47-A149-F351C829109D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D7D3355-DAD3-7B1E-E7CD-238DEAE733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692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ideas-with-photo">
    <p:bg>
      <p:bgPr>
        <a:gradFill>
          <a:gsLst>
            <a:gs pos="0">
              <a:schemeClr val="tx2"/>
            </a:gs>
            <a:gs pos="100000">
              <a:schemeClr val="tx2">
                <a:lumMod val="7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6A6E3EA-A830-B168-79DF-164310C3A5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400" y="1873983"/>
            <a:ext cx="4791456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6E38EC1-AABA-F606-16BC-2EE6035022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4400" y="2543085"/>
            <a:ext cx="4791456" cy="119786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3C11AC4-3132-DF00-E861-4EC706C3EB2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4105656"/>
            <a:ext cx="11830050" cy="2752344"/>
          </a:xfrm>
          <a:solidFill>
            <a:srgbClr val="C3CAD1"/>
          </a:solidFill>
          <a:ln>
            <a:noFill/>
          </a:ln>
        </p:spPr>
        <p:txBody>
          <a:bodyPr tIns="164592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825B179B-754F-E075-416F-58FDF815CA2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0" y="6400799"/>
            <a:ext cx="11529391" cy="457201"/>
          </a:xfrm>
          <a:noFill/>
          <a:ln>
            <a:noFill/>
          </a:ln>
        </p:spPr>
        <p:txBody>
          <a:bodyPr lIns="182880" tIns="0" rIns="182880" bIns="137160" anchor="b" anchorCtr="0">
            <a:noAutofit/>
          </a:bodyPr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14AD5D-B2B5-2D86-5607-F93500D5A829}"/>
              </a:ext>
            </a:extLst>
          </p:cNvPr>
          <p:cNvSpPr/>
          <p:nvPr userDrawn="1"/>
        </p:nvSpPr>
        <p:spPr>
          <a:xfrm rot="16200000">
            <a:off x="466342" y="2294872"/>
            <a:ext cx="89611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B44406A-7064-09CD-0D32-B50A4C2A47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B1451569-253C-B587-A86F-4D190EF1B24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7" name="Picture 16" descr="Logo, company name&#10;&#10;AI-generated content may be incorrect.">
            <a:extLst>
              <a:ext uri="{FF2B5EF4-FFF2-40B4-BE49-F238E27FC236}">
                <a16:creationId xmlns:a16="http://schemas.microsoft.com/office/drawing/2014/main" id="{809A0A5D-5886-4562-448A-83FC8512DC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B38B5940-D626-697E-1DE2-483ADD73F4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5550671B-40D3-6B53-A651-02217D09EBC7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6117335" y="1873983"/>
            <a:ext cx="4791456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57650E2F-D63F-64A0-264F-AB6835C74839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117335" y="2543085"/>
            <a:ext cx="4791456" cy="119786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368FBFD-4E2A-68B9-526C-938F5B7C839F}"/>
              </a:ext>
            </a:extLst>
          </p:cNvPr>
          <p:cNvSpPr/>
          <p:nvPr userDrawn="1"/>
        </p:nvSpPr>
        <p:spPr>
          <a:xfrm rot="16200000">
            <a:off x="5669277" y="2294872"/>
            <a:ext cx="89611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9">
            <a:extLst>
              <a:ext uri="{FF2B5EF4-FFF2-40B4-BE49-F238E27FC236}">
                <a16:creationId xmlns:a16="http://schemas.microsoft.com/office/drawing/2014/main" id="{6D3BD80F-90C0-5889-B0B4-1B276FB425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894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ideas-with-photo">
    <p:bg>
      <p:bgPr>
        <a:gradFill>
          <a:gsLst>
            <a:gs pos="0">
              <a:schemeClr val="tx2"/>
            </a:gs>
            <a:gs pos="100000">
              <a:schemeClr val="tx2">
                <a:lumMod val="7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E73DE767-6E27-2F6D-9DFB-476DFBA08AC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378952" y="0"/>
            <a:ext cx="3447288" cy="6858001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lIns="457200" tIns="365760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562FBDD1-DD88-5129-A1B4-F8213B472B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40140" y="6251713"/>
            <a:ext cx="2724912" cy="606288"/>
          </a:xfrm>
          <a:noFill/>
          <a:ln>
            <a:noFill/>
          </a:ln>
        </p:spPr>
        <p:txBody>
          <a:bodyPr lIns="182880" tIns="0" rIns="182880" bIns="137160" anchor="b" anchorCtr="0">
            <a:noAutofit/>
          </a:bodyPr>
          <a:lstStyle>
            <a:lvl1pPr marL="0" indent="0" algn="r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0A7BBE-ABB8-C2EC-5680-6576FD9F3F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2" name="Picture 11" descr="Logo, company name&#10;&#10;AI-generated content may be incorrect.">
            <a:extLst>
              <a:ext uri="{FF2B5EF4-FFF2-40B4-BE49-F238E27FC236}">
                <a16:creationId xmlns:a16="http://schemas.microsoft.com/office/drawing/2014/main" id="{A20E4B7D-A2F4-E2C0-B651-BA709ADA79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A5343729-79AD-1ED6-768D-6A792503B3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6532561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7A6A44F0-F202-67D2-AA06-2C6B93FCC06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400" y="820351"/>
            <a:ext cx="6532560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sp>
        <p:nvSpPr>
          <p:cNvPr id="39" name="Text Placeholder 11">
            <a:extLst>
              <a:ext uri="{FF2B5EF4-FFF2-40B4-BE49-F238E27FC236}">
                <a16:creationId xmlns:a16="http://schemas.microsoft.com/office/drawing/2014/main" id="{18B7F31E-5DA9-AE9E-946C-DBEDE553E35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914398" y="1874670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0" name="Text Placeholder 13">
            <a:extLst>
              <a:ext uri="{FF2B5EF4-FFF2-40B4-BE49-F238E27FC236}">
                <a16:creationId xmlns:a16="http://schemas.microsoft.com/office/drawing/2014/main" id="{E2CB8A18-7CC3-DC44-09AA-C5930608CB79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14398" y="2543772"/>
            <a:ext cx="3070730" cy="138074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8724181-2302-5B6D-8D9A-0FDFFA0EAC2A}"/>
              </a:ext>
            </a:extLst>
          </p:cNvPr>
          <p:cNvSpPr/>
          <p:nvPr userDrawn="1"/>
        </p:nvSpPr>
        <p:spPr>
          <a:xfrm rot="16200000">
            <a:off x="462533" y="2309010"/>
            <a:ext cx="89611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E8C39114-AC4E-397F-2083-2D7D594E888D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4376229" y="1880783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3" name="Text Placeholder 13">
            <a:extLst>
              <a:ext uri="{FF2B5EF4-FFF2-40B4-BE49-F238E27FC236}">
                <a16:creationId xmlns:a16="http://schemas.microsoft.com/office/drawing/2014/main" id="{E47A550C-93F7-8A24-C26C-808BEFCFC577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4376229" y="2549885"/>
            <a:ext cx="3070730" cy="138074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2D36219-087B-419B-9E96-63D476258513}"/>
              </a:ext>
            </a:extLst>
          </p:cNvPr>
          <p:cNvSpPr/>
          <p:nvPr userDrawn="1"/>
        </p:nvSpPr>
        <p:spPr>
          <a:xfrm rot="16200000">
            <a:off x="3924364" y="2315123"/>
            <a:ext cx="89611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 Placeholder 11">
            <a:extLst>
              <a:ext uri="{FF2B5EF4-FFF2-40B4-BE49-F238E27FC236}">
                <a16:creationId xmlns:a16="http://schemas.microsoft.com/office/drawing/2014/main" id="{6096CCA3-6EF5-DABE-B6E8-DC02967800A7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914398" y="4318318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6" name="Text Placeholder 13">
            <a:extLst>
              <a:ext uri="{FF2B5EF4-FFF2-40B4-BE49-F238E27FC236}">
                <a16:creationId xmlns:a16="http://schemas.microsoft.com/office/drawing/2014/main" id="{1F561A6E-CA30-68DE-C30C-E3D04D574F82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914398" y="4987420"/>
            <a:ext cx="3070730" cy="1362817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393A29F-FA2C-9EBB-AEC6-3930FE314D14}"/>
              </a:ext>
            </a:extLst>
          </p:cNvPr>
          <p:cNvSpPr/>
          <p:nvPr userDrawn="1"/>
        </p:nvSpPr>
        <p:spPr>
          <a:xfrm rot="16200000">
            <a:off x="462533" y="4752658"/>
            <a:ext cx="89611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D6464A17-58FF-1CEF-5B44-C332EEA11FA9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4376229" y="4324431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9" name="Text Placeholder 13">
            <a:extLst>
              <a:ext uri="{FF2B5EF4-FFF2-40B4-BE49-F238E27FC236}">
                <a16:creationId xmlns:a16="http://schemas.microsoft.com/office/drawing/2014/main" id="{8E44891D-B952-10F7-E744-374B1A1B2307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4376229" y="4993533"/>
            <a:ext cx="3070730" cy="1362817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52E0381-ADF4-8D24-C867-C900E35689E9}"/>
              </a:ext>
            </a:extLst>
          </p:cNvPr>
          <p:cNvSpPr/>
          <p:nvPr userDrawn="1"/>
        </p:nvSpPr>
        <p:spPr>
          <a:xfrm rot="16200000">
            <a:off x="3924364" y="4758771"/>
            <a:ext cx="89611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7AD84D35-D36A-6104-0737-3ADD2AFD7B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D087550-5072-DB3C-DE2D-82886695FE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BFDFF6FC-8F81-4E4C-AFF2-8741EC6B92B9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AC8C718-5B12-85CD-7C40-273787F09D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150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ideas">
    <p:bg>
      <p:bgPr>
        <a:gradFill>
          <a:gsLst>
            <a:gs pos="0">
              <a:schemeClr val="tx2"/>
            </a:gs>
            <a:gs pos="100000">
              <a:schemeClr val="tx2">
                <a:lumMod val="7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813F2B-33D1-CE0E-E387-D5B3B86BB6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DCD67CB5-6160-A440-ED55-AD32D8B18E3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0" name="Picture 9" descr="Logo, company name&#10;&#10;AI-generated content may be incorrect.">
            <a:extLst>
              <a:ext uri="{FF2B5EF4-FFF2-40B4-BE49-F238E27FC236}">
                <a16:creationId xmlns:a16="http://schemas.microsoft.com/office/drawing/2014/main" id="{D7722649-BB7F-E00B-2BFE-CAA6645192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221A7E90-F175-1CC3-CCD9-CBD10099A0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9385C64-D0FC-E300-55DA-BCF7F9AE2D7C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914398" y="1874670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923E6B3B-1082-004A-1ACD-E7066B97F00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14398" y="2543772"/>
            <a:ext cx="3070730" cy="138074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544981-8CC8-FD66-5962-8360F99F4D54}"/>
              </a:ext>
            </a:extLst>
          </p:cNvPr>
          <p:cNvSpPr/>
          <p:nvPr userDrawn="1"/>
        </p:nvSpPr>
        <p:spPr>
          <a:xfrm rot="16200000">
            <a:off x="462533" y="2309010"/>
            <a:ext cx="89611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30F32B04-69CD-6970-1192-E9622B2A14F4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7838061" y="1874670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5686534F-895A-175D-9ECA-69644D7DB84C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7838061" y="2543772"/>
            <a:ext cx="3070730" cy="138074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F9C5E80-2D6A-7B81-F349-81A6C92D8B1B}"/>
              </a:ext>
            </a:extLst>
          </p:cNvPr>
          <p:cNvSpPr/>
          <p:nvPr userDrawn="1"/>
        </p:nvSpPr>
        <p:spPr>
          <a:xfrm rot="16200000">
            <a:off x="7386196" y="2309010"/>
            <a:ext cx="89611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8B364BB1-2F03-07C5-EAB7-CB49A1EC3282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4376229" y="1880783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35" name="Text Placeholder 13">
            <a:extLst>
              <a:ext uri="{FF2B5EF4-FFF2-40B4-BE49-F238E27FC236}">
                <a16:creationId xmlns:a16="http://schemas.microsoft.com/office/drawing/2014/main" id="{459A5D6D-C5DE-C8EE-F37F-3367BBA9F840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4376229" y="2549885"/>
            <a:ext cx="3070730" cy="138074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449DD49-1A8D-76CC-A4AF-D0AD5C195FB8}"/>
              </a:ext>
            </a:extLst>
          </p:cNvPr>
          <p:cNvSpPr/>
          <p:nvPr userDrawn="1"/>
        </p:nvSpPr>
        <p:spPr>
          <a:xfrm rot="16200000">
            <a:off x="3924364" y="2315123"/>
            <a:ext cx="89611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 Placeholder 11">
            <a:extLst>
              <a:ext uri="{FF2B5EF4-FFF2-40B4-BE49-F238E27FC236}">
                <a16:creationId xmlns:a16="http://schemas.microsoft.com/office/drawing/2014/main" id="{B29C255B-11E7-E49D-1EDD-C2F6FB66D083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914398" y="4318318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38" name="Text Placeholder 13">
            <a:extLst>
              <a:ext uri="{FF2B5EF4-FFF2-40B4-BE49-F238E27FC236}">
                <a16:creationId xmlns:a16="http://schemas.microsoft.com/office/drawing/2014/main" id="{F32E0527-0C17-B229-AE53-082144E5EC6C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914398" y="4987420"/>
            <a:ext cx="3070730" cy="1362817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38D1526-CCB8-95A3-3CF3-B935126F6D3B}"/>
              </a:ext>
            </a:extLst>
          </p:cNvPr>
          <p:cNvSpPr/>
          <p:nvPr userDrawn="1"/>
        </p:nvSpPr>
        <p:spPr>
          <a:xfrm rot="16200000">
            <a:off x="462533" y="4752658"/>
            <a:ext cx="89611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8F94305F-ACC4-02B6-29A1-4EFF95BB5331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7838061" y="4318318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1" name="Text Placeholder 13">
            <a:extLst>
              <a:ext uri="{FF2B5EF4-FFF2-40B4-BE49-F238E27FC236}">
                <a16:creationId xmlns:a16="http://schemas.microsoft.com/office/drawing/2014/main" id="{F4292675-527D-A6B4-E4DC-2415844F85F2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7838061" y="4987420"/>
            <a:ext cx="3070730" cy="1362817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085E3D5-CA56-CDAB-FA38-F7ED7B165DA8}"/>
              </a:ext>
            </a:extLst>
          </p:cNvPr>
          <p:cNvSpPr/>
          <p:nvPr userDrawn="1"/>
        </p:nvSpPr>
        <p:spPr>
          <a:xfrm rot="16200000">
            <a:off x="7386196" y="4752658"/>
            <a:ext cx="89611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 Placeholder 11">
            <a:extLst>
              <a:ext uri="{FF2B5EF4-FFF2-40B4-BE49-F238E27FC236}">
                <a16:creationId xmlns:a16="http://schemas.microsoft.com/office/drawing/2014/main" id="{F81F7DBF-CBB6-1C17-14EC-49A4683D985E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4376229" y="4324431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6" name="Text Placeholder 13">
            <a:extLst>
              <a:ext uri="{FF2B5EF4-FFF2-40B4-BE49-F238E27FC236}">
                <a16:creationId xmlns:a16="http://schemas.microsoft.com/office/drawing/2014/main" id="{155C0AAD-ABA7-E72D-77DF-67C494E98156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4376229" y="4993533"/>
            <a:ext cx="3070730" cy="1362817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048C6CE-4BDC-C393-A7CE-46A7BDCD6840}"/>
              </a:ext>
            </a:extLst>
          </p:cNvPr>
          <p:cNvSpPr/>
          <p:nvPr userDrawn="1"/>
        </p:nvSpPr>
        <p:spPr>
          <a:xfrm rot="16200000">
            <a:off x="3924364" y="4758771"/>
            <a:ext cx="89611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56E90F40-6AF8-DCE2-4D29-F19D881D46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47B98FD-7CB0-4992-83BE-4BC0FF707D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364D033C-C695-C240-B338-83A5EF60F489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F0D00CA-91CE-C010-9365-5D35777147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394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-with-caption-1">
    <p:bg>
      <p:bgPr>
        <a:gradFill>
          <a:gsLst>
            <a:gs pos="0">
              <a:srgbClr val="000000"/>
            </a:gs>
            <a:gs pos="100000">
              <a:schemeClr val="tx1">
                <a:lumMod val="6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4B3B2F3-DD93-CA20-A63C-79820CC5BA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5563" y="3940023"/>
            <a:ext cx="2920677" cy="291797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6A6E3EA-A830-B168-79DF-164310C3A5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60" y="5938577"/>
            <a:ext cx="11091672" cy="383991"/>
          </a:xfrm>
        </p:spPr>
        <p:txBody>
          <a:bodyPr lIns="0" rIns="0" anchor="t">
            <a:noAutofit/>
          </a:bodyPr>
          <a:lstStyle>
            <a:lvl1pPr marL="0" indent="0">
              <a:buNone/>
              <a:defRPr sz="2400" b="1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A34CFE70-A9DA-519B-846A-B0978C9FFD7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1826240" cy="5509547"/>
          </a:xfrm>
          <a:solidFill>
            <a:srgbClr val="C3CAD1"/>
          </a:solidFill>
          <a:ln>
            <a:noFill/>
          </a:ln>
        </p:spPr>
        <p:txBody>
          <a:bodyPr lIns="457200" tIns="3108960" rIns="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6E38EC1-AABA-F606-16BC-2EE6035022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5760" y="6289556"/>
            <a:ext cx="11091672" cy="238244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EC6AD6-BD59-A2C2-2F3A-CEF4E0667B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1" name="Picture 10" descr="Logo, company name&#10;&#10;AI-generated content may be incorrect.">
            <a:extLst>
              <a:ext uri="{FF2B5EF4-FFF2-40B4-BE49-F238E27FC236}">
                <a16:creationId xmlns:a16="http://schemas.microsoft.com/office/drawing/2014/main" id="{44B6D53A-92C9-55F9-0CA2-68EF8475BEA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F573D6D-30D5-5B7B-90C2-D7583296043C}"/>
              </a:ext>
            </a:extLst>
          </p:cNvPr>
          <p:cNvSpPr/>
          <p:nvPr userDrawn="1"/>
        </p:nvSpPr>
        <p:spPr>
          <a:xfrm rot="10800000">
            <a:off x="365061" y="5782203"/>
            <a:ext cx="139903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EB937F-BB39-BC9E-7A2B-BE14CB31159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278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-with-caption-2">
    <p:bg>
      <p:bgPr>
        <a:gradFill>
          <a:gsLst>
            <a:gs pos="0">
              <a:srgbClr val="000000"/>
            </a:gs>
            <a:gs pos="100000">
              <a:schemeClr val="tx1">
                <a:lumMod val="6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9D2A2E3-C451-68BF-12DA-0C5129B069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1" name="Picture 10" descr="Logo, company name&#10;&#10;AI-generated content may be incorrect.">
            <a:extLst>
              <a:ext uri="{FF2B5EF4-FFF2-40B4-BE49-F238E27FC236}">
                <a16:creationId xmlns:a16="http://schemas.microsoft.com/office/drawing/2014/main" id="{E4E71F28-8E11-F8BF-0A77-7AAFA42184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115984E4-52EB-C467-65C6-D44294DFD1D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5924" y="640080"/>
            <a:ext cx="9994392" cy="5577840"/>
          </a:xfrm>
          <a:solidFill>
            <a:srgbClr val="C3CAD1"/>
          </a:solidFill>
          <a:ln>
            <a:noFill/>
          </a:ln>
        </p:spPr>
        <p:txBody>
          <a:bodyPr lIns="457200" tIns="3108960" rIns="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5BA12AAA-3144-F628-03E4-B726D67B49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5925" y="6245352"/>
            <a:ext cx="9994392" cy="310783"/>
          </a:xfr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C3543-591D-9FDC-4A6D-6404A3E0586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8747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-figur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3E187AF-3341-8854-383A-CA20D59A0AFD}"/>
              </a:ext>
            </a:extLst>
          </p:cNvPr>
          <p:cNvSpPr/>
          <p:nvPr userDrawn="1"/>
        </p:nvSpPr>
        <p:spPr>
          <a:xfrm>
            <a:off x="0" y="1678988"/>
            <a:ext cx="11830050" cy="3500023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tx1">
                  <a:lumMod val="60000"/>
                </a:schemeClr>
              </a:gs>
            </a:gsLst>
            <a:lin ang="216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5C63DE5-8138-0D72-CE3E-25C89680D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257" y="2379072"/>
            <a:ext cx="10003536" cy="1668997"/>
          </a:xfrm>
          <a:prstGeom prst="rect">
            <a:avLst/>
          </a:prstGeom>
          <a:noFill/>
        </p:spPr>
        <p:txBody>
          <a:bodyPr lIns="0" tIns="0" rIns="0" bIns="0" anchor="b">
            <a:noAutofit/>
          </a:bodyPr>
          <a:lstStyle>
            <a:lvl1pPr algn="ctr">
              <a:defRPr sz="9600" spc="-1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A07A8EC1-93D3-3D5B-9385-0BA6453AF1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3257" y="4048069"/>
            <a:ext cx="10003536" cy="709159"/>
          </a:xfrm>
        </p:spPr>
        <p:txBody>
          <a:bodyPr anchor="t">
            <a:noAutofit/>
          </a:bodyPr>
          <a:lstStyle>
            <a:lvl1pPr marL="0" indent="0" algn="ctr">
              <a:spcAft>
                <a:spcPts val="0"/>
              </a:spcAft>
              <a:buNone/>
              <a:defRPr sz="2800" spc="-50" baseline="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5F9F77-9433-0FA9-9CAB-50F8190170D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A0C5114-E7F3-FF3D-A850-564CA25BD4AA}"/>
              </a:ext>
            </a:extLst>
          </p:cNvPr>
          <p:cNvSpPr/>
          <p:nvPr userDrawn="1"/>
        </p:nvSpPr>
        <p:spPr>
          <a:xfrm rot="10800000">
            <a:off x="5215509" y="2333034"/>
            <a:ext cx="139903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531AD76B-8A58-A70F-6D1F-B435BC151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E3D8708-08FD-3AAE-3EF7-C95A83F320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8D3EBA4F-C196-634B-86A3-1A9E19BD0641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590D08C-E7B3-46AC-D742-B89978EDF0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5553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-key-figures">
    <p:bg>
      <p:bgPr>
        <a:gradFill>
          <a:gsLst>
            <a:gs pos="0">
              <a:schemeClr val="tx2"/>
            </a:gs>
            <a:gs pos="100000">
              <a:schemeClr val="tx2">
                <a:lumMod val="7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ABAEBB0B-FC49-0C96-1CA9-8CBAB514550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4399" y="820757"/>
            <a:ext cx="5000626" cy="5216486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tIns="283464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75CE5CA-6E88-5554-567E-566D0F3702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97155" y="1520328"/>
            <a:ext cx="4617720" cy="694062"/>
          </a:xfrm>
          <a:solidFill>
            <a:schemeClr val="tx1"/>
          </a:solidFill>
        </p:spPr>
        <p:txBody>
          <a:bodyPr lIns="274320" tIns="45720" rIns="274320" anchor="ctr">
            <a:noAutofit/>
          </a:bodyPr>
          <a:lstStyle>
            <a:lvl1pPr marL="0" indent="0">
              <a:buClr>
                <a:schemeClr val="bg1"/>
              </a:buClr>
              <a:buNone/>
              <a:defRPr sz="19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253F5A24-61CC-6326-2F0B-D0B2CD8054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9" y="6144322"/>
            <a:ext cx="5000625" cy="212028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7C79F1A4-8D7A-2A2A-13B1-007CC4DA4DD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90710" y="512899"/>
            <a:ext cx="4617720" cy="914400"/>
          </a:xfrm>
        </p:spPr>
        <p:txBody>
          <a:bodyPr lIns="274320" anchor="b">
            <a:normAutofit/>
          </a:bodyPr>
          <a:lstStyle>
            <a:lvl1pPr marL="0" indent="0">
              <a:lnSpc>
                <a:spcPts val="3600"/>
              </a:lnSpc>
              <a:spcAft>
                <a:spcPts val="0"/>
              </a:spcAft>
              <a:buNone/>
              <a:defRPr lang="en-US" sz="3600" b="1" i="0" kern="1200" spc="-100" baseline="0" dirty="0" smtClean="0">
                <a:solidFill>
                  <a:schemeClr val="bg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Key figure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4A9EC7-0A22-2867-5A93-04C549C7B24D}"/>
              </a:ext>
            </a:extLst>
          </p:cNvPr>
          <p:cNvSpPr/>
          <p:nvPr userDrawn="1"/>
        </p:nvSpPr>
        <p:spPr>
          <a:xfrm rot="16200000">
            <a:off x="5595766" y="1504465"/>
            <a:ext cx="1389888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C9AF806-A69B-CC52-7882-68CBACA47F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20" name="Picture 19" descr="Logo, company name&#10;&#10;AI-generated content may be incorrect.">
            <a:extLst>
              <a:ext uri="{FF2B5EF4-FFF2-40B4-BE49-F238E27FC236}">
                <a16:creationId xmlns:a16="http://schemas.microsoft.com/office/drawing/2014/main" id="{71A5B106-9DEE-8AB6-D922-D48EB8DF9D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47C90278-399F-D985-B545-7DCF0DA7A63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97155" y="5337672"/>
            <a:ext cx="4617720" cy="694062"/>
          </a:xfrm>
          <a:solidFill>
            <a:schemeClr val="tx1"/>
          </a:solidFill>
        </p:spPr>
        <p:txBody>
          <a:bodyPr lIns="274320" tIns="45720" rIns="274320" anchor="ctr">
            <a:noAutofit/>
          </a:bodyPr>
          <a:lstStyle>
            <a:lvl1pPr marL="0" indent="0">
              <a:buClr>
                <a:schemeClr val="bg1"/>
              </a:buClr>
              <a:buNone/>
              <a:defRPr sz="19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819A7FF5-547E-A603-F63A-B893DB8702C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0710" y="4330243"/>
            <a:ext cx="4617720" cy="914400"/>
          </a:xfrm>
        </p:spPr>
        <p:txBody>
          <a:bodyPr lIns="274320" anchor="b">
            <a:normAutofit/>
          </a:bodyPr>
          <a:lstStyle>
            <a:lvl1pPr marL="0" indent="0">
              <a:lnSpc>
                <a:spcPts val="3600"/>
              </a:lnSpc>
              <a:spcAft>
                <a:spcPts val="0"/>
              </a:spcAft>
              <a:buNone/>
              <a:defRPr lang="en-US" sz="3600" b="1" i="0" kern="1200" spc="-100" baseline="0" dirty="0" smtClean="0">
                <a:solidFill>
                  <a:schemeClr val="bg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Key figure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CF14232-891E-BF84-C925-6BB3EFCEB08D}"/>
              </a:ext>
            </a:extLst>
          </p:cNvPr>
          <p:cNvSpPr/>
          <p:nvPr userDrawn="1"/>
        </p:nvSpPr>
        <p:spPr>
          <a:xfrm rot="16200000">
            <a:off x="5595766" y="5321809"/>
            <a:ext cx="1389888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C5B0C835-92D5-EBA9-F2A4-BC31B439CFE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97155" y="3427735"/>
            <a:ext cx="4617720" cy="694062"/>
          </a:xfrm>
          <a:solidFill>
            <a:schemeClr val="tx1"/>
          </a:solidFill>
        </p:spPr>
        <p:txBody>
          <a:bodyPr lIns="274320" tIns="45720" rIns="274320" anchor="ctr">
            <a:noAutofit/>
          </a:bodyPr>
          <a:lstStyle>
            <a:lvl1pPr marL="0" indent="0">
              <a:buClr>
                <a:schemeClr val="bg1"/>
              </a:buClr>
              <a:buNone/>
              <a:defRPr sz="19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AFF8EEAA-8354-850E-1A0B-1EADAA1D7E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90710" y="2420306"/>
            <a:ext cx="4617720" cy="914400"/>
          </a:xfrm>
        </p:spPr>
        <p:txBody>
          <a:bodyPr lIns="274320" anchor="b">
            <a:normAutofit/>
          </a:bodyPr>
          <a:lstStyle>
            <a:lvl1pPr marL="0" indent="0">
              <a:lnSpc>
                <a:spcPts val="3600"/>
              </a:lnSpc>
              <a:spcAft>
                <a:spcPts val="0"/>
              </a:spcAft>
              <a:buNone/>
              <a:defRPr lang="en-US" sz="3600" b="1" i="0" kern="1200" spc="-100" baseline="0" dirty="0" smtClean="0">
                <a:solidFill>
                  <a:schemeClr val="bg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Key figure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C30FE6C-CF61-D9B0-ABF1-6B526A2786D8}"/>
              </a:ext>
            </a:extLst>
          </p:cNvPr>
          <p:cNvSpPr/>
          <p:nvPr userDrawn="1"/>
        </p:nvSpPr>
        <p:spPr>
          <a:xfrm rot="16200000">
            <a:off x="5595766" y="3411872"/>
            <a:ext cx="1389888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870C6AD0-BB08-6680-6C60-9552C896C7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6708D9D3-86C0-D536-9DFE-8013C27375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F7972B14-94E8-9643-AF02-DD038DB4B117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0E404731-D744-C054-734E-78EFD23294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49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-column-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0A1F3CE8-9651-FEC3-BFB0-E0F6D74A4D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759" y="1249402"/>
            <a:ext cx="10543031" cy="4655566"/>
          </a:xfrm>
        </p:spPr>
        <p:txBody>
          <a:bodyPr>
            <a:noAutofit/>
          </a:bodyPr>
          <a:lstStyle>
            <a:lvl1pPr>
              <a:defRPr spc="-20" baseline="0">
                <a:solidFill>
                  <a:srgbClr val="000000"/>
                </a:solidFill>
              </a:defRPr>
            </a:lvl1pPr>
            <a:lvl2pPr>
              <a:defRPr sz="1600" spc="-20" baseline="0">
                <a:solidFill>
                  <a:srgbClr val="000000"/>
                </a:solidFill>
              </a:defRPr>
            </a:lvl2pPr>
            <a:lvl3pPr>
              <a:defRPr spc="-20" baseline="0">
                <a:solidFill>
                  <a:srgbClr val="000000"/>
                </a:solidFill>
              </a:defRPr>
            </a:lvl3pPr>
            <a:lvl4pPr>
              <a:defRPr spc="-20" baseline="0">
                <a:solidFill>
                  <a:srgbClr val="000000"/>
                </a:solidFill>
              </a:defRPr>
            </a:lvl4pPr>
            <a:lvl5pPr>
              <a:defRPr spc="-20" baseline="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FD6FBCE-D66A-AFBF-8265-C096B00333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2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16" name="Picture 15" descr="Logo, company name&#10;&#10;AI-generated content may be incorrect.">
            <a:extLst>
              <a:ext uri="{FF2B5EF4-FFF2-40B4-BE49-F238E27FC236}">
                <a16:creationId xmlns:a16="http://schemas.microsoft.com/office/drawing/2014/main" id="{F528FF9F-A7C8-348A-D84B-6A3C28FC96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DEB94-273B-912E-C99B-C8948C839955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pPr>
              <a:defRPr/>
            </a:pPr>
            <a:fld id="{D67232FB-15EA-1643-9842-4C2AA8FD0F5D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5CB675-206F-B425-823E-69FCB8147860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4605C8-61D0-BA61-5EC6-6DB9D3BA2EF3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195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bg>
      <p:bgPr>
        <a:gradFill>
          <a:gsLst>
            <a:gs pos="0">
              <a:srgbClr val="000000"/>
            </a:gs>
            <a:gs pos="100000">
              <a:schemeClr val="tx1">
                <a:lumMod val="6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03E171D5-30FC-537F-A514-48CD3674FC3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610466" y="2852018"/>
            <a:ext cx="2298325" cy="744247"/>
          </a:xfr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Year</a:t>
            </a:r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1349D683-9A3C-3B31-0359-463DB290E72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2852018"/>
            <a:ext cx="2298325" cy="744247"/>
          </a:xfr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Year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B2E158B-F6B7-4699-6081-B2D57ABF91B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3775583"/>
            <a:ext cx="2298325" cy="358688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Subhead</a:t>
            </a:r>
          </a:p>
          <a:p>
            <a:pPr lvl="0"/>
            <a:endParaRPr lang="en-US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EF49033D-66CB-33E0-1DBC-8928201CE7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4400" y="4226948"/>
            <a:ext cx="2298325" cy="1018572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1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F1CDCE25-1734-8F15-F850-140D20AC47B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10466" y="3775583"/>
            <a:ext cx="2298325" cy="358688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685289A2-5BDF-BFB7-0DE2-786AE926515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610466" y="4226948"/>
            <a:ext cx="2298325" cy="1018572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1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3CFA5C77-3A47-8088-7D44-41FA177B055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45110" y="3775583"/>
            <a:ext cx="2298325" cy="358688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4BF923C8-904E-4223-3EB4-4B31AAE44E0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45110" y="4240724"/>
            <a:ext cx="2298325" cy="1018572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1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ADCF14EF-4C7F-F7FF-B974-B74AEA466A8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79755" y="3775583"/>
            <a:ext cx="2298325" cy="358688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73055581-1076-7DDA-CB8D-C153A93551A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79755" y="4240724"/>
            <a:ext cx="2298325" cy="1018572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1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98675C6D-0B35-795C-843D-D60026C9B8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79756" y="2852018"/>
            <a:ext cx="2298324" cy="744247"/>
          </a:xfr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Year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CF0A98D3-24F3-B6FB-0C8A-5A659B80362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45111" y="2852018"/>
            <a:ext cx="2298324" cy="744247"/>
          </a:xfr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Year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845F05-CCE2-6A85-D3D4-65931BF036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6610B6D6-299C-0418-0AF3-619B25B544C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6" name="Picture 15" descr="Logo, company name&#10;&#10;AI-generated content may be incorrect.">
            <a:extLst>
              <a:ext uri="{FF2B5EF4-FFF2-40B4-BE49-F238E27FC236}">
                <a16:creationId xmlns:a16="http://schemas.microsoft.com/office/drawing/2014/main" id="{68DB6E35-74D5-6385-15A7-D3FFFECBE6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916BD9F2-83FA-DEE1-828F-C0131BE688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C08987A-C4D8-24A2-0633-7FD0D0BFD8F2}"/>
              </a:ext>
            </a:extLst>
          </p:cNvPr>
          <p:cNvSpPr/>
          <p:nvPr userDrawn="1"/>
        </p:nvSpPr>
        <p:spPr>
          <a:xfrm rot="10800000" flipV="1">
            <a:off x="2892132" y="3194302"/>
            <a:ext cx="905256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A1AF7D8-F39D-5D62-4B8B-A1E2D2280514}"/>
              </a:ext>
            </a:extLst>
          </p:cNvPr>
          <p:cNvSpPr/>
          <p:nvPr userDrawn="1"/>
        </p:nvSpPr>
        <p:spPr>
          <a:xfrm rot="10800000" flipV="1">
            <a:off x="5455268" y="3194302"/>
            <a:ext cx="905256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AEB230-F944-F682-5C1A-0056FBFB52AB}"/>
              </a:ext>
            </a:extLst>
          </p:cNvPr>
          <p:cNvSpPr/>
          <p:nvPr userDrawn="1"/>
        </p:nvSpPr>
        <p:spPr>
          <a:xfrm rot="10800000" flipV="1">
            <a:off x="8024323" y="3194302"/>
            <a:ext cx="905256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B2C8E9D6-9FD0-ACA1-18CA-B3C1B21EA2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766B7F57-CD4E-8839-F147-44AFFFA482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FB6E1F8B-79EB-6647-8CBA-17AF0D86FAAC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6180EEC7-AB5F-0EC4-F8A3-A3CF855EB7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1023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gradFill>
          <a:gsLst>
            <a:gs pos="0">
              <a:srgbClr val="000000"/>
            </a:gs>
            <a:gs pos="100000">
              <a:schemeClr val="tx1">
                <a:lumMod val="6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99776E6-5838-C63E-68C8-E3EF99F46087}"/>
              </a:ext>
            </a:extLst>
          </p:cNvPr>
          <p:cNvSpPr txBox="1">
            <a:spLocks/>
          </p:cNvSpPr>
          <p:nvPr userDrawn="1"/>
        </p:nvSpPr>
        <p:spPr>
          <a:xfrm>
            <a:off x="6096000" y="4361861"/>
            <a:ext cx="5029200" cy="882168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spc="-100" baseline="0">
                <a:solidFill>
                  <a:schemeClr val="accent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97A8FFA-98C0-7619-912E-7DE6824B8E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3702" y="1700784"/>
            <a:ext cx="5000626" cy="625033"/>
          </a:xfrm>
          <a:solidFill>
            <a:schemeClr val="tx2"/>
          </a:solidFill>
        </p:spPr>
        <p:txBody>
          <a:bodyPr lIns="182880" tIns="0" rIns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2400" b="0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Segment 1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E709C570-D515-D5C2-A7C9-873D4FB05D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3702" y="2416667"/>
            <a:ext cx="5000626" cy="700720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8D0D5251-ED14-8221-23B5-C338B9B136E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3703" y="3126912"/>
            <a:ext cx="5000626" cy="625033"/>
          </a:xfrm>
          <a:solidFill>
            <a:schemeClr val="bg1"/>
          </a:solidFill>
        </p:spPr>
        <p:txBody>
          <a:bodyPr lIns="182880" tIns="0" rIns="0" anchor="ctr">
            <a:noAutofit/>
          </a:bodyPr>
          <a:lstStyle>
            <a:lvl1pPr marL="0" indent="0">
              <a:buNone/>
              <a:defRPr sz="2400" b="0" i="0" spc="-100" baseline="0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Segment 2</a:t>
            </a:r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E80E855E-4FDC-9D49-7BC5-49761978BA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13703" y="3841747"/>
            <a:ext cx="5000625" cy="704088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34349A97-5971-2B65-B59E-1C98524A4FB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3702" y="4567235"/>
            <a:ext cx="5000626" cy="631032"/>
          </a:xfrm>
          <a:solidFill>
            <a:schemeClr val="accent1"/>
          </a:solidFill>
        </p:spPr>
        <p:txBody>
          <a:bodyPr lIns="182880" tIns="0" rIns="0" anchor="ctr">
            <a:noAutofit/>
          </a:bodyPr>
          <a:lstStyle>
            <a:lvl1pPr marL="0" indent="0">
              <a:buNone/>
              <a:defRPr sz="2400" b="0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Segment 3</a:t>
            </a:r>
          </a:p>
        </p:txBody>
      </p:sp>
      <p:sp>
        <p:nvSpPr>
          <p:cNvPr id="29" name="Text Placeholder 13">
            <a:extLst>
              <a:ext uri="{FF2B5EF4-FFF2-40B4-BE49-F238E27FC236}">
                <a16:creationId xmlns:a16="http://schemas.microsoft.com/office/drawing/2014/main" id="{56E30477-B529-728A-AA86-F0BF32CC2C9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13702" y="5283162"/>
            <a:ext cx="5000626" cy="704088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2CD14E77-F429-15B1-F9A5-C98656B05D4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16009" y="5727814"/>
            <a:ext cx="3984937" cy="814025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insert caption</a:t>
            </a:r>
          </a:p>
        </p:txBody>
      </p:sp>
      <p:sp>
        <p:nvSpPr>
          <p:cNvPr id="2" name="Chart Placeholder 33">
            <a:extLst>
              <a:ext uri="{FF2B5EF4-FFF2-40B4-BE49-F238E27FC236}">
                <a16:creationId xmlns:a16="http://schemas.microsoft.com/office/drawing/2014/main" id="{09B296EA-0DA0-10D4-BD35-7E47EFBBE338}"/>
              </a:ext>
            </a:extLst>
          </p:cNvPr>
          <p:cNvSpPr>
            <a:spLocks noGrp="1"/>
          </p:cNvSpPr>
          <p:nvPr>
            <p:ph type="chart" sz="quarter" idx="25"/>
          </p:nvPr>
        </p:nvSpPr>
        <p:spPr>
          <a:xfrm>
            <a:off x="6552434" y="1700784"/>
            <a:ext cx="3718251" cy="3820419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8EA2963-9726-4063-E7DA-0AB9CA3909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74F00707-099E-FCA0-E7DE-AF763D1AF91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5" name="Picture 14" descr="Logo, company name&#10;&#10;AI-generated content may be incorrect.">
            <a:extLst>
              <a:ext uri="{FF2B5EF4-FFF2-40B4-BE49-F238E27FC236}">
                <a16:creationId xmlns:a16="http://schemas.microsoft.com/office/drawing/2014/main" id="{1E87DF5B-EBD1-93B2-E7F8-9194FC8AC74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B92F8742-82D1-BB4D-234D-76D87357F9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CDCC5B1E-77B0-37AD-B23B-4E11101E27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8347B5EF-7B44-2780-B15D-EFF3F93F87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8F97D93F-858A-1140-9B59-EC2046E3CFAD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ECF9FBEB-8D87-3D19-CD6E-D559AD81EF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5193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gradFill>
          <a:gsLst>
            <a:gs pos="0">
              <a:schemeClr val="tx2"/>
            </a:gs>
            <a:gs pos="100000">
              <a:schemeClr val="tx2">
                <a:lumMod val="7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99776E6-5838-C63E-68C8-E3EF99F46087}"/>
              </a:ext>
            </a:extLst>
          </p:cNvPr>
          <p:cNvSpPr txBox="1">
            <a:spLocks/>
          </p:cNvSpPr>
          <p:nvPr userDrawn="1"/>
        </p:nvSpPr>
        <p:spPr>
          <a:xfrm>
            <a:off x="6095997" y="4281534"/>
            <a:ext cx="5074467" cy="890108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spc="-100" baseline="0">
                <a:solidFill>
                  <a:schemeClr val="accent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2CD14E77-F429-15B1-F9A5-C98656B05D4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4399" y="5910199"/>
            <a:ext cx="9994392" cy="371185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insert caption</a:t>
            </a:r>
          </a:p>
        </p:txBody>
      </p:sp>
      <p:sp>
        <p:nvSpPr>
          <p:cNvPr id="13" name="Table Placeholder 5">
            <a:extLst>
              <a:ext uri="{FF2B5EF4-FFF2-40B4-BE49-F238E27FC236}">
                <a16:creationId xmlns:a16="http://schemas.microsoft.com/office/drawing/2014/main" id="{222CCD31-4168-2672-A963-384D58159A40}"/>
              </a:ext>
            </a:extLst>
          </p:cNvPr>
          <p:cNvSpPr>
            <a:spLocks noGrp="1"/>
          </p:cNvSpPr>
          <p:nvPr>
            <p:ph type="tbl" sz="quarter" idx="38"/>
          </p:nvPr>
        </p:nvSpPr>
        <p:spPr>
          <a:xfrm>
            <a:off x="914399" y="1686359"/>
            <a:ext cx="9994392" cy="4120082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5F47B5-4761-5144-F10D-D22CD753FB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4E7EC1F8-3C79-96EA-BAC5-4A16390EF4F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0" name="Picture 9" descr="Logo, company name&#10;&#10;AI-generated content may be incorrect.">
            <a:extLst>
              <a:ext uri="{FF2B5EF4-FFF2-40B4-BE49-F238E27FC236}">
                <a16:creationId xmlns:a16="http://schemas.microsoft.com/office/drawing/2014/main" id="{BA36F6E8-B09C-D7C6-E26B-D0323BCA257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80C1E4F0-DFA5-E9B1-59B4-18ECD9C9BF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15A248C1-7731-BF30-1881-E8FB7B9A8E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706A9A7C-10E9-BA2E-E5D4-A507E0796A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114BD33A-3BB1-0340-A24A-C1DDB9743F74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87F08EED-A284-D764-1774-D82B1A5C06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6080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-light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99776E6-5838-C63E-68C8-E3EF99F46087}"/>
              </a:ext>
            </a:extLst>
          </p:cNvPr>
          <p:cNvSpPr txBox="1">
            <a:spLocks/>
          </p:cNvSpPr>
          <p:nvPr userDrawn="1"/>
        </p:nvSpPr>
        <p:spPr>
          <a:xfrm>
            <a:off x="6096000" y="4361861"/>
            <a:ext cx="5029200" cy="882168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spc="-100" baseline="0">
                <a:solidFill>
                  <a:schemeClr val="accent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95878C-4EDF-38C4-5287-2AEA2144FD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2048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1-column-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0A1F3CE8-9651-FEC3-BFB0-E0F6D74A4D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3749" y="1211914"/>
            <a:ext cx="11040495" cy="4655566"/>
          </a:xfrm>
        </p:spPr>
        <p:txBody>
          <a:bodyPr>
            <a:noAutofit/>
          </a:bodyPr>
          <a:lstStyle>
            <a:lvl1pPr>
              <a:defRPr spc="-20" baseline="0">
                <a:solidFill>
                  <a:srgbClr val="000000"/>
                </a:solidFill>
              </a:defRPr>
            </a:lvl1pPr>
            <a:lvl2pPr>
              <a:defRPr sz="1600" spc="-20" baseline="0">
                <a:solidFill>
                  <a:srgbClr val="000000"/>
                </a:solidFill>
              </a:defRPr>
            </a:lvl2pPr>
            <a:lvl3pPr>
              <a:defRPr spc="-20" baseline="0">
                <a:solidFill>
                  <a:srgbClr val="000000"/>
                </a:solidFill>
              </a:defRPr>
            </a:lvl3pPr>
            <a:lvl4pPr>
              <a:defRPr spc="-20" baseline="0">
                <a:solidFill>
                  <a:srgbClr val="000000"/>
                </a:solidFill>
              </a:defRPr>
            </a:lvl4pPr>
            <a:lvl5pPr>
              <a:defRPr spc="-20" baseline="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FD6FBCE-D66A-AFBF-8265-C096B00333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6" name="Picture 15" descr="Logo, company name&#10;&#10;AI-generated content may be incorrect.">
            <a:extLst>
              <a:ext uri="{FF2B5EF4-FFF2-40B4-BE49-F238E27FC236}">
                <a16:creationId xmlns:a16="http://schemas.microsoft.com/office/drawing/2014/main" id="{F528FF9F-A7C8-348A-D84B-6A3C28FC96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DEB94-273B-912E-C99B-C8948C839955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pPr>
              <a:defRPr/>
            </a:pPr>
            <a:fld id="{D67232FB-15EA-1643-9842-4C2AA8FD0F5D}" type="datetime1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5CB675-206F-B425-823E-69FCB8147860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4605C8-61D0-BA61-5EC6-6DB9D3BA2EF3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520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-title-2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7A4945-CB0F-92A1-47DA-16F6B0F875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5937AF8-C70E-468C-E46B-9E48A2CEF4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4775545"/>
            <a:ext cx="10003536" cy="834011"/>
          </a:xfrm>
          <a:prstGeom prst="rect">
            <a:avLst/>
          </a:prstGeom>
          <a:noFill/>
        </p:spPr>
        <p:txBody>
          <a:bodyPr wrap="square" lIns="0" tIns="0" rIns="0" bIns="274320" anchor="t">
            <a:spAutoFit/>
          </a:bodyPr>
          <a:lstStyle>
            <a:lvl1pPr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5264E4D-9767-28AC-2399-2A9AA8D332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3429001"/>
            <a:ext cx="1772454" cy="1114088"/>
          </a:xfrm>
          <a:prstGeom prst="rect">
            <a:avLst/>
          </a:prstGeom>
          <a:noFill/>
        </p:spPr>
        <p:txBody>
          <a:bodyPr lIns="0" tIns="182880" bIns="0" anchor="ctr">
            <a:noAutofit/>
          </a:bodyPr>
          <a:lstStyle>
            <a:lvl1pPr marL="0" indent="1270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lang="en-US" sz="7200" b="0" i="0" kern="1200" spc="-100" baseline="0" dirty="0">
                <a:solidFill>
                  <a:schemeClr val="bg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94BB0F-1ACA-7ED6-B55B-9A30B62F4E3A}"/>
              </a:ext>
            </a:extLst>
          </p:cNvPr>
          <p:cNvSpPr/>
          <p:nvPr userDrawn="1"/>
        </p:nvSpPr>
        <p:spPr>
          <a:xfrm>
            <a:off x="914400" y="4543089"/>
            <a:ext cx="1773936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3B86C1E1-97C6-297C-638A-F0829C3F80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0954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-title-3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776E92-D45A-CD5D-254E-D0EB23BABF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B0E3FA5-DE31-AB6D-9B62-28830D79E1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4775545"/>
            <a:ext cx="10003536" cy="834011"/>
          </a:xfrm>
          <a:prstGeom prst="rect">
            <a:avLst/>
          </a:prstGeom>
          <a:noFill/>
        </p:spPr>
        <p:txBody>
          <a:bodyPr wrap="square" lIns="0" tIns="0" rIns="0" bIns="274320" anchor="t">
            <a:spAutoFit/>
          </a:bodyPr>
          <a:lstStyle>
            <a:lvl1pPr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F93DB2B-C096-0CA2-8B73-EC9DE94D29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3429001"/>
            <a:ext cx="1772454" cy="1114088"/>
          </a:xfrm>
          <a:prstGeom prst="rect">
            <a:avLst/>
          </a:prstGeom>
          <a:noFill/>
        </p:spPr>
        <p:txBody>
          <a:bodyPr lIns="0" tIns="182880" bIns="0" anchor="ctr">
            <a:noAutofit/>
          </a:bodyPr>
          <a:lstStyle>
            <a:lvl1pPr marL="0" indent="1270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lang="en-US" sz="7200" b="0" i="0" kern="1200" spc="-100" baseline="0" dirty="0">
                <a:solidFill>
                  <a:schemeClr val="bg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4354110A-2741-11F0-7FB6-C62448C87B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0286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-title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5CCE765-81F2-BAC8-4594-F05A8A98B209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alpha val="5020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5A81A3-EC67-4A3B-9F41-F416DA9AD7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4775545"/>
            <a:ext cx="10003536" cy="834011"/>
          </a:xfrm>
          <a:prstGeom prst="rect">
            <a:avLst/>
          </a:prstGeom>
          <a:noFill/>
        </p:spPr>
        <p:txBody>
          <a:bodyPr wrap="square" lIns="0" tIns="0" rIns="0" bIns="274320" anchor="t">
            <a:spAutoFit/>
          </a:bodyPr>
          <a:lstStyle>
            <a:lvl1pPr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45B20B8-EF94-AE94-949A-2FB6A94807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3429001"/>
            <a:ext cx="1772454" cy="1114088"/>
          </a:xfrm>
          <a:prstGeom prst="rect">
            <a:avLst/>
          </a:prstGeom>
          <a:noFill/>
        </p:spPr>
        <p:txBody>
          <a:bodyPr lIns="0" tIns="182880" bIns="0" anchor="ctr">
            <a:noAutofit/>
          </a:bodyPr>
          <a:lstStyle>
            <a:lvl1pPr marL="0" indent="1270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lang="en-US" sz="7200" b="0" i="0" kern="1200" spc="-100" baseline="0" dirty="0">
                <a:solidFill>
                  <a:schemeClr val="tx2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C440DD-C83E-5818-8D0D-4307DEB14634}"/>
              </a:ext>
            </a:extLst>
          </p:cNvPr>
          <p:cNvSpPr/>
          <p:nvPr userDrawn="1"/>
        </p:nvSpPr>
        <p:spPr>
          <a:xfrm>
            <a:off x="914400" y="4543089"/>
            <a:ext cx="1773936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88DA3D-6125-4849-EF5D-E55FDE01FE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F10B25E9-94DA-16D3-13E3-CAE2BEA2F4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5473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-title-1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C1B3BA2B-37BF-D188-AAF6-15FC75171C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4775545"/>
            <a:ext cx="10003536" cy="834011"/>
          </a:xfrm>
          <a:prstGeom prst="rect">
            <a:avLst/>
          </a:prstGeom>
          <a:noFill/>
        </p:spPr>
        <p:txBody>
          <a:bodyPr wrap="square" lIns="0" tIns="0" rIns="0" bIns="274320" anchor="t">
            <a:spAutoFit/>
          </a:bodyPr>
          <a:lstStyle>
            <a:lvl1pPr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2E30B9E-9D9A-B079-BF19-DE9FFEF619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3429001"/>
            <a:ext cx="1772454" cy="1114088"/>
          </a:xfrm>
          <a:prstGeom prst="rect">
            <a:avLst/>
          </a:prstGeom>
          <a:noFill/>
        </p:spPr>
        <p:txBody>
          <a:bodyPr lIns="0" tIns="182880" bIns="0" anchor="ctr">
            <a:noAutofit/>
          </a:bodyPr>
          <a:lstStyle>
            <a:lvl1pPr marL="0" indent="1270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lang="en-US" sz="7200" b="0" i="0" kern="1200" spc="-100" baseline="0" dirty="0">
                <a:solidFill>
                  <a:schemeClr val="bg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4F0694-6B9A-010B-66ED-E6F67F3B4FBA}"/>
              </a:ext>
            </a:extLst>
          </p:cNvPr>
          <p:cNvSpPr/>
          <p:nvPr userDrawn="1"/>
        </p:nvSpPr>
        <p:spPr>
          <a:xfrm>
            <a:off x="914400" y="4543089"/>
            <a:ext cx="1773936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098159-DE5E-8A31-B492-57A87AFF1C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8DF539A0-B048-7B37-CB8F-29A8FCAC21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34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-section-agenda">
    <p:bg>
      <p:bgPr>
        <a:gradFill>
          <a:gsLst>
            <a:gs pos="0">
              <a:schemeClr val="tx2"/>
            </a:gs>
            <a:gs pos="100000">
              <a:schemeClr val="tx2">
                <a:lumMod val="7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Logo, company name&#10;&#10;AI-generated content may be incorrect.">
            <a:extLst>
              <a:ext uri="{FF2B5EF4-FFF2-40B4-BE49-F238E27FC236}">
                <a16:creationId xmlns:a16="http://schemas.microsoft.com/office/drawing/2014/main" id="{F458E46B-0C39-CD93-F76B-90E76DC35E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24" name="Title Placeholder 1">
            <a:extLst>
              <a:ext uri="{FF2B5EF4-FFF2-40B4-BE49-F238E27FC236}">
                <a16:creationId xmlns:a16="http://schemas.microsoft.com/office/drawing/2014/main" id="{A226F5EF-54EF-597D-C9E0-363980318B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6532561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2" name="Text Placeholder 11">
            <a:extLst>
              <a:ext uri="{FF2B5EF4-FFF2-40B4-BE49-F238E27FC236}">
                <a16:creationId xmlns:a16="http://schemas.microsoft.com/office/drawing/2014/main" id="{7D25E6A6-20DF-4816-1517-8509EB288B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11669" y="1700784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01</a:t>
            </a:r>
          </a:p>
        </p:txBody>
      </p:sp>
      <p:sp>
        <p:nvSpPr>
          <p:cNvPr id="53" name="Text Placeholder 13">
            <a:extLst>
              <a:ext uri="{FF2B5EF4-FFF2-40B4-BE49-F238E27FC236}">
                <a16:creationId xmlns:a16="http://schemas.microsoft.com/office/drawing/2014/main" id="{14A01821-D46E-3D52-4CAD-F7DBDCABE7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14400" y="2705790"/>
            <a:ext cx="3070728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FD54C57D-8418-C7FC-C13C-73DFB51888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76229" y="1700784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55" name="Text Placeholder 13">
            <a:extLst>
              <a:ext uri="{FF2B5EF4-FFF2-40B4-BE49-F238E27FC236}">
                <a16:creationId xmlns:a16="http://schemas.microsoft.com/office/drawing/2014/main" id="{A7ED865A-D8C1-84B1-ED7B-E4FD0EB527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79746" y="2705790"/>
            <a:ext cx="3067213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ED5B529-78BB-F29E-18B0-971B1535E859}"/>
              </a:ext>
            </a:extLst>
          </p:cNvPr>
          <p:cNvSpPr/>
          <p:nvPr userDrawn="1"/>
        </p:nvSpPr>
        <p:spPr>
          <a:xfrm rot="10800000">
            <a:off x="907074" y="2559377"/>
            <a:ext cx="139903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04014A3-4C06-C81A-AC8E-980793F74342}"/>
              </a:ext>
            </a:extLst>
          </p:cNvPr>
          <p:cNvSpPr/>
          <p:nvPr userDrawn="1"/>
        </p:nvSpPr>
        <p:spPr>
          <a:xfrm rot="10800000">
            <a:off x="4369687" y="2559377"/>
            <a:ext cx="139903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 Placeholder 11">
            <a:extLst>
              <a:ext uri="{FF2B5EF4-FFF2-40B4-BE49-F238E27FC236}">
                <a16:creationId xmlns:a16="http://schemas.microsoft.com/office/drawing/2014/main" id="{4B74B708-A762-7133-2651-04F12E11F8A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1669" y="3749921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9" name="Text Placeholder 13">
            <a:extLst>
              <a:ext uri="{FF2B5EF4-FFF2-40B4-BE49-F238E27FC236}">
                <a16:creationId xmlns:a16="http://schemas.microsoft.com/office/drawing/2014/main" id="{435E90AA-1C85-A9E4-87BC-C1AF24C3621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754927"/>
            <a:ext cx="3070728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60" name="Text Placeholder 11">
            <a:extLst>
              <a:ext uri="{FF2B5EF4-FFF2-40B4-BE49-F238E27FC236}">
                <a16:creationId xmlns:a16="http://schemas.microsoft.com/office/drawing/2014/main" id="{492F2493-8216-CD88-FA44-CC9A10608AF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376229" y="3749921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04</a:t>
            </a:r>
          </a:p>
        </p:txBody>
      </p:sp>
      <p:sp>
        <p:nvSpPr>
          <p:cNvPr id="61" name="Text Placeholder 13">
            <a:extLst>
              <a:ext uri="{FF2B5EF4-FFF2-40B4-BE49-F238E27FC236}">
                <a16:creationId xmlns:a16="http://schemas.microsoft.com/office/drawing/2014/main" id="{94974B5A-8E34-7804-BAF6-077E87EED7B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379746" y="4754927"/>
            <a:ext cx="3067213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92AD98F0-4E6C-4977-7D6D-0539C61129D5}"/>
              </a:ext>
            </a:extLst>
          </p:cNvPr>
          <p:cNvSpPr/>
          <p:nvPr userDrawn="1"/>
        </p:nvSpPr>
        <p:spPr>
          <a:xfrm rot="10800000">
            <a:off x="907074" y="4608514"/>
            <a:ext cx="139903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EA28208-467D-4A45-BC0C-0BC9588893EB}"/>
              </a:ext>
            </a:extLst>
          </p:cNvPr>
          <p:cNvSpPr/>
          <p:nvPr userDrawn="1"/>
        </p:nvSpPr>
        <p:spPr>
          <a:xfrm rot="10800000">
            <a:off x="4369687" y="4608514"/>
            <a:ext cx="139903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Picture Placeholder 5">
            <a:extLst>
              <a:ext uri="{FF2B5EF4-FFF2-40B4-BE49-F238E27FC236}">
                <a16:creationId xmlns:a16="http://schemas.microsoft.com/office/drawing/2014/main" id="{4FBFB9DE-AE2D-A7B7-4DB4-6859D9D5BC4B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378952" y="0"/>
            <a:ext cx="3447288" cy="6858001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lIns="457200" tIns="365760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65" name="Text Placeholder 13">
            <a:extLst>
              <a:ext uri="{FF2B5EF4-FFF2-40B4-BE49-F238E27FC236}">
                <a16:creationId xmlns:a16="http://schemas.microsoft.com/office/drawing/2014/main" id="{D2A65777-78A4-1122-070C-13C5CC391FE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40140" y="6251713"/>
            <a:ext cx="2724912" cy="606288"/>
          </a:xfrm>
          <a:noFill/>
          <a:ln>
            <a:noFill/>
          </a:ln>
        </p:spPr>
        <p:txBody>
          <a:bodyPr lIns="182880" tIns="0" rIns="182880" bIns="137160" anchor="b" anchorCtr="0">
            <a:noAutofit/>
          </a:bodyPr>
          <a:lstStyle>
            <a:lvl1pPr marL="0" indent="0" algn="r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2F3BB497-B176-4CA5-ECD7-4F398D8B4F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BE2C2160-908A-E707-D532-68ECF336E6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22D21C0E-BC6A-3CD6-41F6-840D8DAC6F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4FD3A2D0-326E-0D46-87A8-0E41A82E372A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76C8CD92-1B02-4FC1-AF4F-A361BB980C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63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-content">
    <p:bg>
      <p:bgPr>
        <a:gradFill>
          <a:gsLst>
            <a:gs pos="0">
              <a:srgbClr val="000000"/>
            </a:gs>
            <a:gs pos="100000">
              <a:schemeClr val="tx1">
                <a:lumMod val="60000"/>
              </a:schemeClr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0A1F3CE8-9651-FEC3-BFB0-E0F6D74A4D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399" y="1700784"/>
            <a:ext cx="9994392" cy="4655566"/>
          </a:xfrm>
        </p:spPr>
        <p:txBody>
          <a:bodyPr>
            <a:noAutofit/>
          </a:bodyPr>
          <a:lstStyle>
            <a:lvl1pPr>
              <a:defRPr spc="-20" baseline="0">
                <a:solidFill>
                  <a:schemeClr val="bg1"/>
                </a:solidFill>
              </a:defRPr>
            </a:lvl1pPr>
            <a:lvl2pPr>
              <a:defRPr sz="1600" spc="-20" baseline="0">
                <a:solidFill>
                  <a:schemeClr val="bg1"/>
                </a:solidFill>
              </a:defRPr>
            </a:lvl2pPr>
            <a:lvl3pPr>
              <a:defRPr spc="-20" baseline="0">
                <a:solidFill>
                  <a:schemeClr val="bg1"/>
                </a:solidFill>
              </a:defRPr>
            </a:lvl3pPr>
            <a:lvl4pPr>
              <a:defRPr spc="-20" baseline="0">
                <a:solidFill>
                  <a:schemeClr val="bg1"/>
                </a:solidFill>
              </a:defRPr>
            </a:lvl4pPr>
            <a:lvl5pPr>
              <a:defRPr spc="-2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FD6FBCE-D66A-AFBF-8265-C096B00333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AA0D5227-39A3-34BF-7B1F-230DE38C9DD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6" name="Picture 15" descr="Logo, company name&#10;&#10;AI-generated content may be incorrect.">
            <a:extLst>
              <a:ext uri="{FF2B5EF4-FFF2-40B4-BE49-F238E27FC236}">
                <a16:creationId xmlns:a16="http://schemas.microsoft.com/office/drawing/2014/main" id="{F528FF9F-A7C8-348A-D84B-6A3C28FC96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9773A1-E6C2-E027-C00C-6DAC1BE1AF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E5C83410-90DD-9CC4-E219-142487253C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C839E92-D9F1-786A-36A3-7B9F0919EB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7B759C3A-FB1B-DE48-94AA-6B160E9F0DA3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8131555D-6580-666D-5107-5D0F0EBD82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1329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section-agenda">
    <p:bg>
      <p:bgPr>
        <a:gradFill>
          <a:gsLst>
            <a:gs pos="0">
              <a:schemeClr val="tx2"/>
            </a:gs>
            <a:gs pos="100000">
              <a:schemeClr val="tx2">
                <a:lumMod val="7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1BB2EFC9-1306-610A-7472-F5A409DAF87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40789" y="1700784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8DA22153-3FAA-4073-D5F7-B56934A129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40789" y="2705790"/>
            <a:ext cx="3070730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34F7C635-74F3-E319-79C6-11DF58432B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11669" y="1700784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01</a:t>
            </a:r>
          </a:p>
        </p:txBody>
      </p:sp>
      <p:sp>
        <p:nvSpPr>
          <p:cNvPr id="36" name="Text Placeholder 13">
            <a:extLst>
              <a:ext uri="{FF2B5EF4-FFF2-40B4-BE49-F238E27FC236}">
                <a16:creationId xmlns:a16="http://schemas.microsoft.com/office/drawing/2014/main" id="{0CB3ED8D-E886-FF54-5A83-1729951016D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14400" y="2705790"/>
            <a:ext cx="3070728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37" name="Text Placeholder 11">
            <a:extLst>
              <a:ext uri="{FF2B5EF4-FFF2-40B4-BE49-F238E27FC236}">
                <a16:creationId xmlns:a16="http://schemas.microsoft.com/office/drawing/2014/main" id="{FEC18E3E-7D1C-8D3A-FA66-09B9E8AF96E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76229" y="1700784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38" name="Text Placeholder 13">
            <a:extLst>
              <a:ext uri="{FF2B5EF4-FFF2-40B4-BE49-F238E27FC236}">
                <a16:creationId xmlns:a16="http://schemas.microsoft.com/office/drawing/2014/main" id="{F46C368A-CAE6-AB12-45DE-8C9AC108152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79746" y="2705790"/>
            <a:ext cx="3067213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81A30D-A0A7-8F72-0DB2-BAA0EF2037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2" name="Picture 11" descr="Logo, company name&#10;&#10;AI-generated content may be incorrect.">
            <a:extLst>
              <a:ext uri="{FF2B5EF4-FFF2-40B4-BE49-F238E27FC236}">
                <a16:creationId xmlns:a16="http://schemas.microsoft.com/office/drawing/2014/main" id="{6BC60E22-555E-863E-A95E-1F364397E9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C8268B68-5038-1850-9129-6EBE6E73F9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851C4B-EE7A-A84C-0FEB-76E839BCE7AE}"/>
              </a:ext>
            </a:extLst>
          </p:cNvPr>
          <p:cNvSpPr/>
          <p:nvPr userDrawn="1"/>
        </p:nvSpPr>
        <p:spPr>
          <a:xfrm rot="10800000">
            <a:off x="907074" y="2559377"/>
            <a:ext cx="139903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079CC64-0203-C898-B985-39FB41EBBF57}"/>
              </a:ext>
            </a:extLst>
          </p:cNvPr>
          <p:cNvSpPr/>
          <p:nvPr userDrawn="1"/>
        </p:nvSpPr>
        <p:spPr>
          <a:xfrm rot="10800000">
            <a:off x="4369687" y="2559377"/>
            <a:ext cx="139903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B46FE0-DD6E-5635-0172-E4462AC6960A}"/>
              </a:ext>
            </a:extLst>
          </p:cNvPr>
          <p:cNvSpPr/>
          <p:nvPr userDrawn="1"/>
        </p:nvSpPr>
        <p:spPr>
          <a:xfrm rot="10800000">
            <a:off x="7844307" y="2559377"/>
            <a:ext cx="139903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 Placeholder 11">
            <a:extLst>
              <a:ext uri="{FF2B5EF4-FFF2-40B4-BE49-F238E27FC236}">
                <a16:creationId xmlns:a16="http://schemas.microsoft.com/office/drawing/2014/main" id="{6E39647A-7DAB-491C-D78A-700609AE592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840789" y="3749921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06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1A2EE3EC-6F0A-04AA-D8CE-ACD79EC10DF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840789" y="4754927"/>
            <a:ext cx="3070730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55" name="Text Placeholder 11">
            <a:extLst>
              <a:ext uri="{FF2B5EF4-FFF2-40B4-BE49-F238E27FC236}">
                <a16:creationId xmlns:a16="http://schemas.microsoft.com/office/drawing/2014/main" id="{34257359-AC31-56B7-8B18-5EA207F7A42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1669" y="3749921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04</a:t>
            </a:r>
          </a:p>
        </p:txBody>
      </p:sp>
      <p:sp>
        <p:nvSpPr>
          <p:cNvPr id="56" name="Text Placeholder 13">
            <a:extLst>
              <a:ext uri="{FF2B5EF4-FFF2-40B4-BE49-F238E27FC236}">
                <a16:creationId xmlns:a16="http://schemas.microsoft.com/office/drawing/2014/main" id="{572C6531-6F1F-27C2-65C9-244BA7ADFA5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754927"/>
            <a:ext cx="3070728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57" name="Text Placeholder 11">
            <a:extLst>
              <a:ext uri="{FF2B5EF4-FFF2-40B4-BE49-F238E27FC236}">
                <a16:creationId xmlns:a16="http://schemas.microsoft.com/office/drawing/2014/main" id="{595E9E59-1788-1106-6D6E-4588D5BFC42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376229" y="3749921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05</a:t>
            </a:r>
          </a:p>
        </p:txBody>
      </p:sp>
      <p:sp>
        <p:nvSpPr>
          <p:cNvPr id="58" name="Text Placeholder 13">
            <a:extLst>
              <a:ext uri="{FF2B5EF4-FFF2-40B4-BE49-F238E27FC236}">
                <a16:creationId xmlns:a16="http://schemas.microsoft.com/office/drawing/2014/main" id="{8199CACE-BEE2-2F7F-88AC-1185972B2BB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379746" y="4754927"/>
            <a:ext cx="3067213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4F7BEFD-FB17-76F4-D1C3-A86A0C5DF431}"/>
              </a:ext>
            </a:extLst>
          </p:cNvPr>
          <p:cNvSpPr/>
          <p:nvPr userDrawn="1"/>
        </p:nvSpPr>
        <p:spPr>
          <a:xfrm rot="10800000">
            <a:off x="907074" y="4608514"/>
            <a:ext cx="139903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098B664-2217-1188-9827-8BE49302AAB0}"/>
              </a:ext>
            </a:extLst>
          </p:cNvPr>
          <p:cNvSpPr/>
          <p:nvPr userDrawn="1"/>
        </p:nvSpPr>
        <p:spPr>
          <a:xfrm rot="10800000">
            <a:off x="4369687" y="4608514"/>
            <a:ext cx="139903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3E24A18-BE76-EFAD-8000-E51E5AB8B18D}"/>
              </a:ext>
            </a:extLst>
          </p:cNvPr>
          <p:cNvSpPr/>
          <p:nvPr userDrawn="1"/>
        </p:nvSpPr>
        <p:spPr>
          <a:xfrm rot="10800000">
            <a:off x="7844307" y="4608514"/>
            <a:ext cx="139903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CFF42CE6-1355-9240-0D42-5020BF86FA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2D652E1-4291-EBE7-839C-86C39402BB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4C557321-83FC-AE48-8A68-000F162699B4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DCCC8D2F-474E-D4E4-50ED-687ADC5DBD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6424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-section-agenda">
    <p:bg>
      <p:bgPr>
        <a:gradFill>
          <a:gsLst>
            <a:gs pos="0">
              <a:schemeClr val="tx2"/>
            </a:gs>
            <a:gs pos="100000">
              <a:schemeClr val="tx2">
                <a:lumMod val="7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Placeholder 13">
            <a:extLst>
              <a:ext uri="{FF2B5EF4-FFF2-40B4-BE49-F238E27FC236}">
                <a16:creationId xmlns:a16="http://schemas.microsoft.com/office/drawing/2014/main" id="{24D2F47F-A82C-896B-9074-0218039BA50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399" y="1700784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6E38EC1-AABA-F606-16BC-2EE6035022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64871" y="1700784"/>
            <a:ext cx="3639311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13" name="Text Placeholder 13">
            <a:extLst>
              <a:ext uri="{FF2B5EF4-FFF2-40B4-BE49-F238E27FC236}">
                <a16:creationId xmlns:a16="http://schemas.microsoft.com/office/drawing/2014/main" id="{879203E9-4594-555A-231B-491719F415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4398" y="2439376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114" name="Text Placeholder 13">
            <a:extLst>
              <a:ext uri="{FF2B5EF4-FFF2-40B4-BE49-F238E27FC236}">
                <a16:creationId xmlns:a16="http://schemas.microsoft.com/office/drawing/2014/main" id="{84230C28-B165-EFA0-B74F-E666A786A9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064872" y="2439376"/>
            <a:ext cx="3640983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16" name="Text Placeholder 13">
            <a:extLst>
              <a:ext uri="{FF2B5EF4-FFF2-40B4-BE49-F238E27FC236}">
                <a16:creationId xmlns:a16="http://schemas.microsoft.com/office/drawing/2014/main" id="{2DF69C14-5330-E3B1-3493-6E4B64446A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4398" y="3177663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117" name="Text Placeholder 13">
            <a:extLst>
              <a:ext uri="{FF2B5EF4-FFF2-40B4-BE49-F238E27FC236}">
                <a16:creationId xmlns:a16="http://schemas.microsoft.com/office/drawing/2014/main" id="{64FAB876-1E16-E235-990A-914CADA69DA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064872" y="3177663"/>
            <a:ext cx="3640983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19" name="Text Placeholder 13">
            <a:extLst>
              <a:ext uri="{FF2B5EF4-FFF2-40B4-BE49-F238E27FC236}">
                <a16:creationId xmlns:a16="http://schemas.microsoft.com/office/drawing/2014/main" id="{932D7BD1-6785-E0E5-A294-8699619E073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4398" y="3909185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120" name="Text Placeholder 13">
            <a:extLst>
              <a:ext uri="{FF2B5EF4-FFF2-40B4-BE49-F238E27FC236}">
                <a16:creationId xmlns:a16="http://schemas.microsoft.com/office/drawing/2014/main" id="{09FE5F1D-177D-3BC0-A83F-F3A8B841764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064872" y="3909185"/>
            <a:ext cx="3640983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22" name="Text Placeholder 13">
            <a:extLst>
              <a:ext uri="{FF2B5EF4-FFF2-40B4-BE49-F238E27FC236}">
                <a16:creationId xmlns:a16="http://schemas.microsoft.com/office/drawing/2014/main" id="{737A7788-0B5B-A35E-C701-E199CC87D2F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14398" y="4640707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123" name="Text Placeholder 13">
            <a:extLst>
              <a:ext uri="{FF2B5EF4-FFF2-40B4-BE49-F238E27FC236}">
                <a16:creationId xmlns:a16="http://schemas.microsoft.com/office/drawing/2014/main" id="{CA244C11-B490-6C58-227E-AAE993D5763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64872" y="4640707"/>
            <a:ext cx="3640983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25" name="Text Placeholder 13">
            <a:extLst>
              <a:ext uri="{FF2B5EF4-FFF2-40B4-BE49-F238E27FC236}">
                <a16:creationId xmlns:a16="http://schemas.microsoft.com/office/drawing/2014/main" id="{FB3C5B8D-511D-4620-D6C2-29244AE5A36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4398" y="5372229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26" name="Text Placeholder 13">
            <a:extLst>
              <a:ext uri="{FF2B5EF4-FFF2-40B4-BE49-F238E27FC236}">
                <a16:creationId xmlns:a16="http://schemas.microsoft.com/office/drawing/2014/main" id="{74E73A5C-9587-3638-1849-529EF20DA4A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064872" y="5372229"/>
            <a:ext cx="3640983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28" name="Text Placeholder 13">
            <a:extLst>
              <a:ext uri="{FF2B5EF4-FFF2-40B4-BE49-F238E27FC236}">
                <a16:creationId xmlns:a16="http://schemas.microsoft.com/office/drawing/2014/main" id="{D9958F8C-F86C-8945-339F-91C4B192BB7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21941" y="1700784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129" name="Text Placeholder 13">
            <a:extLst>
              <a:ext uri="{FF2B5EF4-FFF2-40B4-BE49-F238E27FC236}">
                <a16:creationId xmlns:a16="http://schemas.microsoft.com/office/drawing/2014/main" id="{CF1D7A50-7443-E633-DD41-F6B79C3FF56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271056" y="1700784"/>
            <a:ext cx="3637736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31" name="Text Placeholder 13">
            <a:extLst>
              <a:ext uri="{FF2B5EF4-FFF2-40B4-BE49-F238E27FC236}">
                <a16:creationId xmlns:a16="http://schemas.microsoft.com/office/drawing/2014/main" id="{CFA56BDA-D236-1449-791D-D67B3432FAB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121941" y="2439376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132" name="Text Placeholder 13">
            <a:extLst>
              <a:ext uri="{FF2B5EF4-FFF2-40B4-BE49-F238E27FC236}">
                <a16:creationId xmlns:a16="http://schemas.microsoft.com/office/drawing/2014/main" id="{EA4D9A6A-DBB7-348C-F89D-164E7413004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71056" y="2439376"/>
            <a:ext cx="3637736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34" name="Text Placeholder 13">
            <a:extLst>
              <a:ext uri="{FF2B5EF4-FFF2-40B4-BE49-F238E27FC236}">
                <a16:creationId xmlns:a16="http://schemas.microsoft.com/office/drawing/2014/main" id="{AF2C1657-B89C-2EE0-35F8-B79BD539AEF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21941" y="3177663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135" name="Text Placeholder 13">
            <a:extLst>
              <a:ext uri="{FF2B5EF4-FFF2-40B4-BE49-F238E27FC236}">
                <a16:creationId xmlns:a16="http://schemas.microsoft.com/office/drawing/2014/main" id="{3AE3BE8C-2311-FEC2-AEAF-F66929C7421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71056" y="3177663"/>
            <a:ext cx="3637736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37" name="Text Placeholder 13">
            <a:extLst>
              <a:ext uri="{FF2B5EF4-FFF2-40B4-BE49-F238E27FC236}">
                <a16:creationId xmlns:a16="http://schemas.microsoft.com/office/drawing/2014/main" id="{6BC6E3D7-C604-65BA-0EF3-149FD797F8F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21941" y="3909185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138" name="Text Placeholder 13">
            <a:extLst>
              <a:ext uri="{FF2B5EF4-FFF2-40B4-BE49-F238E27FC236}">
                <a16:creationId xmlns:a16="http://schemas.microsoft.com/office/drawing/2014/main" id="{614D7BFE-8E61-2980-FCFD-07D72FEFE89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271056" y="3909185"/>
            <a:ext cx="3637736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40" name="Text Placeholder 13">
            <a:extLst>
              <a:ext uri="{FF2B5EF4-FFF2-40B4-BE49-F238E27FC236}">
                <a16:creationId xmlns:a16="http://schemas.microsoft.com/office/drawing/2014/main" id="{BFE1C3D8-A28B-308B-4E0D-6BF5775ABE4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121941" y="4640707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11</a:t>
            </a:r>
          </a:p>
        </p:txBody>
      </p:sp>
      <p:sp>
        <p:nvSpPr>
          <p:cNvPr id="141" name="Text Placeholder 13">
            <a:extLst>
              <a:ext uri="{FF2B5EF4-FFF2-40B4-BE49-F238E27FC236}">
                <a16:creationId xmlns:a16="http://schemas.microsoft.com/office/drawing/2014/main" id="{FB732F29-504E-1261-3F0E-602CAADDCEC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271056" y="4640707"/>
            <a:ext cx="3637736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43" name="Text Placeholder 13">
            <a:extLst>
              <a:ext uri="{FF2B5EF4-FFF2-40B4-BE49-F238E27FC236}">
                <a16:creationId xmlns:a16="http://schemas.microsoft.com/office/drawing/2014/main" id="{35021FF4-3C1D-61CB-EC24-10046EF84155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21941" y="5372229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12</a:t>
            </a:r>
          </a:p>
        </p:txBody>
      </p:sp>
      <p:sp>
        <p:nvSpPr>
          <p:cNvPr id="144" name="Text Placeholder 13">
            <a:extLst>
              <a:ext uri="{FF2B5EF4-FFF2-40B4-BE49-F238E27FC236}">
                <a16:creationId xmlns:a16="http://schemas.microsoft.com/office/drawing/2014/main" id="{4E6D8817-7253-7DDF-DC41-DEB37620B21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271056" y="5372229"/>
            <a:ext cx="3637736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FD19CC8-BA3B-A169-AF42-B82B7D1CE2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22" name="Picture 21" descr="Logo, company name&#10;&#10;AI-generated content may be incorrect.">
            <a:extLst>
              <a:ext uri="{FF2B5EF4-FFF2-40B4-BE49-F238E27FC236}">
                <a16:creationId xmlns:a16="http://schemas.microsoft.com/office/drawing/2014/main" id="{A9E6E4F7-0584-EF34-FFFB-B4D12342ED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4969F255-D28D-EFC0-3ADC-C571145687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966263-F5BA-1B96-DFF6-A810CFE6ED65}"/>
              </a:ext>
            </a:extLst>
          </p:cNvPr>
          <p:cNvSpPr/>
          <p:nvPr userDrawn="1"/>
        </p:nvSpPr>
        <p:spPr>
          <a:xfrm rot="16200000">
            <a:off x="-333761" y="3861980"/>
            <a:ext cx="437083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375657B-DD59-499B-29D6-ECC94C0CBF3A}"/>
              </a:ext>
            </a:extLst>
          </p:cNvPr>
          <p:cNvSpPr/>
          <p:nvPr userDrawn="1"/>
        </p:nvSpPr>
        <p:spPr>
          <a:xfrm rot="16200000">
            <a:off x="4865768" y="3861980"/>
            <a:ext cx="437083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2F444D94-82EA-E3D9-124B-AB4B903B48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42F64DA4-AC1F-7747-6F86-ACA3CD866E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6725BD2C-5527-CD4B-8628-3E5928817122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E0DA469C-3DA1-4FB8-8F7E-EDD0D7302B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4791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-section-agenda_not-numbered">
    <p:bg>
      <p:bgPr>
        <a:gradFill>
          <a:gsLst>
            <a:gs pos="0">
              <a:schemeClr val="tx2"/>
            </a:gs>
            <a:gs pos="100000">
              <a:schemeClr val="tx2">
                <a:lumMod val="7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0C09C6D-C594-C8A7-B513-5E1B734789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4" name="Picture 13" descr="Logo, company name&#10;&#10;AI-generated content may be incorrect.">
            <a:extLst>
              <a:ext uri="{FF2B5EF4-FFF2-40B4-BE49-F238E27FC236}">
                <a16:creationId xmlns:a16="http://schemas.microsoft.com/office/drawing/2014/main" id="{0A38FBEF-D968-BAAB-2F1A-C33DF1090A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5C332878-8208-7EAA-4DB9-C54CF85EB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05C9174-E5DB-77DA-25CE-B106C06F6B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399" y="1777100"/>
            <a:ext cx="4789783" cy="499564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3200" b="0" i="0" spc="-2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Title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A82B48DF-0D62-FBD7-859A-B4CB3F765C3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14399" y="2466808"/>
            <a:ext cx="4789783" cy="361865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342900" indent="-342900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Font typeface="Wingdings" pitchFamily="2" charset="2"/>
              <a:buChar char="ü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Topic 1</a:t>
            </a:r>
          </a:p>
          <a:p>
            <a:pPr lvl="0"/>
            <a:r>
              <a:rPr lang="en-US" dirty="0"/>
              <a:t>Topic 2</a:t>
            </a:r>
          </a:p>
          <a:p>
            <a:pPr lvl="0"/>
            <a:r>
              <a:rPr lang="en-US" dirty="0"/>
              <a:t>Topic 3</a:t>
            </a:r>
          </a:p>
          <a:p>
            <a:pPr lvl="0"/>
            <a:r>
              <a:rPr lang="en-US" dirty="0"/>
              <a:t>Topic 4</a:t>
            </a:r>
          </a:p>
          <a:p>
            <a:pPr lvl="0"/>
            <a:r>
              <a:rPr lang="en-US" dirty="0"/>
              <a:t>Topic 5</a:t>
            </a:r>
          </a:p>
          <a:p>
            <a:pPr lvl="0"/>
            <a:r>
              <a:rPr lang="en-US" dirty="0"/>
              <a:t>Topic 6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77025C3-6837-91D8-8C84-01E82953B18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21942" y="1777100"/>
            <a:ext cx="4786850" cy="499564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3200" b="0" i="0" spc="-2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Title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08547A81-3D73-A0A3-5AC5-DE4E82FFFBF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121942" y="2439375"/>
            <a:ext cx="4786850" cy="361865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342900" indent="-342900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Font typeface="Wingdings" pitchFamily="2" charset="2"/>
              <a:buChar char="ü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Topic 1</a:t>
            </a:r>
          </a:p>
          <a:p>
            <a:pPr lvl="0"/>
            <a:r>
              <a:rPr lang="en-US" dirty="0"/>
              <a:t>Topic 2</a:t>
            </a:r>
          </a:p>
          <a:p>
            <a:pPr lvl="0"/>
            <a:r>
              <a:rPr lang="en-US" dirty="0"/>
              <a:t>Topic 3</a:t>
            </a:r>
          </a:p>
          <a:p>
            <a:pPr lvl="0"/>
            <a:r>
              <a:rPr lang="en-US" dirty="0"/>
              <a:t>Topic 4</a:t>
            </a:r>
          </a:p>
          <a:p>
            <a:pPr lvl="0"/>
            <a:r>
              <a:rPr lang="en-US" dirty="0"/>
              <a:t>Topic 5</a:t>
            </a:r>
          </a:p>
          <a:p>
            <a:pPr lvl="0"/>
            <a:r>
              <a:rPr lang="en-US" dirty="0"/>
              <a:t>Topic 6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42DB073-0729-AF0F-481A-15A60C5ADEED}"/>
              </a:ext>
            </a:extLst>
          </p:cNvPr>
          <p:cNvSpPr/>
          <p:nvPr userDrawn="1"/>
        </p:nvSpPr>
        <p:spPr>
          <a:xfrm rot="10800000">
            <a:off x="910883" y="2292645"/>
            <a:ext cx="139903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6E0D80-7018-5D61-3234-29132E268078}"/>
              </a:ext>
            </a:extLst>
          </p:cNvPr>
          <p:cNvSpPr/>
          <p:nvPr userDrawn="1"/>
        </p:nvSpPr>
        <p:spPr>
          <a:xfrm rot="10800000">
            <a:off x="6121941" y="2292645"/>
            <a:ext cx="139903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9">
            <a:extLst>
              <a:ext uri="{FF2B5EF4-FFF2-40B4-BE49-F238E27FC236}">
                <a16:creationId xmlns:a16="http://schemas.microsoft.com/office/drawing/2014/main" id="{07F6F5E0-5502-29C6-2186-8BE472DED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4F0AC4A-F810-E81A-9371-F6854EAA26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D64F5355-904E-9649-B3D6-D45F6A7D6276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16" name="Footer Placeholder 8">
            <a:extLst>
              <a:ext uri="{FF2B5EF4-FFF2-40B4-BE49-F238E27FC236}">
                <a16:creationId xmlns:a16="http://schemas.microsoft.com/office/drawing/2014/main" id="{CBE092C5-05DD-DDFC-69B6-921A123E74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305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-content">
    <p:bg>
      <p:bgPr>
        <a:gradFill>
          <a:gsLst>
            <a:gs pos="0">
              <a:schemeClr val="tx2"/>
            </a:gs>
            <a:gs pos="100000">
              <a:schemeClr val="tx2">
                <a:lumMod val="70000"/>
              </a:schemeClr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96AD0045-D845-5F01-C7D1-73624895ED88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4399" y="1700784"/>
            <a:ext cx="4791456" cy="4655566"/>
          </a:xfrm>
        </p:spPr>
        <p:txBody>
          <a:bodyPr>
            <a:noAutofit/>
          </a:bodyPr>
          <a:lstStyle>
            <a:lvl1pPr>
              <a:defRPr spc="-20" baseline="0">
                <a:solidFill>
                  <a:schemeClr val="bg1"/>
                </a:solidFill>
              </a:defRPr>
            </a:lvl1pPr>
            <a:lvl2pPr>
              <a:defRPr sz="1600" spc="-20" baseline="0">
                <a:solidFill>
                  <a:schemeClr val="bg1"/>
                </a:solidFill>
              </a:defRPr>
            </a:lvl2pPr>
            <a:lvl3pPr>
              <a:defRPr spc="-20" baseline="0">
                <a:solidFill>
                  <a:schemeClr val="bg1"/>
                </a:solidFill>
              </a:defRPr>
            </a:lvl3pPr>
            <a:lvl4pPr>
              <a:defRPr spc="-20" baseline="0">
                <a:solidFill>
                  <a:schemeClr val="bg1"/>
                </a:solidFill>
              </a:defRPr>
            </a:lvl4pPr>
            <a:lvl5pPr>
              <a:defRPr spc="-2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86F0B1F9-C5B9-05EE-C328-8433B1CD3C65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117335" y="1700784"/>
            <a:ext cx="4791456" cy="4655566"/>
          </a:xfrm>
        </p:spPr>
        <p:txBody>
          <a:bodyPr>
            <a:noAutofit/>
          </a:bodyPr>
          <a:lstStyle>
            <a:lvl1pPr>
              <a:defRPr spc="-20" baseline="0">
                <a:solidFill>
                  <a:schemeClr val="bg1"/>
                </a:solidFill>
              </a:defRPr>
            </a:lvl1pPr>
            <a:lvl2pPr>
              <a:defRPr sz="1600" spc="-20" baseline="0">
                <a:solidFill>
                  <a:schemeClr val="bg1"/>
                </a:solidFill>
              </a:defRPr>
            </a:lvl2pPr>
            <a:lvl3pPr>
              <a:defRPr spc="-20" baseline="0">
                <a:solidFill>
                  <a:schemeClr val="bg1"/>
                </a:solidFill>
              </a:defRPr>
            </a:lvl3pPr>
            <a:lvl4pPr>
              <a:defRPr spc="-20" baseline="0">
                <a:solidFill>
                  <a:schemeClr val="bg1"/>
                </a:solidFill>
              </a:defRPr>
            </a:lvl4pPr>
            <a:lvl5pPr>
              <a:defRPr spc="-2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62B43F-73DD-AD6A-8550-717E576350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39E46303-DDA0-E56A-9B85-5B9068E3010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5" name="Picture 14" descr="Logo, company name&#10;&#10;AI-generated content may be incorrect.">
            <a:extLst>
              <a:ext uri="{FF2B5EF4-FFF2-40B4-BE49-F238E27FC236}">
                <a16:creationId xmlns:a16="http://schemas.microsoft.com/office/drawing/2014/main" id="{F23D0862-E3D5-559F-AB95-10F87934BC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EF36A026-F926-E3B5-8678-139BA7B3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Slide Number Placeholder 9">
            <a:extLst>
              <a:ext uri="{FF2B5EF4-FFF2-40B4-BE49-F238E27FC236}">
                <a16:creationId xmlns:a16="http://schemas.microsoft.com/office/drawing/2014/main" id="{8B7CD3F5-175E-1609-73C2-59E560F482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4047E590-A1E2-22AF-0DFD-A8AD243B4F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472A0B3C-8082-3043-91FD-F06E133B3609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9BE05B77-8AB9-5EC4-A4DC-3D319F548D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694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-1">
    <p:bg>
      <p:bgPr>
        <a:gradFill>
          <a:gsLst>
            <a:gs pos="0">
              <a:srgbClr val="000000"/>
            </a:gs>
            <a:gs pos="100000">
              <a:schemeClr val="tx1">
                <a:lumMod val="60000"/>
              </a:schemeClr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4EC6EC-9C74-93A8-B5B4-9B46EEB5ED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333627" y="2365733"/>
            <a:ext cx="4496423" cy="4492267"/>
          </a:xfrm>
          <a:prstGeom prst="rect">
            <a:avLst/>
          </a:prstGeom>
        </p:spPr>
      </p:pic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E1356232-B7CE-B95F-FC29-52A07458583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743200" y="3072384"/>
            <a:ext cx="6345935" cy="1909208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1600" kern="1200" spc="-20" baseline="0" dirty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</a:lstStyle>
          <a:p>
            <a:r>
              <a:rPr lang="en-US" dirty="0"/>
              <a:t>This is placeholder paragraph text.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Aenean </a:t>
            </a:r>
            <a:r>
              <a:rPr lang="en-US" dirty="0" err="1"/>
              <a:t>sagittis</a:t>
            </a:r>
            <a:r>
              <a:rPr lang="en-US" dirty="0"/>
              <a:t> ipsum non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sed ex </a:t>
            </a:r>
            <a:r>
              <a:rPr lang="en-US" dirty="0" err="1"/>
              <a:t>molestie</a:t>
            </a:r>
            <a:r>
              <a:rPr lang="en-US" dirty="0"/>
              <a:t>, a gravida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. Sed diam </a:t>
            </a:r>
            <a:r>
              <a:rPr lang="en-US" dirty="0" err="1"/>
              <a:t>purus</a:t>
            </a:r>
            <a:r>
              <a:rPr lang="en-US" dirty="0"/>
              <a:t>, gravida vel </a:t>
            </a:r>
            <a:r>
              <a:rPr lang="en-US" dirty="0" err="1"/>
              <a:t>lacus</a:t>
            </a:r>
            <a:r>
              <a:rPr lang="en-US" dirty="0"/>
              <a:t> ac, </a:t>
            </a:r>
            <a:r>
              <a:rPr lang="en-US" dirty="0" err="1"/>
              <a:t>condimentum</a:t>
            </a:r>
            <a:r>
              <a:rPr lang="en-US" dirty="0"/>
              <a:t> gravida </a:t>
            </a:r>
            <a:r>
              <a:rPr lang="en-US" dirty="0" err="1"/>
              <a:t>risus</a:t>
            </a:r>
            <a:r>
              <a:rPr lang="en-US" dirty="0"/>
              <a:t>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porta pulvinar.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efficitur</a:t>
            </a:r>
            <a:r>
              <a:rPr lang="en-US" dirty="0"/>
              <a:t>.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11D5F7C7-6AB1-79FE-EEB4-285A6CD6FAB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2743199" y="2368296"/>
            <a:ext cx="6345936" cy="625033"/>
          </a:xfrm>
        </p:spPr>
        <p:txBody>
          <a:bodyPr lIns="0" rIns="0" anchor="b">
            <a:noAutofit/>
          </a:bodyPr>
          <a:lstStyle>
            <a:lvl1pPr marL="0" indent="0">
              <a:buNone/>
              <a:defRPr sz="3600" b="1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FA8D461-DD73-1CF7-34F5-9277A6C8D7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8" name="Picture 17" descr="Logo, company name&#10;&#10;AI-generated content may be incorrect.">
            <a:extLst>
              <a:ext uri="{FF2B5EF4-FFF2-40B4-BE49-F238E27FC236}">
                <a16:creationId xmlns:a16="http://schemas.microsoft.com/office/drawing/2014/main" id="{16C105B6-4985-4A72-86A8-294F7A2F107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3DF65BB-D822-C07B-7887-79A08BCDCDA2}"/>
              </a:ext>
            </a:extLst>
          </p:cNvPr>
          <p:cNvSpPr/>
          <p:nvPr userDrawn="1"/>
        </p:nvSpPr>
        <p:spPr>
          <a:xfrm rot="16200000">
            <a:off x="2023503" y="2800073"/>
            <a:ext cx="89611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E610DF66-FAB3-C0E4-3513-A015CAE75B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8AD6FF9-4756-07B3-6F6B-C2A3C909AF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38DD44B9-36AC-7842-B2EF-2FB794493AAD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D152296A-ED43-6FA4-E4E5-2069F68EB9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471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-paragraph">
    <p:bg>
      <p:bgPr>
        <a:gradFill>
          <a:gsLst>
            <a:gs pos="0">
              <a:srgbClr val="000000"/>
            </a:gs>
            <a:gs pos="100000">
              <a:schemeClr val="tx1">
                <a:lumMod val="6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BA021ECF-83D4-1D2E-1724-60F83C24F7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333627" y="2365733"/>
            <a:ext cx="4496423" cy="449226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F21E745-BBC4-24D2-2D10-C3B2CD1C4B4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438401" y="2680962"/>
            <a:ext cx="2971800" cy="1496075"/>
          </a:xfrm>
        </p:spPr>
        <p:txBody>
          <a:bodyPr lIns="0" rIns="0" anchor="t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This is a placeholder headline. Lorem ipsum dolor sit </a:t>
            </a:r>
            <a:r>
              <a:rPr lang="en-US" dirty="0" err="1"/>
              <a:t>amet</a:t>
            </a:r>
            <a:r>
              <a:rPr lang="en-US" dirty="0"/>
              <a:t>, nec cu </a:t>
            </a:r>
            <a:r>
              <a:rPr lang="en-US" dirty="0" err="1"/>
              <a:t>legimus</a:t>
            </a:r>
            <a:r>
              <a:rPr lang="en-US" dirty="0"/>
              <a:t>.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3DC7DBDA-7A10-5E60-3F1B-555A97E684B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866544" y="2680962"/>
            <a:ext cx="3887056" cy="1496075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just">
              <a:lnSpc>
                <a:spcPct val="100000"/>
              </a:lnSpc>
              <a:buNone/>
              <a:defRPr lang="en-US" sz="1600" kern="1200" spc="-20" baseline="0" dirty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This is placeholder paragraph text.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Aenean </a:t>
            </a:r>
            <a:r>
              <a:rPr lang="en-US" dirty="0" err="1"/>
              <a:t>sagittis</a:t>
            </a:r>
            <a:r>
              <a:rPr lang="en-US" dirty="0"/>
              <a:t> ipsum non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sed ex </a:t>
            </a:r>
            <a:r>
              <a:rPr lang="en-US" dirty="0" err="1"/>
              <a:t>molestie</a:t>
            </a:r>
            <a:r>
              <a:rPr lang="en-US" dirty="0"/>
              <a:t>, a gravida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. Sed diam </a:t>
            </a:r>
            <a:r>
              <a:rPr lang="en-US" dirty="0" err="1"/>
              <a:t>purus</a:t>
            </a:r>
            <a:r>
              <a:rPr lang="en-US" dirty="0"/>
              <a:t>, gravida vel </a:t>
            </a:r>
            <a:r>
              <a:rPr lang="en-US" dirty="0" err="1"/>
              <a:t>lacus</a:t>
            </a:r>
            <a:r>
              <a:rPr lang="en-US" dirty="0"/>
              <a:t> ac, </a:t>
            </a:r>
            <a:r>
              <a:rPr lang="en-US" dirty="0" err="1"/>
              <a:t>condimentum</a:t>
            </a:r>
            <a:r>
              <a:rPr lang="en-US" dirty="0"/>
              <a:t> gravida </a:t>
            </a:r>
            <a:r>
              <a:rPr lang="en-US" dirty="0" err="1"/>
              <a:t>risus</a:t>
            </a:r>
            <a:r>
              <a:rPr lang="en-US" dirty="0"/>
              <a:t>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254DA6B-25F8-FB7A-310E-7B22616358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8" name="Picture 17" descr="Logo, company name&#10;&#10;AI-generated content may be incorrect.">
            <a:extLst>
              <a:ext uri="{FF2B5EF4-FFF2-40B4-BE49-F238E27FC236}">
                <a16:creationId xmlns:a16="http://schemas.microsoft.com/office/drawing/2014/main" id="{400B4D35-0B5E-5B93-DE8C-2ECCF2153C7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A3DA0C6-B1B1-9AB4-A879-03547B4E875C}"/>
              </a:ext>
            </a:extLst>
          </p:cNvPr>
          <p:cNvSpPr/>
          <p:nvPr userDrawn="1"/>
        </p:nvSpPr>
        <p:spPr>
          <a:xfrm rot="16200000">
            <a:off x="4495372" y="3415280"/>
            <a:ext cx="2286000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CC2F55FF-3B6C-4E9E-6F82-54F5E548C5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A3957BA-FF6E-E788-198D-CB5DEB8DCA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BFF88736-1255-914D-AF7C-6995AC730F85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297A49F-0B29-CD45-B0AE-6CB9C06085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279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and-photos">
    <p:bg>
      <p:bgPr>
        <a:gradFill>
          <a:gsLst>
            <a:gs pos="0">
              <a:schemeClr val="tx2"/>
            </a:gs>
            <a:gs pos="100000">
              <a:schemeClr val="tx2">
                <a:lumMod val="7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25EDF766-7C4F-8198-CC00-1629745BA55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833104" y="820351"/>
            <a:ext cx="2630312" cy="1628814"/>
          </a:xfrm>
          <a:solidFill>
            <a:srgbClr val="C3CAD1"/>
          </a:solidFill>
          <a:ln>
            <a:noFill/>
          </a:ln>
        </p:spPr>
        <p:txBody>
          <a:bodyPr lIns="0" tIns="1005840" rIns="0" anchor="t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426E1C92-EEF8-8158-7DFA-25D472890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833104" y="2449165"/>
            <a:ext cx="2630312" cy="290296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1E4BB0C1-1719-763D-2504-E6EAD0B6EF0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833104" y="4457874"/>
            <a:ext cx="2630312" cy="290296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5F91DEBF-3B80-EC21-CD0E-574925D5D20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833104" y="6463327"/>
            <a:ext cx="2630312" cy="290296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31" name="Picture Placeholder 5">
            <a:extLst>
              <a:ext uri="{FF2B5EF4-FFF2-40B4-BE49-F238E27FC236}">
                <a16:creationId xmlns:a16="http://schemas.microsoft.com/office/drawing/2014/main" id="{F2081C81-0D31-1D33-D5C7-E800F20CAB3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833104" y="2829060"/>
            <a:ext cx="2630312" cy="1628814"/>
          </a:xfrm>
          <a:solidFill>
            <a:srgbClr val="C3CAD1"/>
          </a:solidFill>
          <a:ln>
            <a:noFill/>
          </a:ln>
        </p:spPr>
        <p:txBody>
          <a:bodyPr lIns="0" tIns="1005840" rIns="0" anchor="t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CB5F92BD-A331-2033-6414-32DA4139D14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33104" y="4834513"/>
            <a:ext cx="2630312" cy="1628814"/>
          </a:xfrm>
          <a:solidFill>
            <a:srgbClr val="C3CAD1"/>
          </a:solidFill>
          <a:ln>
            <a:noFill/>
          </a:ln>
        </p:spPr>
        <p:txBody>
          <a:bodyPr lIns="0" tIns="1005840" rIns="0" anchor="t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8BB65541-22E1-1824-D211-5F662B02BC9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4399" y="1700785"/>
            <a:ext cx="7552944" cy="4655565"/>
          </a:xfrm>
        </p:spPr>
        <p:txBody>
          <a:bodyPr>
            <a:noAutofit/>
          </a:bodyPr>
          <a:lstStyle>
            <a:lvl1pPr>
              <a:defRPr spc="-20" baseline="0">
                <a:solidFill>
                  <a:schemeClr val="bg1"/>
                </a:solidFill>
              </a:defRPr>
            </a:lvl1pPr>
            <a:lvl2pPr>
              <a:defRPr sz="1600" spc="-20" baseline="0">
                <a:solidFill>
                  <a:schemeClr val="bg1"/>
                </a:solidFill>
              </a:defRPr>
            </a:lvl2pPr>
            <a:lvl3pPr>
              <a:defRPr spc="-20" baseline="0">
                <a:solidFill>
                  <a:schemeClr val="bg1"/>
                </a:solidFill>
              </a:defRPr>
            </a:lvl3pPr>
            <a:lvl4pPr>
              <a:defRPr spc="-20" baseline="0">
                <a:solidFill>
                  <a:schemeClr val="bg1"/>
                </a:solidFill>
              </a:defRPr>
            </a:lvl4pPr>
            <a:lvl5pPr>
              <a:defRPr spc="-2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2BA73D7-8F26-022A-C605-75C6FA96D3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FA4F7EE0-B642-86A5-1F51-02D846ED29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7552071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D6098F5F-613F-6068-B8EF-8517C054C55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7552071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25" name="Picture 24" descr="Logo, company name&#10;&#10;AI-generated content may be incorrect.">
            <a:extLst>
              <a:ext uri="{FF2B5EF4-FFF2-40B4-BE49-F238E27FC236}">
                <a16:creationId xmlns:a16="http://schemas.microsoft.com/office/drawing/2014/main" id="{33D8ACCB-93FC-A368-F65D-A1E0123459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9A85D5F0-258C-8147-D45F-D8D27B7DE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1EAB6C2E-8DB9-2349-0653-6F3E6FE061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F08C2343-E1B4-0D48-BD07-CAD7F1B9CF89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12" name="Footer Placeholder 8">
            <a:extLst>
              <a:ext uri="{FF2B5EF4-FFF2-40B4-BE49-F238E27FC236}">
                <a16:creationId xmlns:a16="http://schemas.microsoft.com/office/drawing/2014/main" id="{7AEE3D61-5F0C-F595-D2A0-1C53E869C0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264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photo-right-1">
    <p:bg>
      <p:bgPr>
        <a:gradFill>
          <a:gsLst>
            <a:gs pos="0">
              <a:schemeClr val="tx2"/>
            </a:gs>
            <a:gs pos="100000">
              <a:schemeClr val="tx2">
                <a:lumMod val="7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BC98FE87-3227-FE8F-1184-6ED5D7953B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413" r="20835" b="4016"/>
          <a:stretch/>
        </p:blipFill>
        <p:spPr>
          <a:xfrm>
            <a:off x="4103005" y="2485601"/>
            <a:ext cx="3502152" cy="4372399"/>
          </a:xfrm>
          <a:prstGeom prst="rect">
            <a:avLst/>
          </a:prstGeom>
        </p:spPr>
      </p:pic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B184D948-D65A-DC1D-AFEC-EB3C91F2BA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83424" y="0"/>
            <a:ext cx="4242816" cy="6858000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lIns="0" tIns="365760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7C443C6E-C1D0-5FAA-AA07-CD776BA07A3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55280" y="6254496"/>
            <a:ext cx="3502152" cy="603504"/>
          </a:xfrm>
          <a:noFill/>
          <a:ln>
            <a:noFill/>
          </a:ln>
        </p:spPr>
        <p:txBody>
          <a:bodyPr lIns="0" tIns="0" rIns="0" bIns="137160" anchor="b" anchorCtr="0">
            <a:noAutofit/>
          </a:bodyPr>
          <a:lstStyle>
            <a:lvl1pPr marL="0" indent="0" algn="r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29948ED-E27D-5F98-EACD-DCAF63A451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26" name="Title Placeholder 1">
            <a:extLst>
              <a:ext uri="{FF2B5EF4-FFF2-40B4-BE49-F238E27FC236}">
                <a16:creationId xmlns:a16="http://schemas.microsoft.com/office/drawing/2014/main" id="{8DD8DAC1-7288-EEB9-267E-4FABB681DE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5751575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69F9AB23-23AD-4331-6F10-124422E7587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5751575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28" name="Picture 27" descr="Logo, company name&#10;&#10;AI-generated content may be incorrect.">
            <a:extLst>
              <a:ext uri="{FF2B5EF4-FFF2-40B4-BE49-F238E27FC236}">
                <a16:creationId xmlns:a16="http://schemas.microsoft.com/office/drawing/2014/main" id="{A9F6B776-108B-4A96-9AA6-9F1EE6A1E8E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06679A6-BAC8-A060-289A-8B694E6B3703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195460" y="1700784"/>
            <a:ext cx="5470513" cy="596900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C0292E1A-E82E-2CE4-28E9-5EACA8E7AFCF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1195462" y="2325817"/>
            <a:ext cx="5470511" cy="6963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2AC32D97-BF84-9A59-46CE-90D976E6C726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195460" y="4668584"/>
            <a:ext cx="5470513" cy="596900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4AF28F28-6FC4-F01C-421A-E6D167FA8444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1195462" y="5293617"/>
            <a:ext cx="5470511" cy="6963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32EFDE6-F37E-3D2B-AE9C-854BD3156E3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1195460" y="3188408"/>
            <a:ext cx="5470513" cy="596900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D95DD8F6-094F-B0E6-5C51-17843B8AA80E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195462" y="3813441"/>
            <a:ext cx="5470511" cy="6963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79CBFC-43AD-BD87-6E17-81306969D4C1}"/>
              </a:ext>
            </a:extLst>
          </p:cNvPr>
          <p:cNvSpPr/>
          <p:nvPr userDrawn="1"/>
        </p:nvSpPr>
        <p:spPr>
          <a:xfrm rot="16200000">
            <a:off x="462533" y="3589732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5BEE91-39F3-5398-68CE-30C64F8DB9E7}"/>
              </a:ext>
            </a:extLst>
          </p:cNvPr>
          <p:cNvSpPr/>
          <p:nvPr userDrawn="1"/>
        </p:nvSpPr>
        <p:spPr>
          <a:xfrm rot="16200000">
            <a:off x="466340" y="2103120"/>
            <a:ext cx="89611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D2D88C-E461-EAC6-6DC2-2FD22994E22B}"/>
              </a:ext>
            </a:extLst>
          </p:cNvPr>
          <p:cNvSpPr/>
          <p:nvPr userDrawn="1"/>
        </p:nvSpPr>
        <p:spPr>
          <a:xfrm rot="16200000">
            <a:off x="462608" y="3590037"/>
            <a:ext cx="89611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AB7AFB5-C1D5-D858-C1E6-5060537DB0CA}"/>
              </a:ext>
            </a:extLst>
          </p:cNvPr>
          <p:cNvSpPr/>
          <p:nvPr userDrawn="1"/>
        </p:nvSpPr>
        <p:spPr>
          <a:xfrm rot="16200000">
            <a:off x="462608" y="5069907"/>
            <a:ext cx="89611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C74C5BEF-9333-0CD6-36C0-7E467A10D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562445DC-3C61-6151-F20C-741219E2AC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4AFC7E4B-2190-B848-9AA8-34C1BC88F725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23" name="Footer Placeholder 8">
            <a:extLst>
              <a:ext uri="{FF2B5EF4-FFF2-40B4-BE49-F238E27FC236}">
                <a16:creationId xmlns:a16="http://schemas.microsoft.com/office/drawing/2014/main" id="{1269370E-F9ED-DC43-97DC-4A51823BF7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245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photo-left-1">
    <p:bg>
      <p:bgPr>
        <a:gradFill>
          <a:gsLst>
            <a:gs pos="0">
              <a:schemeClr val="tx2"/>
            </a:gs>
            <a:gs pos="100000">
              <a:schemeClr val="tx2">
                <a:lumMod val="7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2253DA89-7369-92B5-2E58-2365B95C95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413" r="13429" b="4016"/>
          <a:stretch/>
        </p:blipFill>
        <p:spPr>
          <a:xfrm>
            <a:off x="8362184" y="2485601"/>
            <a:ext cx="3829816" cy="43723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84E48D-8A24-7C48-B59C-D2F648C00A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0C79311F-2C3F-C507-E765-5D7DA5DEDA8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4242816" cy="6858000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lIns="0" tIns="365760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B9480AD7-FFD4-EBEA-C887-D6921331046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1856" y="6254496"/>
            <a:ext cx="3502152" cy="603504"/>
          </a:xfrm>
          <a:noFill/>
          <a:ln>
            <a:noFill/>
          </a:ln>
        </p:spPr>
        <p:txBody>
          <a:bodyPr lIns="0" tIns="0" rIns="0" bIns="137160" anchor="b" anchorCtr="0">
            <a:noAutofit/>
          </a:bodyPr>
          <a:lstStyle>
            <a:lvl1pPr marL="0" indent="0" algn="l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614BAE17-7F11-EB6F-1C51-5B3FF6C652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7217" y="365760"/>
            <a:ext cx="5760720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B8A6A485-675C-EE94-911E-0B54B90E683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157217" y="822960"/>
            <a:ext cx="5760720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8" name="Picture 17" descr="Logo, company name&#10;&#10;AI-generated content may be incorrect.">
            <a:extLst>
              <a:ext uri="{FF2B5EF4-FFF2-40B4-BE49-F238E27FC236}">
                <a16:creationId xmlns:a16="http://schemas.microsoft.com/office/drawing/2014/main" id="{3A04F070-8450-0E87-18DD-3192DA8CDC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8576" y="347472"/>
            <a:ext cx="415981" cy="415981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B531AAB-D505-D36C-8B1B-D0CE8C39AE6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447424" y="1700784"/>
            <a:ext cx="5470513" cy="596900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EF91DDC9-3C77-AE25-AD6A-5CAA1B0B758E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447426" y="2325817"/>
            <a:ext cx="5470511" cy="6963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BDFB0FD2-7BC2-96B5-E908-9E793D7A21CC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447424" y="4668584"/>
            <a:ext cx="5470513" cy="596900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728DC68C-729B-0E68-E41F-3D8EF8C410B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447426" y="5293617"/>
            <a:ext cx="5470511" cy="6963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DBBEB291-C072-DC62-9871-B1C2625A177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447424" y="3188408"/>
            <a:ext cx="5470513" cy="596900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B4F7E851-3834-9022-BCE4-1B17A0BC0FA0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5447426" y="3813441"/>
            <a:ext cx="5470511" cy="6963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E051914-5431-8978-7220-5657A27CE66F}"/>
              </a:ext>
            </a:extLst>
          </p:cNvPr>
          <p:cNvSpPr/>
          <p:nvPr userDrawn="1"/>
        </p:nvSpPr>
        <p:spPr>
          <a:xfrm rot="16200000">
            <a:off x="4714497" y="3589732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62317FB-047B-A3D6-D556-CCDC6B45B460}"/>
              </a:ext>
            </a:extLst>
          </p:cNvPr>
          <p:cNvSpPr/>
          <p:nvPr userDrawn="1"/>
        </p:nvSpPr>
        <p:spPr>
          <a:xfrm rot="16200000">
            <a:off x="4718304" y="2103120"/>
            <a:ext cx="89611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A49E0E0-0607-9811-60D3-C2F277CD8708}"/>
              </a:ext>
            </a:extLst>
          </p:cNvPr>
          <p:cNvSpPr/>
          <p:nvPr userDrawn="1"/>
        </p:nvSpPr>
        <p:spPr>
          <a:xfrm rot="16200000">
            <a:off x="4714572" y="3590037"/>
            <a:ext cx="89611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0D66A62-A6CC-2FED-7DED-014492C8BCFC}"/>
              </a:ext>
            </a:extLst>
          </p:cNvPr>
          <p:cNvSpPr/>
          <p:nvPr userDrawn="1"/>
        </p:nvSpPr>
        <p:spPr>
          <a:xfrm rot="16200000">
            <a:off x="4714572" y="5069907"/>
            <a:ext cx="896112" cy="27432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3A4B237-933A-4487-171C-DA6B739E6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883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28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tx2"/>
            </a:gs>
            <a:gs pos="100000">
              <a:schemeClr val="tx2">
                <a:lumMod val="7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04058F-D2D1-26D0-EB49-9010DA209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264" y="306022"/>
            <a:ext cx="10853928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9889ED-333F-2A3E-CA42-C76F3A9D8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5924" y="1700784"/>
            <a:ext cx="10360152" cy="42976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C84423-9B7E-894D-17E8-5799F1AEF4A2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4DC08A2D-B83C-9B6B-B025-72627A1014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6ECD5C3E-642F-9ECD-744C-3AF39C228D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E47ED400-588C-994B-99A6-A396B9056074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2A0491F4-78A4-B342-88A9-77B17DB06A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206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976" r:id="rId2"/>
    <p:sldLayoutId id="2147483747" r:id="rId3"/>
    <p:sldLayoutId id="2147483748" r:id="rId4"/>
    <p:sldLayoutId id="2147483964" r:id="rId5"/>
    <p:sldLayoutId id="2147483965" r:id="rId6"/>
    <p:sldLayoutId id="2147483785" r:id="rId7"/>
    <p:sldLayoutId id="2147483814" r:id="rId8"/>
    <p:sldLayoutId id="2147483816" r:id="rId9"/>
    <p:sldLayoutId id="2147483786" r:id="rId10"/>
    <p:sldLayoutId id="2147483787" r:id="rId11"/>
    <p:sldLayoutId id="2147483742" r:id="rId12"/>
    <p:sldLayoutId id="2147483744" r:id="rId13"/>
    <p:sldLayoutId id="2147483781" r:id="rId14"/>
    <p:sldLayoutId id="2147483784" r:id="rId15"/>
    <p:sldLayoutId id="2147483756" r:id="rId16"/>
    <p:sldLayoutId id="2147483759" r:id="rId17"/>
    <p:sldLayoutId id="2147483791" r:id="rId18"/>
    <p:sldLayoutId id="2147483788" r:id="rId19"/>
    <p:sldLayoutId id="2147483778" r:id="rId20"/>
    <p:sldLayoutId id="2147483813" r:id="rId21"/>
    <p:sldLayoutId id="2147483815" r:id="rId22"/>
    <p:sldLayoutId id="2147483864" r:id="rId23"/>
    <p:sldLayoutId id="2147483978" r:id="rId24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b="1" i="0" kern="1200" spc="-50" baseline="0">
          <a:solidFill>
            <a:schemeClr val="bg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tabLst/>
        <a:defRPr sz="2000" kern="1200" spc="-20" baseline="0">
          <a:solidFill>
            <a:schemeClr val="bg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600" kern="1200" spc="-20" baseline="0">
          <a:solidFill>
            <a:schemeClr val="bg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400" kern="1200" spc="-20" baseline="0">
          <a:solidFill>
            <a:schemeClr val="bg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400" kern="1200" spc="-20" baseline="0">
          <a:solidFill>
            <a:schemeClr val="bg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400" kern="1200" spc="-20" baseline="0">
          <a:solidFill>
            <a:schemeClr val="bg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tx2"/>
            </a:gs>
            <a:gs pos="100000">
              <a:schemeClr val="tx2">
                <a:lumMod val="70000"/>
              </a:schemeClr>
            </a:gs>
          </a:gsLst>
          <a:lin ang="21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04058F-D2D1-26D0-EB49-9010DA209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264" y="306022"/>
            <a:ext cx="10853928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9889ED-333F-2A3E-CA42-C76F3A9D8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5924" y="1700784"/>
            <a:ext cx="10360152" cy="42976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3949CC-7B85-CB31-09E1-C309264B4AD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4" name="Slide Number Placeholder 9">
            <a:extLst>
              <a:ext uri="{FF2B5EF4-FFF2-40B4-BE49-F238E27FC236}">
                <a16:creationId xmlns:a16="http://schemas.microsoft.com/office/drawing/2014/main" id="{535F4BA7-C6E2-46F5-BD0F-9518B89466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523084C-30A7-EACB-FA5C-1D4DE174CB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D1AB8A19-3EA8-B748-9323-45CDE5CC99F9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2B73A0A4-105D-2C74-03DC-A190098727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bg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648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977" r:id="rId3"/>
    <p:sldLayoutId id="2147483710" r:id="rId4"/>
    <p:sldLayoutId id="2147483974" r:id="rId5"/>
    <p:sldLayoutId id="2147483971" r:id="rId6"/>
    <p:sldLayoutId id="2147483972" r:id="rId7"/>
    <p:sldLayoutId id="2147483973" r:id="rId8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b="1" i="0" kern="1200" spc="-50" baseline="0">
          <a:solidFill>
            <a:schemeClr val="bg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tabLst/>
        <a:defRPr sz="2000" kern="1200" spc="-20" baseline="0">
          <a:solidFill>
            <a:schemeClr val="bg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600" kern="1200" spc="-20" baseline="0">
          <a:solidFill>
            <a:schemeClr val="bg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400" kern="1200" spc="-20" baseline="0">
          <a:solidFill>
            <a:schemeClr val="bg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400" kern="1200" spc="-20" baseline="0">
          <a:solidFill>
            <a:schemeClr val="bg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400" kern="1200" spc="-20" baseline="0">
          <a:solidFill>
            <a:schemeClr val="bg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4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4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uoncollider.web.cern.ch/" TargetMode="External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hyperlink" Target="https://www.muoncollider.us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9.jpe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tiff"/><Relationship Id="rId7" Type="http://schemas.openxmlformats.org/officeDocument/2006/relationships/image" Target="../media/image103.png"/><Relationship Id="rId2" Type="http://schemas.openxmlformats.org/officeDocument/2006/relationships/image" Target="../media/image98.tiff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2.png"/><Relationship Id="rId5" Type="http://schemas.openxmlformats.org/officeDocument/2006/relationships/image" Target="../media/image101.jpeg"/><Relationship Id="rId4" Type="http://schemas.openxmlformats.org/officeDocument/2006/relationships/image" Target="../media/image100.tif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tiff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69230-1F0C-F08B-F8D1-4F09BE982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530888"/>
            <a:ext cx="10003536" cy="2388558"/>
          </a:xfrm>
        </p:spPr>
        <p:txBody>
          <a:bodyPr/>
          <a:lstStyle/>
          <a:p>
            <a:r>
              <a:rPr lang="en-US" dirty="0"/>
              <a:t>The Global Effort Towards at 10 TeV Muon Collider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3C9EA7-4287-6D04-62E1-63AD0BECCB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399" y="4980453"/>
            <a:ext cx="10003536" cy="278477"/>
          </a:xfrm>
        </p:spPr>
        <p:txBody>
          <a:bodyPr/>
          <a:lstStyle/>
          <a:p>
            <a:r>
              <a:rPr lang="en-US" dirty="0"/>
              <a:t>Karie Badgley</a:t>
            </a:r>
          </a:p>
          <a:p>
            <a:r>
              <a:rPr lang="en-US" dirty="0"/>
              <a:t>On behalf of the US Muon Collider Collaboration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95ACB3-3E13-857E-398C-1BB7A3C1FF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399" y="5636604"/>
            <a:ext cx="10003537" cy="278476"/>
          </a:xfrm>
        </p:spPr>
        <p:txBody>
          <a:bodyPr/>
          <a:lstStyle/>
          <a:p>
            <a:r>
              <a:rPr lang="en-US" dirty="0"/>
              <a:t>Advanced Accelerator Concepts 2026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4DF9DFB-54E9-184A-7F50-BF325F79EA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4400" y="2175056"/>
            <a:ext cx="10003536" cy="236324"/>
          </a:xfrm>
        </p:spPr>
        <p:txBody>
          <a:bodyPr/>
          <a:lstStyle/>
          <a:p>
            <a:r>
              <a:rPr lang="en-US" dirty="0"/>
              <a:t>July 29, 2026</a:t>
            </a:r>
          </a:p>
        </p:txBody>
      </p:sp>
    </p:spTree>
    <p:extLst>
      <p:ext uri="{BB962C8B-B14F-4D97-AF65-F5344CB8AC3E}">
        <p14:creationId xmlns:p14="http://schemas.microsoft.com/office/powerpoint/2010/main" val="2934308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76E4F23-706A-5C2F-A3B5-06D4292E3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90" y="365760"/>
            <a:ext cx="9994393" cy="433527"/>
          </a:xfrm>
        </p:spPr>
        <p:txBody>
          <a:bodyPr/>
          <a:lstStyle/>
          <a:p>
            <a:r>
              <a:rPr lang="en-US" dirty="0"/>
              <a:t>Target &amp; Front End Solenoids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E9BB93-17C1-D508-9088-019A495A902D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4DBDA9-1CDD-7960-B4A0-7BA9EC918C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203"/>
          <a:stretch>
            <a:fillRect/>
          </a:stretch>
        </p:blipFill>
        <p:spPr>
          <a:xfrm>
            <a:off x="6419808" y="81135"/>
            <a:ext cx="5406433" cy="1129207"/>
          </a:xfrm>
          <a:prstGeom prst="rect">
            <a:avLst/>
          </a:prstGeom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712646A1-F45B-D416-E652-D4FC32DA6A7A}"/>
              </a:ext>
            </a:extLst>
          </p:cNvPr>
          <p:cNvSpPr txBox="1">
            <a:spLocks/>
          </p:cNvSpPr>
          <p:nvPr/>
        </p:nvSpPr>
        <p:spPr>
          <a:xfrm>
            <a:off x="229222" y="987237"/>
            <a:ext cx="11364744" cy="22385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Evolution of MAP design to IMCC design</a:t>
            </a:r>
          </a:p>
          <a:p>
            <a:r>
              <a:rPr lang="en-US" sz="1800" dirty="0"/>
              <a:t>Resistive hybrid to full HTS</a:t>
            </a:r>
          </a:p>
          <a:p>
            <a:r>
              <a:rPr lang="en-US" sz="1800" dirty="0"/>
              <a:t>Increased solenoids spacing for support structure</a:t>
            </a:r>
          </a:p>
          <a:p>
            <a:r>
              <a:rPr lang="en-US" sz="1800" dirty="0"/>
              <a:t>Increased bore shielding</a:t>
            </a:r>
          </a:p>
          <a:p>
            <a:r>
              <a:rPr lang="en-US" sz="1800" dirty="0"/>
              <a:t>Simplify power supply-all coils at the same current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A4C53B-9769-E1A8-A909-6A011DBEC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152" y="4978222"/>
            <a:ext cx="8561539" cy="17986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90E705-6E97-6C62-34C3-A48CFBB82E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0368" y="1210341"/>
            <a:ext cx="5418731" cy="39503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C470667-83AB-9FE2-8622-0C83CAAD94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497" y="3006547"/>
            <a:ext cx="4676775" cy="1971675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1362A5C-2C01-52C3-5881-BD9BE38D65A3}"/>
              </a:ext>
            </a:extLst>
          </p:cNvPr>
          <p:cNvCxnSpPr/>
          <p:nvPr/>
        </p:nvCxnSpPr>
        <p:spPr>
          <a:xfrm flipH="1">
            <a:off x="7378995" y="1648047"/>
            <a:ext cx="81870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500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1A310-CB1E-0687-E00F-B44A6DC83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55761E-E979-F82A-D880-C5F069B837DB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BAA12D-5F28-3140-935A-44BF4B54B6B6}" type="slidenum">
              <a:rPr kumimoji="0" lang="en-US" sz="9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3338E5-168F-68BA-123D-0F30BA59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3481" y="4049228"/>
            <a:ext cx="3972100" cy="27441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192056-AAC1-93E8-842D-FF4E0D5CB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97542"/>
            <a:ext cx="2075783" cy="15428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39146C-006D-4286-4D25-2EEF823BA8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1378" y="1146647"/>
            <a:ext cx="3580567" cy="27809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CB3EE9B-8858-05CE-2112-4259EEF377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4745" y="2337034"/>
            <a:ext cx="1637200" cy="161374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79BB52C-E81B-5F9E-E35B-4E35E9358FE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2203"/>
          <a:stretch>
            <a:fillRect/>
          </a:stretch>
        </p:blipFill>
        <p:spPr>
          <a:xfrm>
            <a:off x="6340905" y="64655"/>
            <a:ext cx="5485336" cy="1145687"/>
          </a:xfrm>
          <a:prstGeom prst="rect">
            <a:avLst/>
          </a:prstGeom>
        </p:spPr>
      </p:pic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7380173B-003A-1A70-6E74-ED73AB646353}"/>
              </a:ext>
            </a:extLst>
          </p:cNvPr>
          <p:cNvSpPr txBox="1">
            <a:spLocks/>
          </p:cNvSpPr>
          <p:nvPr/>
        </p:nvSpPr>
        <p:spPr>
          <a:xfrm>
            <a:off x="320314" y="1146647"/>
            <a:ext cx="10543031" cy="46555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23 solenoids tapering from 20 T down to 2 T</a:t>
            </a:r>
          </a:p>
          <a:p>
            <a:r>
              <a:rPr lang="en-US" sz="2400" dirty="0"/>
              <a:t>Large 1.38 m bore</a:t>
            </a:r>
          </a:p>
          <a:p>
            <a:r>
              <a:rPr lang="en-US" sz="2400" dirty="0"/>
              <a:t>Coil beyond state of the art - R&amp;D needed</a:t>
            </a:r>
          </a:p>
          <a:p>
            <a:r>
              <a:rPr lang="en-US" sz="2400" dirty="0"/>
              <a:t>Benefiting from overlap with Fusion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6CD6E34B-E49E-6850-61EE-18E19BE80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612" y="340708"/>
            <a:ext cx="9994393" cy="433527"/>
          </a:xfrm>
        </p:spPr>
        <p:txBody>
          <a:bodyPr/>
          <a:lstStyle/>
          <a:p>
            <a:r>
              <a:rPr lang="en-US" sz="3200" dirty="0"/>
              <a:t>Target &amp; Front End Solenoids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587FC91-5FDD-7C38-7207-6AAE27B886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1902377" y="1583849"/>
            <a:ext cx="2303860" cy="579479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3F59E8A-89FA-6E95-800B-56EA9A05FE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313" y="5701929"/>
            <a:ext cx="5271515" cy="110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3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16DF73-3E10-8A84-73FC-240FCED4DC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2139" y="4602199"/>
            <a:ext cx="11482889" cy="1586632"/>
          </a:xfrm>
        </p:spPr>
        <p:txBody>
          <a:bodyPr/>
          <a:lstStyle/>
          <a:p>
            <a:r>
              <a:rPr lang="en-US" dirty="0"/>
              <a:t>Magnetic field for focusing and dispersion</a:t>
            </a:r>
          </a:p>
          <a:p>
            <a:r>
              <a:rPr lang="en-US" dirty="0"/>
              <a:t>Ionization energy loss in all 3 planes in absorber, larger momentum through thicker material</a:t>
            </a:r>
          </a:p>
          <a:p>
            <a:r>
              <a:rPr lang="en-US" dirty="0"/>
              <a:t>Energy restored in longitudinal direction by RF</a:t>
            </a:r>
          </a:p>
          <a:p>
            <a:r>
              <a:rPr lang="en-US" dirty="0"/>
              <a:t>6D emittance needs to be cooled by 6 orders of magnitude! </a:t>
            </a:r>
          </a:p>
          <a:p>
            <a:r>
              <a:rPr lang="en-US" dirty="0"/>
              <a:t>Experimentally demonstrated in the MICE experiment and Muon g-2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DBDA41-F3E6-AFDA-A245-97AA78ECE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B0D837-847E-8962-278F-E5401745AFBD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535D28-EDFC-0A2A-BB6C-27FC37A66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4465" y="1717980"/>
            <a:ext cx="4035585" cy="32650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62253D5-0292-F7BC-78C8-4729A5DDE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39" y="1462485"/>
            <a:ext cx="7462874" cy="2335821"/>
          </a:xfrm>
          <a:prstGeom prst="rect">
            <a:avLst/>
          </a:prstGeom>
        </p:spPr>
      </p:pic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6FE1CB10-4CCE-AD8D-B772-2CF7B7E574BC}"/>
              </a:ext>
            </a:extLst>
          </p:cNvPr>
          <p:cNvSpPr txBox="1">
            <a:spLocks/>
          </p:cNvSpPr>
          <p:nvPr/>
        </p:nvSpPr>
        <p:spPr>
          <a:xfrm>
            <a:off x="6164748" y="3443503"/>
            <a:ext cx="1361564" cy="4212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D. Stratakis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4F64FDC-6F8E-2127-C937-CF30982086B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700" r="30550"/>
          <a:stretch>
            <a:fillRect/>
          </a:stretch>
        </p:blipFill>
        <p:spPr>
          <a:xfrm>
            <a:off x="8428634" y="0"/>
            <a:ext cx="3241964" cy="177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956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9B1215-EF51-EB15-AA49-BB46E2650A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950" y="1134986"/>
            <a:ext cx="5544217" cy="4655566"/>
          </a:xfrm>
        </p:spPr>
        <p:txBody>
          <a:bodyPr/>
          <a:lstStyle/>
          <a:p>
            <a:r>
              <a:rPr lang="en-US" sz="2400" dirty="0"/>
              <a:t>One idea: Helical FOFO (HFOFO)</a:t>
            </a:r>
          </a:p>
          <a:p>
            <a:r>
              <a:rPr lang="en-US" sz="2400" dirty="0"/>
              <a:t>Alternating polarity, tilted solenoids (periodic rotations in x and z, pitch and roll) to generate rotating dipole</a:t>
            </a:r>
          </a:p>
          <a:p>
            <a:r>
              <a:rPr lang="en-US" sz="2400" dirty="0"/>
              <a:t>~30 periods with 6 solenoids and RF cavities per period</a:t>
            </a:r>
          </a:p>
          <a:p>
            <a:r>
              <a:rPr lang="en-US" sz="2400" dirty="0"/>
              <a:t>Modest magnetic fields, current density &lt;100 A/mm</a:t>
            </a:r>
            <a:r>
              <a:rPr lang="en-US" sz="2400" baseline="30000" dirty="0"/>
              <a:t>2 </a:t>
            </a:r>
            <a:r>
              <a:rPr lang="en-US" sz="2400" dirty="0"/>
              <a:t> - can be achieved with current technology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ADCBFD-2200-9D79-0794-C9D512BDC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Cooling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123D93-3246-4AD2-5A8F-E2184F1E84E5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1D2742-6DCC-EB0D-B3E5-061E9C4F2A95}"/>
              </a:ext>
            </a:extLst>
          </p:cNvPr>
          <p:cNvGrpSpPr/>
          <p:nvPr/>
        </p:nvGrpSpPr>
        <p:grpSpPr>
          <a:xfrm>
            <a:off x="6103494" y="1465038"/>
            <a:ext cx="5726556" cy="4154745"/>
            <a:chOff x="6096000" y="1906616"/>
            <a:chExt cx="5726556" cy="415474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E3414A9-F583-C754-B203-D3D250C40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3889358"/>
              <a:ext cx="5726556" cy="217200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226372D-0C06-77E3-0236-2169C26F97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0" y="1906616"/>
              <a:ext cx="5325218" cy="209579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EC6C5D2-9554-CEEA-398E-BE0081BEC83D}"/>
                </a:ext>
              </a:extLst>
            </p:cNvPr>
            <p:cNvSpPr txBox="1"/>
            <p:nvPr/>
          </p:nvSpPr>
          <p:spPr>
            <a:xfrm>
              <a:off x="10454339" y="3898766"/>
              <a:ext cx="908903" cy="1615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50">
                  <a:solidFill>
                    <a:srgbClr val="181818"/>
                  </a:solidFill>
                  <a:latin typeface="Mona Sans"/>
                  <a:ea typeface="Calibri" panose="020F0502020204030204" pitchFamily="34" charset="0"/>
                  <a:cs typeface="Arial" panose="020B0604020202020204" pitchFamily="34" charset="0"/>
                </a:rPr>
                <a:t>D. Neuffer</a:t>
              </a: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Mona Sans"/>
                  <a:ea typeface="Calibri" panose="020F0502020204030204" pitchFamily="34" charset="0"/>
                  <a:cs typeface="Arial" panose="020B0604020202020204" pitchFamily="34" charset="0"/>
                </a:rPr>
                <a:t>, 2016</a:t>
              </a:r>
              <a:endParaRPr kumimoji="0" lang="en-GB" sz="105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Mona Sans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7FD0B3B-AB84-99FC-CC88-B318B3ED5E73}"/>
              </a:ext>
            </a:extLst>
          </p:cNvPr>
          <p:cNvGrpSpPr/>
          <p:nvPr/>
        </p:nvGrpSpPr>
        <p:grpSpPr>
          <a:xfrm>
            <a:off x="-1" y="5543572"/>
            <a:ext cx="7590773" cy="1284367"/>
            <a:chOff x="4084851" y="136525"/>
            <a:chExt cx="7745199" cy="110580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94074F8-BC4D-60DF-1309-972827D873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84851" y="136525"/>
              <a:ext cx="7745199" cy="110580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6B9FA94-9738-D157-F652-E4E66B728C0A}"/>
                </a:ext>
              </a:extLst>
            </p:cNvPr>
            <p:cNvSpPr txBox="1"/>
            <p:nvPr/>
          </p:nvSpPr>
          <p:spPr>
            <a:xfrm>
              <a:off x="10690557" y="992327"/>
              <a:ext cx="833562" cy="1615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ona Sans"/>
                  <a:ea typeface="Calibri" panose="020F0502020204030204" pitchFamily="34" charset="0"/>
                  <a:cs typeface="Arial" panose="020B0604020202020204" pitchFamily="34" charset="0"/>
                </a:rPr>
                <a:t>C. Riggall, 2025</a:t>
              </a:r>
              <a:endPara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a Sans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26DF7BE4-BDE9-088F-7E9C-7FECE0B59F8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9700"/>
          <a:stretch>
            <a:fillRect/>
          </a:stretch>
        </p:blipFill>
        <p:spPr>
          <a:xfrm>
            <a:off x="6504832" y="30061"/>
            <a:ext cx="5325218" cy="1434977"/>
          </a:xfrm>
          <a:prstGeom prst="rect">
            <a:avLst/>
          </a:prstGeom>
        </p:spPr>
      </p:pic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A913CE4A-AA83-DD49-19FD-F86B13BFFC94}"/>
              </a:ext>
            </a:extLst>
          </p:cNvPr>
          <p:cNvSpPr txBox="1">
            <a:spLocks/>
          </p:cNvSpPr>
          <p:nvPr/>
        </p:nvSpPr>
        <p:spPr>
          <a:xfrm>
            <a:off x="7765043" y="5465961"/>
            <a:ext cx="4735287" cy="4492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Example of one period</a:t>
            </a:r>
          </a:p>
        </p:txBody>
      </p:sp>
    </p:spTree>
    <p:extLst>
      <p:ext uri="{BB962C8B-B14F-4D97-AF65-F5344CB8AC3E}">
        <p14:creationId xmlns:p14="http://schemas.microsoft.com/office/powerpoint/2010/main" val="3656174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CFC3D0-56D9-C4C7-773F-2E193AF3D9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FE64D2-5A63-982A-6A76-6E7F21E7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6D Cooling Schemes Considered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D25B42-9282-7D3D-C1B4-2889EFE6C504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76E4B6-EC2D-511F-9EFC-3769B2C34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749" y="1128056"/>
            <a:ext cx="3865247" cy="25768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857E0C-B84F-C98A-427A-5BC3C2F26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387" y="518060"/>
            <a:ext cx="3427681" cy="4347085"/>
          </a:xfrm>
          <a:prstGeom prst="rect">
            <a:avLst/>
          </a:prstGeom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5A39C5B3-C161-80B7-9AEE-E01E2A9FE541}"/>
              </a:ext>
            </a:extLst>
          </p:cNvPr>
          <p:cNvSpPr txBox="1">
            <a:spLocks/>
          </p:cNvSpPr>
          <p:nvPr/>
        </p:nvSpPr>
        <p:spPr>
          <a:xfrm>
            <a:off x="8204946" y="5017445"/>
            <a:ext cx="2756122" cy="4492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>
                <a:solidFill>
                  <a:srgbClr val="000000"/>
                </a:solidFill>
              </a:rPr>
              <a:t>Guggenheim helix</a:t>
            </a: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C86CB6D7-3EDD-A028-3021-F0B6016180F1}"/>
              </a:ext>
            </a:extLst>
          </p:cNvPr>
          <p:cNvSpPr txBox="1">
            <a:spLocks/>
          </p:cNvSpPr>
          <p:nvPr/>
        </p:nvSpPr>
        <p:spPr>
          <a:xfrm>
            <a:off x="2144924" y="3835481"/>
            <a:ext cx="4735287" cy="4492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>
                <a:solidFill>
                  <a:srgbClr val="000000"/>
                </a:solidFill>
              </a:rPr>
              <a:t>Ring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A748E5-A757-21A4-6FD6-C887F2D388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752" y="4865145"/>
            <a:ext cx="6732286" cy="792034"/>
          </a:xfrm>
          <a:prstGeom prst="rect">
            <a:avLst/>
          </a:prstGeom>
        </p:spPr>
      </p:pic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F0059908-474D-FD50-FDA2-C9C6DF285EFE}"/>
              </a:ext>
            </a:extLst>
          </p:cNvPr>
          <p:cNvSpPr txBox="1">
            <a:spLocks/>
          </p:cNvSpPr>
          <p:nvPr/>
        </p:nvSpPr>
        <p:spPr>
          <a:xfrm>
            <a:off x="2506372" y="5879178"/>
            <a:ext cx="1458799" cy="4492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>
                <a:solidFill>
                  <a:srgbClr val="000000"/>
                </a:solidFill>
              </a:rPr>
              <a:t>Rectilinear</a:t>
            </a:r>
          </a:p>
        </p:txBody>
      </p:sp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5E05FB08-31FB-73F4-9069-AF1F86AC684F}"/>
              </a:ext>
            </a:extLst>
          </p:cNvPr>
          <p:cNvSpPr txBox="1">
            <a:spLocks/>
          </p:cNvSpPr>
          <p:nvPr/>
        </p:nvSpPr>
        <p:spPr>
          <a:xfrm>
            <a:off x="8074713" y="5907074"/>
            <a:ext cx="2756122" cy="4492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</a:rPr>
              <a:t>Helical - Not pictured</a:t>
            </a:r>
          </a:p>
        </p:txBody>
      </p:sp>
    </p:spTree>
    <p:extLst>
      <p:ext uri="{BB962C8B-B14F-4D97-AF65-F5344CB8AC3E}">
        <p14:creationId xmlns:p14="http://schemas.microsoft.com/office/powerpoint/2010/main" val="1568231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AAE053-D2D2-CECA-57E5-FE772329E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6D Cooling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0933EF-F401-35E5-9F06-51076E5A9E0B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99B073-A1AD-68CD-7652-D9FC712864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700"/>
          <a:stretch>
            <a:fillRect/>
          </a:stretch>
        </p:blipFill>
        <p:spPr>
          <a:xfrm>
            <a:off x="6475435" y="34789"/>
            <a:ext cx="5325218" cy="143497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6D8028D-7937-A402-1D2A-D5E2D0FDEA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50"/>
          <a:stretch>
            <a:fillRect/>
          </a:stretch>
        </p:blipFill>
        <p:spPr>
          <a:xfrm>
            <a:off x="5028600" y="1355568"/>
            <a:ext cx="6772054" cy="32742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992A6BA-FA89-D831-AE18-6BC0B0D3191F}"/>
              </a:ext>
            </a:extLst>
          </p:cNvPr>
          <p:cNvSpPr/>
          <p:nvPr/>
        </p:nvSpPr>
        <p:spPr>
          <a:xfrm>
            <a:off x="7101383" y="87930"/>
            <a:ext cx="1123734" cy="133434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D5ADB5-AB2A-8BF2-10A3-94374BCDD6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415" y="1021551"/>
            <a:ext cx="6412224" cy="4655566"/>
          </a:xfrm>
        </p:spPr>
        <p:txBody>
          <a:bodyPr/>
          <a:lstStyle/>
          <a:p>
            <a:r>
              <a:rPr lang="en-US" dirty="0"/>
              <a:t>Solenoids with superimposed dipole</a:t>
            </a:r>
          </a:p>
          <a:p>
            <a:pPr lvl="1"/>
            <a:r>
              <a:rPr lang="en-US" sz="2000" dirty="0"/>
              <a:t>MAP used titled solenoids</a:t>
            </a:r>
          </a:p>
          <a:p>
            <a:pPr lvl="1"/>
            <a:r>
              <a:rPr lang="en-US" sz="2000" dirty="0"/>
              <a:t>IMCC solenoids with separate dipoles</a:t>
            </a:r>
          </a:p>
          <a:p>
            <a:r>
              <a:rPr lang="en-US" dirty="0"/>
              <a:t>Two lattices: pre-merge (A), post-merge (B)</a:t>
            </a:r>
          </a:p>
          <a:p>
            <a:pPr lvl="1"/>
            <a:r>
              <a:rPr lang="en-US" b="1" dirty="0"/>
              <a:t>A</a:t>
            </a:r>
            <a:r>
              <a:rPr lang="en-US" dirty="0"/>
              <a:t> 4 stages</a:t>
            </a:r>
          </a:p>
          <a:p>
            <a:pPr lvl="1"/>
            <a:r>
              <a:rPr lang="en-US" b="1" dirty="0"/>
              <a:t>B</a:t>
            </a:r>
            <a:r>
              <a:rPr lang="en-US" dirty="0"/>
              <a:t> 10 stages (IMCC variant with shorter 8 stage)</a:t>
            </a:r>
          </a:p>
          <a:p>
            <a:r>
              <a:rPr lang="en-US" dirty="0"/>
              <a:t>Each stage has ~100 cells</a:t>
            </a:r>
          </a:p>
          <a:p>
            <a:r>
              <a:rPr lang="en-US" dirty="0"/>
              <a:t>At least three current designs, more in progress</a:t>
            </a:r>
          </a:p>
          <a:p>
            <a:r>
              <a:rPr lang="en-US" dirty="0"/>
              <a:t>Large forces (tens of MN) due to alternating field direction and nearby coils</a:t>
            </a:r>
          </a:p>
          <a:p>
            <a:pPr marL="457200" lvl="1" indent="0">
              <a:buNone/>
            </a:pPr>
            <a:endParaRPr lang="en-US" sz="20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E933857-2C14-DEB3-6DE1-DB1E7A8739F3}"/>
              </a:ext>
            </a:extLst>
          </p:cNvPr>
          <p:cNvGrpSpPr/>
          <p:nvPr/>
        </p:nvGrpSpPr>
        <p:grpSpPr>
          <a:xfrm>
            <a:off x="3591209" y="4099824"/>
            <a:ext cx="4040767" cy="2978726"/>
            <a:chOff x="5758346" y="1518231"/>
            <a:chExt cx="4735482" cy="376588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28562CF-3B9E-3F24-D926-68A5BCDF9154}"/>
                </a:ext>
              </a:extLst>
            </p:cNvPr>
            <p:cNvGrpSpPr/>
            <p:nvPr/>
          </p:nvGrpSpPr>
          <p:grpSpPr>
            <a:xfrm>
              <a:off x="5758346" y="2098019"/>
              <a:ext cx="4735482" cy="3186098"/>
              <a:chOff x="5758346" y="2098019"/>
              <a:chExt cx="4735482" cy="3186098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91FED2C2-0588-35D5-8416-888FC94656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58346" y="2098019"/>
                <a:ext cx="4735482" cy="2593452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167E3EA-FCF3-6035-3470-9A4BAC69467F}"/>
                  </a:ext>
                </a:extLst>
              </p:cNvPr>
              <p:cNvSpPr txBox="1"/>
              <p:nvPr/>
            </p:nvSpPr>
            <p:spPr>
              <a:xfrm>
                <a:off x="6207855" y="4350254"/>
                <a:ext cx="1490183" cy="933863"/>
              </a:xfrm>
              <a:prstGeom prst="rect">
                <a:avLst/>
              </a:prstGeom>
              <a:noFill/>
            </p:spPr>
            <p:txBody>
              <a:bodyPr wrap="none" lIns="365760" tIns="274320" rIns="365760" bIns="274320" rtlCol="0">
                <a:spAutoFit/>
              </a:bodyPr>
              <a:lstStyle/>
              <a:p>
                <a:pPr algn="ctr">
                  <a:spcAft>
                    <a:spcPts val="800"/>
                  </a:spcAft>
                </a:pPr>
                <a:r>
                  <a:rPr lang="en-US" sz="1200" b="1">
                    <a:solidFill>
                      <a:srgbClr val="000000"/>
                    </a:solidFill>
                    <a:latin typeface="Helvetica" pitchFamily="2" charset="0"/>
                  </a:rPr>
                  <a:t> A1 cell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290B1D9-A372-F6EF-E1C8-BC6C6F6E0715}"/>
                  </a:ext>
                </a:extLst>
              </p:cNvPr>
              <p:cNvSpPr txBox="1"/>
              <p:nvPr/>
            </p:nvSpPr>
            <p:spPr>
              <a:xfrm>
                <a:off x="8715781" y="4348752"/>
                <a:ext cx="1496870" cy="933863"/>
              </a:xfrm>
              <a:prstGeom prst="rect">
                <a:avLst/>
              </a:prstGeom>
              <a:noFill/>
            </p:spPr>
            <p:txBody>
              <a:bodyPr wrap="none" lIns="365760" tIns="274320" rIns="365760" bIns="274320" rtlCol="0">
                <a:spAutoFit/>
              </a:bodyPr>
              <a:lstStyle/>
              <a:p>
                <a:pPr algn="ctr">
                  <a:spcAft>
                    <a:spcPts val="800"/>
                  </a:spcAft>
                </a:pPr>
                <a:r>
                  <a:rPr lang="en-US" sz="1200" b="1">
                    <a:solidFill>
                      <a:srgbClr val="000000"/>
                    </a:solidFill>
                    <a:latin typeface="Helvetica" pitchFamily="2" charset="0"/>
                  </a:rPr>
                  <a:t> B1 cell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EEF593E-078D-0F38-A4FD-3D2119FB66B4}"/>
                </a:ext>
              </a:extLst>
            </p:cNvPr>
            <p:cNvSpPr txBox="1"/>
            <p:nvPr/>
          </p:nvSpPr>
          <p:spPr>
            <a:xfrm>
              <a:off x="9464215" y="1518231"/>
              <a:ext cx="681277" cy="1615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50" dirty="0">
                  <a:solidFill>
                    <a:srgbClr val="181818"/>
                  </a:solidFill>
                  <a:latin typeface="Mona Sans"/>
                  <a:ea typeface="Calibri" panose="020F0502020204030204" pitchFamily="34" charset="0"/>
                  <a:cs typeface="Arial" panose="020B0604020202020204" pitchFamily="34" charset="0"/>
                </a:rPr>
                <a:t>R. Zhu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Mona Sans"/>
                  <a:ea typeface="Calibri" panose="020F0502020204030204" pitchFamily="34" charset="0"/>
                  <a:cs typeface="Arial" panose="020B0604020202020204" pitchFamily="34" charset="0"/>
                </a:rPr>
                <a:t>, 2025</a:t>
              </a:r>
              <a:endPara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Mona Sans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7942635-508E-4706-66A4-E6B70EFE39D1}"/>
              </a:ext>
            </a:extLst>
          </p:cNvPr>
          <p:cNvGrpSpPr/>
          <p:nvPr/>
        </p:nvGrpSpPr>
        <p:grpSpPr>
          <a:xfrm>
            <a:off x="7571974" y="4677321"/>
            <a:ext cx="4258076" cy="2420691"/>
            <a:chOff x="7577405" y="4522743"/>
            <a:chExt cx="4258076" cy="242069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6724A59-69FD-1D1E-65AA-F66B66DFE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77405" y="4522743"/>
              <a:ext cx="4258076" cy="193246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10FDA98-854D-A8A6-8B3D-A163467C6AD4}"/>
                </a:ext>
              </a:extLst>
            </p:cNvPr>
            <p:cNvSpPr txBox="1"/>
            <p:nvPr/>
          </p:nvSpPr>
          <p:spPr>
            <a:xfrm>
              <a:off x="8020971" y="6204770"/>
              <a:ext cx="1277274" cy="738664"/>
            </a:xfrm>
            <a:prstGeom prst="rect">
              <a:avLst/>
            </a:prstGeom>
            <a:noFill/>
          </p:spPr>
          <p:txBody>
            <a:bodyPr wrap="none" lIns="365760" tIns="274320" rIns="365760" bIns="274320" rtlCol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b="1">
                  <a:solidFill>
                    <a:srgbClr val="000000"/>
                  </a:solidFill>
                  <a:latin typeface="Helvetica" pitchFamily="2" charset="0"/>
                </a:rPr>
                <a:t> B4 cell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87B9520-3C3C-F17F-A246-FF084C0D315E}"/>
                </a:ext>
              </a:extLst>
            </p:cNvPr>
            <p:cNvSpPr txBox="1"/>
            <p:nvPr/>
          </p:nvSpPr>
          <p:spPr>
            <a:xfrm>
              <a:off x="10150068" y="6200311"/>
              <a:ext cx="1277274" cy="738664"/>
            </a:xfrm>
            <a:prstGeom prst="rect">
              <a:avLst/>
            </a:prstGeom>
            <a:noFill/>
          </p:spPr>
          <p:txBody>
            <a:bodyPr wrap="none" lIns="365760" tIns="274320" rIns="365760" bIns="274320" rtlCol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b="1">
                  <a:solidFill>
                    <a:srgbClr val="000000"/>
                  </a:solidFill>
                  <a:latin typeface="Helvetica" pitchFamily="2" charset="0"/>
                </a:rPr>
                <a:t> B6 cell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4750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C5A4A-CE92-3506-E1B2-BF9BAEED0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71A102-FAD2-2DAE-A4A3-BC1DDF7B4F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1345" y="983815"/>
            <a:ext cx="11040495" cy="4655566"/>
          </a:xfrm>
        </p:spPr>
        <p:txBody>
          <a:bodyPr/>
          <a:lstStyle/>
          <a:p>
            <a:r>
              <a:rPr lang="en-US" sz="2400"/>
              <a:t>Fields ~sinusoidal</a:t>
            </a:r>
          </a:p>
          <a:p>
            <a:r>
              <a:rPr lang="en-US" sz="2400"/>
              <a:t>Axis field from 2-17 T</a:t>
            </a:r>
          </a:p>
          <a:p>
            <a:r>
              <a:rPr lang="en-US" sz="2400"/>
              <a:t>Bore radius 70-600 mm</a:t>
            </a:r>
          </a:p>
          <a:p>
            <a:r>
              <a:rPr lang="en-US" sz="2400"/>
              <a:t>Over 25 </a:t>
            </a:r>
            <a:r>
              <a:rPr lang="en-US" sz="2400" i="1"/>
              <a:t>unique</a:t>
            </a:r>
            <a:r>
              <a:rPr lang="en-US" sz="2400"/>
              <a:t> solenoids</a:t>
            </a:r>
          </a:p>
          <a:p>
            <a:r>
              <a:rPr lang="en-US" sz="2400"/>
              <a:t>Two branches, one for each sign</a:t>
            </a:r>
          </a:p>
          <a:p>
            <a:r>
              <a:rPr lang="en-US" sz="2400"/>
              <a:t>One charge branch requires ~3,000 magnets, so a total of ~6,000 solenoids!</a:t>
            </a:r>
          </a:p>
          <a:p>
            <a:endParaRPr lang="en-US" sz="2400"/>
          </a:p>
          <a:p>
            <a:endParaRPr lang="en-US" sz="24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CED731-E722-BE82-69A4-16EC9DB21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6D Cooling Solenoids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9EEC5-4DBB-1EE8-E7DF-BDA725C17950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5098AF-B3E8-8350-5AF1-4B2B616F2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877173"/>
            <a:ext cx="11822320" cy="21334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676792-2CA0-B59E-A9C4-00511C67AF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700"/>
          <a:stretch>
            <a:fillRect/>
          </a:stretch>
        </p:blipFill>
        <p:spPr>
          <a:xfrm>
            <a:off x="6475435" y="34789"/>
            <a:ext cx="5325218" cy="143497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90C2BCA-67FB-8EE8-D029-38E75155075B}"/>
              </a:ext>
            </a:extLst>
          </p:cNvPr>
          <p:cNvSpPr/>
          <p:nvPr/>
        </p:nvSpPr>
        <p:spPr>
          <a:xfrm>
            <a:off x="7101383" y="87930"/>
            <a:ext cx="1123734" cy="133434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615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9A1424-F987-4C21-EE89-415051D1EC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7563" y="2572928"/>
            <a:ext cx="6448365" cy="3800079"/>
          </a:xfrm>
        </p:spPr>
        <p:txBody>
          <a:bodyPr/>
          <a:lstStyle/>
          <a:p>
            <a:r>
              <a:rPr lang="en-US" sz="2400" dirty="0"/>
              <a:t>At least 3 lattice designs at present, depending on 6D cooling choice</a:t>
            </a:r>
          </a:p>
          <a:p>
            <a:pPr lvl="1"/>
            <a:r>
              <a:rPr lang="en-US" sz="2000" dirty="0"/>
              <a:t>IMCC- beam after 6D cooling stage 8 and after stage 10</a:t>
            </a:r>
          </a:p>
          <a:p>
            <a:r>
              <a:rPr lang="en-US" sz="2400" dirty="0"/>
              <a:t>MAP design 10 alternating high field solenoids separated by 10 lower field solenoids</a:t>
            </a:r>
          </a:p>
          <a:p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Required field up to </a:t>
            </a:r>
            <a:r>
              <a:rPr lang="en-US" sz="2400" dirty="0">
                <a:solidFill>
                  <a:srgbClr val="FF0000"/>
                </a:solidFill>
              </a:rPr>
              <a:t>~43 T!</a:t>
            </a:r>
          </a:p>
          <a:p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Current density </a:t>
            </a:r>
            <a:r>
              <a:rPr lang="en-US" sz="2400" dirty="0">
                <a:solidFill>
                  <a:srgbClr val="FF0000"/>
                </a:solidFill>
              </a:rPr>
              <a:t>~632 A/mm</a:t>
            </a:r>
            <a:r>
              <a:rPr lang="en-US" sz="2400" baseline="30000" dirty="0">
                <a:solidFill>
                  <a:srgbClr val="FF0000"/>
                </a:solidFill>
              </a:rPr>
              <a:t>2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R&amp;D needed on HTS magnets</a:t>
            </a:r>
          </a:p>
          <a:p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344398-C590-5A6C-7655-32EC589AEA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69"/>
          <a:stretch>
            <a:fillRect/>
          </a:stretch>
        </p:blipFill>
        <p:spPr>
          <a:xfrm>
            <a:off x="3429000" y="534414"/>
            <a:ext cx="8380797" cy="198777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B0E2B39-F392-4881-DE33-B9FE2B8EA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Final Cooling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95673A-4624-331A-F328-711D91668525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549574-41A4-95C5-91C6-963772A2BA7A}"/>
              </a:ext>
            </a:extLst>
          </p:cNvPr>
          <p:cNvSpPr txBox="1"/>
          <p:nvPr/>
        </p:nvSpPr>
        <p:spPr>
          <a:xfrm>
            <a:off x="9140969" y="274746"/>
            <a:ext cx="3048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https://arxiv.org/pdf/2510.27437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77D14A-B568-F38A-9E1B-5CF1A78C091A}"/>
              </a:ext>
            </a:extLst>
          </p:cNvPr>
          <p:cNvSpPr txBox="1"/>
          <p:nvPr/>
        </p:nvSpPr>
        <p:spPr>
          <a:xfrm>
            <a:off x="10745755" y="1838953"/>
            <a:ext cx="6107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MAP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88FA52A-171E-03EE-9EF2-B56D662C91FC}"/>
              </a:ext>
            </a:extLst>
          </p:cNvPr>
          <p:cNvSpPr txBox="1"/>
          <p:nvPr/>
        </p:nvSpPr>
        <p:spPr>
          <a:xfrm>
            <a:off x="6388706" y="6330971"/>
            <a:ext cx="542109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100" b="0" i="0" u="none" strike="noStrike" baseline="30000">
                <a:solidFill>
                  <a:srgbClr val="333333"/>
                </a:solidFill>
                <a:effectLst/>
                <a:latin typeface="+mj-lt"/>
              </a:rPr>
              <a:t>*</a:t>
            </a:r>
            <a:r>
              <a:rPr lang="en-GB" sz="1100" b="0" i="0" u="none" strike="noStrike">
                <a:solidFill>
                  <a:srgbClr val="333333"/>
                </a:solidFill>
                <a:effectLst/>
                <a:latin typeface="+mj-lt"/>
              </a:rPr>
              <a:t>B. Bordini </a:t>
            </a:r>
            <a:r>
              <a:rPr lang="en-GB" sz="1100" b="0" i="1" u="none" strike="noStrike">
                <a:solidFill>
                  <a:srgbClr val="333333"/>
                </a:solidFill>
                <a:effectLst/>
                <a:latin typeface="+mj-lt"/>
              </a:rPr>
              <a:t>et al</a:t>
            </a:r>
            <a:r>
              <a:rPr lang="en-GB" sz="1100" b="0" i="0" u="none" strike="noStrike">
                <a:solidFill>
                  <a:srgbClr val="333333"/>
                </a:solidFill>
                <a:effectLst/>
                <a:latin typeface="+mj-lt"/>
              </a:rPr>
              <a:t>., "Conceptual Design of a </a:t>
            </a:r>
            <a:r>
              <a:rPr lang="en-GB" sz="1100" b="0" i="0" u="none" strike="noStrike" err="1">
                <a:solidFill>
                  <a:srgbClr val="333333"/>
                </a:solidFill>
                <a:effectLst/>
                <a:latin typeface="+mj-lt"/>
              </a:rPr>
              <a:t>ReBCO</a:t>
            </a:r>
            <a:r>
              <a:rPr lang="en-GB" sz="1100" b="0" i="0" u="none" strike="noStrike">
                <a:solidFill>
                  <a:srgbClr val="333333"/>
                </a:solidFill>
                <a:effectLst/>
                <a:latin typeface="+mj-lt"/>
              </a:rPr>
              <a:t> Non/Metal-Insulated Ultra-High Field Solenoid for the Muon Collider," in </a:t>
            </a:r>
            <a:r>
              <a:rPr lang="en-GB" sz="1100" b="0" i="1" u="none" strike="noStrike">
                <a:solidFill>
                  <a:srgbClr val="333333"/>
                </a:solidFill>
                <a:effectLst/>
                <a:latin typeface="+mj-lt"/>
              </a:rPr>
              <a:t>IEEE Transactions on Applied Superconductivity</a:t>
            </a:r>
            <a:r>
              <a:rPr lang="en-GB" sz="1100" b="0" i="0" u="none" strike="noStrike">
                <a:solidFill>
                  <a:srgbClr val="333333"/>
                </a:solidFill>
                <a:effectLst/>
                <a:latin typeface="+mj-lt"/>
              </a:rPr>
              <a:t>, 2024</a:t>
            </a:r>
            <a:endParaRPr lang="en-US" sz="1100">
              <a:latin typeface="+mj-lt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8CE187B-6C7A-2CDD-703F-04E9679E5FB9}"/>
              </a:ext>
            </a:extLst>
          </p:cNvPr>
          <p:cNvGrpSpPr/>
          <p:nvPr/>
        </p:nvGrpSpPr>
        <p:grpSpPr>
          <a:xfrm>
            <a:off x="7414655" y="2566306"/>
            <a:ext cx="2588881" cy="3839812"/>
            <a:chOff x="7414655" y="2566306"/>
            <a:chExt cx="2588881" cy="3839812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23C06A6-66DB-FE04-25C2-2AB3540B303E}"/>
                </a:ext>
              </a:extLst>
            </p:cNvPr>
            <p:cNvGrpSpPr/>
            <p:nvPr/>
          </p:nvGrpSpPr>
          <p:grpSpPr>
            <a:xfrm>
              <a:off x="7624402" y="2566306"/>
              <a:ext cx="2379134" cy="3839812"/>
              <a:chOff x="7624402" y="2566306"/>
              <a:chExt cx="2379134" cy="3839812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33FEB9C2-D105-F077-49BF-B47D95FAC2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7495" r="21561"/>
              <a:stretch>
                <a:fillRect/>
              </a:stretch>
            </p:blipFill>
            <p:spPr>
              <a:xfrm>
                <a:off x="7624402" y="2659976"/>
                <a:ext cx="2379134" cy="3746142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59EC9CF-EBF1-855C-A98F-3DFFBB56A97A}"/>
                  </a:ext>
                </a:extLst>
              </p:cNvPr>
              <p:cNvSpPr txBox="1"/>
              <p:nvPr/>
            </p:nvSpPr>
            <p:spPr>
              <a:xfrm>
                <a:off x="8253983" y="2566306"/>
                <a:ext cx="134270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>
                    <a:solidFill>
                      <a:srgbClr val="000000"/>
                    </a:solidFill>
                    <a:latin typeface="Montserrat" pitchFamily="2" charset="77"/>
                    <a:ea typeface="Aptos" panose="020B0004020202020204" pitchFamily="34" charset="0"/>
                    <a:cs typeface="Times New Roman" panose="02020603050405020304" pitchFamily="18" charset="0"/>
                  </a:rPr>
                  <a:t>60 mm</a:t>
                </a:r>
                <a:endParaRPr lang="en-CH" sz="2000">
                  <a:effectLst/>
                  <a:latin typeface="Montserrat" pitchFamily="2" charset="77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31E03A35-ACE0-4C85-295A-273A0539920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393774" y="2967440"/>
                <a:ext cx="301797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95643AE-3627-B0F1-8823-1F7F5E986E69}"/>
                </a:ext>
              </a:extLst>
            </p:cNvPr>
            <p:cNvCxnSpPr>
              <a:cxnSpLocks/>
            </p:cNvCxnSpPr>
            <p:nvPr/>
          </p:nvCxnSpPr>
          <p:spPr>
            <a:xfrm>
              <a:off x="7810853" y="2889033"/>
              <a:ext cx="0" cy="3236492"/>
            </a:xfrm>
            <a:prstGeom prst="straightConnector1">
              <a:avLst/>
            </a:prstGeom>
            <a:ln>
              <a:headEnd type="triangle"/>
              <a:tailEnd type="triangle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F629BE9-913C-12C5-3965-373C2461C701}"/>
                </a:ext>
              </a:extLst>
            </p:cNvPr>
            <p:cNvSpPr txBox="1"/>
            <p:nvPr/>
          </p:nvSpPr>
          <p:spPr>
            <a:xfrm rot="16200000">
              <a:off x="6960066" y="4136774"/>
              <a:ext cx="13092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>
                  <a:latin typeface="Montserrat" panose="00000500000000000000" pitchFamily="2" charset="0"/>
                </a:rPr>
                <a:t>730 mm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3130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B43480E-EE9C-862A-20EE-5F08006A6C10}"/>
              </a:ext>
            </a:extLst>
          </p:cNvPr>
          <p:cNvGrpSpPr/>
          <p:nvPr/>
        </p:nvGrpSpPr>
        <p:grpSpPr>
          <a:xfrm>
            <a:off x="451802" y="1167941"/>
            <a:ext cx="9508211" cy="5880434"/>
            <a:chOff x="-343760" y="1215509"/>
            <a:chExt cx="9100457" cy="553614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734A85B-743F-D37A-68E4-7C37E590226F}"/>
                </a:ext>
              </a:extLst>
            </p:cNvPr>
            <p:cNvGrpSpPr/>
            <p:nvPr/>
          </p:nvGrpSpPr>
          <p:grpSpPr>
            <a:xfrm>
              <a:off x="-343760" y="1261554"/>
              <a:ext cx="9100457" cy="5490099"/>
              <a:chOff x="251870" y="796698"/>
              <a:chExt cx="8771669" cy="4974425"/>
            </a:xfrm>
          </p:grpSpPr>
          <p:graphicFrame>
            <p:nvGraphicFramePr>
              <p:cNvPr id="15" name="Chart 14">
                <a:extLst>
                  <a:ext uri="{FF2B5EF4-FFF2-40B4-BE49-F238E27FC236}">
                    <a16:creationId xmlns:a16="http://schemas.microsoft.com/office/drawing/2014/main" id="{C2CE29D6-CAA1-CAD1-1166-663B61EAA493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251870" y="796698"/>
              <a:ext cx="8771669" cy="497442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B2F869C-C623-5466-71CE-34A2EE4E3341}"/>
                  </a:ext>
                </a:extLst>
              </p:cNvPr>
              <p:cNvSpPr txBox="1"/>
              <p:nvPr/>
            </p:nvSpPr>
            <p:spPr>
              <a:xfrm rot="1361080">
                <a:off x="1850327" y="2742326"/>
                <a:ext cx="1610848" cy="3346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</a:rPr>
                  <a:t>State-of-the-Art</a:t>
                </a:r>
              </a:p>
            </p:txBody>
          </p:sp>
          <p:sp>
            <p:nvSpPr>
              <p:cNvPr id="17" name="TextBox 1">
                <a:extLst>
                  <a:ext uri="{FF2B5EF4-FFF2-40B4-BE49-F238E27FC236}">
                    <a16:creationId xmlns:a16="http://schemas.microsoft.com/office/drawing/2014/main" id="{5C7D5410-1A78-A65D-FE2D-B422CBFDF9DA}"/>
                  </a:ext>
                </a:extLst>
              </p:cNvPr>
              <p:cNvSpPr txBox="1"/>
              <p:nvPr/>
            </p:nvSpPr>
            <p:spPr>
              <a:xfrm>
                <a:off x="1240942" y="1472177"/>
                <a:ext cx="1096430" cy="272588"/>
              </a:xfrm>
              <a:prstGeom prst="rect">
                <a:avLst/>
              </a:prstGeom>
            </p:spPr>
            <p:txBody>
              <a:bodyPr wrap="non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MagLab</a:t>
                </a:r>
                <a:r>
                  <a: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40 T</a:t>
                </a:r>
              </a:p>
            </p:txBody>
          </p:sp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4A64418F-146F-6CAB-432C-38445EF4251C}"/>
                  </a:ext>
                </a:extLst>
              </p:cNvPr>
              <p:cNvSpPr/>
              <p:nvPr/>
            </p:nvSpPr>
            <p:spPr>
              <a:xfrm>
                <a:off x="1583471" y="1951756"/>
                <a:ext cx="6614284" cy="1940341"/>
              </a:xfrm>
              <a:custGeom>
                <a:avLst/>
                <a:gdLst>
                  <a:gd name="connsiteX0" fmla="*/ 0 w 6289964"/>
                  <a:gd name="connsiteY0" fmla="*/ 0 h 2299854"/>
                  <a:gd name="connsiteX1" fmla="*/ 83128 w 6289964"/>
                  <a:gd name="connsiteY1" fmla="*/ 288174 h 2299854"/>
                  <a:gd name="connsiteX2" fmla="*/ 171797 w 6289964"/>
                  <a:gd name="connsiteY2" fmla="*/ 615142 h 2299854"/>
                  <a:gd name="connsiteX3" fmla="*/ 282633 w 6289964"/>
                  <a:gd name="connsiteY3" fmla="*/ 991985 h 2299854"/>
                  <a:gd name="connsiteX4" fmla="*/ 598517 w 6289964"/>
                  <a:gd name="connsiteY4" fmla="*/ 1379913 h 2299854"/>
                  <a:gd name="connsiteX5" fmla="*/ 814648 w 6289964"/>
                  <a:gd name="connsiteY5" fmla="*/ 1529542 h 2299854"/>
                  <a:gd name="connsiteX6" fmla="*/ 1069571 w 6289964"/>
                  <a:gd name="connsiteY6" fmla="*/ 1645920 h 2299854"/>
                  <a:gd name="connsiteX7" fmla="*/ 1856509 w 6289964"/>
                  <a:gd name="connsiteY7" fmla="*/ 1873134 h 2299854"/>
                  <a:gd name="connsiteX8" fmla="*/ 2970415 w 6289964"/>
                  <a:gd name="connsiteY8" fmla="*/ 1995054 h 2299854"/>
                  <a:gd name="connsiteX9" fmla="*/ 4339244 w 6289964"/>
                  <a:gd name="connsiteY9" fmla="*/ 2094807 h 2299854"/>
                  <a:gd name="connsiteX10" fmla="*/ 6289964 w 6289964"/>
                  <a:gd name="connsiteY10" fmla="*/ 2299854 h 229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289964" h="2299854">
                    <a:moveTo>
                      <a:pt x="0" y="0"/>
                    </a:moveTo>
                    <a:cubicBezTo>
                      <a:pt x="26786" y="92825"/>
                      <a:pt x="54495" y="185650"/>
                      <a:pt x="83128" y="288174"/>
                    </a:cubicBezTo>
                    <a:cubicBezTo>
                      <a:pt x="111761" y="390698"/>
                      <a:pt x="138546" y="497840"/>
                      <a:pt x="171797" y="615142"/>
                    </a:cubicBezTo>
                    <a:cubicBezTo>
                      <a:pt x="205048" y="732444"/>
                      <a:pt x="211513" y="864523"/>
                      <a:pt x="282633" y="991985"/>
                    </a:cubicBezTo>
                    <a:cubicBezTo>
                      <a:pt x="353753" y="1119447"/>
                      <a:pt x="509848" y="1290320"/>
                      <a:pt x="598517" y="1379913"/>
                    </a:cubicBezTo>
                    <a:cubicBezTo>
                      <a:pt x="687186" y="1469506"/>
                      <a:pt x="736139" y="1485208"/>
                      <a:pt x="814648" y="1529542"/>
                    </a:cubicBezTo>
                    <a:cubicBezTo>
                      <a:pt x="893157" y="1573877"/>
                      <a:pt x="895928" y="1588655"/>
                      <a:pt x="1069571" y="1645920"/>
                    </a:cubicBezTo>
                    <a:cubicBezTo>
                      <a:pt x="1243215" y="1703185"/>
                      <a:pt x="1539702" y="1814945"/>
                      <a:pt x="1856509" y="1873134"/>
                    </a:cubicBezTo>
                    <a:cubicBezTo>
                      <a:pt x="2173316" y="1931323"/>
                      <a:pt x="2556626" y="1958109"/>
                      <a:pt x="2970415" y="1995054"/>
                    </a:cubicBezTo>
                    <a:cubicBezTo>
                      <a:pt x="3384204" y="2032000"/>
                      <a:pt x="3785986" y="2044007"/>
                      <a:pt x="4339244" y="2094807"/>
                    </a:cubicBezTo>
                    <a:cubicBezTo>
                      <a:pt x="4892502" y="2145607"/>
                      <a:pt x="5591233" y="2222730"/>
                      <a:pt x="6289964" y="2299854"/>
                    </a:cubicBezTo>
                  </a:path>
                </a:pathLst>
              </a:custGeom>
              <a:noFill/>
              <a:ln w="19050" cap="flat" cmpd="sng" algn="ctr">
                <a:solidFill>
                  <a:srgbClr val="4F81BD">
                    <a:shade val="50000"/>
                  </a:srgbClr>
                </a:solidFill>
                <a:prstDash val="lgDash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76CEB1E7-7ECF-55D9-0140-A82CDE2AB7F5}"/>
                  </a:ext>
                </a:extLst>
              </p:cNvPr>
              <p:cNvCxnSpPr>
                <a:cxnSpLocks/>
                <a:stCxn id="29" idx="3"/>
              </p:cNvCxnSpPr>
              <p:nvPr/>
            </p:nvCxnSpPr>
            <p:spPr>
              <a:xfrm>
                <a:off x="1716844" y="3334926"/>
                <a:ext cx="5240503" cy="1058519"/>
              </a:xfrm>
              <a:prstGeom prst="line">
                <a:avLst/>
              </a:prstGeom>
              <a:noFill/>
              <a:ln w="19050" cap="flat" cmpd="sng" algn="ctr">
                <a:solidFill>
                  <a:srgbClr val="FF0000"/>
                </a:solidFill>
                <a:prstDash val="lgDash"/>
              </a:ln>
              <a:effectLst/>
            </p:spPr>
          </p:cxn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972BF08-E1EC-BAC5-7B9E-E3AD02E3ECE1}"/>
                  </a:ext>
                </a:extLst>
              </p:cNvPr>
              <p:cNvSpPr txBox="1"/>
              <p:nvPr/>
            </p:nvSpPr>
            <p:spPr>
              <a:xfrm rot="606499">
                <a:off x="2512380" y="3689286"/>
                <a:ext cx="1258011" cy="2788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Franklin Gothic Book"/>
                  </a:rPr>
                  <a:t>MC 6D Cooling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98A76F8-26FE-9664-FD03-8C4312F12499}"/>
                  </a:ext>
                </a:extLst>
              </p:cNvPr>
              <p:cNvSpPr txBox="1"/>
              <p:nvPr/>
            </p:nvSpPr>
            <p:spPr>
              <a:xfrm>
                <a:off x="5897645" y="2734901"/>
                <a:ext cx="1624879" cy="4740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Franklin Gothic Book"/>
                  </a:rPr>
                  <a:t>MC Target, decay, &amp; capture 20 K</a:t>
                </a:r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CD2CEB55-5A0B-BBB7-6E34-65FEB64CCBA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795749" y="3101165"/>
                <a:ext cx="0" cy="1270380"/>
              </a:xfrm>
              <a:prstGeom prst="line">
                <a:avLst/>
              </a:prstGeom>
              <a:noFill/>
              <a:ln w="19050" cap="flat" cmpd="sng" algn="ctr">
                <a:solidFill>
                  <a:srgbClr val="FF0000"/>
                </a:solidFill>
                <a:prstDash val="lgDash"/>
              </a:ln>
              <a:effectLst/>
            </p:spPr>
          </p:cxnSp>
        </p:grpSp>
        <p:sp>
          <p:nvSpPr>
            <p:cNvPr id="25" name="Star: 5 Points 24">
              <a:extLst>
                <a:ext uri="{FF2B5EF4-FFF2-40B4-BE49-F238E27FC236}">
                  <a16:creationId xmlns:a16="http://schemas.microsoft.com/office/drawing/2014/main" id="{64AA16A7-70CB-02A1-7B97-17DF6E3FE11E}"/>
                </a:ext>
              </a:extLst>
            </p:cNvPr>
            <p:cNvSpPr/>
            <p:nvPr/>
          </p:nvSpPr>
          <p:spPr>
            <a:xfrm>
              <a:off x="5339340" y="5202886"/>
              <a:ext cx="137160" cy="135709"/>
            </a:xfrm>
            <a:prstGeom prst="star5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</p:txBody>
        </p:sp>
        <p:sp>
          <p:nvSpPr>
            <p:cNvPr id="26" name="Star: 5 Points 25">
              <a:extLst>
                <a:ext uri="{FF2B5EF4-FFF2-40B4-BE49-F238E27FC236}">
                  <a16:creationId xmlns:a16="http://schemas.microsoft.com/office/drawing/2014/main" id="{B10A44FE-6E1D-DFEA-8767-415C838DB8E6}"/>
                </a:ext>
              </a:extLst>
            </p:cNvPr>
            <p:cNvSpPr/>
            <p:nvPr/>
          </p:nvSpPr>
          <p:spPr>
            <a:xfrm>
              <a:off x="1068289" y="1882133"/>
              <a:ext cx="137160" cy="135709"/>
            </a:xfrm>
            <a:prstGeom prst="star5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9AAD6CD-8037-DC2F-CED7-3FB1132AE632}"/>
                </a:ext>
              </a:extLst>
            </p:cNvPr>
            <p:cNvSpPr txBox="1"/>
            <p:nvPr/>
          </p:nvSpPr>
          <p:spPr>
            <a:xfrm>
              <a:off x="388908" y="1583650"/>
              <a:ext cx="14959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en-US" sz="1400">
                  <a:solidFill>
                    <a:srgbClr val="FF0000"/>
                  </a:solidFill>
                  <a:latin typeface="Franklin Gothic Book"/>
                </a:rPr>
                <a:t>MC Final Cooling </a:t>
              </a:r>
            </a:p>
          </p:txBody>
        </p:sp>
        <p:sp>
          <p:nvSpPr>
            <p:cNvPr id="28" name="Star: 5 Points 27">
              <a:extLst>
                <a:ext uri="{FF2B5EF4-FFF2-40B4-BE49-F238E27FC236}">
                  <a16:creationId xmlns:a16="http://schemas.microsoft.com/office/drawing/2014/main" id="{927BE11A-0348-83B2-D8D3-11A372C3FC6C}"/>
                </a:ext>
              </a:extLst>
            </p:cNvPr>
            <p:cNvSpPr/>
            <p:nvPr/>
          </p:nvSpPr>
          <p:spPr>
            <a:xfrm>
              <a:off x="5323618" y="3662042"/>
              <a:ext cx="137160" cy="135709"/>
            </a:xfrm>
            <a:prstGeom prst="star5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</p:txBody>
        </p:sp>
        <p:sp>
          <p:nvSpPr>
            <p:cNvPr id="29" name="Star: 5 Points 28">
              <a:extLst>
                <a:ext uri="{FF2B5EF4-FFF2-40B4-BE49-F238E27FC236}">
                  <a16:creationId xmlns:a16="http://schemas.microsoft.com/office/drawing/2014/main" id="{A21CACCD-68DD-5EC1-AA78-1D486BC09090}"/>
                </a:ext>
              </a:extLst>
            </p:cNvPr>
            <p:cNvSpPr/>
            <p:nvPr/>
          </p:nvSpPr>
          <p:spPr>
            <a:xfrm>
              <a:off x="1065161" y="3927198"/>
              <a:ext cx="137160" cy="135709"/>
            </a:xfrm>
            <a:prstGeom prst="star5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</p:txBody>
        </p:sp>
        <p:sp>
          <p:nvSpPr>
            <p:cNvPr id="30" name="Star: 5 Points 29">
              <a:extLst>
                <a:ext uri="{FF2B5EF4-FFF2-40B4-BE49-F238E27FC236}">
                  <a16:creationId xmlns:a16="http://schemas.microsoft.com/office/drawing/2014/main" id="{A9335EA9-343D-F716-2A18-D7F8082409FB}"/>
                </a:ext>
              </a:extLst>
            </p:cNvPr>
            <p:cNvSpPr/>
            <p:nvPr/>
          </p:nvSpPr>
          <p:spPr>
            <a:xfrm>
              <a:off x="6578304" y="5163301"/>
              <a:ext cx="137160" cy="135709"/>
            </a:xfrm>
            <a:prstGeom prst="star5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3AA0925-71E3-21E9-A6C6-FC0043206EB7}"/>
                </a:ext>
              </a:extLst>
            </p:cNvPr>
            <p:cNvSpPr txBox="1"/>
            <p:nvPr/>
          </p:nvSpPr>
          <p:spPr>
            <a:xfrm>
              <a:off x="2273986" y="1215509"/>
              <a:ext cx="6373586" cy="3477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457200"/>
              <a:r>
                <a:rPr lang="en-US" b="1">
                  <a:solidFill>
                    <a:prstClr val="black"/>
                  </a:solidFill>
                  <a:latin typeface="Franklin Gothic Book"/>
                </a:rPr>
                <a:t>Field vs Bore of Superconducting Solenoids</a:t>
              </a: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F100E110-21D7-12B0-6C82-8B638C2E8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Beyond State-of-the-Art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3A6842-F398-F63A-CACB-4E27B11F4640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B646E4A-5E90-84B5-8447-800E8209A646}"/>
              </a:ext>
            </a:extLst>
          </p:cNvPr>
          <p:cNvSpPr txBox="1"/>
          <p:nvPr/>
        </p:nvSpPr>
        <p:spPr>
          <a:xfrm>
            <a:off x="5785200" y="2374202"/>
            <a:ext cx="40842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000">
                <a:solidFill>
                  <a:srgbClr val="000000"/>
                </a:solidFill>
                <a:latin typeface="Calibri" panose="020F0502020204030204"/>
              </a:rPr>
              <a:t>LTS = Low Temperature Superconductors (NbTi, Nb</a:t>
            </a:r>
            <a:r>
              <a:rPr lang="en-US" sz="1000" baseline="-25000">
                <a:solidFill>
                  <a:srgbClr val="000000"/>
                </a:solidFill>
                <a:latin typeface="Calibri" panose="020F0502020204030204"/>
              </a:rPr>
              <a:t>3</a:t>
            </a:r>
            <a:r>
              <a:rPr lang="en-US" sz="1000">
                <a:solidFill>
                  <a:srgbClr val="000000"/>
                </a:solidFill>
                <a:latin typeface="Calibri" panose="020F0502020204030204"/>
              </a:rPr>
              <a:t>Sn)</a:t>
            </a:r>
          </a:p>
          <a:p>
            <a:pPr algn="ctr" defTabSz="685800">
              <a:defRPr/>
            </a:pPr>
            <a:r>
              <a:rPr lang="en-US" sz="1000">
                <a:solidFill>
                  <a:srgbClr val="000000"/>
                </a:solidFill>
                <a:latin typeface="Calibri" panose="020F0502020204030204"/>
              </a:rPr>
              <a:t>HTS = High Temperature Superconductors (</a:t>
            </a:r>
            <a:r>
              <a:rPr lang="en-US" sz="1000" err="1">
                <a:solidFill>
                  <a:srgbClr val="000000"/>
                </a:solidFill>
                <a:latin typeface="Calibri" panose="020F0502020204030204"/>
              </a:rPr>
              <a:t>REBCo</a:t>
            </a:r>
            <a:r>
              <a:rPr lang="en-US" sz="1000">
                <a:solidFill>
                  <a:srgbClr val="000000"/>
                </a:solidFill>
                <a:latin typeface="Calibri" panose="020F0502020204030204"/>
              </a:rPr>
              <a:t>, Bi-2223, Bi-2212)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A2FB0DD-8833-9A4C-88E8-4EBE508650B5}"/>
              </a:ext>
            </a:extLst>
          </p:cNvPr>
          <p:cNvSpPr txBox="1"/>
          <p:nvPr/>
        </p:nvSpPr>
        <p:spPr>
          <a:xfrm>
            <a:off x="0" y="6447790"/>
            <a:ext cx="4736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600" dirty="0">
                <a:solidFill>
                  <a:srgbClr val="FF0000"/>
                </a:solidFill>
                <a:latin typeface="Franklin Gothic Book"/>
              </a:rPr>
              <a:t>Plot from Mark Bird with </a:t>
            </a:r>
            <a:r>
              <a:rPr lang="en-US" sz="1600" dirty="0" err="1">
                <a:solidFill>
                  <a:srgbClr val="FF0000"/>
                </a:solidFill>
                <a:latin typeface="Franklin Gothic Book"/>
              </a:rPr>
              <a:t>MuC</a:t>
            </a:r>
            <a:r>
              <a:rPr lang="en-US" sz="1600" dirty="0">
                <a:solidFill>
                  <a:srgbClr val="FF0000"/>
                </a:solidFill>
                <a:latin typeface="Franklin Gothic Book"/>
              </a:rPr>
              <a:t> modifications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87F244FC-0068-B60F-8FD1-0E6633D014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1081" b="48907"/>
          <a:stretch>
            <a:fillRect/>
          </a:stretch>
        </p:blipFill>
        <p:spPr>
          <a:xfrm>
            <a:off x="6401093" y="78257"/>
            <a:ext cx="5428957" cy="107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353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D9F120-4B06-C51B-965F-F9FA3CB7B5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0659" y="2068372"/>
            <a:ext cx="5730241" cy="3836595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NC RF for Proton Driver:</a:t>
            </a:r>
          </a:p>
          <a:p>
            <a:r>
              <a:rPr lang="en-US" dirty="0"/>
              <a:t>RFQ and drift tube linac for initial acceleration</a:t>
            </a:r>
          </a:p>
          <a:p>
            <a:r>
              <a:rPr lang="en-US" dirty="0"/>
              <a:t>Longitudinal gymnastics in Accumulator and Compressor ring</a:t>
            </a:r>
          </a:p>
          <a:p>
            <a:r>
              <a:rPr lang="en-US" dirty="0"/>
              <a:t>Similar to RF in existing high power proton machines – no significant R&amp;D needed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NC RF for Front End and Cooling:</a:t>
            </a:r>
          </a:p>
          <a:p>
            <a:r>
              <a:rPr lang="en-US" dirty="0"/>
              <a:t>Large charge and beam size, sub-relativistic</a:t>
            </a:r>
          </a:p>
          <a:p>
            <a:r>
              <a:rPr lang="en-US" dirty="0"/>
              <a:t>Tightly packed with SC Solenoid, multi-Tesla B field, large gradient</a:t>
            </a:r>
          </a:p>
          <a:p>
            <a:r>
              <a:rPr lang="en-US" dirty="0"/>
              <a:t>~2,000 cavities per branch</a:t>
            </a:r>
          </a:p>
          <a:p>
            <a:r>
              <a:rPr lang="en-US" dirty="0"/>
              <a:t>Major R&amp;D area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376EE24-785D-F22D-BA96-574137D13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38A75E-85A4-B288-5036-2790F61E6793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0B1E5C-0F71-49EA-CE20-FE3B157EA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681" y="71438"/>
            <a:ext cx="9576302" cy="1702613"/>
          </a:xfrm>
          <a:prstGeom prst="rect">
            <a:avLst/>
          </a:prstGeom>
        </p:spPr>
      </p:pic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580A2776-3FBA-7CC9-CD5C-80C27E99BAC2}"/>
              </a:ext>
            </a:extLst>
          </p:cNvPr>
          <p:cNvSpPr txBox="1">
            <a:spLocks/>
          </p:cNvSpPr>
          <p:nvPr/>
        </p:nvSpPr>
        <p:spPr>
          <a:xfrm>
            <a:off x="6662832" y="2068372"/>
            <a:ext cx="4788151" cy="383659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SRF for Acceleration </a:t>
            </a:r>
          </a:p>
          <a:p>
            <a:r>
              <a:rPr lang="en-US" dirty="0"/>
              <a:t>Large charge, short bunch</a:t>
            </a:r>
          </a:p>
          <a:p>
            <a:r>
              <a:rPr lang="en-US" dirty="0"/>
              <a:t>High efficiency at large gradients</a:t>
            </a:r>
          </a:p>
          <a:p>
            <a:r>
              <a:rPr lang="en-US" dirty="0"/>
              <a:t>Longitudinal and transverse stability</a:t>
            </a:r>
          </a:p>
          <a:p>
            <a:r>
              <a:rPr lang="en-US" dirty="0"/>
              <a:t>Maintain beam quality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CFC035-5927-D20E-E9DF-8BC05DDF11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555" b="7263"/>
          <a:stretch>
            <a:fillRect/>
          </a:stretch>
        </p:blipFill>
        <p:spPr>
          <a:xfrm>
            <a:off x="5679117" y="4062272"/>
            <a:ext cx="6150933" cy="2526418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89B9B21-62B9-52F8-5FC3-02DB81A3D30E}"/>
              </a:ext>
            </a:extLst>
          </p:cNvPr>
          <p:cNvSpPr txBox="1"/>
          <p:nvPr/>
        </p:nvSpPr>
        <p:spPr>
          <a:xfrm>
            <a:off x="6488516" y="6298282"/>
            <a:ext cx="4614725" cy="800219"/>
          </a:xfrm>
          <a:prstGeom prst="rect">
            <a:avLst/>
          </a:prstGeom>
          <a:noFill/>
        </p:spPr>
        <p:txBody>
          <a:bodyPr wrap="non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MuCol Consolidated Parameters Report</a:t>
            </a:r>
          </a:p>
        </p:txBody>
      </p:sp>
    </p:spTree>
    <p:extLst>
      <p:ext uri="{BB962C8B-B14F-4D97-AF65-F5344CB8AC3E}">
        <p14:creationId xmlns:p14="http://schemas.microsoft.com/office/powerpoint/2010/main" val="906112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F8A55-7E74-DAB8-A835-B7E6BE3076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4742" y="930997"/>
            <a:ext cx="4109973" cy="5282515"/>
          </a:xfrm>
        </p:spPr>
        <p:txBody>
          <a:bodyPr/>
          <a:lstStyle/>
          <a:p>
            <a:r>
              <a:rPr lang="en-US" sz="2400" dirty="0"/>
              <a:t>The 2023 Particle Physics Prioritization Panel (P5) and the 2025 National Academy of Sciences recommended immediate and aggressive R&amp;D toward a muon collider</a:t>
            </a:r>
          </a:p>
          <a:p>
            <a:endParaRPr lang="en-US" sz="2400" dirty="0"/>
          </a:p>
          <a:p>
            <a:r>
              <a:rPr lang="en-US" sz="2400" dirty="0"/>
              <a:t>2020 update of the European Strategy for Particle Physics Update (ESPPU) recommended an R&amp;D program on technology for bright muon beams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A3BC1B-099F-29F4-2FE0-2397F2C32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10 TeV </a:t>
            </a:r>
            <a:r>
              <a:rPr lang="en-US" dirty="0" err="1"/>
              <a:t>pCM</a:t>
            </a:r>
            <a:r>
              <a:rPr lang="en-US" dirty="0"/>
              <a:t> Recommendation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2F127-6550-7298-2E31-29406F189482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4B4CFBE-E54C-9903-C143-A1BFEE88644C}"/>
              </a:ext>
            </a:extLst>
          </p:cNvPr>
          <p:cNvGrpSpPr/>
          <p:nvPr/>
        </p:nvGrpSpPr>
        <p:grpSpPr>
          <a:xfrm>
            <a:off x="4696072" y="869213"/>
            <a:ext cx="7346488" cy="3025192"/>
            <a:chOff x="4696072" y="930998"/>
            <a:chExt cx="7346488" cy="302519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76D1481-BCE3-54F0-C7E4-8EBB271C91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96072" y="930998"/>
              <a:ext cx="7040531" cy="2755368"/>
            </a:xfrm>
            <a:prstGeom prst="rect">
              <a:avLst/>
            </a:prstGeom>
            <a:ln w="19050">
              <a:solidFill>
                <a:schemeClr val="accent1">
                  <a:lumMod val="75000"/>
                </a:schemeClr>
              </a:solidFill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38FA526-385C-ADD9-A4B3-F21B43581210}"/>
                </a:ext>
              </a:extLst>
            </p:cNvPr>
            <p:cNvSpPr txBox="1"/>
            <p:nvPr/>
          </p:nvSpPr>
          <p:spPr>
            <a:xfrm>
              <a:off x="10457511" y="3186749"/>
              <a:ext cx="1585049" cy="769441"/>
            </a:xfrm>
            <a:prstGeom prst="rect">
              <a:avLst/>
            </a:prstGeom>
            <a:noFill/>
          </p:spPr>
          <p:txBody>
            <a:bodyPr wrap="none" lIns="365760" tIns="274320" rIns="365760" bIns="274320" rtlCol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400" b="1" dirty="0">
                  <a:solidFill>
                    <a:schemeClr val="accent1">
                      <a:lumMod val="75000"/>
                    </a:schemeClr>
                  </a:solidFill>
                  <a:latin typeface="Helvetica" pitchFamily="2" charset="0"/>
                </a:rPr>
                <a:t>P5 Report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C7225D4-2784-A816-EA7A-845A43272CA2}"/>
              </a:ext>
            </a:extLst>
          </p:cNvPr>
          <p:cNvGrpSpPr/>
          <p:nvPr/>
        </p:nvGrpSpPr>
        <p:grpSpPr>
          <a:xfrm>
            <a:off x="4682536" y="3781006"/>
            <a:ext cx="7326973" cy="1833083"/>
            <a:chOff x="4696072" y="4004278"/>
            <a:chExt cx="7326973" cy="183308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2D958FA-6A77-557D-7A7E-9E6876C7E5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96072" y="4004278"/>
              <a:ext cx="7040531" cy="1559239"/>
            </a:xfrm>
            <a:prstGeom prst="rect">
              <a:avLst/>
            </a:prstGeom>
            <a:ln w="19050">
              <a:solidFill>
                <a:schemeClr val="accent1">
                  <a:lumMod val="75000"/>
                </a:schemeClr>
              </a:solidFill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49F3362-2C12-CDBE-DD73-F8504CE34BCA}"/>
                </a:ext>
              </a:extLst>
            </p:cNvPr>
            <p:cNvSpPr txBox="1"/>
            <p:nvPr/>
          </p:nvSpPr>
          <p:spPr>
            <a:xfrm>
              <a:off x="10904469" y="5067920"/>
              <a:ext cx="1118576" cy="769441"/>
            </a:xfrm>
            <a:prstGeom prst="rect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none" lIns="365760" tIns="274320" rIns="365760" bIns="274320" rtlCol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400" b="1" dirty="0">
                  <a:solidFill>
                    <a:schemeClr val="accent1">
                      <a:lumMod val="75000"/>
                    </a:schemeClr>
                  </a:solidFill>
                  <a:latin typeface="Helvetica" pitchFamily="2" charset="0"/>
                </a:rPr>
                <a:t>NAS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C459733-1A06-35F1-7FE1-04FE2358D3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2536" y="5523811"/>
            <a:ext cx="7040531" cy="1166561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70E9082-F9AE-1AEF-74B0-3E4A4775A6D2}"/>
              </a:ext>
            </a:extLst>
          </p:cNvPr>
          <p:cNvSpPr txBox="1"/>
          <p:nvPr/>
        </p:nvSpPr>
        <p:spPr>
          <a:xfrm>
            <a:off x="10706897" y="6191968"/>
            <a:ext cx="1349408" cy="76944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non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ESPPU</a:t>
            </a:r>
          </a:p>
        </p:txBody>
      </p:sp>
    </p:spTree>
    <p:extLst>
      <p:ext uri="{BB962C8B-B14F-4D97-AF65-F5344CB8AC3E}">
        <p14:creationId xmlns:p14="http://schemas.microsoft.com/office/powerpoint/2010/main" val="1243210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7CFCE1-F911-8BEB-61A3-BC913021E6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760" y="973829"/>
            <a:ext cx="11464290" cy="4655566"/>
          </a:xfrm>
        </p:spPr>
        <p:txBody>
          <a:bodyPr/>
          <a:lstStyle/>
          <a:p>
            <a:r>
              <a:rPr lang="en-US" dirty="0"/>
              <a:t>In the cooling channel: high peak power (~MW), short pulse length, low rep rate (~Hz), tightly packed with SC solenoids and absorbers</a:t>
            </a:r>
          </a:p>
          <a:p>
            <a:r>
              <a:rPr lang="en-US" dirty="0"/>
              <a:t>Frequency 200 MHz to 800 MHz, High gradient 20-30 MV/m</a:t>
            </a:r>
          </a:p>
          <a:p>
            <a:r>
              <a:rPr lang="en-US" dirty="0"/>
              <a:t>Good vacuum and surface cleaning, Cu cavities can reach gradients for cooling, 325 MHz (36 MV/m) and 650 MHz (48 MV/m), but </a:t>
            </a:r>
            <a:r>
              <a:rPr lang="en-US" dirty="0">
                <a:solidFill>
                  <a:srgbClr val="FF0000"/>
                </a:solidFill>
              </a:rPr>
              <a:t>not in a magnetic field!</a:t>
            </a:r>
          </a:p>
          <a:p>
            <a:r>
              <a:rPr lang="en-US" dirty="0"/>
              <a:t>Need to restart Cu cavity testing from MICE/MAP</a:t>
            </a:r>
          </a:p>
          <a:p>
            <a:r>
              <a:rPr lang="en-US" dirty="0"/>
              <a:t>SLAC setting up new test area with 5T background field</a:t>
            </a:r>
          </a:p>
          <a:p>
            <a:r>
              <a:rPr lang="en-US" dirty="0"/>
              <a:t>Investigate alternative methods for high E in external B</a:t>
            </a:r>
          </a:p>
          <a:p>
            <a:pPr lvl="1"/>
            <a:r>
              <a:rPr lang="en-US" dirty="0"/>
              <a:t>Cooling Cu</a:t>
            </a:r>
          </a:p>
          <a:p>
            <a:pPr lvl="1"/>
            <a:r>
              <a:rPr lang="en-US" dirty="0"/>
              <a:t>Copper alloy </a:t>
            </a:r>
          </a:p>
          <a:p>
            <a:pPr lvl="1"/>
            <a:r>
              <a:rPr lang="en-US" dirty="0"/>
              <a:t>Shorter pulse length </a:t>
            </a:r>
          </a:p>
          <a:p>
            <a:r>
              <a:rPr lang="en-US" dirty="0"/>
              <a:t>Gas filled cavity?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931DAF-F3AE-C39E-CC4E-4DE21700C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 RF Challenges and R&amp;D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435BF3-2199-19FF-C682-0064F7EEC3ED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3473AA-0235-0543-C78A-31CFF8007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7353" y="4022197"/>
            <a:ext cx="2060507" cy="168292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37659F5-74D3-D4A8-37C9-93E0D95DC9DD}"/>
              </a:ext>
            </a:extLst>
          </p:cNvPr>
          <p:cNvSpPr txBox="1"/>
          <p:nvPr/>
        </p:nvSpPr>
        <p:spPr>
          <a:xfrm>
            <a:off x="2699192" y="5777436"/>
            <a:ext cx="2996828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D. </a:t>
            </a:r>
            <a:r>
              <a:rPr lang="en-US" sz="16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Merenich</a:t>
            </a:r>
            <a:r>
              <a:rPr lang="en-US" sz="1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et al, NAPAC2025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25C94D3-C204-FF14-D6FB-03BE3C1FC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253" y="2712382"/>
            <a:ext cx="2961449" cy="309155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378FE7F-821B-CFCC-B182-E895144CA585}"/>
              </a:ext>
            </a:extLst>
          </p:cNvPr>
          <p:cNvSpPr txBox="1"/>
          <p:nvPr/>
        </p:nvSpPr>
        <p:spPr>
          <a:xfrm>
            <a:off x="5745148" y="5766803"/>
            <a:ext cx="2426918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S. Arsenyev et al. 2021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9443FC0-7227-4349-5BCA-703A42877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6020" y="4011564"/>
            <a:ext cx="2007886" cy="175625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099E3EA-4CC7-ED69-E87D-E1189E3659EF}"/>
              </a:ext>
            </a:extLst>
          </p:cNvPr>
          <p:cNvGrpSpPr/>
          <p:nvPr/>
        </p:nvGrpSpPr>
        <p:grpSpPr>
          <a:xfrm>
            <a:off x="914398" y="2296241"/>
            <a:ext cx="10254826" cy="1668377"/>
            <a:chOff x="884229" y="2268234"/>
            <a:chExt cx="10254826" cy="1668377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D46F769F-AFD5-7085-24BE-9D9F11B0E34E}"/>
                </a:ext>
              </a:extLst>
            </p:cNvPr>
            <p:cNvSpPr/>
            <p:nvPr/>
          </p:nvSpPr>
          <p:spPr>
            <a:xfrm>
              <a:off x="884229" y="2268234"/>
              <a:ext cx="10254826" cy="1668377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5F171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>
                  <a:solidFill>
                    <a:srgbClr val="5F171A"/>
                  </a:solidFill>
                </a:rPr>
                <a:t>Thursday Plenary:</a:t>
              </a:r>
            </a:p>
            <a:p>
              <a:endParaRPr lang="en-US" dirty="0">
                <a:solidFill>
                  <a:srgbClr val="000000"/>
                </a:solidFill>
              </a:endParaRPr>
            </a:p>
            <a:p>
              <a:endParaRPr lang="en-US" dirty="0">
                <a:solidFill>
                  <a:srgbClr val="000000"/>
                </a:solidFill>
              </a:endParaRPr>
            </a:p>
            <a:p>
              <a:r>
                <a:rPr lang="en-US" dirty="0">
                  <a:solidFill>
                    <a:srgbClr val="000000"/>
                  </a:solidFill>
                </a:rPr>
                <a:t> </a:t>
              </a:r>
            </a:p>
            <a:p>
              <a:pPr algn="ctr"/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29B19C8-2D40-3B21-AC53-5341F7CCB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2945" y="2835122"/>
              <a:ext cx="9981306" cy="997123"/>
            </a:xfrm>
            <a:prstGeom prst="rect">
              <a:avLst/>
            </a:prstGeom>
          </p:spPr>
        </p:pic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147BF8B3-C102-B353-63DC-BF17E21A46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" y="6161155"/>
            <a:ext cx="6292759" cy="60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22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969B2E41-BC19-46DC-169B-0AFB6CACAEC9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383179" y="1101216"/>
                <a:ext cx="10525612" cy="5255133"/>
              </a:xfrm>
            </p:spPr>
            <p:txBody>
              <a:bodyPr/>
              <a:lstStyle/>
              <a:p>
                <a:r>
                  <a:rPr lang="en-US" sz="2400" dirty="0"/>
                  <a:t>Large </a:t>
                </a:r>
                <a:r>
                  <a:rPr lang="en-US" sz="2400" b="1" dirty="0"/>
                  <a:t>bunch intensity </a:t>
                </a:r>
                <a:r>
                  <a:rPr lang="en-US" sz="2400" dirty="0"/>
                  <a:t>(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2.7 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</m:t>
                        </m:r>
                      </m:sup>
                    </m:sSup>
                  </m:oMath>
                </a14:m>
                <a:r>
                  <a:rPr lang="en-US" sz="2400" dirty="0"/>
                  <a:t> muons in RCS chain) may require larger aperture, lower frequency</a:t>
                </a:r>
              </a:p>
              <a:p>
                <a:r>
                  <a:rPr lang="en-US" sz="2400" dirty="0"/>
                  <a:t>Non-uniform beam loading in RCS chain</a:t>
                </a:r>
              </a:p>
              <a:p>
                <a:r>
                  <a:rPr lang="en-US" sz="2400" b="1" dirty="0"/>
                  <a:t>High-gradient</a:t>
                </a:r>
                <a:r>
                  <a:rPr lang="en-US" sz="2400" dirty="0"/>
                  <a:t> multi cell lower frequency cavities must be demonstrated</a:t>
                </a:r>
              </a:p>
              <a:p>
                <a:r>
                  <a:rPr lang="en-US" sz="2400" dirty="0"/>
                  <a:t>Need to develop magnetic shielding or alternative materials for </a:t>
                </a:r>
                <a:r>
                  <a:rPr lang="en-US" sz="2400" b="1" dirty="0"/>
                  <a:t>stray fields</a:t>
                </a:r>
              </a:p>
              <a:p>
                <a:r>
                  <a:rPr lang="en-US" sz="2400" dirty="0"/>
                  <a:t>Use of Nb/Cu for lower frequency cavities requires significant R&amp;D</a:t>
                </a:r>
              </a:p>
              <a:p>
                <a:r>
                  <a:rPr lang="en-US" sz="2400" dirty="0"/>
                  <a:t>Effect of high-intensity muon decay </a:t>
                </a:r>
                <a:r>
                  <a:rPr lang="en-US" sz="2400" b="1" dirty="0"/>
                  <a:t>radiation</a:t>
                </a:r>
                <a:r>
                  <a:rPr lang="en-US" sz="2400" dirty="0"/>
                  <a:t> needs to be studied</a:t>
                </a:r>
              </a:p>
              <a:p>
                <a:r>
                  <a:rPr lang="en-US" sz="2400" dirty="0"/>
                  <a:t>High peak RF power per cavity (RLA) requires power coupler R&amp;D</a:t>
                </a:r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969B2E41-BC19-46DC-169B-0AFB6CACAE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383179" y="1101216"/>
                <a:ext cx="10525612" cy="5255133"/>
              </a:xfrm>
              <a:blipFill>
                <a:blip r:embed="rId2"/>
                <a:stretch>
                  <a:fillRect l="-1680" t="-1740" r="-4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44ECE69D-B1D2-A810-136F-C296A762E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SRF Challenges and R&amp;D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1B516-92B7-F029-AB17-00B8FDCED5CC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25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1651555-E880-DA2D-0EE9-0BB5BB260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2094" y="365761"/>
            <a:ext cx="3425041" cy="26504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2F631824-AF79-063B-B3B5-5F6832C991A1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258050" y="1325907"/>
                <a:ext cx="8944440" cy="132080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Nb/Cu</a:t>
                </a:r>
              </a:p>
              <a:p>
                <a:r>
                  <a:rPr lang="en-US" dirty="0"/>
                  <a:t>Cu coated with Nb to reduce cost</a:t>
                </a:r>
              </a:p>
              <a:p>
                <a:r>
                  <a:rPr lang="en-US" dirty="0"/>
                  <a:t>Large scale use in LEP2, </a:t>
                </a:r>
                <a:r>
                  <a:rPr lang="en-US" dirty="0">
                    <a:solidFill>
                      <a:srgbClr val="FF0000"/>
                    </a:solidFill>
                  </a:rPr>
                  <a:t>but still need ~x2 gradient for </a:t>
                </a:r>
                <a:r>
                  <a:rPr lang="en-US" dirty="0" err="1">
                    <a:solidFill>
                      <a:srgbClr val="FF0000"/>
                    </a:solidFill>
                  </a:rPr>
                  <a:t>MuC</a:t>
                </a:r>
                <a:endParaRPr lang="en-US" dirty="0">
                  <a:solidFill>
                    <a:srgbClr val="FF0000"/>
                  </a:solidFill>
                </a:endParaRPr>
              </a:p>
              <a:p>
                <a:r>
                  <a:rPr lang="en-US" dirty="0"/>
                  <a:t>R&amp;D at CERN for FCC-ee (2 cell, 400 MHz,10.6 MV/m,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=2.7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2F631824-AF79-063B-B3B5-5F6832C991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258050" y="1325907"/>
                <a:ext cx="8944440" cy="1320803"/>
              </a:xfrm>
              <a:blipFill>
                <a:blip r:embed="rId3"/>
                <a:stretch>
                  <a:fillRect l="-1703" t="-5556" b="-2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1D94562B-7394-F908-5CC2-B9C4DF987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SRF Technology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B37965-AE9B-ABA8-1D5D-EA9A41F8D9FB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7BCBF585-B0BC-5CA5-49D2-D99797725C4A}"/>
              </a:ext>
            </a:extLst>
          </p:cNvPr>
          <p:cNvSpPr txBox="1">
            <a:spLocks/>
          </p:cNvSpPr>
          <p:nvPr/>
        </p:nvSpPr>
        <p:spPr>
          <a:xfrm>
            <a:off x="258050" y="3418731"/>
            <a:ext cx="8107474" cy="132080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Nb</a:t>
            </a:r>
          </a:p>
          <a:p>
            <a:r>
              <a:rPr lang="en-US" dirty="0"/>
              <a:t>1300 MHz developed for future ILC, similar parameters to </a:t>
            </a:r>
            <a:r>
              <a:rPr lang="en-US" dirty="0" err="1"/>
              <a:t>MuC</a:t>
            </a:r>
            <a:endParaRPr lang="en-US" dirty="0"/>
          </a:p>
          <a:p>
            <a:r>
              <a:rPr lang="en-US" dirty="0"/>
              <a:t>European XFEL using this technology, gradients exceeding 26 MV/m</a:t>
            </a:r>
          </a:p>
          <a:p>
            <a:r>
              <a:rPr lang="en-US" dirty="0"/>
              <a:t>Sensitive to magnetic field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4F9EBDD4-2EB5-0C80-F505-28BDA1C13D3E}"/>
              </a:ext>
            </a:extLst>
          </p:cNvPr>
          <p:cNvSpPr txBox="1">
            <a:spLocks/>
          </p:cNvSpPr>
          <p:nvPr/>
        </p:nvSpPr>
        <p:spPr>
          <a:xfrm>
            <a:off x="317614" y="5171437"/>
            <a:ext cx="7934480" cy="132080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Nb</a:t>
            </a:r>
            <a:r>
              <a:rPr lang="en-US" b="1" baseline="-25000" dirty="0"/>
              <a:t>3</a:t>
            </a:r>
            <a:r>
              <a:rPr lang="en-US" b="1" dirty="0"/>
              <a:t>Sn/Nb</a:t>
            </a:r>
          </a:p>
          <a:p>
            <a:r>
              <a:rPr lang="en-US" dirty="0"/>
              <a:t>Less sensitive to trapped magnetic flux</a:t>
            </a:r>
          </a:p>
          <a:p>
            <a:r>
              <a:rPr lang="en-US" dirty="0"/>
              <a:t>Progress, but gradient still low and material is brittle</a:t>
            </a:r>
          </a:p>
          <a:p>
            <a:r>
              <a:rPr lang="en-US" dirty="0"/>
              <a:t>More R&amp;D needed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3916F32-55A8-87E4-C015-CF6B83FBD4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4534" y="611487"/>
            <a:ext cx="2285964" cy="13450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190715A-A1DF-1179-4AF3-4CC60B8613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4740" y="3025754"/>
            <a:ext cx="2997354" cy="80649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76BCB1B-B94B-E702-4533-DC6073DB13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6699" y="4864383"/>
            <a:ext cx="2694956" cy="1993617"/>
          </a:xfrm>
          <a:prstGeom prst="rect">
            <a:avLst/>
          </a:prstGeom>
        </p:spPr>
      </p:pic>
      <p:pic>
        <p:nvPicPr>
          <p:cNvPr id="24" name="Picture 23" descr="Q 0 versus E acc curves for 650 MHz single-cell cavity B9AS-AES-003 after optimal EP and 120 °C bake. E acc reached 53.3 MV/m, marking the highest performance recorded to date for 650 MHz cavities.">
            <a:extLst>
              <a:ext uri="{FF2B5EF4-FFF2-40B4-BE49-F238E27FC236}">
                <a16:creationId xmlns:a16="http://schemas.microsoft.com/office/drawing/2014/main" id="{A92093C8-6C56-783A-22CC-951CCB6F0D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1655" y="3111754"/>
            <a:ext cx="2673483" cy="2308407"/>
          </a:xfrm>
          <a:prstGeom prst="rect">
            <a:avLst/>
          </a:prstGeom>
        </p:spPr>
      </p:pic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21D057D9-4C91-14B0-EDF4-FAA4049D0BDE}"/>
              </a:ext>
            </a:extLst>
          </p:cNvPr>
          <p:cNvSpPr txBox="1">
            <a:spLocks/>
          </p:cNvSpPr>
          <p:nvPr/>
        </p:nvSpPr>
        <p:spPr>
          <a:xfrm>
            <a:off x="9166061" y="5490273"/>
            <a:ext cx="3053869" cy="47285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53.3 Mv/m 650 MHz at Fermilab</a:t>
            </a:r>
          </a:p>
        </p:txBody>
      </p:sp>
    </p:spTree>
    <p:extLst>
      <p:ext uri="{BB962C8B-B14F-4D97-AF65-F5344CB8AC3E}">
        <p14:creationId xmlns:p14="http://schemas.microsoft.com/office/powerpoint/2010/main" val="988558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62BF0AD-4F8B-CD78-1751-D9A67DC33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338" y="4412242"/>
            <a:ext cx="3030244" cy="200985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2E68DA-D1F3-C030-917E-A5B73A3027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901846"/>
            <a:ext cx="8419604" cy="4655566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Low Energy (250 MeV to 62.5 GeV)</a:t>
            </a:r>
          </a:p>
          <a:p>
            <a:r>
              <a:rPr lang="en-US" sz="1800" dirty="0"/>
              <a:t>Superconducting LINAC and two recirculating linear accelerators (RLA)</a:t>
            </a:r>
          </a:p>
          <a:p>
            <a:r>
              <a:rPr lang="en-US" sz="1800" dirty="0"/>
              <a:t>Preliminary optics for the RLA2, but no optics design yet for LINAC or RLA1</a:t>
            </a:r>
          </a:p>
          <a:p>
            <a:pPr marL="0" indent="0">
              <a:buNone/>
            </a:pPr>
            <a:r>
              <a:rPr lang="en-US" sz="1800" b="1" dirty="0"/>
              <a:t>High Energy (up to 5 TeV)</a:t>
            </a:r>
          </a:p>
          <a:p>
            <a:r>
              <a:rPr lang="en-US" sz="1800" dirty="0"/>
              <a:t>4 rapid cycling synchrotrons (RCS)</a:t>
            </a:r>
          </a:p>
          <a:p>
            <a:r>
              <a:rPr lang="en-US" sz="1800" dirty="0"/>
              <a:t>Further optimization of lattice needed</a:t>
            </a:r>
          </a:p>
          <a:p>
            <a:r>
              <a:rPr lang="en-US" sz="1800" dirty="0"/>
              <a:t>High gradient SRF cavities 650-1300 MHz</a:t>
            </a:r>
          </a:p>
          <a:p>
            <a:r>
              <a:rPr lang="en-US" sz="1800" dirty="0"/>
              <a:t>Fast ramping (4000 T/s) NC magnets</a:t>
            </a:r>
          </a:p>
          <a:p>
            <a:pPr lvl="1"/>
            <a:r>
              <a:rPr lang="en-US" sz="1400" dirty="0"/>
              <a:t>10s of GW in resistive dipoles</a:t>
            </a:r>
          </a:p>
          <a:p>
            <a:r>
              <a:rPr lang="en-US" sz="1800" dirty="0"/>
              <a:t>10-16 T DC SC magnet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AD9F693-3ABB-C8AB-2494-D0F8C0ECC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Acceleration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1A109-919F-8D99-0476-3B004E88C94E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F2E25D-E268-5B91-D181-547CCF6724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573"/>
          <a:stretch>
            <a:fillRect/>
          </a:stretch>
        </p:blipFill>
        <p:spPr>
          <a:xfrm>
            <a:off x="8399740" y="34789"/>
            <a:ext cx="3400914" cy="17583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4359F2-1D49-25C7-08D6-D7FE7F0E74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0394" y="4659390"/>
            <a:ext cx="4049656" cy="21287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DFC3F0-9840-EBB2-50ED-77D4F1E98E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7829" y="1791593"/>
            <a:ext cx="3400914" cy="29775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607266C-4975-3E2B-730E-32850C9A24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49" y="1979463"/>
            <a:ext cx="2089588" cy="4350306"/>
          </a:xfrm>
          <a:prstGeom prst="rect">
            <a:avLst/>
          </a:prstGeom>
        </p:spPr>
      </p:pic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71F49D80-A723-9132-9DB7-73DE30839329}"/>
              </a:ext>
            </a:extLst>
          </p:cNvPr>
          <p:cNvSpPr txBox="1">
            <a:spLocks/>
          </p:cNvSpPr>
          <p:nvPr/>
        </p:nvSpPr>
        <p:spPr>
          <a:xfrm>
            <a:off x="5507623" y="6302485"/>
            <a:ext cx="1910130" cy="47285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NC Dipole Optimization M. </a:t>
            </a:r>
            <a:r>
              <a:rPr lang="en-US" sz="1400" dirty="0" err="1">
                <a:solidFill>
                  <a:schemeClr val="accent1">
                    <a:lumMod val="75000"/>
                  </a:schemeClr>
                </a:solidFill>
              </a:rPr>
              <a:t>Breschi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, F. </a:t>
            </a:r>
            <a:r>
              <a:rPr lang="en-US" sz="1400" dirty="0" err="1">
                <a:solidFill>
                  <a:schemeClr val="accent1">
                    <a:lumMod val="75000"/>
                  </a:schemeClr>
                </a:solidFill>
              </a:rPr>
              <a:t>Boattini</a:t>
            </a:r>
            <a:endParaRPr lang="en-US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F3620F3B-80B4-A23C-158B-5CC179BC7C0E}"/>
              </a:ext>
            </a:extLst>
          </p:cNvPr>
          <p:cNvSpPr txBox="1">
            <a:spLocks/>
          </p:cNvSpPr>
          <p:nvPr/>
        </p:nvSpPr>
        <p:spPr>
          <a:xfrm>
            <a:off x="936593" y="6538912"/>
            <a:ext cx="3526630" cy="47285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SC Dipole Optimization M. </a:t>
            </a:r>
            <a:r>
              <a:rPr lang="en-US" sz="1400" dirty="0" err="1">
                <a:solidFill>
                  <a:schemeClr val="accent1">
                    <a:lumMod val="75000"/>
                  </a:schemeClr>
                </a:solidFill>
              </a:rPr>
              <a:t>Breschi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, F. </a:t>
            </a:r>
            <a:r>
              <a:rPr lang="en-US" sz="1400" dirty="0" err="1">
                <a:solidFill>
                  <a:schemeClr val="accent1">
                    <a:lumMod val="75000"/>
                  </a:schemeClr>
                </a:solidFill>
              </a:rPr>
              <a:t>Boattini</a:t>
            </a:r>
            <a:endParaRPr lang="en-US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5050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65D0E19F-8987-90C9-E8EB-2459C7AA60DD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365759" y="941045"/>
                <a:ext cx="10543031" cy="4655566"/>
              </a:xfrm>
            </p:spPr>
            <p:txBody>
              <a:bodyPr/>
              <a:lstStyle/>
              <a:p>
                <a:r>
                  <a:rPr lang="en-US" dirty="0"/>
                  <a:t>Would like the smallest possible circumference to maximize collisions in muon lifetime</a:t>
                </a:r>
              </a:p>
              <a:p>
                <a:r>
                  <a:rPr lang="en-US" dirty="0"/>
                  <a:t>Arc magnets and interaction region (IR) dipoles and quads must have high field and large aperture to accommodate shielding</a:t>
                </a:r>
              </a:p>
              <a:p>
                <a:pPr lvl="1"/>
                <a:r>
                  <a:rPr lang="en-US" dirty="0"/>
                  <a:t>heat load of 500 W/m (muon decay and synchrotron radiation)                                                                     reduced by shielding to below 5 W/m</a:t>
                </a:r>
              </a:p>
              <a:p>
                <a:pPr lvl="1"/>
                <a:r>
                  <a:rPr lang="en-US" dirty="0"/>
                  <a:t>Requires 30-40 mm tungsten</a:t>
                </a:r>
              </a:p>
              <a:p>
                <a:r>
                  <a:rPr lang="en-US" dirty="0"/>
                  <a:t>Minimize straight sections with combined function magnets to reduce                          collimated neutron beam</a:t>
                </a:r>
              </a:p>
              <a:p>
                <a:r>
                  <a:rPr lang="en-US" dirty="0"/>
                  <a:t>Main dipoles up to 16 T, 140 mm bore</a:t>
                </a:r>
              </a:p>
              <a:p>
                <a:r>
                  <a:rPr lang="en-US" dirty="0"/>
                  <a:t>Arc combined function</a:t>
                </a:r>
              </a:p>
              <a:p>
                <a:pPr lvl="1"/>
                <a:r>
                  <a:rPr lang="en-US" dirty="0"/>
                  <a:t>Dipole/Sext 14T, 7100 T/m</a:t>
                </a:r>
                <a:r>
                  <a:rPr lang="en-US" baseline="30000" dirty="0"/>
                  <a:t>2</a:t>
                </a:r>
                <a:r>
                  <a:rPr lang="en-US" dirty="0"/>
                  <a:t>, 100 mm bore</a:t>
                </a:r>
                <a:endParaRPr lang="en-US" baseline="30000" dirty="0"/>
              </a:p>
              <a:p>
                <a:pPr lvl="1"/>
                <a:r>
                  <a:rPr lang="en-US" dirty="0"/>
                  <a:t>Dipole/quad 8T, 320 T/m, 100 mm bore</a:t>
                </a:r>
              </a:p>
              <a:p>
                <a:r>
                  <a:rPr lang="en-US" dirty="0"/>
                  <a:t>Lattice design and magnet requirements still being updated</a:t>
                </a:r>
              </a:p>
              <a:p>
                <a:pPr lvl="1"/>
                <a:r>
                  <a:rPr lang="en-US" dirty="0"/>
                  <a:t>Design in place for 3 TeV, 10 TeV more challenging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dirty="0"/>
                  <a:t>(5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1.5 mm)</a:t>
                </a:r>
              </a:p>
              <a:p>
                <a:pPr lvl="1"/>
                <a:r>
                  <a:rPr lang="en-US" dirty="0"/>
                  <a:t>HTS magnet development needed</a:t>
                </a:r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65D0E19F-8987-90C9-E8EB-2459C7AA60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365759" y="941045"/>
                <a:ext cx="10543031" cy="4655566"/>
              </a:xfrm>
              <a:blipFill>
                <a:blip r:embed="rId2"/>
                <a:stretch>
                  <a:fillRect l="-1388" t="-1571" b="-158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1D23F772-EE98-51C8-D78D-D8C297165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Collider 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F029E3-7DA0-CC8F-B9AF-98AF75E3D7A7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0A8E26-C54C-05BB-17BD-8B5C03235C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0120"/>
          <a:stretch>
            <a:fillRect/>
          </a:stretch>
        </p:blipFill>
        <p:spPr>
          <a:xfrm>
            <a:off x="10497787" y="34789"/>
            <a:ext cx="1302866" cy="21426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504278F-9FEF-4150-389E-6CBEB89937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7710" y="4542744"/>
            <a:ext cx="2277242" cy="153159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3B986B-1C12-7B4C-45A7-1966081AFE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8792" y="2527029"/>
            <a:ext cx="1790188" cy="1855683"/>
          </a:xfrm>
          <a:prstGeom prst="rect">
            <a:avLst/>
          </a:prstGeom>
        </p:spPr>
      </p:pic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7B216B01-762A-F0B7-5733-B257755AA1E9}"/>
              </a:ext>
            </a:extLst>
          </p:cNvPr>
          <p:cNvSpPr txBox="1">
            <a:spLocks/>
          </p:cNvSpPr>
          <p:nvPr/>
        </p:nvSpPr>
        <p:spPr>
          <a:xfrm>
            <a:off x="9590567" y="6265845"/>
            <a:ext cx="2054385" cy="6597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16 T </a:t>
            </a:r>
            <a:r>
              <a:rPr lang="en-US" sz="1400" dirty="0" err="1">
                <a:solidFill>
                  <a:schemeClr val="accent1">
                    <a:lumMod val="75000"/>
                  </a:schemeClr>
                </a:solidFill>
              </a:rPr>
              <a:t>ReBCO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 block dipole       L. Alfonso, et al 2026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A0C377F-0039-51DC-44A2-1103868809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3160" y="1714922"/>
            <a:ext cx="2634550" cy="1336039"/>
          </a:xfrm>
          <a:prstGeom prst="rect">
            <a:avLst/>
          </a:prstGeom>
        </p:spPr>
      </p:pic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3C8E8D3E-8189-B8C4-B904-B1A4D581FD0D}"/>
              </a:ext>
            </a:extLst>
          </p:cNvPr>
          <p:cNvSpPr txBox="1">
            <a:spLocks/>
          </p:cNvSpPr>
          <p:nvPr/>
        </p:nvSpPr>
        <p:spPr>
          <a:xfrm>
            <a:off x="8380441" y="2881130"/>
            <a:ext cx="1757809" cy="6597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A. Lechner</a:t>
            </a:r>
          </a:p>
        </p:txBody>
      </p:sp>
    </p:spTree>
    <p:extLst>
      <p:ext uri="{BB962C8B-B14F-4D97-AF65-F5344CB8AC3E}">
        <p14:creationId xmlns:p14="http://schemas.microsoft.com/office/powerpoint/2010/main" val="28619482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738DDC-5B38-485C-5FD5-C1545BC574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447" y="1101217"/>
            <a:ext cx="8357190" cy="4655566"/>
          </a:xfrm>
        </p:spPr>
        <p:txBody>
          <a:bodyPr/>
          <a:lstStyle/>
          <a:p>
            <a:r>
              <a:rPr lang="en-US" dirty="0"/>
              <a:t>Would like to demonstrate operation of integrated components</a:t>
            </a:r>
          </a:p>
          <a:p>
            <a:pPr lvl="1"/>
            <a:r>
              <a:rPr lang="en-US" dirty="0"/>
              <a:t> RF cavities capable of operating in multi-T background fields</a:t>
            </a:r>
          </a:p>
          <a:p>
            <a:pPr lvl="1"/>
            <a:r>
              <a:rPr lang="en-US" dirty="0"/>
              <a:t>Solenoids capable of operating in high background field and withstand forces/stresses</a:t>
            </a:r>
          </a:p>
          <a:p>
            <a:pPr lvl="1"/>
            <a:r>
              <a:rPr lang="en-US" dirty="0"/>
              <a:t>Realistic cooling cell (Late stage cells in the cooling channel much more challenging)</a:t>
            </a:r>
          </a:p>
          <a:p>
            <a:pPr lvl="1"/>
            <a:r>
              <a:rPr lang="en-US" dirty="0"/>
              <a:t>Measurement and characterization tools/simulations</a:t>
            </a:r>
          </a:p>
          <a:p>
            <a:pPr lvl="1"/>
            <a:r>
              <a:rPr lang="en-US" dirty="0"/>
              <a:t>Power, cooling,….</a:t>
            </a:r>
          </a:p>
          <a:p>
            <a:r>
              <a:rPr lang="en-US" dirty="0"/>
              <a:t>IMCC has laid out a staged approach</a:t>
            </a:r>
          </a:p>
          <a:p>
            <a:pPr lvl="1"/>
            <a:r>
              <a:rPr lang="en-US" dirty="0"/>
              <a:t>Potential locations CERN- TT7 facility, CTF3</a:t>
            </a:r>
          </a:p>
          <a:p>
            <a:r>
              <a:rPr lang="en-US" dirty="0"/>
              <a:t>IMCC Demonstrator Workshop SLAC Dec 2026</a:t>
            </a:r>
          </a:p>
          <a:p>
            <a:pPr lvl="1"/>
            <a:r>
              <a:rPr lang="en-US" dirty="0"/>
              <a:t>Fermilab 2024, INFN Milan 2025</a:t>
            </a:r>
          </a:p>
          <a:p>
            <a:r>
              <a:rPr lang="en-US" dirty="0"/>
              <a:t>Studies for having a demonstrator in the US ongoing</a:t>
            </a:r>
          </a:p>
          <a:p>
            <a:pPr lvl="1"/>
            <a:r>
              <a:rPr lang="en-US" dirty="0"/>
              <a:t>Poster on Monday: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5F0EB5-8CC8-B9C3-0D6C-1C72D72E4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Muon Cooling Demonstrator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42012C-1BFC-06FE-9732-AEC6B18D5960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D60D52-5CDF-0013-285F-1592762E6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1906" y="508840"/>
            <a:ext cx="3168007" cy="23462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4BCD69-45D3-A9C8-5106-4FFCE9B06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106" y="3190530"/>
            <a:ext cx="5524943" cy="33720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8198D7B-D0A3-84C2-2E8F-D8E2854919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471" y="5648040"/>
            <a:ext cx="6188611" cy="376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2956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7EB077-5FCB-CA7D-BA99-B1820E805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Looking Forward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66885F-FAAE-3D74-D1A4-8B3A0A213A03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865B18C6-CE48-707D-5D26-9BF5A6CD131A}"/>
              </a:ext>
            </a:extLst>
          </p:cNvPr>
          <p:cNvSpPr txBox="1">
            <a:spLocks/>
          </p:cNvSpPr>
          <p:nvPr/>
        </p:nvSpPr>
        <p:spPr>
          <a:xfrm>
            <a:off x="503978" y="4338752"/>
            <a:ext cx="10543031" cy="20265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Large community momentum</a:t>
            </a:r>
          </a:p>
          <a:p>
            <a:r>
              <a:rPr lang="en-US" sz="2400" dirty="0"/>
              <a:t>Several significant technology challenges = R&amp;D opportunities</a:t>
            </a:r>
          </a:p>
          <a:p>
            <a:r>
              <a:rPr lang="en-US" sz="2400" dirty="0"/>
              <a:t>Look for funding overlap with other areas</a:t>
            </a:r>
          </a:p>
          <a:p>
            <a:pPr lvl="1"/>
            <a:r>
              <a:rPr lang="en-US" sz="2000" dirty="0"/>
              <a:t>Fusion, FCC-ee, neutrino facilities …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CE6E40B-CCB0-4B87-9B1C-C11B1233FFA5}"/>
              </a:ext>
            </a:extLst>
          </p:cNvPr>
          <p:cNvSpPr/>
          <p:nvPr/>
        </p:nvSpPr>
        <p:spPr>
          <a:xfrm>
            <a:off x="278463" y="1446505"/>
            <a:ext cx="10994065" cy="224502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DFFFBE-1302-C8C0-B76B-D139CFE37E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979" y="1506048"/>
            <a:ext cx="10543031" cy="1632098"/>
          </a:xfrm>
        </p:spPr>
        <p:txBody>
          <a:bodyPr/>
          <a:lstStyle/>
          <a:p>
            <a:r>
              <a:rPr lang="en-US" sz="2400" dirty="0"/>
              <a:t>We will </a:t>
            </a:r>
            <a:r>
              <a:rPr lang="en-US" sz="2400" dirty="0">
                <a:solidFill>
                  <a:srgbClr val="C00000"/>
                </a:solidFill>
              </a:rPr>
              <a:t>not</a:t>
            </a:r>
            <a:r>
              <a:rPr lang="en-US" sz="2400" dirty="0"/>
              <a:t> be able to support vigorous R&amp;D toward a cost-effective 10 TeV </a:t>
            </a:r>
            <a:r>
              <a:rPr lang="en-US" sz="2400" dirty="0" err="1"/>
              <a:t>pCM</a:t>
            </a:r>
            <a:endParaRPr lang="en-US" sz="2400" dirty="0"/>
          </a:p>
          <a:p>
            <a:r>
              <a:rPr lang="en-US" sz="2400" dirty="0"/>
              <a:t>We plan to </a:t>
            </a:r>
            <a:r>
              <a:rPr lang="en-US" sz="2400" dirty="0">
                <a:solidFill>
                  <a:srgbClr val="C00000"/>
                </a:solidFill>
              </a:rPr>
              <a:t>reduce funding</a:t>
            </a:r>
            <a:r>
              <a:rPr lang="en-US" sz="2400" dirty="0"/>
              <a:t> to the General Accelerator R&amp;D (GARD) program</a:t>
            </a:r>
          </a:p>
          <a:p>
            <a:r>
              <a:rPr lang="en-US" sz="2400" dirty="0">
                <a:solidFill>
                  <a:srgbClr val="C00000"/>
                </a:solidFill>
              </a:rPr>
              <a:t>Limited R&amp;D funding</a:t>
            </a:r>
            <a:r>
              <a:rPr lang="en-US" sz="2400" dirty="0"/>
              <a:t> for the next 5 years to enable new projects</a:t>
            </a:r>
          </a:p>
          <a:p>
            <a:r>
              <a:rPr lang="en-US" sz="2400" dirty="0"/>
              <a:t>Unlikely to initiate any new major construction projects for the next 6-7 years</a:t>
            </a:r>
          </a:p>
          <a:p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E82607-283B-234F-82B1-5744924B44BA}"/>
              </a:ext>
            </a:extLst>
          </p:cNvPr>
          <p:cNvSpPr txBox="1"/>
          <p:nvPr/>
        </p:nvSpPr>
        <p:spPr>
          <a:xfrm>
            <a:off x="278463" y="929279"/>
            <a:ext cx="609777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</a:rPr>
              <a:t>Recent comments from DOE: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F05AC7-F710-0946-3052-1BCCF74091D7}"/>
              </a:ext>
            </a:extLst>
          </p:cNvPr>
          <p:cNvSpPr txBox="1"/>
          <p:nvPr/>
        </p:nvSpPr>
        <p:spPr>
          <a:xfrm>
            <a:off x="384788" y="3952653"/>
            <a:ext cx="609777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</a:rPr>
              <a:t>All is not lost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1E48E75-C4DD-FB00-74BF-801E39D92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559" y="4280237"/>
            <a:ext cx="2537462" cy="244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8465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DFD50-5F54-9303-D553-FDA7E8C46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80003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F71EC3F-0BD2-451E-F374-9E129CF886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B8F4E0-8495-1A91-1C2A-B678397EF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AFA2A7-7D04-1EDF-F059-44F3E47C963A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E50CBF-45BA-EE4B-0B02-210FDFD98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209" y="249983"/>
            <a:ext cx="9122663" cy="657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346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CC507B89-5E54-429A-C4B9-7DC440FD32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17"/>
          <a:stretch>
            <a:fillRect/>
          </a:stretch>
        </p:blipFill>
        <p:spPr>
          <a:xfrm>
            <a:off x="6183764" y="3035379"/>
            <a:ext cx="3868201" cy="2976235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6AB8771-B966-EE96-6F05-383E4C5255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6606" y="990456"/>
            <a:ext cx="5952406" cy="5365894"/>
          </a:xfrm>
        </p:spPr>
        <p:txBody>
          <a:bodyPr/>
          <a:lstStyle/>
          <a:p>
            <a:r>
              <a:rPr lang="en-US" sz="2400"/>
              <a:t>Rare-earth Barium Copper Oxide</a:t>
            </a:r>
          </a:p>
          <a:p>
            <a:pPr lvl="1"/>
            <a:r>
              <a:rPr lang="en-US" sz="1800"/>
              <a:t>yttrium, lanthanum, samarium, neodymium, gadolinium and europium </a:t>
            </a:r>
          </a:p>
          <a:p>
            <a:r>
              <a:rPr lang="en-US" sz="2400"/>
              <a:t>Fabrication</a:t>
            </a:r>
          </a:p>
          <a:p>
            <a:pPr lvl="1"/>
            <a:r>
              <a:rPr lang="en-US" sz="1800"/>
              <a:t>Physical vapor deposition- pulsed laser, sputtering, molecular beam epitaxy,…  </a:t>
            </a:r>
          </a:p>
          <a:p>
            <a:pPr lvl="1"/>
            <a:r>
              <a:rPr lang="en-US" sz="1800"/>
              <a:t>Chemical vapor deposition- Metal-organic chemical vapor deposition, plasma enhanced</a:t>
            </a:r>
          </a:p>
          <a:p>
            <a:pPr lvl="1"/>
            <a:r>
              <a:rPr lang="en-US" sz="1800"/>
              <a:t>Atomic layer deposition</a:t>
            </a:r>
          </a:p>
          <a:p>
            <a:r>
              <a:rPr lang="en-US" sz="2400"/>
              <a:t>a-b plane of crystal structure ~ along plane of tape</a:t>
            </a:r>
          </a:p>
          <a:p>
            <a:r>
              <a:rPr lang="en-US" sz="2400"/>
              <a:t>Critical current density is highly anisotropic, depends on B field orientation to crystal structure</a:t>
            </a:r>
          </a:p>
          <a:p>
            <a:pPr lvl="1"/>
            <a:r>
              <a:rPr lang="en-US" sz="2000"/>
              <a:t>Design winding to minimize perpendicular field?</a:t>
            </a:r>
          </a:p>
          <a:p>
            <a:pPr lvl="1"/>
            <a:endParaRPr lang="en-US" sz="1800"/>
          </a:p>
          <a:p>
            <a:endParaRPr lang="en-US" sz="24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B2EE0CD-9897-3032-C0B8-AC8726C21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REBCO-Structure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D58551-C195-E3EA-F92C-25E11E83010C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29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31C0B03-250A-3CF6-2C20-37CFD1876A4E}"/>
              </a:ext>
            </a:extLst>
          </p:cNvPr>
          <p:cNvGrpSpPr/>
          <p:nvPr/>
        </p:nvGrpSpPr>
        <p:grpSpPr>
          <a:xfrm>
            <a:off x="6043718" y="-2613"/>
            <a:ext cx="5786332" cy="3037992"/>
            <a:chOff x="6906417" y="0"/>
            <a:chExt cx="4805363" cy="228823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10E1525-E3BB-18B8-6472-567DCF8A80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06417" y="135589"/>
              <a:ext cx="4805363" cy="215265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8351027-2EE1-81D6-2FFA-8964B6AB2B13}"/>
                </a:ext>
              </a:extLst>
            </p:cNvPr>
            <p:cNvSpPr txBox="1"/>
            <p:nvPr/>
          </p:nvSpPr>
          <p:spPr>
            <a:xfrm>
              <a:off x="9395300" y="0"/>
              <a:ext cx="221894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/>
                <a:t>www.superpower-inc.com</a:t>
              </a:r>
            </a:p>
          </p:txBody>
        </p:sp>
      </p:grpSp>
      <p:pic>
        <p:nvPicPr>
          <p:cNvPr id="1026" name="Picture 2" descr="Rare-earth barium copper oxide - Wikipedia">
            <a:extLst>
              <a:ext uri="{FF2B5EF4-FFF2-40B4-BE49-F238E27FC236}">
                <a16:creationId xmlns:a16="http://schemas.microsoft.com/office/drawing/2014/main" id="{423B8F70-E363-999A-A3B2-BC43F40FE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0466" y="3035379"/>
            <a:ext cx="1357860" cy="263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44F666E0-ED3C-F59C-3434-622775AFFBED}"/>
              </a:ext>
            </a:extLst>
          </p:cNvPr>
          <p:cNvGrpSpPr/>
          <p:nvPr/>
        </p:nvGrpSpPr>
        <p:grpSpPr>
          <a:xfrm>
            <a:off x="10380410" y="5287558"/>
            <a:ext cx="1137048" cy="1570442"/>
            <a:chOff x="10264886" y="4935670"/>
            <a:chExt cx="1137048" cy="1570442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2C249E31-2E3C-E527-9807-64DAFA819D0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585705" y="5504688"/>
              <a:ext cx="12191" cy="566928"/>
            </a:xfrm>
            <a:prstGeom prst="straightConnector1">
              <a:avLst/>
            </a:prstGeom>
            <a:ln>
              <a:solidFill>
                <a:srgbClr val="0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CBC69F9E-97D8-4F03-2011-28BF7C8B87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597896" y="5804916"/>
              <a:ext cx="362815" cy="266700"/>
            </a:xfrm>
            <a:prstGeom prst="straightConnector1">
              <a:avLst/>
            </a:prstGeom>
            <a:ln>
              <a:solidFill>
                <a:srgbClr val="0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75EEF4F3-A19B-BB82-E8F5-C5D7083DC505}"/>
                </a:ext>
              </a:extLst>
            </p:cNvPr>
            <p:cNvCxnSpPr>
              <a:cxnSpLocks/>
            </p:cNvCxnSpPr>
            <p:nvPr/>
          </p:nvCxnSpPr>
          <p:spPr>
            <a:xfrm>
              <a:off x="10610088" y="6071616"/>
              <a:ext cx="484018" cy="11303"/>
            </a:xfrm>
            <a:prstGeom prst="straightConnector1">
              <a:avLst/>
            </a:prstGeom>
            <a:ln>
              <a:solidFill>
                <a:srgbClr val="0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216F56A-A0C1-7570-CF31-A87D6A60082F}"/>
                </a:ext>
              </a:extLst>
            </p:cNvPr>
            <p:cNvSpPr txBox="1"/>
            <p:nvPr/>
          </p:nvSpPr>
          <p:spPr>
            <a:xfrm>
              <a:off x="10937042" y="5659726"/>
              <a:ext cx="464892" cy="846386"/>
            </a:xfrm>
            <a:prstGeom prst="rect">
              <a:avLst/>
            </a:prstGeom>
            <a:noFill/>
          </p:spPr>
          <p:txBody>
            <a:bodyPr wrap="square" lIns="365760" tIns="274320" rIns="365760" bIns="274320" rtlCol="0">
              <a:spAutoFit/>
            </a:bodyPr>
            <a:lstStyle/>
            <a:p>
              <a:pPr>
                <a:spcAft>
                  <a:spcPts val="800"/>
                </a:spcAft>
              </a:pPr>
              <a:r>
                <a:rPr lang="en-US">
                  <a:solidFill>
                    <a:schemeClr val="tx1">
                      <a:lumMod val="50000"/>
                    </a:schemeClr>
                  </a:solidFill>
                  <a:latin typeface="Helvetica" pitchFamily="2" charset="0"/>
                </a:rPr>
                <a:t>a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85DE595-CEFB-B746-9995-52A0E49EF3EC}"/>
                </a:ext>
              </a:extLst>
            </p:cNvPr>
            <p:cNvSpPr txBox="1"/>
            <p:nvPr/>
          </p:nvSpPr>
          <p:spPr>
            <a:xfrm>
              <a:off x="10741969" y="5266839"/>
              <a:ext cx="464892" cy="846386"/>
            </a:xfrm>
            <a:prstGeom prst="rect">
              <a:avLst/>
            </a:prstGeom>
            <a:noFill/>
          </p:spPr>
          <p:txBody>
            <a:bodyPr wrap="square" lIns="365760" tIns="274320" rIns="365760" bIns="274320" rtlCol="0">
              <a:spAutoFit/>
            </a:bodyPr>
            <a:lstStyle/>
            <a:p>
              <a:pPr>
                <a:spcAft>
                  <a:spcPts val="800"/>
                </a:spcAft>
              </a:pPr>
              <a:r>
                <a:rPr lang="en-US">
                  <a:solidFill>
                    <a:schemeClr val="tx1">
                      <a:lumMod val="50000"/>
                    </a:schemeClr>
                  </a:solidFill>
                  <a:latin typeface="Helvetica" pitchFamily="2" charset="0"/>
                </a:rPr>
                <a:t>b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6CB3E7E-82C0-A73A-45CE-6D24A08D5F2C}"/>
                </a:ext>
              </a:extLst>
            </p:cNvPr>
            <p:cNvSpPr txBox="1"/>
            <p:nvPr/>
          </p:nvSpPr>
          <p:spPr>
            <a:xfrm>
              <a:off x="10264886" y="4935670"/>
              <a:ext cx="464892" cy="846386"/>
            </a:xfrm>
            <a:prstGeom prst="rect">
              <a:avLst/>
            </a:prstGeom>
            <a:noFill/>
          </p:spPr>
          <p:txBody>
            <a:bodyPr wrap="square" lIns="365760" tIns="274320" rIns="365760" bIns="274320" rtlCol="0">
              <a:spAutoFit/>
            </a:bodyPr>
            <a:lstStyle/>
            <a:p>
              <a:pPr>
                <a:spcAft>
                  <a:spcPts val="800"/>
                </a:spcAft>
              </a:pPr>
              <a:r>
                <a:rPr lang="en-US">
                  <a:solidFill>
                    <a:schemeClr val="tx1">
                      <a:lumMod val="50000"/>
                    </a:schemeClr>
                  </a:solidFill>
                  <a:latin typeface="Helvetica" pitchFamily="2" charset="0"/>
                </a:rPr>
                <a:t>c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58D4C284-0475-3A1A-E969-95E2CF02BC75}"/>
              </a:ext>
            </a:extLst>
          </p:cNvPr>
          <p:cNvSpPr txBox="1"/>
          <p:nvPr/>
        </p:nvSpPr>
        <p:spPr>
          <a:xfrm>
            <a:off x="6937584" y="6011614"/>
            <a:ext cx="31966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0" i="0">
                <a:solidFill>
                  <a:srgbClr val="333333"/>
                </a:solidFill>
                <a:effectLst/>
                <a:latin typeface="+mj-lt"/>
              </a:rPr>
              <a:t>J </a:t>
            </a:r>
            <a:r>
              <a:rPr lang="fr-FR" sz="1400" b="0" i="0" err="1">
                <a:solidFill>
                  <a:srgbClr val="333333"/>
                </a:solidFill>
                <a:effectLst/>
                <a:latin typeface="+mj-lt"/>
              </a:rPr>
              <a:t>Jaroszynski</a:t>
            </a:r>
            <a:r>
              <a:rPr lang="fr-FR" sz="1400" b="0" i="0">
                <a:solidFill>
                  <a:srgbClr val="333333"/>
                </a:solidFill>
                <a:effectLst/>
                <a:latin typeface="+mj-lt"/>
              </a:rPr>
              <a:t> </a:t>
            </a:r>
            <a:r>
              <a:rPr lang="fr-FR" sz="1400" b="0" i="1">
                <a:solidFill>
                  <a:srgbClr val="333333"/>
                </a:solidFill>
                <a:effectLst/>
                <a:latin typeface="+mj-lt"/>
              </a:rPr>
              <a:t>et al</a:t>
            </a:r>
            <a:r>
              <a:rPr lang="fr-FR" sz="1400" b="0" i="0">
                <a:solidFill>
                  <a:srgbClr val="333333"/>
                </a:solidFill>
                <a:effectLst/>
                <a:latin typeface="+mj-lt"/>
              </a:rPr>
              <a:t> 2022 </a:t>
            </a:r>
            <a:r>
              <a:rPr lang="fr-FR" sz="1400" b="0" i="1" err="1">
                <a:solidFill>
                  <a:srgbClr val="333333"/>
                </a:solidFill>
                <a:effectLst/>
                <a:latin typeface="+mj-lt"/>
              </a:rPr>
              <a:t>Supercond</a:t>
            </a:r>
            <a:r>
              <a:rPr lang="fr-FR" sz="1400" b="0" i="1">
                <a:solidFill>
                  <a:srgbClr val="333333"/>
                </a:solidFill>
                <a:effectLst/>
                <a:latin typeface="+mj-lt"/>
              </a:rPr>
              <a:t>. </a:t>
            </a:r>
            <a:r>
              <a:rPr lang="fr-FR" sz="1400" b="0" i="1" err="1">
                <a:solidFill>
                  <a:srgbClr val="333333"/>
                </a:solidFill>
                <a:effectLst/>
                <a:latin typeface="+mj-lt"/>
              </a:rPr>
              <a:t>Sci</a:t>
            </a:r>
            <a:r>
              <a:rPr lang="fr-FR" sz="1400" b="0" i="1">
                <a:solidFill>
                  <a:srgbClr val="333333"/>
                </a:solidFill>
                <a:effectLst/>
                <a:latin typeface="+mj-lt"/>
              </a:rPr>
              <a:t>. </a:t>
            </a:r>
            <a:r>
              <a:rPr lang="fr-FR" sz="1400" b="0" i="1" err="1">
                <a:solidFill>
                  <a:srgbClr val="333333"/>
                </a:solidFill>
                <a:effectLst/>
                <a:latin typeface="+mj-lt"/>
              </a:rPr>
              <a:t>Technol</a:t>
            </a:r>
            <a:r>
              <a:rPr lang="fr-FR" sz="1400" b="0" i="1">
                <a:solidFill>
                  <a:srgbClr val="333333"/>
                </a:solidFill>
                <a:effectLst/>
                <a:latin typeface="+mj-lt"/>
              </a:rPr>
              <a:t>.</a:t>
            </a:r>
            <a:r>
              <a:rPr lang="fr-FR" sz="1400" b="0" i="0">
                <a:solidFill>
                  <a:srgbClr val="333333"/>
                </a:solidFill>
                <a:effectLst/>
                <a:latin typeface="+mj-lt"/>
              </a:rPr>
              <a:t> </a:t>
            </a:r>
            <a:r>
              <a:rPr lang="fr-FR" sz="1400" b="1" i="0">
                <a:solidFill>
                  <a:srgbClr val="333333"/>
                </a:solidFill>
                <a:effectLst/>
                <a:latin typeface="+mj-lt"/>
              </a:rPr>
              <a:t>35</a:t>
            </a:r>
            <a:r>
              <a:rPr lang="fr-FR" sz="1400" b="0" i="0">
                <a:solidFill>
                  <a:srgbClr val="333333"/>
                </a:solidFill>
                <a:effectLst/>
                <a:latin typeface="+mj-lt"/>
              </a:rPr>
              <a:t> 095009</a:t>
            </a:r>
            <a:endParaRPr lang="en-US" sz="14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90261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DFEBF-35D3-55C0-7C47-151EEBEBD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5B12D17-09F7-6070-E025-A306A92BB5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0749" y="968774"/>
            <a:ext cx="8714121" cy="547207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International Muon Collider Collaboration</a:t>
            </a:r>
          </a:p>
          <a:p>
            <a:r>
              <a:rPr lang="en-US" sz="2400" dirty="0"/>
              <a:t>50+ institutions</a:t>
            </a:r>
          </a:p>
          <a:p>
            <a:r>
              <a:rPr lang="en-US" sz="2400" dirty="0"/>
              <a:t>US scientist actively engaged and involved in IMCC leadership</a:t>
            </a:r>
          </a:p>
          <a:p>
            <a:r>
              <a:rPr lang="en-US" sz="2400" dirty="0"/>
              <a:t>EU funded MuCol design study to develop a collider concept based on realistic collider components</a:t>
            </a:r>
          </a:p>
          <a:p>
            <a:pPr lvl="1"/>
            <a:r>
              <a:rPr lang="en-US" sz="1800" dirty="0"/>
              <a:t>Report (~early 2027) to inform next ESPPU </a:t>
            </a:r>
          </a:p>
          <a:p>
            <a:r>
              <a:rPr lang="en-US" sz="2400" dirty="0">
                <a:hlinkClick r:id="rId3"/>
              </a:rPr>
              <a:t>muoncollider.web.cern.ch</a:t>
            </a:r>
            <a:endParaRPr lang="en-US" sz="2400" dirty="0"/>
          </a:p>
          <a:p>
            <a:endParaRPr lang="en-US" sz="1400" dirty="0"/>
          </a:p>
          <a:p>
            <a:pPr marL="0" indent="0">
              <a:buNone/>
            </a:pPr>
            <a:r>
              <a:rPr lang="en-US" sz="2400" dirty="0"/>
              <a:t>US Muon Collider Collaboration</a:t>
            </a:r>
          </a:p>
          <a:p>
            <a:r>
              <a:rPr lang="en-US" sz="2400" dirty="0"/>
              <a:t>~300 members</a:t>
            </a:r>
          </a:p>
          <a:p>
            <a:r>
              <a:rPr lang="en-US" sz="2400" dirty="0"/>
              <a:t>Inaugural annual meeting held Aug 2024</a:t>
            </a:r>
          </a:p>
          <a:p>
            <a:r>
              <a:rPr lang="en-US" sz="2400" dirty="0"/>
              <a:t>Upcoming meeting Dec 2026</a:t>
            </a:r>
          </a:p>
          <a:p>
            <a:r>
              <a:rPr lang="en-US" sz="2400" dirty="0">
                <a:hlinkClick r:id="rId4"/>
              </a:rPr>
              <a:t>www.muoncollider.us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23F58F4-CFE2-EF42-542E-A83FB8E8E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IMCC and USMCC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0E006D-3C34-7068-C1C8-7CDA1ED1F96E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4" descr="muonlogo">
            <a:extLst>
              <a:ext uri="{FF2B5EF4-FFF2-40B4-BE49-F238E27FC236}">
                <a16:creationId xmlns:a16="http://schemas.microsoft.com/office/drawing/2014/main" id="{9BAAAD37-A0F2-0EF7-4318-E5785FFD7F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9186" y="299041"/>
            <a:ext cx="1557296" cy="15936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66674A-C79E-F269-3454-296490A360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4870" y="4583582"/>
            <a:ext cx="1975377" cy="19753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31BCB2B-F0D8-663C-E626-8DF23EB761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09186" y="2506344"/>
            <a:ext cx="1606317" cy="184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3264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423C05-EDB2-FD23-33F4-85286E4780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0675" y="1019890"/>
            <a:ext cx="6488182" cy="4655566"/>
          </a:xfrm>
        </p:spPr>
        <p:txBody>
          <a:bodyPr/>
          <a:lstStyle/>
          <a:p>
            <a:r>
              <a:rPr lang="en-US"/>
              <a:t>Formed as wide tape and mechanically or laser slit to desired width, leads to non-uniformity in thickness at the edges</a:t>
            </a:r>
          </a:p>
          <a:p>
            <a:r>
              <a:rPr lang="en-US"/>
              <a:t>Non-uniform thickness creates voids in winding, voids lead to kinks and non-uniform turn-to-turn resistance</a:t>
            </a:r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4062D7-0AA2-7068-2805-57FE0A93E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REBCO- Fabrication and Winding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E8B8E3-B60D-CA40-2C5F-30D7A1628404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C2ED86-4D8B-7617-21EC-9F37CF375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8815" y="864407"/>
            <a:ext cx="3938264" cy="100851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772CB35-C187-657F-D170-8E5FF79E2590}"/>
              </a:ext>
            </a:extLst>
          </p:cNvPr>
          <p:cNvGrpSpPr/>
          <p:nvPr/>
        </p:nvGrpSpPr>
        <p:grpSpPr>
          <a:xfrm>
            <a:off x="6623303" y="1807180"/>
            <a:ext cx="5206747" cy="1211401"/>
            <a:chOff x="6064377" y="5764990"/>
            <a:chExt cx="5765673" cy="109301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C7DDD3E-BA16-040B-26FD-EAB34A1DF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64377" y="5845782"/>
              <a:ext cx="5765673" cy="101221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26FB8C9-956F-6F26-940B-48D0BE916F38}"/>
                </a:ext>
              </a:extLst>
            </p:cNvPr>
            <p:cNvSpPr txBox="1"/>
            <p:nvPr/>
          </p:nvSpPr>
          <p:spPr>
            <a:xfrm>
              <a:off x="10504772" y="5764990"/>
              <a:ext cx="780663" cy="1615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Mona Sans"/>
                  <a:ea typeface="Calibri" panose="020F0502020204030204" pitchFamily="34" charset="0"/>
                  <a:cs typeface="Arial" panose="020B0604020202020204" pitchFamily="34" charset="0"/>
                </a:rPr>
                <a:t>M. Small 2021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CC6DC1A-8A7B-96EB-2C95-161E8666E5D2}"/>
              </a:ext>
            </a:extLst>
          </p:cNvPr>
          <p:cNvGrpSpPr/>
          <p:nvPr/>
        </p:nvGrpSpPr>
        <p:grpSpPr>
          <a:xfrm>
            <a:off x="849266" y="2961386"/>
            <a:ext cx="4653721" cy="3530854"/>
            <a:chOff x="466919" y="2825496"/>
            <a:chExt cx="4653721" cy="3530854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8B0164D-0464-1F26-DE78-87D1AC1A12AF}"/>
                </a:ext>
              </a:extLst>
            </p:cNvPr>
            <p:cNvGrpSpPr/>
            <p:nvPr/>
          </p:nvGrpSpPr>
          <p:grpSpPr>
            <a:xfrm>
              <a:off x="466919" y="2825496"/>
              <a:ext cx="4653721" cy="3264408"/>
              <a:chOff x="466919" y="2825496"/>
              <a:chExt cx="4743992" cy="3164292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6C3EE997-D954-A44F-63DB-365C4DE131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6919" y="2825496"/>
                <a:ext cx="2371996" cy="3164292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F4151BED-155A-7D95-03AC-1D2A28449A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38915" y="2825496"/>
                <a:ext cx="2371996" cy="3164292"/>
              </a:xfrm>
              <a:prstGeom prst="rect">
                <a:avLst/>
              </a:prstGeom>
            </p:spPr>
          </p:pic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52D4950-BF13-54FC-A2DC-7618FB390AA0}"/>
                </a:ext>
              </a:extLst>
            </p:cNvPr>
            <p:cNvSpPr txBox="1"/>
            <p:nvPr/>
          </p:nvSpPr>
          <p:spPr>
            <a:xfrm>
              <a:off x="2327445" y="6194767"/>
              <a:ext cx="1423467" cy="1615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Mona Sans"/>
                  <a:ea typeface="Calibri" panose="020F0502020204030204" pitchFamily="34" charset="0"/>
                  <a:cs typeface="Arial" panose="020B0604020202020204" pitchFamily="34" charset="0"/>
                </a:rPr>
                <a:t>J. Bang 2025 Little Big Coil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6CB96C1-92BA-6729-7C9A-D3DC98AB1F9D}"/>
              </a:ext>
            </a:extLst>
          </p:cNvPr>
          <p:cNvGrpSpPr/>
          <p:nvPr/>
        </p:nvGrpSpPr>
        <p:grpSpPr>
          <a:xfrm>
            <a:off x="6937822" y="3102788"/>
            <a:ext cx="3870385" cy="3436124"/>
            <a:chOff x="7038406" y="3285351"/>
            <a:chExt cx="3870385" cy="343612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78D6E2F-2A21-83D2-6A5B-C4CE1F10D917}"/>
                </a:ext>
              </a:extLst>
            </p:cNvPr>
            <p:cNvGrpSpPr/>
            <p:nvPr/>
          </p:nvGrpSpPr>
          <p:grpSpPr>
            <a:xfrm>
              <a:off x="7038406" y="4427670"/>
              <a:ext cx="3870385" cy="2293805"/>
              <a:chOff x="992" y="-427296"/>
              <a:chExt cx="9540552" cy="6360368"/>
            </a:xfrm>
          </p:grpSpPr>
          <p:pic>
            <p:nvPicPr>
              <p:cNvPr id="15" name="Content Placeholder 5">
                <a:extLst>
                  <a:ext uri="{FF2B5EF4-FFF2-40B4-BE49-F238E27FC236}">
                    <a16:creationId xmlns:a16="http://schemas.microsoft.com/office/drawing/2014/main" id="{A6D9E5F2-D1C8-9421-64F5-112E660B35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992" y="-427296"/>
                <a:ext cx="9540552" cy="6360368"/>
              </a:xfrm>
              <a:prstGeom prst="rect">
                <a:avLst/>
              </a:prstGeom>
            </p:spPr>
          </p:pic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5EAF5C6D-43F8-9C2B-6859-2B319A5FF95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932040" y="2499742"/>
                <a:ext cx="504056" cy="664491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F98EFF40-1D4C-1289-9748-59BB574994A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43808" y="2499742"/>
                <a:ext cx="2088232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67A9FFC-DDEE-6612-B145-26F24CBA3AE4}"/>
                  </a:ext>
                </a:extLst>
              </p:cNvPr>
              <p:cNvSpPr txBox="1"/>
              <p:nvPr/>
            </p:nvSpPr>
            <p:spPr>
              <a:xfrm>
                <a:off x="2617006" y="1914238"/>
                <a:ext cx="2088232" cy="6224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>
                    <a:solidFill>
                      <a:schemeClr val="bg1"/>
                    </a:solidFill>
                  </a:rPr>
                  <a:t>300 turns</a:t>
                </a:r>
                <a:endParaRPr lang="en-GB" sz="110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9F40E29-68A2-8CA8-D77A-5FEAE8C24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84624" y="3285351"/>
              <a:ext cx="3377947" cy="1128986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AEDDB21-779D-48A3-2BD6-B9671FB7E09D}"/>
              </a:ext>
            </a:extLst>
          </p:cNvPr>
          <p:cNvSpPr txBox="1"/>
          <p:nvPr/>
        </p:nvSpPr>
        <p:spPr>
          <a:xfrm>
            <a:off x="8091088" y="6511721"/>
            <a:ext cx="311556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>
                <a:solidFill>
                  <a:srgbClr val="000000"/>
                </a:solidFill>
                <a:cs typeface="Arial Narrow"/>
              </a:rPr>
              <a:t>R. </a:t>
            </a:r>
            <a:r>
              <a:rPr lang="en-GB" sz="1000" err="1">
                <a:solidFill>
                  <a:srgbClr val="000000"/>
                </a:solidFill>
                <a:cs typeface="Arial Narrow"/>
              </a:rPr>
              <a:t>Unterrainer</a:t>
            </a:r>
            <a:r>
              <a:rPr lang="en-GB" sz="1000">
                <a:solidFill>
                  <a:srgbClr val="000000"/>
                </a:solidFill>
                <a:cs typeface="Arial Narrow"/>
              </a:rPr>
              <a:t> 2025</a:t>
            </a:r>
            <a:endParaRPr lang="en-US" sz="1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462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55889F-904E-463F-CF69-44D444DB21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1999" y="1026965"/>
            <a:ext cx="7629281" cy="4655566"/>
          </a:xfrm>
        </p:spPr>
        <p:txBody>
          <a:bodyPr/>
          <a:lstStyle/>
          <a:p>
            <a:r>
              <a:rPr lang="en-US"/>
              <a:t>Longitudinal driven by plastic deformation of substrate causing cracking in REBCO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r>
              <a:rPr lang="en-US"/>
              <a:t>Transverse compression driven by stress concentration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40392F-258B-28B3-C9B7-F31C588E7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REBCO-Mechanical Limits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409CA2-6AF5-100A-12CB-BBCCB6368B96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31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DB898BA-E23B-D4C8-8871-39609B868B31}"/>
              </a:ext>
            </a:extLst>
          </p:cNvPr>
          <p:cNvGrpSpPr/>
          <p:nvPr/>
        </p:nvGrpSpPr>
        <p:grpSpPr>
          <a:xfrm>
            <a:off x="8020627" y="120072"/>
            <a:ext cx="3256975" cy="3501356"/>
            <a:chOff x="406154" y="1750087"/>
            <a:chExt cx="3848348" cy="398646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7DE651E-D7FC-7217-4964-94CBAFB25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6154" y="1750087"/>
              <a:ext cx="3848348" cy="39864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F248FE4-4B90-6A4C-C657-D7EED84E40C9}"/>
                </a:ext>
              </a:extLst>
            </p:cNvPr>
            <p:cNvSpPr txBox="1"/>
            <p:nvPr/>
          </p:nvSpPr>
          <p:spPr>
            <a:xfrm>
              <a:off x="1579173" y="5490335"/>
              <a:ext cx="166885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Mona Sans Medium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Maeda et al. 2014</a:t>
              </a:r>
              <a:endParaRPr kumimoji="0" lang="en-CH" sz="10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Mona Sans Medium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DB04251-675D-F913-AA6B-AAEF884FD7FA}"/>
              </a:ext>
            </a:extLst>
          </p:cNvPr>
          <p:cNvSpPr txBox="1"/>
          <p:nvPr/>
        </p:nvSpPr>
        <p:spPr>
          <a:xfrm>
            <a:off x="101598" y="6457890"/>
            <a:ext cx="108071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a Sans 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Several images taken from G. </a:t>
            </a:r>
            <a:r>
              <a:rPr kumimoji="0" lang="en-US" sz="2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a Sans 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Vernassa’s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a Sans 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talk </a:t>
            </a: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a Sans 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Performance Limitations of UHF REBCO Solenoids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8E0DCDB-D00F-6F2D-36CB-4D9EA924B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48" y="1887924"/>
            <a:ext cx="3256975" cy="1002147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0001452C-A50E-8539-B2C8-1D642C2327D0}"/>
              </a:ext>
            </a:extLst>
          </p:cNvPr>
          <p:cNvGrpSpPr/>
          <p:nvPr/>
        </p:nvGrpSpPr>
        <p:grpSpPr>
          <a:xfrm>
            <a:off x="4404010" y="1401047"/>
            <a:ext cx="2708883" cy="2234702"/>
            <a:chOff x="4267989" y="1756602"/>
            <a:chExt cx="3502362" cy="309480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1625E92-9B13-3875-BB1A-3A40A37F89EE}"/>
                </a:ext>
              </a:extLst>
            </p:cNvPr>
            <p:cNvSpPr txBox="1"/>
            <p:nvPr/>
          </p:nvSpPr>
          <p:spPr>
            <a:xfrm>
              <a:off x="4615873" y="4425171"/>
              <a:ext cx="2895851" cy="426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Mona Sans Medium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M. </a:t>
              </a:r>
              <a:r>
                <a:rPr kumimoji="0" lang="fr-FR" sz="1000" b="0" i="0" u="none" strike="noStrike" kern="1200" cap="none" spc="0" normalizeH="0" baseline="0" noProof="0" err="1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Mona Sans Medium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Sugano</a:t>
              </a:r>
              <a:r>
                <a:rPr kumimoji="0" lang="fr-FR" sz="10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Mona Sans Medium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 et al 2005 </a:t>
              </a:r>
              <a:r>
                <a:rPr kumimoji="0" lang="fr-FR" sz="1000" b="0" i="0" u="none" strike="noStrike" kern="1200" cap="none" spc="0" normalizeH="0" baseline="0" noProof="0" err="1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Mona Sans Medium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Supercond</a:t>
              </a:r>
              <a:r>
                <a:rPr kumimoji="0" lang="fr-FR" sz="10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Mona Sans Medium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. </a:t>
              </a:r>
              <a:r>
                <a:rPr kumimoji="0" lang="fr-FR" sz="1000" b="0" i="0" u="none" strike="noStrike" kern="1200" cap="none" spc="0" normalizeH="0" baseline="0" noProof="0" err="1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Mona Sans Medium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Sci</a:t>
              </a:r>
              <a:r>
                <a:rPr kumimoji="0" lang="fr-FR" sz="10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Mona Sans Medium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. </a:t>
              </a:r>
              <a:r>
                <a:rPr kumimoji="0" lang="fr-FR" sz="1000" b="0" i="0" u="none" strike="noStrike" kern="1200" cap="none" spc="0" normalizeH="0" baseline="0" noProof="0" err="1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Mona Sans Medium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Technol</a:t>
              </a:r>
              <a:r>
                <a:rPr kumimoji="0" lang="fr-FR" sz="10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Mona Sans Medium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. 18 S344</a:t>
              </a:r>
              <a:endPara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Mona Sans Medium" pitchFamily="2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604293C-A0C7-93EB-DE3F-494E1FBF2771}"/>
                </a:ext>
              </a:extLst>
            </p:cNvPr>
            <p:cNvGrpSpPr/>
            <p:nvPr/>
          </p:nvGrpSpPr>
          <p:grpSpPr>
            <a:xfrm>
              <a:off x="4267989" y="1756602"/>
              <a:ext cx="3502362" cy="2626771"/>
              <a:chOff x="7825378" y="3147355"/>
              <a:chExt cx="3502362" cy="2626771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AB7FCECE-FE15-2970-E92F-862EFE65AA76}"/>
                  </a:ext>
                </a:extLst>
              </p:cNvPr>
              <p:cNvGrpSpPr/>
              <p:nvPr/>
            </p:nvGrpSpPr>
            <p:grpSpPr>
              <a:xfrm>
                <a:off x="7825378" y="3147355"/>
                <a:ext cx="3502362" cy="2626771"/>
                <a:chOff x="7825378" y="3147355"/>
                <a:chExt cx="3502362" cy="2626771"/>
              </a:xfrm>
            </p:grpSpPr>
            <p:pic>
              <p:nvPicPr>
                <p:cNvPr id="22" name="Picture 21">
                  <a:extLst>
                    <a:ext uri="{FF2B5EF4-FFF2-40B4-BE49-F238E27FC236}">
                      <a16:creationId xmlns:a16="http://schemas.microsoft.com/office/drawing/2014/main" id="{CEC298A6-8EA9-AD73-04EE-3CC1F34F6B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825378" y="3147355"/>
                  <a:ext cx="3502362" cy="2626771"/>
                </a:xfrm>
                <a:prstGeom prst="rect">
                  <a:avLst/>
                </a:prstGeom>
              </p:spPr>
            </p:pic>
            <p:sp>
              <p:nvSpPr>
                <p:cNvPr id="23" name="Arrow: Right 22">
                  <a:extLst>
                    <a:ext uri="{FF2B5EF4-FFF2-40B4-BE49-F238E27FC236}">
                      <a16:creationId xmlns:a16="http://schemas.microsoft.com/office/drawing/2014/main" id="{4290FAD2-4570-E544-7077-75524B4DE3D5}"/>
                    </a:ext>
                  </a:extLst>
                </p:cNvPr>
                <p:cNvSpPr/>
                <p:nvPr/>
              </p:nvSpPr>
              <p:spPr>
                <a:xfrm>
                  <a:off x="10646227" y="3239097"/>
                  <a:ext cx="612000" cy="299861"/>
                </a:xfrm>
                <a:prstGeom prst="rightArrow">
                  <a:avLst/>
                </a:prstGeom>
                <a:solidFill>
                  <a:srgbClr val="FFFF00">
                    <a:alpha val="25000"/>
                  </a:srgbClr>
                </a:solidFill>
                <a:ln w="25400">
                  <a:solidFill>
                    <a:srgbClr val="FFFF0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181818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4" name="Arrow: Right 23">
                  <a:extLst>
                    <a:ext uri="{FF2B5EF4-FFF2-40B4-BE49-F238E27FC236}">
                      <a16:creationId xmlns:a16="http://schemas.microsoft.com/office/drawing/2014/main" id="{495B99C3-5086-C479-0BFE-8B8C609D5FB2}"/>
                    </a:ext>
                  </a:extLst>
                </p:cNvPr>
                <p:cNvSpPr/>
                <p:nvPr/>
              </p:nvSpPr>
              <p:spPr>
                <a:xfrm rot="10800000">
                  <a:off x="7893306" y="3239097"/>
                  <a:ext cx="612000" cy="299861"/>
                </a:xfrm>
                <a:prstGeom prst="rightArrow">
                  <a:avLst/>
                </a:prstGeom>
                <a:solidFill>
                  <a:srgbClr val="FFFF00">
                    <a:alpha val="25000"/>
                  </a:srgbClr>
                </a:solidFill>
                <a:ln w="25400">
                  <a:solidFill>
                    <a:srgbClr val="FFFF0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181818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F2B5A0B6-0BA7-064E-A287-2EFD5261503A}"/>
                    </a:ext>
                  </a:extLst>
                </p:cNvPr>
                <p:cNvSpPr txBox="1"/>
                <p:nvPr/>
              </p:nvSpPr>
              <p:spPr>
                <a:xfrm>
                  <a:off x="8622781" y="3265916"/>
                  <a:ext cx="1842498" cy="25574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Montserrat" pitchFamily="2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Loading direction</a:t>
                  </a:r>
                  <a:endParaRPr kumimoji="0" lang="en-GB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Montserrat" pitchFamily="2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A49EE245-0C24-2B32-D3AA-A5440FCF2F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527778" y="5229225"/>
                <a:ext cx="799961" cy="544901"/>
              </a:xfrm>
              <a:prstGeom prst="rect">
                <a:avLst/>
              </a:prstGeom>
            </p:spPr>
          </p:pic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B6D12D6-995E-7FF6-76E1-33AF171AA7F9}"/>
                </a:ext>
              </a:extLst>
            </p:cNvPr>
            <p:cNvSpPr txBox="1"/>
            <p:nvPr/>
          </p:nvSpPr>
          <p:spPr>
            <a:xfrm>
              <a:off x="4346124" y="4035925"/>
              <a:ext cx="3424227" cy="2557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1200" b="1">
                  <a:latin typeface="+mj-lt"/>
                  <a:ea typeface="Calibri" panose="020F0502020204030204" pitchFamily="34" charset="0"/>
                  <a:cs typeface="Arial" panose="020B0604020202020204" pitchFamily="34" charset="0"/>
                </a:rPr>
                <a:t>Grains of Hastelloy </a:t>
              </a:r>
              <a:endParaRPr lang="en-GB" sz="1200" b="1">
                <a:latin typeface="+mj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7D02A88F-95B3-3659-D394-806E097FC5F9}"/>
                </a:ext>
              </a:extLst>
            </p:cNvPr>
            <p:cNvCxnSpPr>
              <a:cxnSpLocks/>
            </p:cNvCxnSpPr>
            <p:nvPr/>
          </p:nvCxnSpPr>
          <p:spPr>
            <a:xfrm>
              <a:off x="5082891" y="2349817"/>
              <a:ext cx="209490" cy="16210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8D935CF8-4A78-E326-3661-762005DC5AE3}"/>
                </a:ext>
              </a:extLst>
            </p:cNvPr>
            <p:cNvCxnSpPr>
              <a:cxnSpLocks/>
            </p:cNvCxnSpPr>
            <p:nvPr/>
          </p:nvCxnSpPr>
          <p:spPr>
            <a:xfrm>
              <a:off x="7196620" y="2718732"/>
              <a:ext cx="209490" cy="16210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7BD31E6C-E4A4-CF85-9161-E656C6F803FA}"/>
                </a:ext>
              </a:extLst>
            </p:cNvPr>
            <p:cNvCxnSpPr>
              <a:cxnSpLocks/>
            </p:cNvCxnSpPr>
            <p:nvPr/>
          </p:nvCxnSpPr>
          <p:spPr>
            <a:xfrm>
              <a:off x="6939296" y="2758056"/>
              <a:ext cx="223460" cy="12509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7A5CE150-6598-A33E-8156-82380038CF36}"/>
                </a:ext>
              </a:extLst>
            </p:cNvPr>
            <p:cNvCxnSpPr>
              <a:cxnSpLocks/>
            </p:cNvCxnSpPr>
            <p:nvPr/>
          </p:nvCxnSpPr>
          <p:spPr>
            <a:xfrm>
              <a:off x="6715836" y="2153376"/>
              <a:ext cx="223460" cy="12509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BCDE325-A9AE-F811-299B-67CE1CAF24F0}"/>
                </a:ext>
              </a:extLst>
            </p:cNvPr>
            <p:cNvCxnSpPr>
              <a:cxnSpLocks/>
            </p:cNvCxnSpPr>
            <p:nvPr/>
          </p:nvCxnSpPr>
          <p:spPr>
            <a:xfrm>
              <a:off x="5472587" y="2177769"/>
              <a:ext cx="223460" cy="12509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1A3F1E33-84F1-8517-ED9E-1B5D856591E9}"/>
                </a:ext>
              </a:extLst>
            </p:cNvPr>
            <p:cNvCxnSpPr>
              <a:cxnSpLocks/>
            </p:cNvCxnSpPr>
            <p:nvPr/>
          </p:nvCxnSpPr>
          <p:spPr>
            <a:xfrm>
              <a:off x="4451980" y="2222498"/>
              <a:ext cx="223460" cy="12509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05DE0F7C-3F34-082B-2A9E-24BA84BDA4AB}"/>
                </a:ext>
              </a:extLst>
            </p:cNvPr>
            <p:cNvCxnSpPr>
              <a:cxnSpLocks/>
            </p:cNvCxnSpPr>
            <p:nvPr/>
          </p:nvCxnSpPr>
          <p:spPr>
            <a:xfrm>
              <a:off x="7283108" y="3215858"/>
              <a:ext cx="223460" cy="12509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6257FF9D-E9FF-B746-252B-252DF08726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346" y="4147597"/>
            <a:ext cx="3455557" cy="234464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B2B35FB6-ED29-753C-C174-142DA5955FA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3999"/>
          <a:stretch>
            <a:fillRect/>
          </a:stretch>
        </p:blipFill>
        <p:spPr>
          <a:xfrm>
            <a:off x="4186217" y="4219390"/>
            <a:ext cx="2797107" cy="217074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AFA6E6E-C228-AC53-DD48-543D6DF140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9203" y="4350749"/>
            <a:ext cx="3142327" cy="1938338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7C939ADC-9005-171C-4822-1C0ECDC95899}"/>
              </a:ext>
            </a:extLst>
          </p:cNvPr>
          <p:cNvSpPr txBox="1"/>
          <p:nvPr/>
        </p:nvSpPr>
        <p:spPr>
          <a:xfrm>
            <a:off x="8657685" y="3666183"/>
            <a:ext cx="21413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a Sans 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Limits bend radius</a:t>
            </a:r>
            <a:endParaRPr kumimoji="0" lang="en-US" sz="2000" b="0" i="1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ona Sans Bold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1348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B7C22-4BBA-DE19-511C-84880B424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83E977-A56F-C872-B45E-E0E4F0DCF5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8018" y="1045253"/>
            <a:ext cx="11040495" cy="4655566"/>
          </a:xfrm>
        </p:spPr>
        <p:txBody>
          <a:bodyPr/>
          <a:lstStyle/>
          <a:p>
            <a:r>
              <a:rPr lang="en-US" sz="2400"/>
              <a:t>Layered structure vulnerable to delamination </a:t>
            </a:r>
          </a:p>
          <a:p>
            <a:r>
              <a:rPr lang="en-US" sz="2400"/>
              <a:t>Delamination driven by local defects</a:t>
            </a:r>
          </a:p>
          <a:p>
            <a:pPr lvl="1"/>
            <a:r>
              <a:rPr lang="en-US" sz="1800"/>
              <a:t>Cracks, delamination nucleation sites, inclusions…</a:t>
            </a:r>
          </a:p>
          <a:p>
            <a:r>
              <a:rPr lang="en-US" sz="2200"/>
              <a:t>Need non-destructive method of characterizing tapes</a:t>
            </a:r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pPr marL="0" indent="0">
              <a:buNone/>
            </a:pPr>
            <a:endParaRPr lang="en-US" sz="24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6D174A-C75C-35AA-3A5D-6CC19F02F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REBCO-Mechanical Limits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57C03E-C797-6D9B-DCE4-4396864B7845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C76954-C22A-63C0-668C-4F78999FDC81}"/>
              </a:ext>
            </a:extLst>
          </p:cNvPr>
          <p:cNvSpPr txBox="1"/>
          <p:nvPr/>
        </p:nvSpPr>
        <p:spPr>
          <a:xfrm>
            <a:off x="101598" y="6457890"/>
            <a:ext cx="108071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a Sans 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Several images taken from G. </a:t>
            </a:r>
            <a:r>
              <a:rPr kumimoji="0" lang="en-US" sz="2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a Sans 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Vernassa’s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a Sans 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talk </a:t>
            </a: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a Sans 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Performance Limitations of UHF REBCO Solenoids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8CAFD6B-AF42-52EA-6636-3DCBDDF2D14A}"/>
              </a:ext>
            </a:extLst>
          </p:cNvPr>
          <p:cNvGrpSpPr/>
          <p:nvPr/>
        </p:nvGrpSpPr>
        <p:grpSpPr>
          <a:xfrm>
            <a:off x="5088898" y="4147555"/>
            <a:ext cx="6528728" cy="2293919"/>
            <a:chOff x="-104259" y="3119652"/>
            <a:chExt cx="7691006" cy="288475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61E4943-456D-9B05-FE43-5CBFB7B8032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-104259" y="3119652"/>
              <a:ext cx="3755029" cy="2884750"/>
              <a:chOff x="1599035" y="3650926"/>
              <a:chExt cx="2985029" cy="2293208"/>
            </a:xfrm>
          </p:grpSpPr>
          <p:pic>
            <p:nvPicPr>
              <p:cNvPr id="6" name="Picture 5" descr="A grey curtain with a few layers&#10;&#10;AI-generated content may be incorrect.">
                <a:extLst>
                  <a:ext uri="{FF2B5EF4-FFF2-40B4-BE49-F238E27FC236}">
                    <a16:creationId xmlns:a16="http://schemas.microsoft.com/office/drawing/2014/main" id="{5386FA70-E5D7-AC6F-37B4-4540248DD2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b="7681"/>
              <a:stretch>
                <a:fillRect/>
              </a:stretch>
            </p:blipFill>
            <p:spPr>
              <a:xfrm>
                <a:off x="1599035" y="3816060"/>
                <a:ext cx="2985029" cy="2066829"/>
              </a:xfrm>
              <a:prstGeom prst="rect">
                <a:avLst/>
              </a:prstGeom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D447CF1-8D13-553C-4E59-4107DD84220A}"/>
                  </a:ext>
                </a:extLst>
              </p:cNvPr>
              <p:cNvSpPr txBox="1"/>
              <p:nvPr/>
            </p:nvSpPr>
            <p:spPr>
              <a:xfrm>
                <a:off x="1618100" y="3803031"/>
                <a:ext cx="1347492" cy="369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1">
                    <a:solidFill>
                      <a:srgbClr val="FFFF00"/>
                    </a:solidFill>
                    <a:latin typeface="XCharter" panose="02000503000000000000" pitchFamily="50" charset="0"/>
                  </a:rPr>
                  <a:t>Slit edge side</a:t>
                </a:r>
                <a:endParaRPr lang="en-GB" b="1">
                  <a:solidFill>
                    <a:srgbClr val="FFFF00"/>
                  </a:solidFill>
                  <a:latin typeface="XCharter" panose="02000503000000000000" pitchFamily="50" charset="0"/>
                </a:endParaRPr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D0ADFB32-D91B-85ED-6251-041357ED55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66230" y="5837963"/>
                <a:ext cx="363855" cy="0"/>
              </a:xfrm>
              <a:prstGeom prst="line">
                <a:avLst/>
              </a:prstGeom>
              <a:ln w="158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BEB4172-911F-AC11-CFF7-0979AFD5EA1C}"/>
                  </a:ext>
                </a:extLst>
              </p:cNvPr>
              <p:cNvSpPr txBox="1"/>
              <p:nvPr/>
            </p:nvSpPr>
            <p:spPr>
              <a:xfrm>
                <a:off x="4027457" y="5602814"/>
                <a:ext cx="450646" cy="2461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>
                    <a:solidFill>
                      <a:schemeClr val="bg1"/>
                    </a:solidFill>
                    <a:latin typeface="XCharter" panose="02000503000000000000" pitchFamily="50" charset="0"/>
                  </a:rPr>
                  <a:t>1 </a:t>
                </a:r>
                <a:r>
                  <a:rPr lang="el-GR" sz="1000">
                    <a:solidFill>
                      <a:schemeClr val="bg1"/>
                    </a:solidFill>
                    <a:latin typeface="XCharter" panose="02000503000000000000" pitchFamily="50" charset="0"/>
                  </a:rPr>
                  <a:t>μ</a:t>
                </a:r>
                <a:r>
                  <a:rPr lang="en-US" sz="1000">
                    <a:solidFill>
                      <a:schemeClr val="bg1"/>
                    </a:solidFill>
                    <a:latin typeface="XCharter" panose="02000503000000000000" pitchFamily="50" charset="0"/>
                  </a:rPr>
                  <a:t>m </a:t>
                </a:r>
                <a:endParaRPr lang="en-GB" sz="1000">
                  <a:solidFill>
                    <a:schemeClr val="bg1"/>
                  </a:solidFill>
                  <a:latin typeface="XCharter" panose="02000503000000000000" pitchFamily="50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FA7A9EE-1EFA-EC5D-FAD7-69427F885AE5}"/>
                  </a:ext>
                </a:extLst>
              </p:cNvPr>
              <p:cNvSpPr txBox="1"/>
              <p:nvPr/>
            </p:nvSpPr>
            <p:spPr>
              <a:xfrm>
                <a:off x="2896033" y="5390559"/>
                <a:ext cx="584248" cy="3384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600">
                    <a:solidFill>
                      <a:schemeClr val="bg1"/>
                    </a:solidFill>
                    <a:latin typeface="XCharter" panose="02000503000000000000" pitchFamily="50" charset="0"/>
                  </a:rPr>
                  <a:t>Al</a:t>
                </a:r>
                <a:r>
                  <a:rPr lang="en-US" sz="1600" baseline="-25000">
                    <a:solidFill>
                      <a:schemeClr val="bg1"/>
                    </a:solidFill>
                    <a:latin typeface="XCharter" panose="02000503000000000000" pitchFamily="50" charset="0"/>
                  </a:rPr>
                  <a:t>2</a:t>
                </a:r>
                <a:r>
                  <a:rPr lang="en-US" sz="1600">
                    <a:solidFill>
                      <a:schemeClr val="bg1"/>
                    </a:solidFill>
                    <a:latin typeface="XCharter" panose="02000503000000000000" pitchFamily="50" charset="0"/>
                  </a:rPr>
                  <a:t>O</a:t>
                </a:r>
                <a:r>
                  <a:rPr lang="en-US" sz="1600" baseline="-25000">
                    <a:solidFill>
                      <a:schemeClr val="bg1"/>
                    </a:solidFill>
                    <a:latin typeface="XCharter" panose="02000503000000000000" pitchFamily="50" charset="0"/>
                  </a:rPr>
                  <a:t>3</a:t>
                </a:r>
                <a:endParaRPr lang="en-GB" sz="1600">
                  <a:solidFill>
                    <a:schemeClr val="bg1"/>
                  </a:solidFill>
                  <a:latin typeface="XCharter" panose="02000503000000000000" pitchFamily="50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4851B59-2AD9-D7BC-E0E5-9FDEAE6F74AE}"/>
                  </a:ext>
                </a:extLst>
              </p:cNvPr>
              <p:cNvSpPr txBox="1"/>
              <p:nvPr/>
            </p:nvSpPr>
            <p:spPr>
              <a:xfrm>
                <a:off x="1702067" y="5605685"/>
                <a:ext cx="1496227" cy="3384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600">
                    <a:solidFill>
                      <a:schemeClr val="bg1"/>
                    </a:solidFill>
                    <a:latin typeface="XCharter" panose="02000503000000000000" pitchFamily="50" charset="0"/>
                  </a:rPr>
                  <a:t>Hastelloy</a:t>
                </a:r>
                <a:r>
                  <a:rPr lang="en-US" sz="1600" baseline="30000">
                    <a:solidFill>
                      <a:schemeClr val="bg1"/>
                    </a:solidFill>
                    <a:latin typeface="XCharter" panose="02000503000000000000" pitchFamily="50" charset="0"/>
                  </a:rPr>
                  <a:t>®</a:t>
                </a:r>
                <a:r>
                  <a:rPr lang="en-US" sz="1600">
                    <a:solidFill>
                      <a:schemeClr val="bg1"/>
                    </a:solidFill>
                    <a:latin typeface="XCharter" panose="02000503000000000000" pitchFamily="50" charset="0"/>
                  </a:rPr>
                  <a:t>  C-276</a:t>
                </a:r>
                <a:endParaRPr lang="en-GB" sz="1600">
                  <a:solidFill>
                    <a:schemeClr val="bg1"/>
                  </a:solidFill>
                  <a:latin typeface="XCharter" panose="02000503000000000000" pitchFamily="50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14784C0-0D5F-301A-4616-D5AAC6A0AA58}"/>
                  </a:ext>
                </a:extLst>
              </p:cNvPr>
              <p:cNvSpPr txBox="1"/>
              <p:nvPr/>
            </p:nvSpPr>
            <p:spPr>
              <a:xfrm>
                <a:off x="3275539" y="4978795"/>
                <a:ext cx="522701" cy="3384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600">
                    <a:solidFill>
                      <a:schemeClr val="bg1"/>
                    </a:solidFill>
                    <a:latin typeface="XCharter" panose="02000503000000000000" pitchFamily="50" charset="0"/>
                  </a:rPr>
                  <a:t>Y</a:t>
                </a:r>
                <a:r>
                  <a:rPr lang="en-US" sz="1600" baseline="-25000">
                    <a:solidFill>
                      <a:schemeClr val="bg1"/>
                    </a:solidFill>
                    <a:latin typeface="XCharter" panose="02000503000000000000" pitchFamily="50" charset="0"/>
                  </a:rPr>
                  <a:t>2</a:t>
                </a:r>
                <a:r>
                  <a:rPr lang="en-US" sz="1600">
                    <a:solidFill>
                      <a:schemeClr val="bg1"/>
                    </a:solidFill>
                    <a:latin typeface="XCharter" panose="02000503000000000000" pitchFamily="50" charset="0"/>
                  </a:rPr>
                  <a:t>O</a:t>
                </a:r>
                <a:r>
                  <a:rPr lang="en-US" sz="1600" baseline="-25000">
                    <a:solidFill>
                      <a:schemeClr val="bg1"/>
                    </a:solidFill>
                    <a:latin typeface="XCharter" panose="02000503000000000000" pitchFamily="50" charset="0"/>
                  </a:rPr>
                  <a:t>3</a:t>
                </a:r>
                <a:endParaRPr lang="en-GB" sz="1600">
                  <a:solidFill>
                    <a:schemeClr val="bg1"/>
                  </a:solidFill>
                  <a:latin typeface="XCharter" panose="02000503000000000000" pitchFamily="50" charset="0"/>
                </a:endParaRPr>
              </a:p>
            </p:txBody>
          </p: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9DDA85A7-E990-C79A-DA9C-9D97248B365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43196" y="5334111"/>
                <a:ext cx="117296" cy="122918"/>
              </a:xfrm>
              <a:prstGeom prst="straightConnector1">
                <a:avLst/>
              </a:prstGeom>
              <a:ln w="12700">
                <a:solidFill>
                  <a:schemeClr val="bg1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BFF93CA5-127D-7BDA-8E11-A23811EB05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76412" y="5205142"/>
                <a:ext cx="111380" cy="99705"/>
              </a:xfrm>
              <a:prstGeom prst="straightConnector1">
                <a:avLst/>
              </a:prstGeom>
              <a:ln w="12700">
                <a:solidFill>
                  <a:schemeClr val="bg1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568D4B4-4B5A-9146-0F30-68C0C77FA1CF}"/>
                  </a:ext>
                </a:extLst>
              </p:cNvPr>
              <p:cNvSpPr txBox="1"/>
              <p:nvPr/>
            </p:nvSpPr>
            <p:spPr>
              <a:xfrm>
                <a:off x="1794506" y="4203148"/>
                <a:ext cx="701158" cy="3384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600" err="1">
                    <a:solidFill>
                      <a:schemeClr val="bg1"/>
                    </a:solidFill>
                    <a:latin typeface="XCharter" panose="02000503000000000000" pitchFamily="50" charset="0"/>
                  </a:rPr>
                  <a:t>EuBCO</a:t>
                </a:r>
                <a:endParaRPr lang="en-GB" sz="1600">
                  <a:solidFill>
                    <a:schemeClr val="bg1"/>
                  </a:solidFill>
                  <a:latin typeface="XCharter" panose="02000503000000000000" pitchFamily="50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6B0CA1D-5CF9-DD37-B79C-C27EC2F4855F}"/>
                  </a:ext>
                </a:extLst>
              </p:cNvPr>
              <p:cNvSpPr txBox="1"/>
              <p:nvPr/>
            </p:nvSpPr>
            <p:spPr>
              <a:xfrm>
                <a:off x="4265663" y="3986997"/>
                <a:ext cx="306536" cy="2538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050">
                    <a:solidFill>
                      <a:schemeClr val="bg1"/>
                    </a:solidFill>
                    <a:latin typeface="XCharter" panose="02000503000000000000" pitchFamily="50" charset="0"/>
                  </a:rPr>
                  <a:t>Ag</a:t>
                </a:r>
                <a:endParaRPr lang="en-GB" sz="1050">
                  <a:solidFill>
                    <a:schemeClr val="bg1"/>
                  </a:solidFill>
                  <a:latin typeface="XCharter" panose="02000503000000000000" pitchFamily="50" charset="0"/>
                </a:endParaRPr>
              </a:p>
            </p:txBody>
          </p: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9A14DAF1-C312-2AFE-560E-94390C982F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209973" y="3954854"/>
                <a:ext cx="111380" cy="99705"/>
              </a:xfrm>
              <a:prstGeom prst="straightConnector1">
                <a:avLst/>
              </a:prstGeom>
              <a:ln w="12700">
                <a:solidFill>
                  <a:schemeClr val="bg1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9AE444A-9A7A-E494-29A9-9927D20EEBB4}"/>
                  </a:ext>
                </a:extLst>
              </p:cNvPr>
              <p:cNvSpPr txBox="1"/>
              <p:nvPr/>
            </p:nvSpPr>
            <p:spPr>
              <a:xfrm>
                <a:off x="1839176" y="4859296"/>
                <a:ext cx="554225" cy="3384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600">
                    <a:solidFill>
                      <a:schemeClr val="bg1"/>
                    </a:solidFill>
                    <a:latin typeface="XCharter" panose="02000503000000000000" pitchFamily="50" charset="0"/>
                  </a:rPr>
                  <a:t>MgO</a:t>
                </a:r>
                <a:endParaRPr lang="en-GB" sz="1600">
                  <a:solidFill>
                    <a:schemeClr val="bg1"/>
                  </a:solidFill>
                  <a:latin typeface="XCharter" panose="02000503000000000000" pitchFamily="50" charset="0"/>
                </a:endParaRPr>
              </a:p>
            </p:txBody>
          </p: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D67307B6-A049-601E-68BE-B95EFD27D3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6090" y="4995125"/>
                <a:ext cx="189103" cy="23879"/>
              </a:xfrm>
              <a:prstGeom prst="straightConnector1">
                <a:avLst/>
              </a:prstGeom>
              <a:ln w="12700">
                <a:solidFill>
                  <a:schemeClr val="bg1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4CB7F6A3-8CAD-3031-B70E-D425EDA08F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19651" y="3650926"/>
                <a:ext cx="371475" cy="0"/>
              </a:xfrm>
              <a:prstGeom prst="line">
                <a:avLst/>
              </a:prstGeom>
              <a:ln w="158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9154597-6A71-343E-A12F-FA246C387F64}"/>
                  </a:ext>
                </a:extLst>
              </p:cNvPr>
              <p:cNvSpPr txBox="1"/>
              <p:nvPr/>
            </p:nvSpPr>
            <p:spPr>
              <a:xfrm>
                <a:off x="2845785" y="4273355"/>
                <a:ext cx="1544984" cy="3999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000" b="1">
                    <a:solidFill>
                      <a:srgbClr val="FFFF00"/>
                    </a:solidFill>
                    <a:latin typeface="+mj-lt"/>
                  </a:rPr>
                  <a:t>Delamination</a:t>
                </a:r>
                <a:endParaRPr lang="en-GB" sz="2000" b="1">
                  <a:solidFill>
                    <a:srgbClr val="FFFF00"/>
                  </a:solidFill>
                  <a:latin typeface="+mj-lt"/>
                </a:endParaRPr>
              </a:p>
            </p:txBody>
          </p: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A677163F-7D70-F30D-0A5C-C785074C032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709162" y="4559457"/>
                <a:ext cx="173396" cy="171812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4" name="Picture 23" descr="A close-up of a crack in a wall&#10;&#10;AI-generated content may be incorrect.">
              <a:extLst>
                <a:ext uri="{FF2B5EF4-FFF2-40B4-BE49-F238E27FC236}">
                  <a16:creationId xmlns:a16="http://schemas.microsoft.com/office/drawing/2014/main" id="{D9DC2FB7-591A-AF80-72E4-9B4E5A872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6557"/>
            <a:stretch>
              <a:fillRect/>
            </a:stretch>
          </p:blipFill>
          <p:spPr>
            <a:xfrm>
              <a:off x="3831718" y="3316371"/>
              <a:ext cx="3755029" cy="2631609"/>
            </a:xfrm>
            <a:prstGeom prst="rect">
              <a:avLst/>
            </a:prstGeom>
          </p:spPr>
        </p:pic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5A90076-E1DF-C71F-3A93-FA1807862FA5}"/>
                </a:ext>
              </a:extLst>
            </p:cNvPr>
            <p:cNvCxnSpPr>
              <a:cxnSpLocks/>
            </p:cNvCxnSpPr>
            <p:nvPr/>
          </p:nvCxnSpPr>
          <p:spPr>
            <a:xfrm>
              <a:off x="6672897" y="5826189"/>
              <a:ext cx="803314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1252D8C-8C1A-7FA7-5243-DE4644AFF345}"/>
                </a:ext>
              </a:extLst>
            </p:cNvPr>
            <p:cNvSpPr txBox="1"/>
            <p:nvPr/>
          </p:nvSpPr>
          <p:spPr>
            <a:xfrm>
              <a:off x="6741201" y="5519127"/>
              <a:ext cx="688060" cy="2902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>
                  <a:solidFill>
                    <a:schemeClr val="bg1"/>
                  </a:solidFill>
                  <a:latin typeface="XCharter" panose="02000503000000000000" pitchFamily="50" charset="0"/>
                </a:rPr>
                <a:t>2.5 </a:t>
              </a:r>
              <a:r>
                <a:rPr lang="el-GR" sz="900">
                  <a:solidFill>
                    <a:schemeClr val="bg1"/>
                  </a:solidFill>
                  <a:latin typeface="XCharter" panose="02000503000000000000" pitchFamily="50" charset="0"/>
                </a:rPr>
                <a:t>μ</a:t>
              </a:r>
              <a:r>
                <a:rPr lang="en-US" sz="900">
                  <a:solidFill>
                    <a:schemeClr val="bg1"/>
                  </a:solidFill>
                  <a:latin typeface="XCharter" panose="02000503000000000000" pitchFamily="50" charset="0"/>
                </a:rPr>
                <a:t>m </a:t>
              </a:r>
              <a:endParaRPr lang="en-GB" sz="900">
                <a:solidFill>
                  <a:schemeClr val="bg1"/>
                </a:solidFill>
                <a:latin typeface="XCharter" panose="02000503000000000000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BE739F9-80A9-0CA7-3D01-EB97B598CB47}"/>
                </a:ext>
              </a:extLst>
            </p:cNvPr>
            <p:cNvSpPr txBox="1"/>
            <p:nvPr/>
          </p:nvSpPr>
          <p:spPr>
            <a:xfrm>
              <a:off x="3889219" y="5555953"/>
              <a:ext cx="1938761" cy="387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400">
                  <a:solidFill>
                    <a:schemeClr val="bg1"/>
                  </a:solidFill>
                  <a:latin typeface="XCharter" panose="02000503000000000000" pitchFamily="50" charset="0"/>
                </a:rPr>
                <a:t>Hastelloy</a:t>
              </a:r>
              <a:r>
                <a:rPr lang="en-US" sz="1400" baseline="30000">
                  <a:solidFill>
                    <a:schemeClr val="bg1"/>
                  </a:solidFill>
                  <a:latin typeface="XCharter" panose="02000503000000000000" pitchFamily="50" charset="0"/>
                </a:rPr>
                <a:t>®</a:t>
              </a:r>
              <a:r>
                <a:rPr lang="en-US" sz="1400">
                  <a:solidFill>
                    <a:schemeClr val="bg1"/>
                  </a:solidFill>
                  <a:latin typeface="XCharter" panose="02000503000000000000" pitchFamily="50" charset="0"/>
                </a:rPr>
                <a:t>  C-276</a:t>
              </a:r>
              <a:endParaRPr lang="en-GB" sz="1400">
                <a:solidFill>
                  <a:schemeClr val="bg1"/>
                </a:solidFill>
                <a:latin typeface="XCharter" panose="02000503000000000000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141BB29-EE22-D2BD-A145-C6F4EC5496EB}"/>
                </a:ext>
              </a:extLst>
            </p:cNvPr>
            <p:cNvSpPr txBox="1"/>
            <p:nvPr/>
          </p:nvSpPr>
          <p:spPr>
            <a:xfrm>
              <a:off x="3889219" y="3813334"/>
              <a:ext cx="890735" cy="387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400" err="1">
                  <a:solidFill>
                    <a:schemeClr val="bg1"/>
                  </a:solidFill>
                  <a:latin typeface="XCharter" panose="02000503000000000000" pitchFamily="50" charset="0"/>
                </a:rPr>
                <a:t>EuBCO</a:t>
              </a:r>
              <a:endParaRPr lang="en-GB" sz="1400">
                <a:solidFill>
                  <a:schemeClr val="bg1"/>
                </a:solidFill>
                <a:latin typeface="XCharter" panose="02000503000000000000" pitchFamily="50" charset="0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CB92FB8B-0FCC-57EC-CE7D-CEA86E11432F}"/>
                </a:ext>
              </a:extLst>
            </p:cNvPr>
            <p:cNvCxnSpPr>
              <a:cxnSpLocks/>
            </p:cNvCxnSpPr>
            <p:nvPr/>
          </p:nvCxnSpPr>
          <p:spPr>
            <a:xfrm>
              <a:off x="4754722" y="4092462"/>
              <a:ext cx="191012" cy="66317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10D4FFA-1BD2-089A-9A90-27FE8C35916E}"/>
                </a:ext>
              </a:extLst>
            </p:cNvPr>
            <p:cNvSpPr txBox="1"/>
            <p:nvPr/>
          </p:nvSpPr>
          <p:spPr>
            <a:xfrm>
              <a:off x="4106846" y="4985458"/>
              <a:ext cx="729633" cy="387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400">
                  <a:solidFill>
                    <a:schemeClr val="bg1"/>
                  </a:solidFill>
                  <a:latin typeface="XCharter" panose="02000503000000000000" pitchFamily="50" charset="0"/>
                </a:rPr>
                <a:t>Al</a:t>
              </a:r>
              <a:r>
                <a:rPr lang="en-US" sz="1400" baseline="-25000">
                  <a:solidFill>
                    <a:schemeClr val="bg1"/>
                  </a:solidFill>
                  <a:latin typeface="XCharter" panose="02000503000000000000" pitchFamily="50" charset="0"/>
                </a:rPr>
                <a:t>2</a:t>
              </a:r>
              <a:r>
                <a:rPr lang="en-US" sz="1400">
                  <a:solidFill>
                    <a:schemeClr val="bg1"/>
                  </a:solidFill>
                  <a:latin typeface="XCharter" panose="02000503000000000000" pitchFamily="50" charset="0"/>
                </a:rPr>
                <a:t>O</a:t>
              </a:r>
              <a:r>
                <a:rPr lang="en-US" sz="1400" baseline="-25000">
                  <a:solidFill>
                    <a:schemeClr val="bg1"/>
                  </a:solidFill>
                  <a:latin typeface="XCharter" panose="02000503000000000000" pitchFamily="50" charset="0"/>
                </a:rPr>
                <a:t>3</a:t>
              </a:r>
              <a:endParaRPr lang="en-GB" sz="1400">
                <a:solidFill>
                  <a:schemeClr val="bg1"/>
                </a:solidFill>
                <a:latin typeface="XCharter" panose="02000503000000000000" pitchFamily="50" charset="0"/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9C5518B-DD71-8DD5-8BF3-5F16BD687E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82764" y="4930515"/>
              <a:ext cx="156032" cy="163511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D8984E0-3350-D5BA-CD12-6A0F2A18AF41}"/>
                </a:ext>
              </a:extLst>
            </p:cNvPr>
            <p:cNvSpPr txBox="1"/>
            <p:nvPr/>
          </p:nvSpPr>
          <p:spPr>
            <a:xfrm>
              <a:off x="3931679" y="4372799"/>
              <a:ext cx="655146" cy="387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400">
                  <a:solidFill>
                    <a:schemeClr val="bg1"/>
                  </a:solidFill>
                  <a:latin typeface="XCharter" panose="02000503000000000000" pitchFamily="50" charset="0"/>
                </a:rPr>
                <a:t>Y</a:t>
              </a:r>
              <a:r>
                <a:rPr lang="en-US" sz="1400" baseline="-25000">
                  <a:solidFill>
                    <a:schemeClr val="bg1"/>
                  </a:solidFill>
                  <a:latin typeface="XCharter" panose="02000503000000000000" pitchFamily="50" charset="0"/>
                </a:rPr>
                <a:t>2</a:t>
              </a:r>
              <a:r>
                <a:rPr lang="en-US" sz="1400">
                  <a:solidFill>
                    <a:schemeClr val="bg1"/>
                  </a:solidFill>
                  <a:latin typeface="XCharter" panose="02000503000000000000" pitchFamily="50" charset="0"/>
                </a:rPr>
                <a:t>O</a:t>
              </a:r>
              <a:r>
                <a:rPr lang="en-US" sz="1400" baseline="-25000">
                  <a:solidFill>
                    <a:schemeClr val="bg1"/>
                  </a:solidFill>
                  <a:latin typeface="XCharter" panose="02000503000000000000" pitchFamily="50" charset="0"/>
                </a:rPr>
                <a:t>3</a:t>
              </a:r>
              <a:endParaRPr lang="en-GB" sz="1400">
                <a:solidFill>
                  <a:schemeClr val="bg1"/>
                </a:solidFill>
                <a:latin typeface="XCharter" panose="02000503000000000000" pitchFamily="50" charset="0"/>
              </a:endParaRP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73020633-7282-D677-CF40-3E699F2C9877}"/>
                </a:ext>
              </a:extLst>
            </p:cNvPr>
            <p:cNvCxnSpPr>
              <a:cxnSpLocks/>
            </p:cNvCxnSpPr>
            <p:nvPr/>
          </p:nvCxnSpPr>
          <p:spPr>
            <a:xfrm>
              <a:off x="4569615" y="4643742"/>
              <a:ext cx="175454" cy="173624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CF5382E-AA4F-66E7-580E-683BAC106A6D}"/>
                </a:ext>
              </a:extLst>
            </p:cNvPr>
            <p:cNvSpPr txBox="1"/>
            <p:nvPr/>
          </p:nvSpPr>
          <p:spPr>
            <a:xfrm>
              <a:off x="6716635" y="4357585"/>
              <a:ext cx="611839" cy="348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200">
                  <a:solidFill>
                    <a:schemeClr val="bg1"/>
                  </a:solidFill>
                  <a:latin typeface="XCharter" panose="02000503000000000000" pitchFamily="50" charset="0"/>
                </a:rPr>
                <a:t>MgO</a:t>
              </a:r>
              <a:endParaRPr lang="en-GB" sz="1200">
                <a:solidFill>
                  <a:schemeClr val="bg1"/>
                </a:solidFill>
                <a:latin typeface="XCharter" panose="02000503000000000000" pitchFamily="50" charset="0"/>
              </a:endParaRP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90C015DD-8A31-96A9-86B4-E17C8D6BE0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17228" y="4656774"/>
              <a:ext cx="129546" cy="194612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A000F98-E985-201F-16BC-62E0848B7893}"/>
                </a:ext>
              </a:extLst>
            </p:cNvPr>
            <p:cNvSpPr txBox="1"/>
            <p:nvPr/>
          </p:nvSpPr>
          <p:spPr>
            <a:xfrm>
              <a:off x="7158821" y="3661751"/>
              <a:ext cx="426488" cy="348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200">
                  <a:solidFill>
                    <a:schemeClr val="bg1"/>
                  </a:solidFill>
                  <a:latin typeface="XCharter" panose="02000503000000000000" pitchFamily="50" charset="0"/>
                </a:rPr>
                <a:t>Ag</a:t>
              </a:r>
              <a:endParaRPr lang="en-GB" sz="1200">
                <a:solidFill>
                  <a:schemeClr val="bg1"/>
                </a:solidFill>
                <a:latin typeface="XCharter" panose="02000503000000000000" pitchFamily="50" charset="0"/>
              </a:endParaRP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6E38B937-11ED-9BC5-90E5-1C36499124B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107081" y="3568756"/>
              <a:ext cx="106029" cy="187248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298C152-86BD-C322-1B4F-E0773DD496E3}"/>
                </a:ext>
              </a:extLst>
            </p:cNvPr>
            <p:cNvSpPr txBox="1"/>
            <p:nvPr/>
          </p:nvSpPr>
          <p:spPr>
            <a:xfrm>
              <a:off x="4092890" y="3798625"/>
              <a:ext cx="2941388" cy="890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>
                  <a:solidFill>
                    <a:srgbClr val="FFFF00"/>
                  </a:solidFill>
                  <a:latin typeface="+mj-lt"/>
                </a:rPr>
                <a:t>Mixed </a:t>
              </a:r>
              <a:br>
                <a:rPr lang="en-US" sz="2000" b="1">
                  <a:solidFill>
                    <a:srgbClr val="FFFF00"/>
                  </a:solidFill>
                  <a:latin typeface="+mj-lt"/>
                </a:rPr>
              </a:br>
              <a:r>
                <a:rPr lang="en-US" sz="2000" b="1">
                  <a:solidFill>
                    <a:srgbClr val="FFFF00"/>
                  </a:solidFill>
                  <a:latin typeface="+mj-lt"/>
                </a:rPr>
                <a:t>crack./</a:t>
              </a:r>
              <a:r>
                <a:rPr lang="en-US" sz="2000" b="1" err="1">
                  <a:solidFill>
                    <a:srgbClr val="FFFF00"/>
                  </a:solidFill>
                  <a:latin typeface="+mj-lt"/>
                </a:rPr>
                <a:t>delam</a:t>
              </a:r>
              <a:r>
                <a:rPr lang="en-US" sz="2000" b="1">
                  <a:solidFill>
                    <a:srgbClr val="FFFF00"/>
                  </a:solidFill>
                  <a:latin typeface="+mj-lt"/>
                </a:rPr>
                <a:t>.</a:t>
              </a:r>
              <a:endParaRPr lang="en-GB" sz="2000" b="1">
                <a:solidFill>
                  <a:srgbClr val="FFFF00"/>
                </a:solidFill>
                <a:latin typeface="+mj-lt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6EC0CA4-7385-AB60-FF50-184C15F0BD06}"/>
                </a:ext>
              </a:extLst>
            </p:cNvPr>
            <p:cNvSpPr txBox="1"/>
            <p:nvPr/>
          </p:nvSpPr>
          <p:spPr>
            <a:xfrm>
              <a:off x="3821470" y="3311023"/>
              <a:ext cx="1773242" cy="464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FFFF00"/>
                  </a:solidFill>
                  <a:latin typeface="XCharter" panose="02000503000000000000" pitchFamily="50" charset="0"/>
                </a:rPr>
                <a:t>Slit edge side</a:t>
              </a:r>
              <a:endParaRPr lang="en-GB" b="1">
                <a:solidFill>
                  <a:srgbClr val="FFFF00"/>
                </a:solidFill>
                <a:latin typeface="XCharter" panose="02000503000000000000" pitchFamily="50" charset="0"/>
              </a:endParaRP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C2508684-E8F9-F4BE-38D8-2CF4C45C5EC1}"/>
                </a:ext>
              </a:extLst>
            </p:cNvPr>
            <p:cNvCxnSpPr>
              <a:cxnSpLocks/>
            </p:cNvCxnSpPr>
            <p:nvPr/>
          </p:nvCxnSpPr>
          <p:spPr>
            <a:xfrm>
              <a:off x="5018254" y="5316742"/>
              <a:ext cx="32359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9F0FA1A-19B4-6EA9-4D95-189EE883D1B1}"/>
                </a:ext>
              </a:extLst>
            </p:cNvPr>
            <p:cNvCxnSpPr>
              <a:cxnSpLocks/>
            </p:cNvCxnSpPr>
            <p:nvPr/>
          </p:nvCxnSpPr>
          <p:spPr>
            <a:xfrm>
              <a:off x="2132460" y="5316742"/>
              <a:ext cx="324000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6ADECF2-FA42-BA3F-8D8B-2AFD1B4F0FB9}"/>
              </a:ext>
            </a:extLst>
          </p:cNvPr>
          <p:cNvGrpSpPr/>
          <p:nvPr/>
        </p:nvGrpSpPr>
        <p:grpSpPr>
          <a:xfrm>
            <a:off x="7626433" y="2377420"/>
            <a:ext cx="3864933" cy="1714046"/>
            <a:chOff x="7797520" y="4743844"/>
            <a:chExt cx="3864933" cy="1714046"/>
          </a:xfrm>
        </p:grpSpPr>
        <p:pic>
          <p:nvPicPr>
            <p:cNvPr id="42" name="Picture 41" descr="A close-up of a rock&#10;&#10;AI-generated content may be incorrect.">
              <a:extLst>
                <a:ext uri="{FF2B5EF4-FFF2-40B4-BE49-F238E27FC236}">
                  <a16:creationId xmlns:a16="http://schemas.microsoft.com/office/drawing/2014/main" id="{144F83D7-2C66-0B1C-7A28-4F62C6743F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97520" y="4743844"/>
              <a:ext cx="1872409" cy="1714046"/>
            </a:xfrm>
            <a:prstGeom prst="rect">
              <a:avLst/>
            </a:prstGeom>
          </p:spPr>
        </p:pic>
        <p:pic>
          <p:nvPicPr>
            <p:cNvPr id="43" name="Picture 42" descr="A close-up of a black and white background&#10;&#10;AI-generated content may be incorrect.">
              <a:extLst>
                <a:ext uri="{FF2B5EF4-FFF2-40B4-BE49-F238E27FC236}">
                  <a16:creationId xmlns:a16="http://schemas.microsoft.com/office/drawing/2014/main" id="{044CCD85-D94C-EBB2-F5B1-571F21D96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10550" y="4743844"/>
              <a:ext cx="1951903" cy="1714046"/>
            </a:xfrm>
            <a:prstGeom prst="rect">
              <a:avLst/>
            </a:prstGeom>
          </p:spPr>
        </p:pic>
      </p:grpSp>
      <p:pic>
        <p:nvPicPr>
          <p:cNvPr id="44" name="Picture 43" descr="A collage of images of a layer of sand&#10;&#10;AI-generated content may be incorrect.">
            <a:extLst>
              <a:ext uri="{FF2B5EF4-FFF2-40B4-BE49-F238E27FC236}">
                <a16:creationId xmlns:a16="http://schemas.microsoft.com/office/drawing/2014/main" id="{A8194738-F932-F6FD-DD36-32BCA87452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>
            <a:fillRect/>
          </a:stretch>
        </p:blipFill>
        <p:spPr>
          <a:xfrm>
            <a:off x="7202699" y="502158"/>
            <a:ext cx="4493663" cy="1404451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03FEF1C-ACD4-F026-D928-39BD9E9D865F}"/>
              </a:ext>
            </a:extLst>
          </p:cNvPr>
          <p:cNvSpPr txBox="1"/>
          <p:nvPr/>
        </p:nvSpPr>
        <p:spPr>
          <a:xfrm>
            <a:off x="8353262" y="147206"/>
            <a:ext cx="27381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000000"/>
                </a:solidFill>
                <a:latin typeface="+mj-lt"/>
              </a:rPr>
              <a:t>Cracks at slit edges</a:t>
            </a:r>
            <a:endParaRPr lang="en-GB" sz="1600" b="1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D6B0867-7DA1-155E-9182-A95693CEB8E8}"/>
              </a:ext>
            </a:extLst>
          </p:cNvPr>
          <p:cNvSpPr txBox="1"/>
          <p:nvPr/>
        </p:nvSpPr>
        <p:spPr>
          <a:xfrm>
            <a:off x="7902127" y="1962153"/>
            <a:ext cx="34886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+mj-lt"/>
              </a:rPr>
              <a:t>Stress concentration at crystallites</a:t>
            </a:r>
            <a:endParaRPr lang="en-GB" sz="1600" b="1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64A2574F-FA89-D08E-5FD3-551769CC15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397" y="3175435"/>
            <a:ext cx="3535897" cy="2712292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92A1737B-89BD-26BF-51FB-3664D6E975CD}"/>
              </a:ext>
            </a:extLst>
          </p:cNvPr>
          <p:cNvSpPr txBox="1"/>
          <p:nvPr/>
        </p:nvSpPr>
        <p:spPr>
          <a:xfrm>
            <a:off x="841728" y="5887727"/>
            <a:ext cx="34317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fr-FR" sz="1100" err="1">
                <a:latin typeface="Arial Nova" panose="020B0504020202020204" pitchFamily="34" charset="0"/>
                <a:cs typeface="Calibri" panose="020F0502020204030204" pitchFamily="34" charset="0"/>
              </a:rPr>
              <a:t>Adapted</a:t>
            </a:r>
            <a:r>
              <a:rPr lang="fr-FR" sz="1100">
                <a:latin typeface="Arial Nova" panose="020B0504020202020204" pitchFamily="34" charset="0"/>
                <a:cs typeface="Calibri" panose="020F0502020204030204" pitchFamily="34" charset="0"/>
              </a:rPr>
              <a:t> </a:t>
            </a:r>
            <a:r>
              <a:rPr lang="fr-FR" sz="1100" err="1">
                <a:latin typeface="Arial Nova" panose="020B0504020202020204" pitchFamily="34" charset="0"/>
                <a:cs typeface="Calibri" panose="020F0502020204030204" pitchFamily="34" charset="0"/>
              </a:rPr>
              <a:t>from</a:t>
            </a:r>
            <a:r>
              <a:rPr lang="fr-FR" sz="1100">
                <a:latin typeface="Arial Nova" panose="020B0504020202020204" pitchFamily="34" charset="0"/>
                <a:cs typeface="Calibri" panose="020F0502020204030204" pitchFamily="34" charset="0"/>
              </a:rPr>
              <a:t> P. Gao et al., </a:t>
            </a:r>
            <a:r>
              <a:rPr lang="fr-FR" sz="1100" err="1">
                <a:latin typeface="Arial Nova" panose="020B0504020202020204" pitchFamily="34" charset="0"/>
                <a:cs typeface="Calibri" panose="020F0502020204030204" pitchFamily="34" charset="0"/>
              </a:rPr>
              <a:t>Supercond</a:t>
            </a:r>
            <a:r>
              <a:rPr lang="fr-FR" sz="1100">
                <a:latin typeface="Arial Nova" panose="020B0504020202020204" pitchFamily="34" charset="0"/>
                <a:cs typeface="Calibri" panose="020F0502020204030204" pitchFamily="34" charset="0"/>
              </a:rPr>
              <a:t>. 2023</a:t>
            </a:r>
            <a:endParaRPr kumimoji="0" lang="en-CH" sz="11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Mona Sans Medium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5247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492DB2-256A-BE59-2815-82F25340AF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3839" y="1809835"/>
            <a:ext cx="5292068" cy="3687011"/>
          </a:xfrm>
        </p:spPr>
        <p:txBody>
          <a:bodyPr/>
          <a:lstStyle/>
          <a:p>
            <a:r>
              <a:rPr lang="en-US"/>
              <a:t>12 NI pancakes in 31 T background field</a:t>
            </a:r>
          </a:p>
          <a:p>
            <a:r>
              <a:rPr lang="en-US"/>
              <a:t>Stress from screening current caused plastic deformation</a:t>
            </a:r>
          </a:p>
          <a:p>
            <a:r>
              <a:rPr lang="en-US"/>
              <a:t>Orientation of slit edge appeared to play a role</a:t>
            </a:r>
          </a:p>
          <a:p>
            <a:pPr lvl="1"/>
            <a:r>
              <a:rPr lang="en-US"/>
              <a:t>Result of crystal tilt and non-uniform </a:t>
            </a:r>
            <a:r>
              <a:rPr lang="en-US" err="1"/>
              <a:t>Jc</a:t>
            </a:r>
            <a:r>
              <a:rPr lang="en-US"/>
              <a:t> instead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8629C-8016-1F7D-ECA1-A59C48CA5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Screening Currents – Little Big Coil Program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24D90C-4E2F-B297-8B40-2961A8F77E17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2A90DB-79EA-3771-6826-1A336BCC9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38" y="869617"/>
            <a:ext cx="3523656" cy="7997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177294-B905-1136-0123-EEE9C0366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0642" y="365760"/>
            <a:ext cx="1452521" cy="5242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CF7083A-1018-2F98-BFBE-BEDB7852D1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508" y="869617"/>
            <a:ext cx="3319167" cy="25446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FB346A-EA5B-25C2-3153-62A7FC2D62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9150" y="3414312"/>
            <a:ext cx="3820900" cy="31100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3FD0DDC-20F4-3065-5521-0BE57C0AAD5E}"/>
              </a:ext>
            </a:extLst>
          </p:cNvPr>
          <p:cNvSpPr txBox="1"/>
          <p:nvPr/>
        </p:nvSpPr>
        <p:spPr>
          <a:xfrm>
            <a:off x="9619909" y="6538912"/>
            <a:ext cx="719749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>
                <a:solidFill>
                  <a:srgbClr val="181818"/>
                </a:solidFill>
                <a:latin typeface="Mona Sans"/>
                <a:ea typeface="Calibri" panose="020F0502020204030204" pitchFamily="34" charset="0"/>
                <a:cs typeface="Arial" panose="020B0604020202020204" pitchFamily="34" charset="0"/>
              </a:rPr>
              <a:t>J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Mona Sans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050">
                <a:solidFill>
                  <a:srgbClr val="181818"/>
                </a:solidFill>
                <a:latin typeface="Mona Sans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Mona Sans"/>
                <a:ea typeface="Calibri" panose="020F0502020204030204" pitchFamily="34" charset="0"/>
                <a:cs typeface="Arial" panose="020B0604020202020204" pitchFamily="34" charset="0"/>
              </a:rPr>
              <a:t>ang, 2025</a:t>
            </a:r>
            <a:endParaRPr kumimoji="0" lang="en-GB" sz="105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Mona Sans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8E446DD-6C2C-5CD3-DA3B-502DF06279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4826" y="3202678"/>
            <a:ext cx="1673276" cy="35333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83D7723-7798-987D-DFA8-12CC0753EB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8440" y="4049331"/>
            <a:ext cx="3342865" cy="248958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B679793-B421-EC2B-F1EA-E868BDAD483E}"/>
              </a:ext>
            </a:extLst>
          </p:cNvPr>
          <p:cNvGrpSpPr/>
          <p:nvPr/>
        </p:nvGrpSpPr>
        <p:grpSpPr>
          <a:xfrm>
            <a:off x="5480305" y="972835"/>
            <a:ext cx="2829938" cy="1674000"/>
            <a:chOff x="239213" y="1430190"/>
            <a:chExt cx="3436286" cy="1956662"/>
          </a:xfrm>
        </p:grpSpPr>
        <p:pic>
          <p:nvPicPr>
            <p:cNvPr id="11" name="Picture 2" descr="Schematic drawings of a REBCO magnet and a magnified view of the magnet...  | Download Scientific Diagram">
              <a:extLst>
                <a:ext uri="{FF2B5EF4-FFF2-40B4-BE49-F238E27FC236}">
                  <a16:creationId xmlns:a16="http://schemas.microsoft.com/office/drawing/2014/main" id="{F9B29876-74CE-4728-54A1-20D478390F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213" y="1430190"/>
              <a:ext cx="3436286" cy="1956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CB71839-172B-9837-A475-DAFB288A4AE7}"/>
                </a:ext>
              </a:extLst>
            </p:cNvPr>
            <p:cNvSpPr txBox="1"/>
            <p:nvPr/>
          </p:nvSpPr>
          <p:spPr>
            <a:xfrm>
              <a:off x="2784229" y="3225269"/>
              <a:ext cx="891270" cy="1615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Mona Sans"/>
                  <a:ea typeface="Calibri" panose="020F0502020204030204" pitchFamily="34" charset="0"/>
                  <a:cs typeface="Arial" panose="020B0604020202020204" pitchFamily="34" charset="0"/>
                </a:rPr>
                <a:t>M. Wang, 2019</a:t>
              </a:r>
              <a:endParaRPr kumimoji="0" lang="en-GB" sz="105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Mona Sans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77631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B201FC-8CF9-81F5-400B-1C575044BA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1346" y="1101217"/>
            <a:ext cx="11040495" cy="4655566"/>
          </a:xfrm>
        </p:spPr>
        <p:txBody>
          <a:bodyPr/>
          <a:lstStyle/>
          <a:p>
            <a:r>
              <a:rPr lang="en-US" sz="2400"/>
              <a:t>Non-uniform critical current across width of tape</a:t>
            </a:r>
          </a:p>
          <a:p>
            <a:pPr lvl="1"/>
            <a:r>
              <a:rPr lang="en-US" sz="2000"/>
              <a:t>Use multiple tapes in parallel</a:t>
            </a:r>
            <a:endParaRPr lang="en-US" sz="2400"/>
          </a:p>
          <a:p>
            <a:r>
              <a:rPr lang="en-US" sz="2400"/>
              <a:t>Quench protection</a:t>
            </a:r>
          </a:p>
          <a:p>
            <a:pPr lvl="1"/>
            <a:r>
              <a:rPr lang="en-US" sz="1800"/>
              <a:t>Slow normal zone propagation ~cm/s</a:t>
            </a:r>
          </a:p>
          <a:p>
            <a:pPr lvl="1"/>
            <a:r>
              <a:rPr lang="en-US" sz="1800"/>
              <a:t>Non-insulated vs insulated</a:t>
            </a:r>
          </a:p>
          <a:p>
            <a:r>
              <a:rPr lang="en-US" sz="2400"/>
              <a:t>Low resistance splice method</a:t>
            </a:r>
          </a:p>
          <a:p>
            <a:r>
              <a:rPr lang="en-US" sz="2400"/>
              <a:t>Radiation damage</a:t>
            </a:r>
            <a:endParaRPr lang="en-US" sz="2000"/>
          </a:p>
          <a:p>
            <a:r>
              <a:rPr lang="en-US" sz="2400"/>
              <a:t>Need to match simulation to experiments</a:t>
            </a:r>
          </a:p>
          <a:p>
            <a:pPr lvl="1"/>
            <a:r>
              <a:rPr lang="en-US" sz="1800"/>
              <a:t>Couple electromagnetic and mechanical simulations</a:t>
            </a:r>
          </a:p>
          <a:p>
            <a:pPr lvl="1"/>
            <a:r>
              <a:rPr lang="en-US" sz="1800"/>
              <a:t>Screening currents change inductance</a:t>
            </a:r>
          </a:p>
          <a:p>
            <a:r>
              <a:rPr lang="en-US" sz="2200"/>
              <a:t>Test larger coils</a:t>
            </a:r>
          </a:p>
          <a:p>
            <a:pPr lvl="1"/>
            <a:r>
              <a:rPr lang="en-US" sz="1800"/>
              <a:t>Cooling, powering, quench protection</a:t>
            </a:r>
          </a:p>
          <a:p>
            <a:r>
              <a:rPr lang="en-US" sz="2200"/>
              <a:t>…</a:t>
            </a:r>
          </a:p>
          <a:p>
            <a:pPr marL="0" indent="0">
              <a:buNone/>
            </a:pPr>
            <a:endParaRPr lang="en-US" sz="24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82643C4-129F-03F6-BC02-AB3999548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REBCO – Additional R&amp;D Areas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39A501-3FB5-9524-FF68-C2F5BED8AFD2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5" name="Picture 2" descr="C:\Users\xhu\Google Drive\Data of experiment\Hercules\120m from big spool\B+I.tif">
            <a:extLst>
              <a:ext uri="{FF2B5EF4-FFF2-40B4-BE49-F238E27FC236}">
                <a16:creationId xmlns:a16="http://schemas.microsoft.com/office/drawing/2014/main" id="{BBEE5165-5927-09FE-8BE5-C49CD14916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2" t="1716" r="11941"/>
          <a:stretch/>
        </p:blipFill>
        <p:spPr bwMode="auto">
          <a:xfrm>
            <a:off x="7335635" y="799287"/>
            <a:ext cx="4334390" cy="293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7A7C5F9-9F68-C98C-62DE-82F13CFB1A1E}"/>
              </a:ext>
            </a:extLst>
          </p:cNvPr>
          <p:cNvSpPr/>
          <p:nvPr/>
        </p:nvSpPr>
        <p:spPr>
          <a:xfrm>
            <a:off x="7806359" y="427032"/>
            <a:ext cx="36254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err="1">
                <a:solidFill>
                  <a:srgbClr val="000000"/>
                </a:solidFill>
              </a:rPr>
              <a:t>YateStar</a:t>
            </a:r>
            <a:r>
              <a:rPr lang="en-US" sz="1400">
                <a:solidFill>
                  <a:srgbClr val="000000"/>
                </a:solidFill>
              </a:rPr>
              <a:t> measurement of critical current at 77K of </a:t>
            </a:r>
            <a:r>
              <a:rPr lang="en-US" sz="1400" err="1">
                <a:solidFill>
                  <a:srgbClr val="000000"/>
                </a:solidFill>
              </a:rPr>
              <a:t>SuperPower</a:t>
            </a:r>
            <a:r>
              <a:rPr lang="en-US" sz="1400">
                <a:solidFill>
                  <a:srgbClr val="000000"/>
                </a:solidFill>
              </a:rPr>
              <a:t> tape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3F466B-7FE2-90E1-F65D-B4F83C196C64}"/>
              </a:ext>
            </a:extLst>
          </p:cNvPr>
          <p:cNvSpPr/>
          <p:nvPr/>
        </p:nvSpPr>
        <p:spPr>
          <a:xfrm>
            <a:off x="7415783" y="3121223"/>
            <a:ext cx="13120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>
                <a:solidFill>
                  <a:srgbClr val="000000"/>
                </a:solidFill>
              </a:rPr>
              <a:t>Paul Yu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743A1C-D74F-3AA3-4A06-E2CF8C38A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3221" y="3815388"/>
            <a:ext cx="2759217" cy="267685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232D2CB-C217-7D72-EF33-4BB94A04501F}"/>
              </a:ext>
            </a:extLst>
          </p:cNvPr>
          <p:cNvSpPr txBox="1"/>
          <p:nvPr/>
        </p:nvSpPr>
        <p:spPr>
          <a:xfrm>
            <a:off x="10372205" y="5907747"/>
            <a:ext cx="10596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/>
              <a:t>T. Mulder</a:t>
            </a:r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4095771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C5D3D8-BA39-BE29-6B3A-E05D045BD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460D1B-1EE9-4D09-529B-C560F3BD3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National Lab Accelerator Study Group for a Muon Collider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7C7994-1EDC-79AA-1DD6-B30C51A23D19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992069-8D9F-6F0F-0923-A0A72564F9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427"/>
          <a:stretch>
            <a:fillRect/>
          </a:stretch>
        </p:blipFill>
        <p:spPr>
          <a:xfrm>
            <a:off x="77193" y="1025816"/>
            <a:ext cx="11698113" cy="52637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0A74C7-44BF-25BC-A3F3-202EAF17F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563" y="191750"/>
            <a:ext cx="1310678" cy="125606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3CB842E-AC3D-3E2D-C286-9A0D8FED857C}"/>
              </a:ext>
            </a:extLst>
          </p:cNvPr>
          <p:cNvSpPr/>
          <p:nvPr/>
        </p:nvSpPr>
        <p:spPr>
          <a:xfrm>
            <a:off x="210065" y="1025816"/>
            <a:ext cx="1779373" cy="42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D97578C3-0484-C467-C626-27DC1796BF71}"/>
              </a:ext>
            </a:extLst>
          </p:cNvPr>
          <p:cNvSpPr txBox="1">
            <a:spLocks/>
          </p:cNvSpPr>
          <p:nvPr/>
        </p:nvSpPr>
        <p:spPr>
          <a:xfrm>
            <a:off x="9399181" y="6492240"/>
            <a:ext cx="2427060" cy="3657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chemeClr val="tx2"/>
                </a:solidFill>
              </a:rPr>
              <a:t>Slide credit: D. Stratakis</a:t>
            </a:r>
          </a:p>
        </p:txBody>
      </p:sp>
    </p:spTree>
    <p:extLst>
      <p:ext uri="{BB962C8B-B14F-4D97-AF65-F5344CB8AC3E}">
        <p14:creationId xmlns:p14="http://schemas.microsoft.com/office/powerpoint/2010/main" val="2558254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95A35E64-DEA9-8DF4-A929-DECD66D8080C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365761" y="991518"/>
                <a:ext cx="7324012" cy="4935484"/>
              </a:xfrm>
            </p:spPr>
            <p:txBody>
              <a:bodyPr/>
              <a:lstStyle/>
              <a:p>
                <a:r>
                  <a:rPr lang="en-US" sz="2400" dirty="0"/>
                  <a:t>Leptons - all energy goes into collision</a:t>
                </a:r>
              </a:p>
              <a:p>
                <a:r>
                  <a:rPr lang="en-US" sz="2400" dirty="0"/>
                  <a:t>Synchrotron radiation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dirty="0"/>
                  <a:t> suppressed, allowing for a more compact and circular machine</a:t>
                </a:r>
              </a:p>
              <a:p>
                <a:r>
                  <a:rPr lang="en-US" sz="2400" dirty="0"/>
                  <a:t>Circular machine allows for multiple bunch collisions</a:t>
                </a:r>
              </a:p>
              <a:p>
                <a:r>
                  <a:rPr lang="en-US" sz="2400" dirty="0"/>
                  <a:t>“</a:t>
                </a:r>
                <a:r>
                  <a:rPr lang="en-US" sz="2400" dirty="0" err="1"/>
                  <a:t>beamstrahlung</a:t>
                </a:r>
                <a:r>
                  <a:rPr lang="en-US" sz="2400" dirty="0"/>
                  <a:t>” suppressed – smaller collision energy spread</a:t>
                </a:r>
              </a:p>
              <a:p>
                <a:r>
                  <a:rPr lang="en-US" sz="2400" dirty="0"/>
                  <a:t>S-channel Higgs production is enhanced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~40,000</m:t>
                    </m:r>
                  </m:oMath>
                </a14:m>
                <a:endParaRPr lang="en-US" sz="2400" dirty="0"/>
              </a:p>
              <a:p>
                <a:r>
                  <a:rPr lang="en-US" sz="2400" dirty="0"/>
                  <a:t>Luminosity to power ration improves with energy</a:t>
                </a:r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95A35E64-DEA9-8DF4-A929-DECD66D808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365761" y="991518"/>
                <a:ext cx="7324012" cy="4935484"/>
              </a:xfrm>
              <a:blipFill>
                <a:blip r:embed="rId3"/>
                <a:stretch>
                  <a:fillRect l="-2331" t="-1854" r="-29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C75AFAA6-FAC9-BE48-423C-5F0226992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Muons?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08586-1684-D17A-19BF-D40E62223B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C3F035-0E2A-F0C6-3CB6-6FC38ADC2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9781" y="3604426"/>
            <a:ext cx="4591827" cy="30632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CD89F1-195B-54D5-89AA-7658A1FD95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3125" y="80019"/>
            <a:ext cx="3245017" cy="323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06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3A077-AE10-2B34-947E-C59A12174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35446C4-BDF9-EF8B-0A5C-A34AFF192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Muon Challenges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75F5EC-B126-80C1-959E-6CEC84E47284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6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 Placeholder 1">
                <a:extLst>
                  <a:ext uri="{FF2B5EF4-FFF2-40B4-BE49-F238E27FC236}">
                    <a16:creationId xmlns:a16="http://schemas.microsoft.com/office/drawing/2014/main" id="{BB22CD6B-E10F-67F5-DB81-E8F89B36310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5759" y="1271436"/>
                <a:ext cx="10698847" cy="4655566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800"/>
                  </a:spcAft>
                  <a:buClr>
                    <a:schemeClr val="accent1"/>
                  </a:buClr>
                  <a:buFont typeface="Arial" panose="020B0604020202020204" pitchFamily="34" charset="0"/>
                  <a:buChar char="•"/>
                  <a:tabLst/>
                  <a:defRPr sz="2000" kern="1200" spc="-20" baseline="0">
                    <a:solidFill>
                      <a:srgbClr val="000000"/>
                    </a:solidFill>
                    <a:latin typeface="Helvetica" pitchFamily="2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800"/>
                  </a:spcAft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600" kern="1200" spc="-20" baseline="0">
                    <a:solidFill>
                      <a:srgbClr val="000000"/>
                    </a:solidFill>
                    <a:latin typeface="Helvetica" pitchFamily="2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800"/>
                  </a:spcAft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400" kern="1200" spc="-20" baseline="0">
                    <a:solidFill>
                      <a:srgbClr val="000000"/>
                    </a:solidFill>
                    <a:latin typeface="Helvetica" pitchFamily="2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800"/>
                  </a:spcAft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400" kern="1200" spc="-20" baseline="0">
                    <a:solidFill>
                      <a:srgbClr val="000000"/>
                    </a:solidFill>
                    <a:latin typeface="Helvetica" pitchFamily="2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800"/>
                  </a:spcAft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400" kern="1200" spc="-20" baseline="0">
                    <a:solidFill>
                      <a:srgbClr val="000000"/>
                    </a:solidFill>
                    <a:latin typeface="Helvetica" pitchFamily="2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800" dirty="0"/>
                  <a:t>Muon production</a:t>
                </a:r>
              </a:p>
              <a:p>
                <a:r>
                  <a:rPr lang="en-US" sz="2800" dirty="0"/>
                  <a:t>Produced by proton beam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800" dirty="0"/>
                  <a:t> target</a:t>
                </a:r>
                <a:r>
                  <a:rPr lang="en-US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800" dirty="0"/>
                  <a:t> pion decay</a:t>
                </a:r>
                <a:r>
                  <a:rPr lang="en-US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800" dirty="0"/>
                  <a:t> muons</a:t>
                </a:r>
              </a:p>
              <a:p>
                <a:r>
                  <a:rPr lang="en-US" sz="2800" dirty="0"/>
                  <a:t>Very large longitudinal and transverse emittances must be cooled for collider luminosity</a:t>
                </a:r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:r>
                  <a:rPr lang="en-US" sz="2800" dirty="0"/>
                  <a:t>Muons decay ~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2.2 </m:t>
                    </m:r>
                    <m:r>
                      <m:rPr>
                        <m:sty m:val="p"/>
                      </m:rPr>
                      <a:rPr lang="el-G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μ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sz="2800" dirty="0"/>
                  <a:t> </a:t>
                </a:r>
              </a:p>
              <a:p>
                <a:r>
                  <a:rPr lang="en-US" sz="2800" dirty="0"/>
                  <a:t>Cooling and acceleration must be done quickly</a:t>
                </a:r>
              </a:p>
              <a:p>
                <a:r>
                  <a:rPr lang="en-US" sz="2800" dirty="0"/>
                  <a:t>Electrons from the muon decays deposit significant energy in the accelerator components and physics detector</a:t>
                </a:r>
              </a:p>
              <a:p>
                <a:r>
                  <a:rPr lang="en-US" sz="2800" dirty="0"/>
                  <a:t>Neutrinos from decay can produce ionizing radiation</a:t>
                </a:r>
              </a:p>
            </p:txBody>
          </p:sp>
        </mc:Choice>
        <mc:Fallback>
          <p:sp>
            <p:nvSpPr>
              <p:cNvPr id="5" name="Text Placeholder 1">
                <a:extLst>
                  <a:ext uri="{FF2B5EF4-FFF2-40B4-BE49-F238E27FC236}">
                    <a16:creationId xmlns:a16="http://schemas.microsoft.com/office/drawing/2014/main" id="{BB22CD6B-E10F-67F5-DB81-E8F89B3631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759" y="1271436"/>
                <a:ext cx="10698847" cy="4655566"/>
              </a:xfrm>
              <a:prstGeom prst="rect">
                <a:avLst/>
              </a:prstGeom>
              <a:blipFill>
                <a:blip r:embed="rId2"/>
                <a:stretch>
                  <a:fillRect l="-1994" t="-2359" b="-115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3706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47A60-80DC-7A35-85FB-5142FE7D0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166C94-6511-B842-911B-E570F5696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Muon Collider Overview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16AF96-4DBD-E0CF-809D-1AD782591238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5407F6-54FD-0BB0-7A64-830564348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408" y="3226006"/>
            <a:ext cx="10895370" cy="17703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391EF08-C919-534B-27A0-AD9DB18A08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08" y="1303313"/>
            <a:ext cx="6437483" cy="146541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15B5108-B190-90C5-6A65-9772F75E46F4}"/>
              </a:ext>
            </a:extLst>
          </p:cNvPr>
          <p:cNvSpPr txBox="1"/>
          <p:nvPr/>
        </p:nvSpPr>
        <p:spPr>
          <a:xfrm>
            <a:off x="7666754" y="2653116"/>
            <a:ext cx="4121000" cy="769441"/>
          </a:xfrm>
          <a:prstGeom prst="rect">
            <a:avLst/>
          </a:prstGeom>
          <a:noFill/>
        </p:spPr>
        <p:txBody>
          <a:bodyPr wrap="non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MuCol Consolidated Parameters Report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7438869-87ED-F656-B4B7-ACCC8B8683B3}"/>
              </a:ext>
            </a:extLst>
          </p:cNvPr>
          <p:cNvGrpSpPr/>
          <p:nvPr/>
        </p:nvGrpSpPr>
        <p:grpSpPr>
          <a:xfrm>
            <a:off x="7793665" y="179272"/>
            <a:ext cx="3904734" cy="2715207"/>
            <a:chOff x="125673" y="891805"/>
            <a:chExt cx="5459581" cy="391112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58CB419-A972-0AF2-935E-90F43F0C4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5673" y="891805"/>
              <a:ext cx="5459581" cy="3911125"/>
            </a:xfrm>
            <a:prstGeom prst="rect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36E4035-5969-3206-F2C4-8F4F4CF44513}"/>
                </a:ext>
              </a:extLst>
            </p:cNvPr>
            <p:cNvSpPr/>
            <p:nvPr/>
          </p:nvSpPr>
          <p:spPr>
            <a:xfrm>
              <a:off x="221417" y="1202499"/>
              <a:ext cx="5215586" cy="235776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069AC10-440C-7E9D-231D-34EF89001809}"/>
                </a:ext>
              </a:extLst>
            </p:cNvPr>
            <p:cNvSpPr/>
            <p:nvPr/>
          </p:nvSpPr>
          <p:spPr>
            <a:xfrm>
              <a:off x="247670" y="1631081"/>
              <a:ext cx="5215586" cy="235776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4E4DD837-3C29-3B20-A825-6C654C116680}"/>
              </a:ext>
            </a:extLst>
          </p:cNvPr>
          <p:cNvSpPr txBox="1">
            <a:spLocks/>
          </p:cNvSpPr>
          <p:nvPr/>
        </p:nvSpPr>
        <p:spPr>
          <a:xfrm>
            <a:off x="1105882" y="968527"/>
            <a:ext cx="5326801" cy="3103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Muon Accelerator Program (MAP) (2011-2016)</a:t>
            </a:r>
          </a:p>
        </p:txBody>
      </p:sp>
      <p:sp>
        <p:nvSpPr>
          <p:cNvPr id="24" name="Text Placeholder 1">
            <a:extLst>
              <a:ext uri="{FF2B5EF4-FFF2-40B4-BE49-F238E27FC236}">
                <a16:creationId xmlns:a16="http://schemas.microsoft.com/office/drawing/2014/main" id="{FCDFBB14-A60B-42E6-4BD1-56F161C1FE70}"/>
              </a:ext>
            </a:extLst>
          </p:cNvPr>
          <p:cNvSpPr txBox="1">
            <a:spLocks/>
          </p:cNvSpPr>
          <p:nvPr/>
        </p:nvSpPr>
        <p:spPr>
          <a:xfrm>
            <a:off x="1642769" y="3100250"/>
            <a:ext cx="802717" cy="3935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IMCC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19B6A1-36D5-8C15-C22E-243068CE1F15}"/>
              </a:ext>
            </a:extLst>
          </p:cNvPr>
          <p:cNvSpPr txBox="1"/>
          <p:nvPr/>
        </p:nvSpPr>
        <p:spPr>
          <a:xfrm>
            <a:off x="6848859" y="5022502"/>
            <a:ext cx="2941779" cy="984885"/>
          </a:xfrm>
          <a:prstGeom prst="rect">
            <a:avLst/>
          </a:prstGeom>
          <a:noFill/>
        </p:spPr>
        <p:txBody>
          <a:bodyPr wrap="squar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LINAC and 2 RLAs accelerate to 62.5 GeV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0B46F8-8F89-791B-D7D1-1A702967E864}"/>
              </a:ext>
            </a:extLst>
          </p:cNvPr>
          <p:cNvCxnSpPr/>
          <p:nvPr/>
        </p:nvCxnSpPr>
        <p:spPr>
          <a:xfrm flipV="1">
            <a:off x="8463516" y="4742121"/>
            <a:ext cx="180754" cy="552893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20B01A6-AE42-8A07-80BF-D8EF720AD570}"/>
              </a:ext>
            </a:extLst>
          </p:cNvPr>
          <p:cNvSpPr txBox="1"/>
          <p:nvPr/>
        </p:nvSpPr>
        <p:spPr>
          <a:xfrm>
            <a:off x="8340748" y="5521146"/>
            <a:ext cx="2568043" cy="1200329"/>
          </a:xfrm>
          <a:prstGeom prst="rect">
            <a:avLst/>
          </a:prstGeom>
          <a:noFill/>
        </p:spPr>
        <p:txBody>
          <a:bodyPr wrap="squar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Rapid Cycling Synchrotrons accelerate to 5 TeV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F41168D-C2FA-B80F-02C3-BF60B07213B0}"/>
              </a:ext>
            </a:extLst>
          </p:cNvPr>
          <p:cNvCxnSpPr>
            <a:cxnSpLocks/>
          </p:cNvCxnSpPr>
          <p:nvPr/>
        </p:nvCxnSpPr>
        <p:spPr>
          <a:xfrm flipH="1" flipV="1">
            <a:off x="9624769" y="4770942"/>
            <a:ext cx="165869" cy="939132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D985301-2ED2-6B92-3F95-967350F1809F}"/>
              </a:ext>
            </a:extLst>
          </p:cNvPr>
          <p:cNvSpPr txBox="1"/>
          <p:nvPr/>
        </p:nvSpPr>
        <p:spPr>
          <a:xfrm>
            <a:off x="9664501" y="4996386"/>
            <a:ext cx="2568043" cy="1200329"/>
          </a:xfrm>
          <a:prstGeom prst="rect">
            <a:avLst/>
          </a:prstGeom>
          <a:noFill/>
        </p:spPr>
        <p:txBody>
          <a:bodyPr wrap="squar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Collider Ring for counter propagating muons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8FEC347-CD7C-13C0-A805-D5021C076BAF}"/>
              </a:ext>
            </a:extLst>
          </p:cNvPr>
          <p:cNvCxnSpPr>
            <a:cxnSpLocks/>
          </p:cNvCxnSpPr>
          <p:nvPr/>
        </p:nvCxnSpPr>
        <p:spPr>
          <a:xfrm flipH="1" flipV="1">
            <a:off x="10771137" y="4691416"/>
            <a:ext cx="47277" cy="58497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A5AB556B-747F-0116-1FF8-54911A91988D}"/>
              </a:ext>
            </a:extLst>
          </p:cNvPr>
          <p:cNvSpPr txBox="1"/>
          <p:nvPr/>
        </p:nvSpPr>
        <p:spPr>
          <a:xfrm>
            <a:off x="-71201" y="4954522"/>
            <a:ext cx="2941779" cy="1200329"/>
          </a:xfrm>
          <a:prstGeom prst="rect">
            <a:avLst/>
          </a:prstGeom>
          <a:noFill/>
        </p:spPr>
        <p:txBody>
          <a:bodyPr wrap="squar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MW-scale proton driver to deliver short and intense bunches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F688103-EBBC-0CD6-DBE9-B0306690846D}"/>
              </a:ext>
            </a:extLst>
          </p:cNvPr>
          <p:cNvCxnSpPr>
            <a:cxnSpLocks/>
          </p:cNvCxnSpPr>
          <p:nvPr/>
        </p:nvCxnSpPr>
        <p:spPr>
          <a:xfrm flipV="1">
            <a:off x="1636653" y="4815206"/>
            <a:ext cx="96492" cy="35476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5D89D7F-912B-1156-0F52-EB663403693D}"/>
              </a:ext>
            </a:extLst>
          </p:cNvPr>
          <p:cNvSpPr txBox="1"/>
          <p:nvPr/>
        </p:nvSpPr>
        <p:spPr>
          <a:xfrm>
            <a:off x="1552391" y="5514944"/>
            <a:ext cx="2941779" cy="984885"/>
          </a:xfrm>
          <a:prstGeom prst="rect">
            <a:avLst/>
          </a:prstGeom>
          <a:noFill/>
        </p:spPr>
        <p:txBody>
          <a:bodyPr wrap="squar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High power muon production target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70C0E07-F34C-67F7-5C72-F2C43C20CFDC}"/>
              </a:ext>
            </a:extLst>
          </p:cNvPr>
          <p:cNvCxnSpPr>
            <a:cxnSpLocks/>
          </p:cNvCxnSpPr>
          <p:nvPr/>
        </p:nvCxnSpPr>
        <p:spPr>
          <a:xfrm flipH="1" flipV="1">
            <a:off x="3017166" y="4518837"/>
            <a:ext cx="96491" cy="1191237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83A7B0B3-0DED-C4D9-49F9-9D2824B8A295}"/>
              </a:ext>
            </a:extLst>
          </p:cNvPr>
          <p:cNvSpPr txBox="1"/>
          <p:nvPr/>
        </p:nvSpPr>
        <p:spPr>
          <a:xfrm>
            <a:off x="2870578" y="5114455"/>
            <a:ext cx="2798126" cy="769441"/>
          </a:xfrm>
          <a:prstGeom prst="rect">
            <a:avLst/>
          </a:prstGeom>
          <a:noFill/>
        </p:spPr>
        <p:txBody>
          <a:bodyPr wrap="squar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200 MeV bunches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A7F07D8-ADB0-1A4F-C5C5-6B13EC6258A7}"/>
              </a:ext>
            </a:extLst>
          </p:cNvPr>
          <p:cNvCxnSpPr>
            <a:cxnSpLocks/>
          </p:cNvCxnSpPr>
          <p:nvPr/>
        </p:nvCxnSpPr>
        <p:spPr>
          <a:xfrm flipH="1" flipV="1">
            <a:off x="4437410" y="4473329"/>
            <a:ext cx="26353" cy="803057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FB9C01BA-D622-6FDD-ED76-CDBAFFBDD93A}"/>
              </a:ext>
            </a:extLst>
          </p:cNvPr>
          <p:cNvSpPr txBox="1"/>
          <p:nvPr/>
        </p:nvSpPr>
        <p:spPr>
          <a:xfrm>
            <a:off x="4696937" y="5436960"/>
            <a:ext cx="2798126" cy="984885"/>
          </a:xfrm>
          <a:prstGeom prst="rect">
            <a:avLst/>
          </a:prstGeom>
          <a:noFill/>
        </p:spPr>
        <p:txBody>
          <a:bodyPr wrap="squar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Ionization cooling to reduce 6D emittance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0FF1132-00C7-FF59-61B6-292DFA4E51D3}"/>
              </a:ext>
            </a:extLst>
          </p:cNvPr>
          <p:cNvCxnSpPr>
            <a:cxnSpLocks/>
          </p:cNvCxnSpPr>
          <p:nvPr/>
        </p:nvCxnSpPr>
        <p:spPr>
          <a:xfrm flipH="1" flipV="1">
            <a:off x="6232428" y="4770942"/>
            <a:ext cx="26353" cy="803057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9467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72C96A-DA9B-C3D9-A1CE-9A536036ED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7213" y="3020294"/>
            <a:ext cx="6837181" cy="3137054"/>
          </a:xfrm>
        </p:spPr>
        <p:txBody>
          <a:bodyPr/>
          <a:lstStyle/>
          <a:p>
            <a:r>
              <a:rPr lang="en-US" sz="2400" dirty="0"/>
              <a:t>&gt;2 MW at 5-10 Hz, pulse length ~2 ns</a:t>
            </a:r>
          </a:p>
          <a:p>
            <a:r>
              <a:rPr lang="en-US" sz="2400" dirty="0"/>
              <a:t>5-20 GeV to maximize pion yield</a:t>
            </a:r>
          </a:p>
          <a:p>
            <a:r>
              <a:rPr lang="en-US" sz="2400" dirty="0"/>
              <a:t>Multi MW proton sources exist (PIP-II, SNS, ESS)</a:t>
            </a:r>
          </a:p>
          <a:p>
            <a:pPr lvl="1"/>
            <a:r>
              <a:rPr lang="en-US" sz="1800" dirty="0"/>
              <a:t>R&amp;D needed to modify for the </a:t>
            </a:r>
            <a:r>
              <a:rPr lang="en-US" sz="1800" dirty="0" err="1"/>
              <a:t>MuC</a:t>
            </a:r>
            <a:endParaRPr lang="en-US" sz="1800" dirty="0"/>
          </a:p>
          <a:p>
            <a:r>
              <a:rPr lang="en-US" sz="2400" dirty="0"/>
              <a:t>Requires beam manipulations that need to be experimentally verified</a:t>
            </a:r>
          </a:p>
          <a:p>
            <a:r>
              <a:rPr lang="en-US" sz="2400" dirty="0"/>
              <a:t>Relevant R&amp;D ongoing at ORNL and IOTA at Fermilab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102585-CDB6-E23B-293A-17556762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Proton Driver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EDE907-5394-E206-3633-915C874ACEB7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A59098-DECC-8E42-A6BD-52858E76B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1508" y="20811"/>
            <a:ext cx="6608542" cy="10738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E3818A-F550-D218-AEC6-1B5D03F99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214" y="1094628"/>
            <a:ext cx="6289503" cy="18148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99CD4F-68B5-1D68-5B96-A37905400F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785" y="1536827"/>
            <a:ext cx="4687196" cy="22772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5947CF-8B04-4232-51EF-28F023E213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6984" y="3935207"/>
            <a:ext cx="4229997" cy="277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F0BF9F-B427-1ECE-DA2D-8926AD56DE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759" y="1249402"/>
            <a:ext cx="11057977" cy="4655566"/>
          </a:xfrm>
        </p:spPr>
        <p:txBody>
          <a:bodyPr/>
          <a:lstStyle/>
          <a:p>
            <a:r>
              <a:rPr lang="en-US" sz="2400" dirty="0"/>
              <a:t>Energy deposition on target beyond current operating targets</a:t>
            </a:r>
          </a:p>
          <a:p>
            <a:r>
              <a:rPr lang="en-US" sz="2400" dirty="0"/>
              <a:t>High pion/ muon yield and high thermal stress tolerance align with high power target goals for future neutrino facilities</a:t>
            </a:r>
          </a:p>
          <a:p>
            <a:r>
              <a:rPr lang="en-US" sz="2400" dirty="0"/>
              <a:t>Graphite looks promising but R&amp;D needed</a:t>
            </a:r>
          </a:p>
          <a:p>
            <a:r>
              <a:rPr lang="en-US" sz="2400" dirty="0"/>
              <a:t>Considering alternatives</a:t>
            </a:r>
          </a:p>
          <a:p>
            <a:pPr lvl="1"/>
            <a:r>
              <a:rPr lang="en-US" sz="1800" dirty="0"/>
              <a:t>Fluidized tungsten</a:t>
            </a:r>
          </a:p>
          <a:p>
            <a:pPr lvl="1"/>
            <a:r>
              <a:rPr lang="en-US" sz="1800" dirty="0"/>
              <a:t>Liquid Pb</a:t>
            </a:r>
          </a:p>
          <a:p>
            <a:r>
              <a:rPr lang="en-US" sz="2400" dirty="0"/>
              <a:t>Target enclosed in multi-T SC solenoid</a:t>
            </a:r>
          </a:p>
          <a:p>
            <a:r>
              <a:rPr lang="en-US" sz="2400" dirty="0"/>
              <a:t>Spent proton beam line maturing</a:t>
            </a:r>
          </a:p>
          <a:p>
            <a:pPr lvl="1"/>
            <a:r>
              <a:rPr lang="en-US" sz="1800" dirty="0"/>
              <a:t>Sufficient magnet shielding </a:t>
            </a:r>
          </a:p>
          <a:p>
            <a:pPr lvl="1"/>
            <a:r>
              <a:rPr lang="en-US" sz="1800" dirty="0"/>
              <a:t>Need to determine DPA limit on HTS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4C4A170-DCFC-B1DC-D454-7113CA6C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</a:t>
            </a:r>
            <a:r>
              <a:rPr lang="en-US" dirty="0">
                <a:highlight>
                  <a:srgbClr val="FFFF00"/>
                </a:highlight>
              </a:rPr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EF7DA6-FF36-9543-DAF9-D3E232E9EB09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DFC85A-C08D-29F3-359C-075A211095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959"/>
          <a:stretch>
            <a:fillRect/>
          </a:stretch>
        </p:blipFill>
        <p:spPr>
          <a:xfrm>
            <a:off x="6455366" y="20811"/>
            <a:ext cx="5374683" cy="11190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88FB8E-A261-A81B-64B7-A36B1BB70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6573" y="2504040"/>
            <a:ext cx="4248327" cy="21681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03B1A96-477E-07AA-9777-A41E6ED4B4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223" y="4871558"/>
            <a:ext cx="6728713" cy="184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289568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 Slides">
  <a:themeElements>
    <a:clrScheme name="Fermilab Palette">
      <a:dk1>
        <a:srgbClr val="343A40"/>
      </a:dk1>
      <a:lt1>
        <a:srgbClr val="FFFFFF"/>
      </a:lt1>
      <a:dk2>
        <a:srgbClr val="002855"/>
      </a:dk2>
      <a:lt2>
        <a:srgbClr val="EAEBEA"/>
      </a:lt2>
      <a:accent1>
        <a:srgbClr val="004C97"/>
      </a:accent1>
      <a:accent2>
        <a:srgbClr val="2B8282"/>
      </a:accent2>
      <a:accent3>
        <a:srgbClr val="33B9B5"/>
      </a:accent3>
      <a:accent4>
        <a:srgbClr val="CB6015"/>
      </a:accent4>
      <a:accent5>
        <a:srgbClr val="F68D2E"/>
      </a:accent5>
      <a:accent6>
        <a:srgbClr val="AF272F"/>
      </a:accent6>
      <a:hlink>
        <a:srgbClr val="004C97"/>
      </a:hlink>
      <a:folHlink>
        <a:srgbClr val="004C9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chemeClr val="accent1"/>
        </a:solidFill>
      </a:spPr>
      <a:bodyPr wrap="square" lIns="365760" tIns="274320" rIns="365760" bIns="274320" rtlCol="0">
        <a:spAutoFit/>
      </a:bodyPr>
      <a:lstStyle>
        <a:defPPr algn="ctr">
          <a:spcAft>
            <a:spcPts val="800"/>
          </a:spcAft>
          <a:defRPr sz="1900" b="1" dirty="0" smtClean="0">
            <a:solidFill>
              <a:schemeClr val="bg1"/>
            </a:solidFill>
            <a:latin typeface="Helvetica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NAL-Slide-Deck-Tempate_4.2025_Dark" id="{C0AE885A-2AD3-E147-B57C-876CA9EFF6F7}" vid="{0F720FC8-21CA-B844-BFFB-3EAAA8EFEFD8}"/>
    </a:ext>
  </a:extLst>
</a:theme>
</file>

<file path=ppt/theme/theme2.xml><?xml version="1.0" encoding="utf-8"?>
<a:theme xmlns:a="http://schemas.openxmlformats.org/drawingml/2006/main" name="Section Title and Agenda Slides">
  <a:themeElements>
    <a:clrScheme name="Fermilab Palette">
      <a:dk1>
        <a:srgbClr val="343A40"/>
      </a:dk1>
      <a:lt1>
        <a:srgbClr val="FFFFFF"/>
      </a:lt1>
      <a:dk2>
        <a:srgbClr val="002855"/>
      </a:dk2>
      <a:lt2>
        <a:srgbClr val="EAEBEA"/>
      </a:lt2>
      <a:accent1>
        <a:srgbClr val="004C97"/>
      </a:accent1>
      <a:accent2>
        <a:srgbClr val="2B8282"/>
      </a:accent2>
      <a:accent3>
        <a:srgbClr val="33B9B5"/>
      </a:accent3>
      <a:accent4>
        <a:srgbClr val="CB6015"/>
      </a:accent4>
      <a:accent5>
        <a:srgbClr val="F68D2E"/>
      </a:accent5>
      <a:accent6>
        <a:srgbClr val="AF272F"/>
      </a:accent6>
      <a:hlink>
        <a:srgbClr val="004C97"/>
      </a:hlink>
      <a:folHlink>
        <a:srgbClr val="004C9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chemeClr val="accent1"/>
        </a:solidFill>
      </a:spPr>
      <a:bodyPr wrap="square" lIns="365760" tIns="274320" rIns="365760" bIns="274320" rtlCol="0">
        <a:spAutoFit/>
      </a:bodyPr>
      <a:lstStyle>
        <a:defPPr algn="ctr">
          <a:spcAft>
            <a:spcPts val="800"/>
          </a:spcAft>
          <a:defRPr sz="1900" b="1" dirty="0" smtClean="0">
            <a:solidFill>
              <a:schemeClr val="bg1"/>
            </a:solidFill>
            <a:latin typeface="Helvetica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NAL-Slide-Deck-Tempate_4.2025_Dark" id="{C0AE885A-2AD3-E147-B57C-876CA9EFF6F7}" vid="{0CB507E2-123A-5146-B1A3-0166229520E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Custom 10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Angles">
    <a:majorFont>
      <a:latin typeface="Franklin Gothic Medium"/>
      <a:ea typeface=""/>
      <a:cs typeface=""/>
      <a:font script="Jpan" typeface="HG創英角ｺﾞｼｯｸUB"/>
      <a:font script="Hang" typeface="돋움"/>
      <a:font script="Hans" typeface="微软雅黑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Franklin Gothic Book"/>
      <a:ea typeface=""/>
      <a:cs typeface=""/>
      <a:font script="Jpan" typeface="ＭＳ Ｐゴシック"/>
      <a:font script="Hang" typeface="맑은 고딕"/>
      <a:font script="Hans" typeface="华文隶书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FNAL-Slide-Deck-Tempate_10.2025_Dark</Template>
  <TotalTime>14203</TotalTime>
  <Words>2362</Words>
  <Application>Microsoft Office PowerPoint</Application>
  <PresentationFormat>Widescreen</PresentationFormat>
  <Paragraphs>383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50" baseType="lpstr">
      <vt:lpstr>Aptos</vt:lpstr>
      <vt:lpstr>Arial</vt:lpstr>
      <vt:lpstr>Arial Narrow</vt:lpstr>
      <vt:lpstr>Arial Nova</vt:lpstr>
      <vt:lpstr>Calibri</vt:lpstr>
      <vt:lpstr>Cambria Math</vt:lpstr>
      <vt:lpstr>Franklin Gothic Book</vt:lpstr>
      <vt:lpstr>Helvetica</vt:lpstr>
      <vt:lpstr>Mona Sans</vt:lpstr>
      <vt:lpstr>Mona Sans Bold</vt:lpstr>
      <vt:lpstr>Mona Sans Medium</vt:lpstr>
      <vt:lpstr>Montserrat</vt:lpstr>
      <vt:lpstr>Wingdings</vt:lpstr>
      <vt:lpstr>XCharter</vt:lpstr>
      <vt:lpstr>Content Slides</vt:lpstr>
      <vt:lpstr>Section Title and Agenda Slides</vt:lpstr>
      <vt:lpstr>The Global Effort Towards at 10 TeV Muon Collider</vt:lpstr>
      <vt:lpstr>The 10 TeV pCM Recommendation</vt:lpstr>
      <vt:lpstr>IMCC and USMCC</vt:lpstr>
      <vt:lpstr>National Lab Accelerator Study Group for a Muon Collider</vt:lpstr>
      <vt:lpstr>Why Muons?</vt:lpstr>
      <vt:lpstr>Muon Challenges</vt:lpstr>
      <vt:lpstr>Muon Collider Overview</vt:lpstr>
      <vt:lpstr>Proton Driver</vt:lpstr>
      <vt:lpstr>Target  </vt:lpstr>
      <vt:lpstr>Target &amp; Front End Solenoids</vt:lpstr>
      <vt:lpstr>Target &amp; Front End Solenoids</vt:lpstr>
      <vt:lpstr>Cooling</vt:lpstr>
      <vt:lpstr>Initial Cooling</vt:lpstr>
      <vt:lpstr>6D Cooling Schemes Considered</vt:lpstr>
      <vt:lpstr>6D Cooling</vt:lpstr>
      <vt:lpstr>6D Cooling Solenoids</vt:lpstr>
      <vt:lpstr>Final Cooling</vt:lpstr>
      <vt:lpstr>Beyond State-of-the-Art</vt:lpstr>
      <vt:lpstr>RF</vt:lpstr>
      <vt:lpstr>NC RF Challenges and R&amp;D</vt:lpstr>
      <vt:lpstr>SRF Challenges and R&amp;D</vt:lpstr>
      <vt:lpstr>SRF Technology</vt:lpstr>
      <vt:lpstr>Acceleration</vt:lpstr>
      <vt:lpstr>Collider Ring</vt:lpstr>
      <vt:lpstr>Muon Cooling Demonstrator</vt:lpstr>
      <vt:lpstr>Looking Forward</vt:lpstr>
      <vt:lpstr>PowerPoint Presentation</vt:lpstr>
      <vt:lpstr>PowerPoint Presentation</vt:lpstr>
      <vt:lpstr>REBCO-Structure</vt:lpstr>
      <vt:lpstr>REBCO- Fabrication and Winding</vt:lpstr>
      <vt:lpstr>REBCO-Mechanical Limits</vt:lpstr>
      <vt:lpstr>REBCO-Mechanical Limits</vt:lpstr>
      <vt:lpstr>Screening Currents – Little Big Coil Program</vt:lpstr>
      <vt:lpstr>REBCO – Additional R&amp;D Areas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Karie Badgley</dc:creator>
  <cp:lastModifiedBy>Karie Badgley</cp:lastModifiedBy>
  <cp:revision>3</cp:revision>
  <dcterms:created xsi:type="dcterms:W3CDTF">2026-07-08T09:21:45Z</dcterms:created>
  <dcterms:modified xsi:type="dcterms:W3CDTF">2026-07-29T15:03:52Z</dcterms:modified>
</cp:coreProperties>
</file>