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98" r:id="rId4"/>
    <p:sldId id="368" r:id="rId5"/>
    <p:sldId id="358" r:id="rId6"/>
    <p:sldId id="347" r:id="rId7"/>
    <p:sldId id="371" r:id="rId8"/>
    <p:sldId id="340" r:id="rId9"/>
    <p:sldId id="348" r:id="rId10"/>
    <p:sldId id="373" r:id="rId11"/>
    <p:sldId id="272" r:id="rId12"/>
    <p:sldId id="351" r:id="rId13"/>
    <p:sldId id="374" r:id="rId14"/>
    <p:sldId id="364" r:id="rId15"/>
    <p:sldId id="354" r:id="rId16"/>
    <p:sldId id="375" r:id="rId17"/>
    <p:sldId id="266" r:id="rId18"/>
    <p:sldId id="367" r:id="rId19"/>
    <p:sldId id="258" r:id="rId20"/>
    <p:sldId id="353" r:id="rId21"/>
    <p:sldId id="352" r:id="rId22"/>
    <p:sldId id="355" r:id="rId23"/>
    <p:sldId id="376" r:id="rId24"/>
    <p:sldId id="345" r:id="rId25"/>
    <p:sldId id="377" r:id="rId26"/>
    <p:sldId id="32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4D79"/>
    <a:srgbClr val="F0EDE9"/>
    <a:srgbClr val="FCFBFB"/>
    <a:srgbClr val="3F3B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0"/>
    <p:restoredTop sz="97714"/>
  </p:normalViewPr>
  <p:slideViewPr>
    <p:cSldViewPr snapToGrid="0">
      <p:cViewPr>
        <p:scale>
          <a:sx n="145" d="100"/>
          <a:sy n="145" d="100"/>
        </p:scale>
        <p:origin x="8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9F697-6122-B140-87B4-79F8BB2E4AB0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BF85-B868-D945-97E6-CC6D15F4D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9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DA43-B3B7-D15D-9F20-EBC85B0BA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DDB01-F2A2-F0AE-08F6-345EB828A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ECA0C4-94F9-AFF2-B5D8-F3FD248BB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33B9C-B8B5-C565-1A0E-72C72DFE5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00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3E8A5-021D-557F-2395-5072D7585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1B31F-EA18-4436-91C6-F4D327C0E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2A8936-5FE3-8F87-2A57-9B851B75B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94E46-799A-33BF-566A-25FE7A268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89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01D34-C802-FE01-1897-938A78AF8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CEB8C8-37D1-B915-4069-CA8BD0E7D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9F6AEA-0F45-0B05-8FD9-C41AC6D1F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3FC1C-23D3-897E-1F98-606C76384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45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2D414-D6B8-EE8B-8B06-2E28B84CB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5916A-1A87-8F67-8511-F2C3F1FAD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4D96D8-0D75-E475-B90C-A78A6BAABC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FBF26-6BED-CFDC-9F9F-12608C742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30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80C5C-57A8-476D-97B9-88F02826E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D6C760-57C7-48A4-B65F-D7F1498D1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274242-316A-A326-CC93-4450556C7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64B1B-FE50-08D4-9FC7-6DA85B911F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9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084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6D288-35BC-2080-2D31-98E1F8596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A7C7FC-8F01-1C40-8360-B467926393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515592-D0FD-2D40-7A76-CCBD9FAEF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32D8B-FE87-BCE8-EBF7-B929EF6959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89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1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20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BDAA7-5A16-0684-A579-22EA3114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71C052-9F45-D56F-977D-C24AF3CB2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EBAEF6-D611-F7E1-6EAD-EE01BF7A3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E8739-DB3C-1283-2F4D-E821B8A0B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34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95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7CA95-DDB6-2DC7-DC51-31F629336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09AEC3-A7D5-3AC3-151E-4C2C00400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630CE-58F3-2E1F-CF28-0613A876B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60F37-ECCC-D143-A989-42A283A17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703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04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227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ICT4 gate: 190, 210 nC</a:t>
            </a:r>
          </a:p>
          <a:p>
            <a:r>
              <a:rPr lang="en-US" dirty="0"/>
              <a:t>XICT gate: 30, 135 </a:t>
            </a:r>
            <a:r>
              <a:rPr lang="en-US" dirty="0" err="1"/>
              <a:t>pC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57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AA3FC-7C56-E960-28CE-435097AE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C14046-6C5C-EB5B-257D-B47D0F99E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05D2E5-6CF8-E811-9475-C1835FC5D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43F15-D535-58C1-1FAE-16205B3CA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14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7E16F-04F6-6398-41F4-3ED208E02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53734B-AE6F-EF1D-6E5F-4E835B036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52F6A-0095-5FD4-E8F7-D5DB071F8D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457A-28FA-8166-6DD2-5A76879104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17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27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3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84D2A-503D-4F79-FA90-EEC9F2B30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367A6D-C9FC-6650-49F0-68CF64B23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0CC338-E03F-1DF0-6183-29E61412A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C87B6-D1EF-DC41-7705-A3752B3BC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11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72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29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BA47E31-79AA-6498-BB50-34DBC4F5E4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8381" y="6088729"/>
            <a:ext cx="2108980" cy="731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BB4A7C-9367-147A-F4E6-9D55ED706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5984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30F12D-B614-7EB2-5E16-F4CD0DB2A5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8"/>
          <a:stretch/>
        </p:blipFill>
        <p:spPr>
          <a:xfrm>
            <a:off x="0" y="-14246"/>
            <a:ext cx="12192000" cy="5999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3105" y="1231176"/>
            <a:ext cx="6669741" cy="2743200"/>
          </a:xfrm>
          <a:solidFill>
            <a:schemeClr val="accent2">
              <a:alpha val="85000"/>
            </a:schemeClr>
          </a:solidFill>
        </p:spPr>
        <p:txBody>
          <a:bodyPr lIns="228600" rIns="182880" bIns="0" anchor="ctr" anchorCtr="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593A0-1381-9E08-C43E-02227E369EC8}"/>
              </a:ext>
            </a:extLst>
          </p:cNvPr>
          <p:cNvSpPr/>
          <p:nvPr userDrawn="1"/>
        </p:nvSpPr>
        <p:spPr>
          <a:xfrm>
            <a:off x="-1695" y="1231176"/>
            <a:ext cx="304800" cy="274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F840A56-6BA9-8FE9-4544-1F2426DC07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2723" y="1231176"/>
            <a:ext cx="5215467" cy="2743200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8069" y="324610"/>
            <a:ext cx="3416048" cy="8945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2100" b="1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MONTH DAY, YEAR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B8C1237-9E9A-A9B9-D997-F971E7E403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F23F5504-504E-35E3-02E6-1E4869CD6A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64C7D51-4165-B55A-4253-6B2637C720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2382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45">
            <a:extLst>
              <a:ext uri="{FF2B5EF4-FFF2-40B4-BE49-F238E27FC236}">
                <a16:creationId xmlns:a16="http://schemas.microsoft.com/office/drawing/2014/main" id="{F0DE6988-954D-993F-40F1-7BB0D8A8E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92382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BBA2D86-84B3-B15A-ACC9-771B8BA77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822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9" name="Text Placeholder 45">
            <a:extLst>
              <a:ext uri="{FF2B5EF4-FFF2-40B4-BE49-F238E27FC236}">
                <a16:creationId xmlns:a16="http://schemas.microsoft.com/office/drawing/2014/main" id="{9F09511A-BF35-DDA5-9473-7AD4769E5B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5822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F84A2-97DD-B454-FC08-EA8AE492B4A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2" y="6275679"/>
            <a:ext cx="3068913" cy="3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0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4 block 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70634C6-3CF5-6F27-C809-D042DA00C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2837" y="2209797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4851" y="2209799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4492F8F-BB13-4522-9262-D3D4E3E358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92837" y="4233041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9A5E982-F2D5-FC63-C9EC-95A25009EE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74851" y="4233041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</p:spTree>
    <p:extLst>
      <p:ext uri="{BB962C8B-B14F-4D97-AF65-F5344CB8AC3E}">
        <p14:creationId xmlns:p14="http://schemas.microsoft.com/office/powerpoint/2010/main" val="361520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3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70634C6-3CF5-6F27-C809-D042DA00C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4948768"/>
            <a:ext cx="3572931" cy="1325033"/>
          </a:xfrm>
          <a:noFill/>
        </p:spPr>
        <p:txBody>
          <a:bodyPr lIns="0" tIns="91440" rIns="45720" bIns="45720">
            <a:normAutofit/>
          </a:bodyPr>
          <a:lstStyle>
            <a:lvl1pPr>
              <a:defRPr sz="1800" baseline="0"/>
            </a:lvl1pPr>
            <a:lvl2pPr>
              <a:defRPr sz="1867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3933" y="4948768"/>
            <a:ext cx="3572927" cy="1325033"/>
          </a:xfrm>
          <a:noFill/>
        </p:spPr>
        <p:txBody>
          <a:bodyPr lIns="0" tIns="91440" rIns="45720" bIns="45720">
            <a:normAutofit/>
          </a:bodyPr>
          <a:lstStyle>
            <a:lvl1pPr>
              <a:defRPr sz="1800" baseline="0"/>
            </a:lvl1pPr>
            <a:lvl2pPr>
              <a:defRPr sz="1867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342F2D-DDFA-2AD9-2E71-9106C80229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12667" y="4948768"/>
            <a:ext cx="3572933" cy="1325033"/>
          </a:xfrm>
          <a:noFill/>
        </p:spPr>
        <p:txBody>
          <a:bodyPr lIns="0" tIns="91440" rIns="45720" bIns="45720">
            <a:normAutofit/>
          </a:bodyPr>
          <a:lstStyle>
            <a:lvl1pPr>
              <a:defRPr sz="1800" baseline="0"/>
            </a:lvl1pPr>
            <a:lvl2pPr>
              <a:defRPr sz="1867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117CC75-B838-68D6-2E0E-876246E59A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" y="2209799"/>
            <a:ext cx="3572933" cy="2738967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44614E93-F67D-FFB0-1593-0C05E96A4FF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03934" y="2209799"/>
            <a:ext cx="3572933" cy="2738967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F202DA5-E559-E016-1658-76A0FFD0A7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12667" y="2209799"/>
            <a:ext cx="3572933" cy="2738967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59A614F-1746-5E7E-6E40-C0C352E3B87C}"/>
              </a:ext>
            </a:extLst>
          </p:cNvPr>
          <p:cNvCxnSpPr/>
          <p:nvPr userDrawn="1"/>
        </p:nvCxnSpPr>
        <p:spPr>
          <a:xfrm>
            <a:off x="4293232" y="2028202"/>
            <a:ext cx="0" cy="4364053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24D771-DA9F-AFF7-8014-770E6875CD71}"/>
              </a:ext>
            </a:extLst>
          </p:cNvPr>
          <p:cNvCxnSpPr/>
          <p:nvPr userDrawn="1"/>
        </p:nvCxnSpPr>
        <p:spPr>
          <a:xfrm>
            <a:off x="8104659" y="2028202"/>
            <a:ext cx="0" cy="4364053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67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DB185A-767C-30D3-5FC4-487AEE46B025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lIns="0" tIns="137160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VIDEO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9493A-47CC-919A-B438-67612BC54B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 in all caps</a:t>
            </a:r>
            <a:br>
              <a:rPr lang="en-US" dirty="0"/>
            </a:br>
            <a:r>
              <a:rPr lang="en-US" dirty="0"/>
              <a:t>preferred as one or two lines</a:t>
            </a:r>
          </a:p>
        </p:txBody>
      </p:sp>
    </p:spTree>
    <p:extLst>
      <p:ext uri="{BB962C8B-B14F-4D97-AF65-F5344CB8AC3E}">
        <p14:creationId xmlns:p14="http://schemas.microsoft.com/office/powerpoint/2010/main" val="150132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Arg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3DEC59-F5CF-CEAA-802E-33C6505C4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802B6-4722-244C-B8A6-46B69A03D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8"/>
          <a:stretch/>
        </p:blipFill>
        <p:spPr>
          <a:xfrm>
            <a:off x="0" y="-14245"/>
            <a:ext cx="12192000" cy="68722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1AD80AF-1545-2888-DC5C-2ACBBB58F56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115020" y="1739899"/>
            <a:ext cx="7961960" cy="3115549"/>
            <a:chOff x="4398" y="-378"/>
            <a:chExt cx="1104" cy="4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6CD385B-D85D-B64D-C7C5-0741D4FDA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-378"/>
              <a:ext cx="1104" cy="432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565DEB9-167C-3795-A7E1-78040F365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8" y="-264"/>
              <a:ext cx="194" cy="168"/>
            </a:xfrm>
            <a:custGeom>
              <a:avLst/>
              <a:gdLst>
                <a:gd name="T0" fmla="*/ 405 w 580"/>
                <a:gd name="T1" fmla="*/ 360 h 502"/>
                <a:gd name="T2" fmla="*/ 441 w 580"/>
                <a:gd name="T3" fmla="*/ 422 h 502"/>
                <a:gd name="T4" fmla="*/ 473 w 580"/>
                <a:gd name="T5" fmla="*/ 478 h 502"/>
                <a:gd name="T6" fmla="*/ 485 w 580"/>
                <a:gd name="T7" fmla="*/ 478 h 502"/>
                <a:gd name="T8" fmla="*/ 518 w 580"/>
                <a:gd name="T9" fmla="*/ 422 h 502"/>
                <a:gd name="T10" fmla="*/ 554 w 580"/>
                <a:gd name="T11" fmla="*/ 360 h 502"/>
                <a:gd name="T12" fmla="*/ 392 w 580"/>
                <a:gd name="T13" fmla="*/ 338 h 502"/>
                <a:gd name="T14" fmla="*/ 186 w 580"/>
                <a:gd name="T15" fmla="*/ 357 h 502"/>
                <a:gd name="T16" fmla="*/ 153 w 580"/>
                <a:gd name="T17" fmla="*/ 415 h 502"/>
                <a:gd name="T18" fmla="*/ 119 w 580"/>
                <a:gd name="T19" fmla="*/ 473 h 502"/>
                <a:gd name="T20" fmla="*/ 471 w 580"/>
                <a:gd name="T21" fmla="*/ 493 h 502"/>
                <a:gd name="T22" fmla="*/ 452 w 580"/>
                <a:gd name="T23" fmla="*/ 461 h 502"/>
                <a:gd name="T24" fmla="*/ 416 w 580"/>
                <a:gd name="T25" fmla="*/ 399 h 502"/>
                <a:gd name="T26" fmla="*/ 387 w 580"/>
                <a:gd name="T27" fmla="*/ 347 h 502"/>
                <a:gd name="T28" fmla="*/ 13 w 580"/>
                <a:gd name="T29" fmla="*/ 338 h 502"/>
                <a:gd name="T30" fmla="*/ 33 w 580"/>
                <a:gd name="T31" fmla="*/ 373 h 502"/>
                <a:gd name="T32" fmla="*/ 71 w 580"/>
                <a:gd name="T33" fmla="*/ 438 h 502"/>
                <a:gd name="T34" fmla="*/ 98 w 580"/>
                <a:gd name="T35" fmla="*/ 485 h 502"/>
                <a:gd name="T36" fmla="*/ 112 w 580"/>
                <a:gd name="T37" fmla="*/ 467 h 502"/>
                <a:gd name="T38" fmla="*/ 148 w 580"/>
                <a:gd name="T39" fmla="*/ 405 h 502"/>
                <a:gd name="T40" fmla="*/ 180 w 580"/>
                <a:gd name="T41" fmla="*/ 349 h 502"/>
                <a:gd name="T42" fmla="*/ 290 w 580"/>
                <a:gd name="T43" fmla="*/ 178 h 502"/>
                <a:gd name="T44" fmla="*/ 270 w 580"/>
                <a:gd name="T45" fmla="*/ 213 h 502"/>
                <a:gd name="T46" fmla="*/ 232 w 580"/>
                <a:gd name="T47" fmla="*/ 278 h 502"/>
                <a:gd name="T48" fmla="*/ 204 w 580"/>
                <a:gd name="T49" fmla="*/ 326 h 502"/>
                <a:gd name="T50" fmla="*/ 370 w 580"/>
                <a:gd name="T51" fmla="*/ 319 h 502"/>
                <a:gd name="T52" fmla="*/ 338 w 580"/>
                <a:gd name="T53" fmla="*/ 262 h 502"/>
                <a:gd name="T54" fmla="*/ 302 w 580"/>
                <a:gd name="T55" fmla="*/ 200 h 502"/>
                <a:gd name="T56" fmla="*/ 384 w 580"/>
                <a:gd name="T57" fmla="*/ 14 h 502"/>
                <a:gd name="T58" fmla="*/ 366 w 580"/>
                <a:gd name="T59" fmla="*/ 47 h 502"/>
                <a:gd name="T60" fmla="*/ 330 w 580"/>
                <a:gd name="T61" fmla="*/ 109 h 502"/>
                <a:gd name="T62" fmla="*/ 300 w 580"/>
                <a:gd name="T63" fmla="*/ 160 h 502"/>
                <a:gd name="T64" fmla="*/ 301 w 580"/>
                <a:gd name="T65" fmla="*/ 178 h 502"/>
                <a:gd name="T66" fmla="*/ 331 w 580"/>
                <a:gd name="T67" fmla="*/ 232 h 502"/>
                <a:gd name="T68" fmla="*/ 369 w 580"/>
                <a:gd name="T69" fmla="*/ 296 h 502"/>
                <a:gd name="T70" fmla="*/ 387 w 580"/>
                <a:gd name="T71" fmla="*/ 329 h 502"/>
                <a:gd name="T72" fmla="*/ 554 w 580"/>
                <a:gd name="T73" fmla="*/ 307 h 502"/>
                <a:gd name="T74" fmla="*/ 510 w 580"/>
                <a:gd name="T75" fmla="*/ 231 h 502"/>
                <a:gd name="T76" fmla="*/ 454 w 580"/>
                <a:gd name="T77" fmla="*/ 135 h 502"/>
                <a:gd name="T78" fmla="*/ 406 w 580"/>
                <a:gd name="T79" fmla="*/ 52 h 502"/>
                <a:gd name="T80" fmla="*/ 384 w 580"/>
                <a:gd name="T81" fmla="*/ 14 h 502"/>
                <a:gd name="T82" fmla="*/ 182 w 580"/>
                <a:gd name="T83" fmla="*/ 36 h 502"/>
                <a:gd name="T84" fmla="*/ 138 w 580"/>
                <a:gd name="T85" fmla="*/ 112 h 502"/>
                <a:gd name="T86" fmla="*/ 83 w 580"/>
                <a:gd name="T87" fmla="*/ 208 h 502"/>
                <a:gd name="T88" fmla="*/ 35 w 580"/>
                <a:gd name="T89" fmla="*/ 291 h 502"/>
                <a:gd name="T90" fmla="*/ 13 w 580"/>
                <a:gd name="T91" fmla="*/ 329 h 502"/>
                <a:gd name="T92" fmla="*/ 203 w 580"/>
                <a:gd name="T93" fmla="*/ 310 h 502"/>
                <a:gd name="T94" fmla="*/ 239 w 580"/>
                <a:gd name="T95" fmla="*/ 249 h 502"/>
                <a:gd name="T96" fmla="*/ 273 w 580"/>
                <a:gd name="T97" fmla="*/ 188 h 502"/>
                <a:gd name="T98" fmla="*/ 283 w 580"/>
                <a:gd name="T99" fmla="*/ 167 h 502"/>
                <a:gd name="T100" fmla="*/ 259 w 580"/>
                <a:gd name="T101" fmla="*/ 124 h 502"/>
                <a:gd name="T102" fmla="*/ 222 w 580"/>
                <a:gd name="T103" fmla="*/ 61 h 502"/>
                <a:gd name="T104" fmla="*/ 196 w 580"/>
                <a:gd name="T105" fmla="*/ 17 h 502"/>
                <a:gd name="T106" fmla="*/ 209 w 580"/>
                <a:gd name="T107" fmla="*/ 20 h 502"/>
                <a:gd name="T108" fmla="*/ 242 w 580"/>
                <a:gd name="T109" fmla="*/ 77 h 502"/>
                <a:gd name="T110" fmla="*/ 277 w 580"/>
                <a:gd name="T111" fmla="*/ 138 h 502"/>
                <a:gd name="T112" fmla="*/ 292 w 580"/>
                <a:gd name="T113" fmla="*/ 157 h 502"/>
                <a:gd name="T114" fmla="*/ 319 w 580"/>
                <a:gd name="T115" fmla="*/ 110 h 502"/>
                <a:gd name="T116" fmla="*/ 356 w 580"/>
                <a:gd name="T117" fmla="*/ 44 h 502"/>
                <a:gd name="T118" fmla="*/ 376 w 580"/>
                <a:gd name="T119" fmla="*/ 9 h 502"/>
                <a:gd name="T120" fmla="*/ 580 w 580"/>
                <a:gd name="T121" fmla="*/ 334 h 502"/>
                <a:gd name="T122" fmla="*/ 192 w 580"/>
                <a:gd name="T123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502">
                  <a:moveTo>
                    <a:pt x="392" y="338"/>
                  </a:moveTo>
                  <a:lnTo>
                    <a:pt x="394" y="342"/>
                  </a:lnTo>
                  <a:lnTo>
                    <a:pt x="399" y="349"/>
                  </a:lnTo>
                  <a:lnTo>
                    <a:pt x="405" y="360"/>
                  </a:lnTo>
                  <a:lnTo>
                    <a:pt x="413" y="373"/>
                  </a:lnTo>
                  <a:lnTo>
                    <a:pt x="421" y="389"/>
                  </a:lnTo>
                  <a:lnTo>
                    <a:pt x="431" y="405"/>
                  </a:lnTo>
                  <a:lnTo>
                    <a:pt x="441" y="422"/>
                  </a:lnTo>
                  <a:lnTo>
                    <a:pt x="450" y="438"/>
                  </a:lnTo>
                  <a:lnTo>
                    <a:pt x="459" y="453"/>
                  </a:lnTo>
                  <a:lnTo>
                    <a:pt x="467" y="467"/>
                  </a:lnTo>
                  <a:lnTo>
                    <a:pt x="473" y="478"/>
                  </a:lnTo>
                  <a:lnTo>
                    <a:pt x="477" y="485"/>
                  </a:lnTo>
                  <a:lnTo>
                    <a:pt x="479" y="488"/>
                  </a:lnTo>
                  <a:lnTo>
                    <a:pt x="481" y="485"/>
                  </a:lnTo>
                  <a:lnTo>
                    <a:pt x="485" y="478"/>
                  </a:lnTo>
                  <a:lnTo>
                    <a:pt x="491" y="467"/>
                  </a:lnTo>
                  <a:lnTo>
                    <a:pt x="500" y="453"/>
                  </a:lnTo>
                  <a:lnTo>
                    <a:pt x="509" y="438"/>
                  </a:lnTo>
                  <a:lnTo>
                    <a:pt x="518" y="422"/>
                  </a:lnTo>
                  <a:lnTo>
                    <a:pt x="528" y="405"/>
                  </a:lnTo>
                  <a:lnTo>
                    <a:pt x="538" y="389"/>
                  </a:lnTo>
                  <a:lnTo>
                    <a:pt x="546" y="373"/>
                  </a:lnTo>
                  <a:lnTo>
                    <a:pt x="554" y="360"/>
                  </a:lnTo>
                  <a:lnTo>
                    <a:pt x="560" y="349"/>
                  </a:lnTo>
                  <a:lnTo>
                    <a:pt x="565" y="342"/>
                  </a:lnTo>
                  <a:lnTo>
                    <a:pt x="567" y="338"/>
                  </a:lnTo>
                  <a:lnTo>
                    <a:pt x="392" y="338"/>
                  </a:lnTo>
                  <a:close/>
                  <a:moveTo>
                    <a:pt x="197" y="338"/>
                  </a:moveTo>
                  <a:lnTo>
                    <a:pt x="196" y="341"/>
                  </a:lnTo>
                  <a:lnTo>
                    <a:pt x="192" y="347"/>
                  </a:lnTo>
                  <a:lnTo>
                    <a:pt x="186" y="357"/>
                  </a:lnTo>
                  <a:lnTo>
                    <a:pt x="179" y="369"/>
                  </a:lnTo>
                  <a:lnTo>
                    <a:pt x="171" y="383"/>
                  </a:lnTo>
                  <a:lnTo>
                    <a:pt x="162" y="399"/>
                  </a:lnTo>
                  <a:lnTo>
                    <a:pt x="153" y="415"/>
                  </a:lnTo>
                  <a:lnTo>
                    <a:pt x="144" y="431"/>
                  </a:lnTo>
                  <a:lnTo>
                    <a:pt x="135" y="446"/>
                  </a:lnTo>
                  <a:lnTo>
                    <a:pt x="126" y="461"/>
                  </a:lnTo>
                  <a:lnTo>
                    <a:pt x="119" y="473"/>
                  </a:lnTo>
                  <a:lnTo>
                    <a:pt x="114" y="483"/>
                  </a:lnTo>
                  <a:lnTo>
                    <a:pt x="110" y="490"/>
                  </a:lnTo>
                  <a:lnTo>
                    <a:pt x="108" y="493"/>
                  </a:lnTo>
                  <a:lnTo>
                    <a:pt x="471" y="493"/>
                  </a:lnTo>
                  <a:lnTo>
                    <a:pt x="469" y="490"/>
                  </a:lnTo>
                  <a:lnTo>
                    <a:pt x="465" y="483"/>
                  </a:lnTo>
                  <a:lnTo>
                    <a:pt x="460" y="473"/>
                  </a:lnTo>
                  <a:lnTo>
                    <a:pt x="452" y="461"/>
                  </a:lnTo>
                  <a:lnTo>
                    <a:pt x="444" y="446"/>
                  </a:lnTo>
                  <a:lnTo>
                    <a:pt x="435" y="431"/>
                  </a:lnTo>
                  <a:lnTo>
                    <a:pt x="426" y="415"/>
                  </a:lnTo>
                  <a:lnTo>
                    <a:pt x="416" y="399"/>
                  </a:lnTo>
                  <a:lnTo>
                    <a:pt x="408" y="383"/>
                  </a:lnTo>
                  <a:lnTo>
                    <a:pt x="399" y="369"/>
                  </a:lnTo>
                  <a:lnTo>
                    <a:pt x="392" y="357"/>
                  </a:lnTo>
                  <a:lnTo>
                    <a:pt x="387" y="347"/>
                  </a:lnTo>
                  <a:lnTo>
                    <a:pt x="383" y="341"/>
                  </a:lnTo>
                  <a:lnTo>
                    <a:pt x="382" y="338"/>
                  </a:lnTo>
                  <a:lnTo>
                    <a:pt x="197" y="338"/>
                  </a:lnTo>
                  <a:close/>
                  <a:moveTo>
                    <a:pt x="13" y="338"/>
                  </a:moveTo>
                  <a:lnTo>
                    <a:pt x="15" y="342"/>
                  </a:lnTo>
                  <a:lnTo>
                    <a:pt x="19" y="349"/>
                  </a:lnTo>
                  <a:lnTo>
                    <a:pt x="25" y="359"/>
                  </a:lnTo>
                  <a:lnTo>
                    <a:pt x="33" y="373"/>
                  </a:lnTo>
                  <a:lnTo>
                    <a:pt x="42" y="388"/>
                  </a:lnTo>
                  <a:lnTo>
                    <a:pt x="51" y="405"/>
                  </a:lnTo>
                  <a:lnTo>
                    <a:pt x="61" y="421"/>
                  </a:lnTo>
                  <a:lnTo>
                    <a:pt x="71" y="438"/>
                  </a:lnTo>
                  <a:lnTo>
                    <a:pt x="80" y="453"/>
                  </a:lnTo>
                  <a:lnTo>
                    <a:pt x="87" y="467"/>
                  </a:lnTo>
                  <a:lnTo>
                    <a:pt x="94" y="478"/>
                  </a:lnTo>
                  <a:lnTo>
                    <a:pt x="98" y="485"/>
                  </a:lnTo>
                  <a:lnTo>
                    <a:pt x="100" y="488"/>
                  </a:lnTo>
                  <a:lnTo>
                    <a:pt x="102" y="485"/>
                  </a:lnTo>
                  <a:lnTo>
                    <a:pt x="106" y="478"/>
                  </a:lnTo>
                  <a:lnTo>
                    <a:pt x="112" y="467"/>
                  </a:lnTo>
                  <a:lnTo>
                    <a:pt x="120" y="453"/>
                  </a:lnTo>
                  <a:lnTo>
                    <a:pt x="129" y="438"/>
                  </a:lnTo>
                  <a:lnTo>
                    <a:pt x="138" y="422"/>
                  </a:lnTo>
                  <a:lnTo>
                    <a:pt x="148" y="405"/>
                  </a:lnTo>
                  <a:lnTo>
                    <a:pt x="157" y="389"/>
                  </a:lnTo>
                  <a:lnTo>
                    <a:pt x="166" y="373"/>
                  </a:lnTo>
                  <a:lnTo>
                    <a:pt x="174" y="360"/>
                  </a:lnTo>
                  <a:lnTo>
                    <a:pt x="180" y="349"/>
                  </a:lnTo>
                  <a:lnTo>
                    <a:pt x="184" y="342"/>
                  </a:lnTo>
                  <a:lnTo>
                    <a:pt x="186" y="338"/>
                  </a:lnTo>
                  <a:lnTo>
                    <a:pt x="13" y="338"/>
                  </a:lnTo>
                  <a:close/>
                  <a:moveTo>
                    <a:pt x="290" y="178"/>
                  </a:moveTo>
                  <a:lnTo>
                    <a:pt x="288" y="182"/>
                  </a:lnTo>
                  <a:lnTo>
                    <a:pt x="284" y="189"/>
                  </a:lnTo>
                  <a:lnTo>
                    <a:pt x="277" y="200"/>
                  </a:lnTo>
                  <a:lnTo>
                    <a:pt x="270" y="213"/>
                  </a:lnTo>
                  <a:lnTo>
                    <a:pt x="261" y="229"/>
                  </a:lnTo>
                  <a:lnTo>
                    <a:pt x="251" y="245"/>
                  </a:lnTo>
                  <a:lnTo>
                    <a:pt x="242" y="262"/>
                  </a:lnTo>
                  <a:lnTo>
                    <a:pt x="232" y="278"/>
                  </a:lnTo>
                  <a:lnTo>
                    <a:pt x="224" y="293"/>
                  </a:lnTo>
                  <a:lnTo>
                    <a:pt x="215" y="308"/>
                  </a:lnTo>
                  <a:lnTo>
                    <a:pt x="209" y="319"/>
                  </a:lnTo>
                  <a:lnTo>
                    <a:pt x="204" y="326"/>
                  </a:lnTo>
                  <a:lnTo>
                    <a:pt x="202" y="329"/>
                  </a:lnTo>
                  <a:lnTo>
                    <a:pt x="376" y="329"/>
                  </a:lnTo>
                  <a:lnTo>
                    <a:pt x="375" y="326"/>
                  </a:lnTo>
                  <a:lnTo>
                    <a:pt x="370" y="319"/>
                  </a:lnTo>
                  <a:lnTo>
                    <a:pt x="364" y="308"/>
                  </a:lnTo>
                  <a:lnTo>
                    <a:pt x="356" y="293"/>
                  </a:lnTo>
                  <a:lnTo>
                    <a:pt x="347" y="278"/>
                  </a:lnTo>
                  <a:lnTo>
                    <a:pt x="338" y="262"/>
                  </a:lnTo>
                  <a:lnTo>
                    <a:pt x="328" y="245"/>
                  </a:lnTo>
                  <a:lnTo>
                    <a:pt x="319" y="229"/>
                  </a:lnTo>
                  <a:lnTo>
                    <a:pt x="310" y="213"/>
                  </a:lnTo>
                  <a:lnTo>
                    <a:pt x="302" y="200"/>
                  </a:lnTo>
                  <a:lnTo>
                    <a:pt x="296" y="189"/>
                  </a:lnTo>
                  <a:lnTo>
                    <a:pt x="292" y="182"/>
                  </a:lnTo>
                  <a:lnTo>
                    <a:pt x="290" y="178"/>
                  </a:lnTo>
                  <a:close/>
                  <a:moveTo>
                    <a:pt x="384" y="14"/>
                  </a:moveTo>
                  <a:lnTo>
                    <a:pt x="383" y="17"/>
                  </a:lnTo>
                  <a:lnTo>
                    <a:pt x="379" y="23"/>
                  </a:lnTo>
                  <a:lnTo>
                    <a:pt x="373" y="33"/>
                  </a:lnTo>
                  <a:lnTo>
                    <a:pt x="366" y="47"/>
                  </a:lnTo>
                  <a:lnTo>
                    <a:pt x="358" y="61"/>
                  </a:lnTo>
                  <a:lnTo>
                    <a:pt x="349" y="77"/>
                  </a:lnTo>
                  <a:lnTo>
                    <a:pt x="339" y="93"/>
                  </a:lnTo>
                  <a:lnTo>
                    <a:pt x="330" y="109"/>
                  </a:lnTo>
                  <a:lnTo>
                    <a:pt x="321" y="124"/>
                  </a:lnTo>
                  <a:lnTo>
                    <a:pt x="313" y="139"/>
                  </a:lnTo>
                  <a:lnTo>
                    <a:pt x="306" y="151"/>
                  </a:lnTo>
                  <a:lnTo>
                    <a:pt x="300" y="160"/>
                  </a:lnTo>
                  <a:lnTo>
                    <a:pt x="297" y="167"/>
                  </a:lnTo>
                  <a:lnTo>
                    <a:pt x="295" y="169"/>
                  </a:lnTo>
                  <a:lnTo>
                    <a:pt x="297" y="172"/>
                  </a:lnTo>
                  <a:lnTo>
                    <a:pt x="301" y="178"/>
                  </a:lnTo>
                  <a:lnTo>
                    <a:pt x="306" y="188"/>
                  </a:lnTo>
                  <a:lnTo>
                    <a:pt x="314" y="201"/>
                  </a:lnTo>
                  <a:lnTo>
                    <a:pt x="322" y="216"/>
                  </a:lnTo>
                  <a:lnTo>
                    <a:pt x="331" y="232"/>
                  </a:lnTo>
                  <a:lnTo>
                    <a:pt x="341" y="249"/>
                  </a:lnTo>
                  <a:lnTo>
                    <a:pt x="351" y="265"/>
                  </a:lnTo>
                  <a:lnTo>
                    <a:pt x="360" y="282"/>
                  </a:lnTo>
                  <a:lnTo>
                    <a:pt x="369" y="296"/>
                  </a:lnTo>
                  <a:lnTo>
                    <a:pt x="376" y="310"/>
                  </a:lnTo>
                  <a:lnTo>
                    <a:pt x="382" y="320"/>
                  </a:lnTo>
                  <a:lnTo>
                    <a:pt x="386" y="327"/>
                  </a:lnTo>
                  <a:lnTo>
                    <a:pt x="387" y="329"/>
                  </a:lnTo>
                  <a:lnTo>
                    <a:pt x="567" y="329"/>
                  </a:lnTo>
                  <a:lnTo>
                    <a:pt x="565" y="326"/>
                  </a:lnTo>
                  <a:lnTo>
                    <a:pt x="560" y="319"/>
                  </a:lnTo>
                  <a:lnTo>
                    <a:pt x="554" y="307"/>
                  </a:lnTo>
                  <a:lnTo>
                    <a:pt x="545" y="291"/>
                  </a:lnTo>
                  <a:lnTo>
                    <a:pt x="535" y="273"/>
                  </a:lnTo>
                  <a:lnTo>
                    <a:pt x="523" y="253"/>
                  </a:lnTo>
                  <a:lnTo>
                    <a:pt x="510" y="231"/>
                  </a:lnTo>
                  <a:lnTo>
                    <a:pt x="496" y="208"/>
                  </a:lnTo>
                  <a:lnTo>
                    <a:pt x="482" y="184"/>
                  </a:lnTo>
                  <a:lnTo>
                    <a:pt x="468" y="159"/>
                  </a:lnTo>
                  <a:lnTo>
                    <a:pt x="454" y="135"/>
                  </a:lnTo>
                  <a:lnTo>
                    <a:pt x="441" y="112"/>
                  </a:lnTo>
                  <a:lnTo>
                    <a:pt x="428" y="90"/>
                  </a:lnTo>
                  <a:lnTo>
                    <a:pt x="416" y="70"/>
                  </a:lnTo>
                  <a:lnTo>
                    <a:pt x="406" y="52"/>
                  </a:lnTo>
                  <a:lnTo>
                    <a:pt x="397" y="36"/>
                  </a:lnTo>
                  <a:lnTo>
                    <a:pt x="391" y="24"/>
                  </a:lnTo>
                  <a:lnTo>
                    <a:pt x="386" y="17"/>
                  </a:lnTo>
                  <a:lnTo>
                    <a:pt x="384" y="14"/>
                  </a:lnTo>
                  <a:close/>
                  <a:moveTo>
                    <a:pt x="194" y="14"/>
                  </a:moveTo>
                  <a:lnTo>
                    <a:pt x="193" y="17"/>
                  </a:lnTo>
                  <a:lnTo>
                    <a:pt x="188" y="24"/>
                  </a:lnTo>
                  <a:lnTo>
                    <a:pt x="182" y="36"/>
                  </a:lnTo>
                  <a:lnTo>
                    <a:pt x="173" y="52"/>
                  </a:lnTo>
                  <a:lnTo>
                    <a:pt x="163" y="70"/>
                  </a:lnTo>
                  <a:lnTo>
                    <a:pt x="151" y="90"/>
                  </a:lnTo>
                  <a:lnTo>
                    <a:pt x="138" y="112"/>
                  </a:lnTo>
                  <a:lnTo>
                    <a:pt x="125" y="135"/>
                  </a:lnTo>
                  <a:lnTo>
                    <a:pt x="111" y="159"/>
                  </a:lnTo>
                  <a:lnTo>
                    <a:pt x="97" y="184"/>
                  </a:lnTo>
                  <a:lnTo>
                    <a:pt x="83" y="208"/>
                  </a:lnTo>
                  <a:lnTo>
                    <a:pt x="69" y="231"/>
                  </a:lnTo>
                  <a:lnTo>
                    <a:pt x="57" y="253"/>
                  </a:lnTo>
                  <a:lnTo>
                    <a:pt x="45" y="273"/>
                  </a:lnTo>
                  <a:lnTo>
                    <a:pt x="35" y="291"/>
                  </a:lnTo>
                  <a:lnTo>
                    <a:pt x="26" y="307"/>
                  </a:lnTo>
                  <a:lnTo>
                    <a:pt x="19" y="319"/>
                  </a:lnTo>
                  <a:lnTo>
                    <a:pt x="15" y="326"/>
                  </a:lnTo>
                  <a:lnTo>
                    <a:pt x="13" y="329"/>
                  </a:lnTo>
                  <a:lnTo>
                    <a:pt x="192" y="329"/>
                  </a:lnTo>
                  <a:lnTo>
                    <a:pt x="193" y="327"/>
                  </a:lnTo>
                  <a:lnTo>
                    <a:pt x="197" y="320"/>
                  </a:lnTo>
                  <a:lnTo>
                    <a:pt x="203" y="310"/>
                  </a:lnTo>
                  <a:lnTo>
                    <a:pt x="210" y="296"/>
                  </a:lnTo>
                  <a:lnTo>
                    <a:pt x="219" y="282"/>
                  </a:lnTo>
                  <a:lnTo>
                    <a:pt x="229" y="265"/>
                  </a:lnTo>
                  <a:lnTo>
                    <a:pt x="239" y="249"/>
                  </a:lnTo>
                  <a:lnTo>
                    <a:pt x="248" y="232"/>
                  </a:lnTo>
                  <a:lnTo>
                    <a:pt x="258" y="216"/>
                  </a:lnTo>
                  <a:lnTo>
                    <a:pt x="266" y="201"/>
                  </a:lnTo>
                  <a:lnTo>
                    <a:pt x="273" y="188"/>
                  </a:lnTo>
                  <a:lnTo>
                    <a:pt x="279" y="178"/>
                  </a:lnTo>
                  <a:lnTo>
                    <a:pt x="283" y="172"/>
                  </a:lnTo>
                  <a:lnTo>
                    <a:pt x="285" y="169"/>
                  </a:lnTo>
                  <a:lnTo>
                    <a:pt x="283" y="167"/>
                  </a:lnTo>
                  <a:lnTo>
                    <a:pt x="280" y="160"/>
                  </a:lnTo>
                  <a:lnTo>
                    <a:pt x="274" y="151"/>
                  </a:lnTo>
                  <a:lnTo>
                    <a:pt x="267" y="139"/>
                  </a:lnTo>
                  <a:lnTo>
                    <a:pt x="259" y="124"/>
                  </a:lnTo>
                  <a:lnTo>
                    <a:pt x="250" y="109"/>
                  </a:lnTo>
                  <a:lnTo>
                    <a:pt x="241" y="93"/>
                  </a:lnTo>
                  <a:lnTo>
                    <a:pt x="231" y="77"/>
                  </a:lnTo>
                  <a:lnTo>
                    <a:pt x="222" y="61"/>
                  </a:lnTo>
                  <a:lnTo>
                    <a:pt x="213" y="47"/>
                  </a:lnTo>
                  <a:lnTo>
                    <a:pt x="206" y="33"/>
                  </a:lnTo>
                  <a:lnTo>
                    <a:pt x="200" y="23"/>
                  </a:lnTo>
                  <a:lnTo>
                    <a:pt x="196" y="17"/>
                  </a:lnTo>
                  <a:lnTo>
                    <a:pt x="194" y="14"/>
                  </a:lnTo>
                  <a:close/>
                  <a:moveTo>
                    <a:pt x="202" y="9"/>
                  </a:moveTo>
                  <a:lnTo>
                    <a:pt x="204" y="12"/>
                  </a:lnTo>
                  <a:lnTo>
                    <a:pt x="209" y="20"/>
                  </a:lnTo>
                  <a:lnTo>
                    <a:pt x="215" y="30"/>
                  </a:lnTo>
                  <a:lnTo>
                    <a:pt x="224" y="44"/>
                  </a:lnTo>
                  <a:lnTo>
                    <a:pt x="232" y="60"/>
                  </a:lnTo>
                  <a:lnTo>
                    <a:pt x="242" y="77"/>
                  </a:lnTo>
                  <a:lnTo>
                    <a:pt x="251" y="93"/>
                  </a:lnTo>
                  <a:lnTo>
                    <a:pt x="261" y="110"/>
                  </a:lnTo>
                  <a:lnTo>
                    <a:pt x="270" y="125"/>
                  </a:lnTo>
                  <a:lnTo>
                    <a:pt x="277" y="138"/>
                  </a:lnTo>
                  <a:lnTo>
                    <a:pt x="284" y="149"/>
                  </a:lnTo>
                  <a:lnTo>
                    <a:pt x="288" y="157"/>
                  </a:lnTo>
                  <a:lnTo>
                    <a:pt x="290" y="160"/>
                  </a:lnTo>
                  <a:lnTo>
                    <a:pt x="292" y="157"/>
                  </a:lnTo>
                  <a:lnTo>
                    <a:pt x="296" y="149"/>
                  </a:lnTo>
                  <a:lnTo>
                    <a:pt x="302" y="138"/>
                  </a:lnTo>
                  <a:lnTo>
                    <a:pt x="310" y="125"/>
                  </a:lnTo>
                  <a:lnTo>
                    <a:pt x="319" y="110"/>
                  </a:lnTo>
                  <a:lnTo>
                    <a:pt x="328" y="93"/>
                  </a:lnTo>
                  <a:lnTo>
                    <a:pt x="338" y="77"/>
                  </a:lnTo>
                  <a:lnTo>
                    <a:pt x="347" y="60"/>
                  </a:lnTo>
                  <a:lnTo>
                    <a:pt x="356" y="44"/>
                  </a:lnTo>
                  <a:lnTo>
                    <a:pt x="364" y="30"/>
                  </a:lnTo>
                  <a:lnTo>
                    <a:pt x="370" y="20"/>
                  </a:lnTo>
                  <a:lnTo>
                    <a:pt x="375" y="12"/>
                  </a:lnTo>
                  <a:lnTo>
                    <a:pt x="376" y="9"/>
                  </a:lnTo>
                  <a:lnTo>
                    <a:pt x="202" y="9"/>
                  </a:lnTo>
                  <a:close/>
                  <a:moveTo>
                    <a:pt x="192" y="0"/>
                  </a:moveTo>
                  <a:lnTo>
                    <a:pt x="387" y="0"/>
                  </a:lnTo>
                  <a:lnTo>
                    <a:pt x="580" y="334"/>
                  </a:lnTo>
                  <a:lnTo>
                    <a:pt x="482" y="502"/>
                  </a:lnTo>
                  <a:lnTo>
                    <a:pt x="97" y="502"/>
                  </a:lnTo>
                  <a:lnTo>
                    <a:pt x="0" y="334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FE0E757-FE52-0454-B46D-2E78143B3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" y="-60"/>
              <a:ext cx="28" cy="34"/>
            </a:xfrm>
            <a:custGeom>
              <a:avLst/>
              <a:gdLst>
                <a:gd name="T0" fmla="*/ 0 w 84"/>
                <a:gd name="T1" fmla="*/ 0 h 101"/>
                <a:gd name="T2" fmla="*/ 25 w 84"/>
                <a:gd name="T3" fmla="*/ 0 h 101"/>
                <a:gd name="T4" fmla="*/ 53 w 84"/>
                <a:gd name="T5" fmla="*/ 48 h 101"/>
                <a:gd name="T6" fmla="*/ 66 w 84"/>
                <a:gd name="T7" fmla="*/ 72 h 101"/>
                <a:gd name="T8" fmla="*/ 66 w 84"/>
                <a:gd name="T9" fmla="*/ 60 h 101"/>
                <a:gd name="T10" fmla="*/ 65 w 84"/>
                <a:gd name="T11" fmla="*/ 45 h 101"/>
                <a:gd name="T12" fmla="*/ 65 w 84"/>
                <a:gd name="T13" fmla="*/ 32 h 101"/>
                <a:gd name="T14" fmla="*/ 65 w 84"/>
                <a:gd name="T15" fmla="*/ 0 h 101"/>
                <a:gd name="T16" fmla="*/ 84 w 84"/>
                <a:gd name="T17" fmla="*/ 0 h 101"/>
                <a:gd name="T18" fmla="*/ 84 w 84"/>
                <a:gd name="T19" fmla="*/ 101 h 101"/>
                <a:gd name="T20" fmla="*/ 58 w 84"/>
                <a:gd name="T21" fmla="*/ 101 h 101"/>
                <a:gd name="T22" fmla="*/ 29 w 84"/>
                <a:gd name="T23" fmla="*/ 50 h 101"/>
                <a:gd name="T24" fmla="*/ 23 w 84"/>
                <a:gd name="T25" fmla="*/ 39 h 101"/>
                <a:gd name="T26" fmla="*/ 18 w 84"/>
                <a:gd name="T27" fmla="*/ 28 h 101"/>
                <a:gd name="T28" fmla="*/ 18 w 84"/>
                <a:gd name="T29" fmla="*/ 39 h 101"/>
                <a:gd name="T30" fmla="*/ 19 w 84"/>
                <a:gd name="T31" fmla="*/ 52 h 101"/>
                <a:gd name="T32" fmla="*/ 19 w 84"/>
                <a:gd name="T33" fmla="*/ 65 h 101"/>
                <a:gd name="T34" fmla="*/ 19 w 84"/>
                <a:gd name="T35" fmla="*/ 101 h 101"/>
                <a:gd name="T36" fmla="*/ 0 w 84"/>
                <a:gd name="T37" fmla="*/ 101 h 101"/>
                <a:gd name="T38" fmla="*/ 0 w 84"/>
                <a:gd name="T3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6" y="72"/>
                  </a:lnTo>
                  <a:lnTo>
                    <a:pt x="66" y="60"/>
                  </a:lnTo>
                  <a:lnTo>
                    <a:pt x="65" y="45"/>
                  </a:lnTo>
                  <a:lnTo>
                    <a:pt x="65" y="32"/>
                  </a:lnTo>
                  <a:lnTo>
                    <a:pt x="65" y="0"/>
                  </a:lnTo>
                  <a:lnTo>
                    <a:pt x="84" y="0"/>
                  </a:lnTo>
                  <a:lnTo>
                    <a:pt x="84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23" y="39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232BC4C-7669-EF14-BF72-E10264276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6" y="-60"/>
              <a:ext cx="31" cy="34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49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6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6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9CB1566-3B6F-D974-B99B-98362F89B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" y="-60"/>
              <a:ext cx="24" cy="34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6 w 71"/>
                <a:gd name="T7" fmla="*/ 17 h 101"/>
                <a:gd name="T8" fmla="*/ 46 w 71"/>
                <a:gd name="T9" fmla="*/ 101 h 101"/>
                <a:gd name="T10" fmla="*/ 26 w 71"/>
                <a:gd name="T11" fmla="*/ 101 h 101"/>
                <a:gd name="T12" fmla="*/ 26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6" y="17"/>
                  </a:lnTo>
                  <a:lnTo>
                    <a:pt x="46" y="101"/>
                  </a:lnTo>
                  <a:lnTo>
                    <a:pt x="26" y="101"/>
                  </a:lnTo>
                  <a:lnTo>
                    <a:pt x="26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8EB310-A2A0-95FF-5EA7-C095B7DE6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0" y="-60"/>
              <a:ext cx="7" cy="34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66B2319-5837-09EE-F1F7-D88A4F5475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5" y="-60"/>
              <a:ext cx="31" cy="34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1 w 94"/>
                <a:gd name="T11" fmla="*/ 51 h 104"/>
                <a:gd name="T12" fmla="*/ 22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5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9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2 w 94"/>
                <a:gd name="T43" fmla="*/ 1 h 104"/>
                <a:gd name="T44" fmla="*/ 73 w 94"/>
                <a:gd name="T45" fmla="*/ 5 h 104"/>
                <a:gd name="T46" fmla="*/ 82 w 94"/>
                <a:gd name="T47" fmla="*/ 12 h 104"/>
                <a:gd name="T48" fmla="*/ 89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3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9 w 94"/>
                <a:gd name="T63" fmla="*/ 102 h 104"/>
                <a:gd name="T64" fmla="*/ 46 w 94"/>
                <a:gd name="T65" fmla="*/ 104 h 104"/>
                <a:gd name="T66" fmla="*/ 32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5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E3CE8EC-1722-1CDF-4233-5020330DE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" y="-60"/>
              <a:ext cx="28" cy="34"/>
            </a:xfrm>
            <a:custGeom>
              <a:avLst/>
              <a:gdLst>
                <a:gd name="T0" fmla="*/ 0 w 83"/>
                <a:gd name="T1" fmla="*/ 0 h 101"/>
                <a:gd name="T2" fmla="*/ 25 w 83"/>
                <a:gd name="T3" fmla="*/ 0 h 101"/>
                <a:gd name="T4" fmla="*/ 53 w 83"/>
                <a:gd name="T5" fmla="*/ 48 h 101"/>
                <a:gd name="T6" fmla="*/ 65 w 83"/>
                <a:gd name="T7" fmla="*/ 72 h 101"/>
                <a:gd name="T8" fmla="*/ 65 w 83"/>
                <a:gd name="T9" fmla="*/ 60 h 101"/>
                <a:gd name="T10" fmla="*/ 64 w 83"/>
                <a:gd name="T11" fmla="*/ 45 h 101"/>
                <a:gd name="T12" fmla="*/ 64 w 83"/>
                <a:gd name="T13" fmla="*/ 32 h 101"/>
                <a:gd name="T14" fmla="*/ 64 w 83"/>
                <a:gd name="T15" fmla="*/ 0 h 101"/>
                <a:gd name="T16" fmla="*/ 83 w 83"/>
                <a:gd name="T17" fmla="*/ 0 h 101"/>
                <a:gd name="T18" fmla="*/ 83 w 83"/>
                <a:gd name="T19" fmla="*/ 101 h 101"/>
                <a:gd name="T20" fmla="*/ 58 w 83"/>
                <a:gd name="T21" fmla="*/ 101 h 101"/>
                <a:gd name="T22" fmla="*/ 29 w 83"/>
                <a:gd name="T23" fmla="*/ 50 h 101"/>
                <a:gd name="T24" fmla="*/ 18 w 83"/>
                <a:gd name="T25" fmla="*/ 28 h 101"/>
                <a:gd name="T26" fmla="*/ 18 w 83"/>
                <a:gd name="T27" fmla="*/ 39 h 101"/>
                <a:gd name="T28" fmla="*/ 19 w 83"/>
                <a:gd name="T29" fmla="*/ 52 h 101"/>
                <a:gd name="T30" fmla="*/ 19 w 83"/>
                <a:gd name="T31" fmla="*/ 65 h 101"/>
                <a:gd name="T32" fmla="*/ 19 w 83"/>
                <a:gd name="T33" fmla="*/ 101 h 101"/>
                <a:gd name="T34" fmla="*/ 0 w 83"/>
                <a:gd name="T35" fmla="*/ 101 h 101"/>
                <a:gd name="T36" fmla="*/ 0 w 83"/>
                <a:gd name="T3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5" y="72"/>
                  </a:lnTo>
                  <a:lnTo>
                    <a:pt x="65" y="60"/>
                  </a:lnTo>
                  <a:lnTo>
                    <a:pt x="64" y="45"/>
                  </a:lnTo>
                  <a:lnTo>
                    <a:pt x="64" y="32"/>
                  </a:lnTo>
                  <a:lnTo>
                    <a:pt x="64" y="0"/>
                  </a:lnTo>
                  <a:lnTo>
                    <a:pt x="83" y="0"/>
                  </a:lnTo>
                  <a:lnTo>
                    <a:pt x="83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E8FFFD1-62A4-349B-CC3F-92AB9CA1C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8" y="-60"/>
              <a:ext cx="31" cy="34"/>
            </a:xfrm>
            <a:custGeom>
              <a:avLst/>
              <a:gdLst>
                <a:gd name="T0" fmla="*/ 45 w 93"/>
                <a:gd name="T1" fmla="*/ 22 h 101"/>
                <a:gd name="T2" fmla="*/ 40 w 93"/>
                <a:gd name="T3" fmla="*/ 39 h 101"/>
                <a:gd name="T4" fmla="*/ 31 w 93"/>
                <a:gd name="T5" fmla="*/ 65 h 101"/>
                <a:gd name="T6" fmla="*/ 60 w 93"/>
                <a:gd name="T7" fmla="*/ 65 h 101"/>
                <a:gd name="T8" fmla="*/ 49 w 93"/>
                <a:gd name="T9" fmla="*/ 39 h 101"/>
                <a:gd name="T10" fmla="*/ 45 w 93"/>
                <a:gd name="T11" fmla="*/ 22 h 101"/>
                <a:gd name="T12" fmla="*/ 45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60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E84AAD6-D7E3-BA42-F46F-C703A1E12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-60"/>
              <a:ext cx="18" cy="34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37E8A8B-0E42-BBAB-948B-135BA959A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" y="-60"/>
              <a:ext cx="18" cy="34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CB36C56-30D2-744F-C850-901ED90BE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9" y="-60"/>
              <a:ext cx="31" cy="34"/>
            </a:xfrm>
            <a:custGeom>
              <a:avLst/>
              <a:gdLst>
                <a:gd name="T0" fmla="*/ 46 w 93"/>
                <a:gd name="T1" fmla="*/ 22 h 101"/>
                <a:gd name="T2" fmla="*/ 41 w 93"/>
                <a:gd name="T3" fmla="*/ 39 h 101"/>
                <a:gd name="T4" fmla="*/ 32 w 93"/>
                <a:gd name="T5" fmla="*/ 65 h 101"/>
                <a:gd name="T6" fmla="*/ 60 w 93"/>
                <a:gd name="T7" fmla="*/ 65 h 101"/>
                <a:gd name="T8" fmla="*/ 50 w 93"/>
                <a:gd name="T9" fmla="*/ 39 h 101"/>
                <a:gd name="T10" fmla="*/ 46 w 93"/>
                <a:gd name="T11" fmla="*/ 22 h 101"/>
                <a:gd name="T12" fmla="*/ 46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6" y="22"/>
                  </a:moveTo>
                  <a:lnTo>
                    <a:pt x="41" y="39"/>
                  </a:lnTo>
                  <a:lnTo>
                    <a:pt x="32" y="65"/>
                  </a:lnTo>
                  <a:lnTo>
                    <a:pt x="60" y="65"/>
                  </a:lnTo>
                  <a:lnTo>
                    <a:pt x="50" y="39"/>
                  </a:lnTo>
                  <a:lnTo>
                    <a:pt x="46" y="22"/>
                  </a:lnTo>
                  <a:lnTo>
                    <a:pt x="46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40A1785-166A-8C92-FEC2-E6E478BBF6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7" y="-60"/>
              <a:ext cx="23" cy="34"/>
            </a:xfrm>
            <a:custGeom>
              <a:avLst/>
              <a:gdLst>
                <a:gd name="T0" fmla="*/ 28 w 70"/>
                <a:gd name="T1" fmla="*/ 56 h 101"/>
                <a:gd name="T2" fmla="*/ 26 w 70"/>
                <a:gd name="T3" fmla="*/ 56 h 101"/>
                <a:gd name="T4" fmla="*/ 24 w 70"/>
                <a:gd name="T5" fmla="*/ 56 h 101"/>
                <a:gd name="T6" fmla="*/ 22 w 70"/>
                <a:gd name="T7" fmla="*/ 57 h 101"/>
                <a:gd name="T8" fmla="*/ 20 w 70"/>
                <a:gd name="T9" fmla="*/ 57 h 101"/>
                <a:gd name="T10" fmla="*/ 20 w 70"/>
                <a:gd name="T11" fmla="*/ 85 h 101"/>
                <a:gd name="T12" fmla="*/ 22 w 70"/>
                <a:gd name="T13" fmla="*/ 85 h 101"/>
                <a:gd name="T14" fmla="*/ 26 w 70"/>
                <a:gd name="T15" fmla="*/ 85 h 101"/>
                <a:gd name="T16" fmla="*/ 30 w 70"/>
                <a:gd name="T17" fmla="*/ 85 h 101"/>
                <a:gd name="T18" fmla="*/ 38 w 70"/>
                <a:gd name="T19" fmla="*/ 84 h 101"/>
                <a:gd name="T20" fmla="*/ 44 w 70"/>
                <a:gd name="T21" fmla="*/ 81 h 101"/>
                <a:gd name="T22" fmla="*/ 48 w 70"/>
                <a:gd name="T23" fmla="*/ 77 h 101"/>
                <a:gd name="T24" fmla="*/ 49 w 70"/>
                <a:gd name="T25" fmla="*/ 70 h 101"/>
                <a:gd name="T26" fmla="*/ 47 w 70"/>
                <a:gd name="T27" fmla="*/ 64 h 101"/>
                <a:gd name="T28" fmla="*/ 43 w 70"/>
                <a:gd name="T29" fmla="*/ 60 h 101"/>
                <a:gd name="T30" fmla="*/ 37 w 70"/>
                <a:gd name="T31" fmla="*/ 57 h 101"/>
                <a:gd name="T32" fmla="*/ 28 w 70"/>
                <a:gd name="T33" fmla="*/ 56 h 101"/>
                <a:gd name="T34" fmla="*/ 31 w 70"/>
                <a:gd name="T35" fmla="*/ 15 h 101"/>
                <a:gd name="T36" fmla="*/ 25 w 70"/>
                <a:gd name="T37" fmla="*/ 15 h 101"/>
                <a:gd name="T38" fmla="*/ 20 w 70"/>
                <a:gd name="T39" fmla="*/ 16 h 101"/>
                <a:gd name="T40" fmla="*/ 20 w 70"/>
                <a:gd name="T41" fmla="*/ 42 h 101"/>
                <a:gd name="T42" fmla="*/ 23 w 70"/>
                <a:gd name="T43" fmla="*/ 42 h 101"/>
                <a:gd name="T44" fmla="*/ 27 w 70"/>
                <a:gd name="T45" fmla="*/ 42 h 101"/>
                <a:gd name="T46" fmla="*/ 38 w 70"/>
                <a:gd name="T47" fmla="*/ 40 h 101"/>
                <a:gd name="T48" fmla="*/ 45 w 70"/>
                <a:gd name="T49" fmla="*/ 35 h 101"/>
                <a:gd name="T50" fmla="*/ 47 w 70"/>
                <a:gd name="T51" fmla="*/ 28 h 101"/>
                <a:gd name="T52" fmla="*/ 46 w 70"/>
                <a:gd name="T53" fmla="*/ 23 h 101"/>
                <a:gd name="T54" fmla="*/ 44 w 70"/>
                <a:gd name="T55" fmla="*/ 19 h 101"/>
                <a:gd name="T56" fmla="*/ 39 w 70"/>
                <a:gd name="T57" fmla="*/ 16 h 101"/>
                <a:gd name="T58" fmla="*/ 31 w 70"/>
                <a:gd name="T59" fmla="*/ 15 h 101"/>
                <a:gd name="T60" fmla="*/ 34 w 70"/>
                <a:gd name="T61" fmla="*/ 0 h 101"/>
                <a:gd name="T62" fmla="*/ 48 w 70"/>
                <a:gd name="T63" fmla="*/ 1 h 101"/>
                <a:gd name="T64" fmla="*/ 59 w 70"/>
                <a:gd name="T65" fmla="*/ 6 h 101"/>
                <a:gd name="T66" fmla="*/ 65 w 70"/>
                <a:gd name="T67" fmla="*/ 14 h 101"/>
                <a:gd name="T68" fmla="*/ 68 w 70"/>
                <a:gd name="T69" fmla="*/ 25 h 101"/>
                <a:gd name="T70" fmla="*/ 66 w 70"/>
                <a:gd name="T71" fmla="*/ 34 h 101"/>
                <a:gd name="T72" fmla="*/ 60 w 70"/>
                <a:gd name="T73" fmla="*/ 42 h 101"/>
                <a:gd name="T74" fmla="*/ 52 w 70"/>
                <a:gd name="T75" fmla="*/ 47 h 101"/>
                <a:gd name="T76" fmla="*/ 52 w 70"/>
                <a:gd name="T77" fmla="*/ 47 h 101"/>
                <a:gd name="T78" fmla="*/ 60 w 70"/>
                <a:gd name="T79" fmla="*/ 51 h 101"/>
                <a:gd name="T80" fmla="*/ 65 w 70"/>
                <a:gd name="T81" fmla="*/ 56 h 101"/>
                <a:gd name="T82" fmla="*/ 68 w 70"/>
                <a:gd name="T83" fmla="*/ 62 h 101"/>
                <a:gd name="T84" fmla="*/ 70 w 70"/>
                <a:gd name="T85" fmla="*/ 70 h 101"/>
                <a:gd name="T86" fmla="*/ 69 w 70"/>
                <a:gd name="T87" fmla="*/ 77 h 101"/>
                <a:gd name="T88" fmla="*/ 66 w 70"/>
                <a:gd name="T89" fmla="*/ 85 h 101"/>
                <a:gd name="T90" fmla="*/ 61 w 70"/>
                <a:gd name="T91" fmla="*/ 91 h 101"/>
                <a:gd name="T92" fmla="*/ 53 w 70"/>
                <a:gd name="T93" fmla="*/ 96 h 101"/>
                <a:gd name="T94" fmla="*/ 43 w 70"/>
                <a:gd name="T95" fmla="*/ 100 h 101"/>
                <a:gd name="T96" fmla="*/ 29 w 70"/>
                <a:gd name="T97" fmla="*/ 101 h 101"/>
                <a:gd name="T98" fmla="*/ 17 w 70"/>
                <a:gd name="T99" fmla="*/ 101 h 101"/>
                <a:gd name="T100" fmla="*/ 0 w 70"/>
                <a:gd name="T101" fmla="*/ 101 h 101"/>
                <a:gd name="T102" fmla="*/ 0 w 70"/>
                <a:gd name="T103" fmla="*/ 0 h 101"/>
                <a:gd name="T104" fmla="*/ 16 w 70"/>
                <a:gd name="T105" fmla="*/ 0 h 101"/>
                <a:gd name="T106" fmla="*/ 34 w 70"/>
                <a:gd name="T10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0" h="101">
                  <a:moveTo>
                    <a:pt x="28" y="56"/>
                  </a:moveTo>
                  <a:lnTo>
                    <a:pt x="26" y="56"/>
                  </a:lnTo>
                  <a:lnTo>
                    <a:pt x="24" y="56"/>
                  </a:lnTo>
                  <a:lnTo>
                    <a:pt x="22" y="57"/>
                  </a:lnTo>
                  <a:lnTo>
                    <a:pt x="20" y="57"/>
                  </a:lnTo>
                  <a:lnTo>
                    <a:pt x="20" y="85"/>
                  </a:lnTo>
                  <a:lnTo>
                    <a:pt x="22" y="85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8" y="84"/>
                  </a:lnTo>
                  <a:lnTo>
                    <a:pt x="44" y="81"/>
                  </a:lnTo>
                  <a:lnTo>
                    <a:pt x="48" y="77"/>
                  </a:lnTo>
                  <a:lnTo>
                    <a:pt x="49" y="70"/>
                  </a:lnTo>
                  <a:lnTo>
                    <a:pt x="47" y="64"/>
                  </a:lnTo>
                  <a:lnTo>
                    <a:pt x="43" y="60"/>
                  </a:lnTo>
                  <a:lnTo>
                    <a:pt x="37" y="57"/>
                  </a:lnTo>
                  <a:lnTo>
                    <a:pt x="28" y="56"/>
                  </a:lnTo>
                  <a:close/>
                  <a:moveTo>
                    <a:pt x="31" y="15"/>
                  </a:moveTo>
                  <a:lnTo>
                    <a:pt x="25" y="15"/>
                  </a:lnTo>
                  <a:lnTo>
                    <a:pt x="20" y="16"/>
                  </a:lnTo>
                  <a:lnTo>
                    <a:pt x="20" y="42"/>
                  </a:lnTo>
                  <a:lnTo>
                    <a:pt x="23" y="42"/>
                  </a:lnTo>
                  <a:lnTo>
                    <a:pt x="27" y="42"/>
                  </a:lnTo>
                  <a:lnTo>
                    <a:pt x="38" y="40"/>
                  </a:lnTo>
                  <a:lnTo>
                    <a:pt x="45" y="35"/>
                  </a:lnTo>
                  <a:lnTo>
                    <a:pt x="47" y="28"/>
                  </a:lnTo>
                  <a:lnTo>
                    <a:pt x="46" y="23"/>
                  </a:lnTo>
                  <a:lnTo>
                    <a:pt x="44" y="19"/>
                  </a:lnTo>
                  <a:lnTo>
                    <a:pt x="39" y="16"/>
                  </a:lnTo>
                  <a:lnTo>
                    <a:pt x="31" y="15"/>
                  </a:lnTo>
                  <a:close/>
                  <a:moveTo>
                    <a:pt x="34" y="0"/>
                  </a:moveTo>
                  <a:lnTo>
                    <a:pt x="48" y="1"/>
                  </a:lnTo>
                  <a:lnTo>
                    <a:pt x="59" y="6"/>
                  </a:lnTo>
                  <a:lnTo>
                    <a:pt x="65" y="14"/>
                  </a:lnTo>
                  <a:lnTo>
                    <a:pt x="68" y="25"/>
                  </a:lnTo>
                  <a:lnTo>
                    <a:pt x="66" y="34"/>
                  </a:lnTo>
                  <a:lnTo>
                    <a:pt x="60" y="42"/>
                  </a:lnTo>
                  <a:lnTo>
                    <a:pt x="52" y="47"/>
                  </a:lnTo>
                  <a:lnTo>
                    <a:pt x="52" y="47"/>
                  </a:lnTo>
                  <a:lnTo>
                    <a:pt x="60" y="51"/>
                  </a:lnTo>
                  <a:lnTo>
                    <a:pt x="65" y="56"/>
                  </a:lnTo>
                  <a:lnTo>
                    <a:pt x="68" y="62"/>
                  </a:lnTo>
                  <a:lnTo>
                    <a:pt x="70" y="70"/>
                  </a:lnTo>
                  <a:lnTo>
                    <a:pt x="69" y="77"/>
                  </a:lnTo>
                  <a:lnTo>
                    <a:pt x="66" y="85"/>
                  </a:lnTo>
                  <a:lnTo>
                    <a:pt x="61" y="91"/>
                  </a:lnTo>
                  <a:lnTo>
                    <a:pt x="53" y="96"/>
                  </a:lnTo>
                  <a:lnTo>
                    <a:pt x="43" y="100"/>
                  </a:lnTo>
                  <a:lnTo>
                    <a:pt x="29" y="101"/>
                  </a:lnTo>
                  <a:lnTo>
                    <a:pt x="17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14BA40-FA0A-AEE8-AAB4-A326F99136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7" y="-60"/>
              <a:ext cx="31" cy="34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0 w 94"/>
                <a:gd name="T11" fmla="*/ 51 h 104"/>
                <a:gd name="T12" fmla="*/ 21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4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8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1 w 94"/>
                <a:gd name="T43" fmla="*/ 1 h 104"/>
                <a:gd name="T44" fmla="*/ 72 w 94"/>
                <a:gd name="T45" fmla="*/ 5 h 104"/>
                <a:gd name="T46" fmla="*/ 81 w 94"/>
                <a:gd name="T47" fmla="*/ 12 h 104"/>
                <a:gd name="T48" fmla="*/ 88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2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8 w 94"/>
                <a:gd name="T63" fmla="*/ 102 h 104"/>
                <a:gd name="T64" fmla="*/ 45 w 94"/>
                <a:gd name="T65" fmla="*/ 104 h 104"/>
                <a:gd name="T66" fmla="*/ 31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4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0" y="51"/>
                  </a:lnTo>
                  <a:lnTo>
                    <a:pt x="21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4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8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1" y="1"/>
                  </a:lnTo>
                  <a:lnTo>
                    <a:pt x="72" y="5"/>
                  </a:lnTo>
                  <a:lnTo>
                    <a:pt x="81" y="12"/>
                  </a:lnTo>
                  <a:lnTo>
                    <a:pt x="88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2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8" y="102"/>
                  </a:lnTo>
                  <a:lnTo>
                    <a:pt x="45" y="104"/>
                  </a:lnTo>
                  <a:lnTo>
                    <a:pt x="31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4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53EFE26-AADB-5300-83B9-45257C4CF1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6" y="-60"/>
              <a:ext cx="24" cy="34"/>
            </a:xfrm>
            <a:custGeom>
              <a:avLst/>
              <a:gdLst>
                <a:gd name="T0" fmla="*/ 26 w 71"/>
                <a:gd name="T1" fmla="*/ 15 h 101"/>
                <a:gd name="T2" fmla="*/ 22 w 71"/>
                <a:gd name="T3" fmla="*/ 16 h 101"/>
                <a:gd name="T4" fmla="*/ 19 w 71"/>
                <a:gd name="T5" fmla="*/ 16 h 101"/>
                <a:gd name="T6" fmla="*/ 19 w 71"/>
                <a:gd name="T7" fmla="*/ 45 h 101"/>
                <a:gd name="T8" fmla="*/ 20 w 71"/>
                <a:gd name="T9" fmla="*/ 45 h 101"/>
                <a:gd name="T10" fmla="*/ 23 w 71"/>
                <a:gd name="T11" fmla="*/ 45 h 101"/>
                <a:gd name="T12" fmla="*/ 26 w 71"/>
                <a:gd name="T13" fmla="*/ 45 h 101"/>
                <a:gd name="T14" fmla="*/ 36 w 71"/>
                <a:gd name="T15" fmla="*/ 43 h 101"/>
                <a:gd name="T16" fmla="*/ 42 w 71"/>
                <a:gd name="T17" fmla="*/ 38 h 101"/>
                <a:gd name="T18" fmla="*/ 44 w 71"/>
                <a:gd name="T19" fmla="*/ 30 h 101"/>
                <a:gd name="T20" fmla="*/ 42 w 71"/>
                <a:gd name="T21" fmla="*/ 22 h 101"/>
                <a:gd name="T22" fmla="*/ 36 w 71"/>
                <a:gd name="T23" fmla="*/ 17 h 101"/>
                <a:gd name="T24" fmla="*/ 26 w 71"/>
                <a:gd name="T25" fmla="*/ 15 h 101"/>
                <a:gd name="T26" fmla="*/ 28 w 71"/>
                <a:gd name="T27" fmla="*/ 0 h 101"/>
                <a:gd name="T28" fmla="*/ 40 w 71"/>
                <a:gd name="T29" fmla="*/ 1 h 101"/>
                <a:gd name="T30" fmla="*/ 51 w 71"/>
                <a:gd name="T31" fmla="*/ 4 h 101"/>
                <a:gd name="T32" fmla="*/ 58 w 71"/>
                <a:gd name="T33" fmla="*/ 9 h 101"/>
                <a:gd name="T34" fmla="*/ 63 w 71"/>
                <a:gd name="T35" fmla="*/ 17 h 101"/>
                <a:gd name="T36" fmla="*/ 64 w 71"/>
                <a:gd name="T37" fmla="*/ 28 h 101"/>
                <a:gd name="T38" fmla="*/ 63 w 71"/>
                <a:gd name="T39" fmla="*/ 38 h 101"/>
                <a:gd name="T40" fmla="*/ 57 w 71"/>
                <a:gd name="T41" fmla="*/ 47 h 101"/>
                <a:gd name="T42" fmla="*/ 49 w 71"/>
                <a:gd name="T43" fmla="*/ 53 h 101"/>
                <a:gd name="T44" fmla="*/ 39 w 71"/>
                <a:gd name="T45" fmla="*/ 56 h 101"/>
                <a:gd name="T46" fmla="*/ 43 w 71"/>
                <a:gd name="T47" fmla="*/ 62 h 101"/>
                <a:gd name="T48" fmla="*/ 47 w 71"/>
                <a:gd name="T49" fmla="*/ 67 h 101"/>
                <a:gd name="T50" fmla="*/ 71 w 71"/>
                <a:gd name="T51" fmla="*/ 101 h 101"/>
                <a:gd name="T52" fmla="*/ 47 w 71"/>
                <a:gd name="T53" fmla="*/ 101 h 101"/>
                <a:gd name="T54" fmla="*/ 19 w 71"/>
                <a:gd name="T55" fmla="*/ 59 h 101"/>
                <a:gd name="T56" fmla="*/ 19 w 71"/>
                <a:gd name="T57" fmla="*/ 59 h 101"/>
                <a:gd name="T58" fmla="*/ 19 w 71"/>
                <a:gd name="T59" fmla="*/ 101 h 101"/>
                <a:gd name="T60" fmla="*/ 0 w 71"/>
                <a:gd name="T61" fmla="*/ 101 h 101"/>
                <a:gd name="T62" fmla="*/ 0 w 71"/>
                <a:gd name="T63" fmla="*/ 0 h 101"/>
                <a:gd name="T64" fmla="*/ 12 w 71"/>
                <a:gd name="T65" fmla="*/ 0 h 101"/>
                <a:gd name="T66" fmla="*/ 28 w 71"/>
                <a:gd name="T6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101">
                  <a:moveTo>
                    <a:pt x="26" y="15"/>
                  </a:moveTo>
                  <a:lnTo>
                    <a:pt x="22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0" y="45"/>
                  </a:lnTo>
                  <a:lnTo>
                    <a:pt x="23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4" y="30"/>
                  </a:lnTo>
                  <a:lnTo>
                    <a:pt x="42" y="22"/>
                  </a:lnTo>
                  <a:lnTo>
                    <a:pt x="36" y="17"/>
                  </a:lnTo>
                  <a:lnTo>
                    <a:pt x="26" y="15"/>
                  </a:lnTo>
                  <a:close/>
                  <a:moveTo>
                    <a:pt x="28" y="0"/>
                  </a:moveTo>
                  <a:lnTo>
                    <a:pt x="40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4" y="28"/>
                  </a:lnTo>
                  <a:lnTo>
                    <a:pt x="63" y="38"/>
                  </a:lnTo>
                  <a:lnTo>
                    <a:pt x="57" y="47"/>
                  </a:lnTo>
                  <a:lnTo>
                    <a:pt x="49" y="53"/>
                  </a:lnTo>
                  <a:lnTo>
                    <a:pt x="39" y="56"/>
                  </a:lnTo>
                  <a:lnTo>
                    <a:pt x="43" y="62"/>
                  </a:lnTo>
                  <a:lnTo>
                    <a:pt x="47" y="67"/>
                  </a:lnTo>
                  <a:lnTo>
                    <a:pt x="71" y="101"/>
                  </a:lnTo>
                  <a:lnTo>
                    <a:pt x="47" y="101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9A2957D-AF01-C662-87B7-53C079509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5" y="-60"/>
              <a:ext cx="31" cy="34"/>
            </a:xfrm>
            <a:custGeom>
              <a:avLst/>
              <a:gdLst>
                <a:gd name="T0" fmla="*/ 47 w 95"/>
                <a:gd name="T1" fmla="*/ 17 h 104"/>
                <a:gd name="T2" fmla="*/ 39 w 95"/>
                <a:gd name="T3" fmla="*/ 18 h 104"/>
                <a:gd name="T4" fmla="*/ 32 w 95"/>
                <a:gd name="T5" fmla="*/ 22 h 104"/>
                <a:gd name="T6" fmla="*/ 26 w 95"/>
                <a:gd name="T7" fmla="*/ 29 h 104"/>
                <a:gd name="T8" fmla="*/ 22 w 95"/>
                <a:gd name="T9" fmla="*/ 39 h 104"/>
                <a:gd name="T10" fmla="*/ 21 w 95"/>
                <a:gd name="T11" fmla="*/ 51 h 104"/>
                <a:gd name="T12" fmla="*/ 22 w 95"/>
                <a:gd name="T13" fmla="*/ 63 h 104"/>
                <a:gd name="T14" fmla="*/ 25 w 95"/>
                <a:gd name="T15" fmla="*/ 72 h 104"/>
                <a:gd name="T16" fmla="*/ 30 w 95"/>
                <a:gd name="T17" fmla="*/ 80 h 104"/>
                <a:gd name="T18" fmla="*/ 38 w 95"/>
                <a:gd name="T19" fmla="*/ 84 h 104"/>
                <a:gd name="T20" fmla="*/ 47 w 95"/>
                <a:gd name="T21" fmla="*/ 86 h 104"/>
                <a:gd name="T22" fmla="*/ 55 w 95"/>
                <a:gd name="T23" fmla="*/ 85 h 104"/>
                <a:gd name="T24" fmla="*/ 62 w 95"/>
                <a:gd name="T25" fmla="*/ 81 h 104"/>
                <a:gd name="T26" fmla="*/ 68 w 95"/>
                <a:gd name="T27" fmla="*/ 74 h 104"/>
                <a:gd name="T28" fmla="*/ 73 w 95"/>
                <a:gd name="T29" fmla="*/ 65 h 104"/>
                <a:gd name="T30" fmla="*/ 74 w 95"/>
                <a:gd name="T31" fmla="*/ 52 h 104"/>
                <a:gd name="T32" fmla="*/ 72 w 95"/>
                <a:gd name="T33" fmla="*/ 37 h 104"/>
                <a:gd name="T34" fmla="*/ 67 w 95"/>
                <a:gd name="T35" fmla="*/ 26 h 104"/>
                <a:gd name="T36" fmla="*/ 59 w 95"/>
                <a:gd name="T37" fmla="*/ 19 h 104"/>
                <a:gd name="T38" fmla="*/ 47 w 95"/>
                <a:gd name="T39" fmla="*/ 17 h 104"/>
                <a:gd name="T40" fmla="*/ 49 w 95"/>
                <a:gd name="T41" fmla="*/ 0 h 104"/>
                <a:gd name="T42" fmla="*/ 62 w 95"/>
                <a:gd name="T43" fmla="*/ 1 h 104"/>
                <a:gd name="T44" fmla="*/ 73 w 95"/>
                <a:gd name="T45" fmla="*/ 5 h 104"/>
                <a:gd name="T46" fmla="*/ 82 w 95"/>
                <a:gd name="T47" fmla="*/ 12 h 104"/>
                <a:gd name="T48" fmla="*/ 89 w 95"/>
                <a:gd name="T49" fmla="*/ 22 h 104"/>
                <a:gd name="T50" fmla="*/ 93 w 95"/>
                <a:gd name="T51" fmla="*/ 34 h 104"/>
                <a:gd name="T52" fmla="*/ 95 w 95"/>
                <a:gd name="T53" fmla="*/ 50 h 104"/>
                <a:gd name="T54" fmla="*/ 93 w 95"/>
                <a:gd name="T55" fmla="*/ 66 h 104"/>
                <a:gd name="T56" fmla="*/ 88 w 95"/>
                <a:gd name="T57" fmla="*/ 79 h 104"/>
                <a:gd name="T58" fmla="*/ 80 w 95"/>
                <a:gd name="T59" fmla="*/ 89 h 104"/>
                <a:gd name="T60" fmla="*/ 70 w 95"/>
                <a:gd name="T61" fmla="*/ 97 h 104"/>
                <a:gd name="T62" fmla="*/ 59 w 95"/>
                <a:gd name="T63" fmla="*/ 102 h 104"/>
                <a:gd name="T64" fmla="*/ 46 w 95"/>
                <a:gd name="T65" fmla="*/ 104 h 104"/>
                <a:gd name="T66" fmla="*/ 32 w 95"/>
                <a:gd name="T67" fmla="*/ 102 h 104"/>
                <a:gd name="T68" fmla="*/ 20 w 95"/>
                <a:gd name="T69" fmla="*/ 97 h 104"/>
                <a:gd name="T70" fmla="*/ 12 w 95"/>
                <a:gd name="T71" fmla="*/ 90 h 104"/>
                <a:gd name="T72" fmla="*/ 5 w 95"/>
                <a:gd name="T73" fmla="*/ 80 h 104"/>
                <a:gd name="T74" fmla="*/ 2 w 95"/>
                <a:gd name="T75" fmla="*/ 67 h 104"/>
                <a:gd name="T76" fmla="*/ 0 w 95"/>
                <a:gd name="T77" fmla="*/ 53 h 104"/>
                <a:gd name="T78" fmla="*/ 2 w 95"/>
                <a:gd name="T79" fmla="*/ 37 h 104"/>
                <a:gd name="T80" fmla="*/ 7 w 95"/>
                <a:gd name="T81" fmla="*/ 24 h 104"/>
                <a:gd name="T82" fmla="*/ 15 w 95"/>
                <a:gd name="T83" fmla="*/ 14 h 104"/>
                <a:gd name="T84" fmla="*/ 25 w 95"/>
                <a:gd name="T85" fmla="*/ 6 h 104"/>
                <a:gd name="T86" fmla="*/ 36 w 95"/>
                <a:gd name="T87" fmla="*/ 1 h 104"/>
                <a:gd name="T88" fmla="*/ 49 w 95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5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8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3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5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2" y="90"/>
                  </a:lnTo>
                  <a:lnTo>
                    <a:pt x="5" y="80"/>
                  </a:lnTo>
                  <a:lnTo>
                    <a:pt x="2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5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4F28FD7-5217-9241-6FC8-3E7395B83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3" y="-60"/>
              <a:ext cx="24" cy="34"/>
            </a:xfrm>
            <a:custGeom>
              <a:avLst/>
              <a:gdLst>
                <a:gd name="T0" fmla="*/ 27 w 72"/>
                <a:gd name="T1" fmla="*/ 15 h 101"/>
                <a:gd name="T2" fmla="*/ 23 w 72"/>
                <a:gd name="T3" fmla="*/ 16 h 101"/>
                <a:gd name="T4" fmla="*/ 19 w 72"/>
                <a:gd name="T5" fmla="*/ 16 h 101"/>
                <a:gd name="T6" fmla="*/ 19 w 72"/>
                <a:gd name="T7" fmla="*/ 45 h 101"/>
                <a:gd name="T8" fmla="*/ 22 w 72"/>
                <a:gd name="T9" fmla="*/ 45 h 101"/>
                <a:gd name="T10" fmla="*/ 26 w 72"/>
                <a:gd name="T11" fmla="*/ 45 h 101"/>
                <a:gd name="T12" fmla="*/ 36 w 72"/>
                <a:gd name="T13" fmla="*/ 43 h 101"/>
                <a:gd name="T14" fmla="*/ 42 w 72"/>
                <a:gd name="T15" fmla="*/ 38 h 101"/>
                <a:gd name="T16" fmla="*/ 45 w 72"/>
                <a:gd name="T17" fmla="*/ 30 h 101"/>
                <a:gd name="T18" fmla="*/ 43 w 72"/>
                <a:gd name="T19" fmla="*/ 22 h 101"/>
                <a:gd name="T20" fmla="*/ 37 w 72"/>
                <a:gd name="T21" fmla="*/ 17 h 101"/>
                <a:gd name="T22" fmla="*/ 27 w 72"/>
                <a:gd name="T23" fmla="*/ 15 h 101"/>
                <a:gd name="T24" fmla="*/ 29 w 72"/>
                <a:gd name="T25" fmla="*/ 0 h 101"/>
                <a:gd name="T26" fmla="*/ 41 w 72"/>
                <a:gd name="T27" fmla="*/ 1 h 101"/>
                <a:gd name="T28" fmla="*/ 51 w 72"/>
                <a:gd name="T29" fmla="*/ 4 h 101"/>
                <a:gd name="T30" fmla="*/ 58 w 72"/>
                <a:gd name="T31" fmla="*/ 9 h 101"/>
                <a:gd name="T32" fmla="*/ 63 w 72"/>
                <a:gd name="T33" fmla="*/ 17 h 101"/>
                <a:gd name="T34" fmla="*/ 65 w 72"/>
                <a:gd name="T35" fmla="*/ 28 h 101"/>
                <a:gd name="T36" fmla="*/ 63 w 72"/>
                <a:gd name="T37" fmla="*/ 38 h 101"/>
                <a:gd name="T38" fmla="*/ 58 w 72"/>
                <a:gd name="T39" fmla="*/ 47 h 101"/>
                <a:gd name="T40" fmla="*/ 50 w 72"/>
                <a:gd name="T41" fmla="*/ 53 h 101"/>
                <a:gd name="T42" fmla="*/ 39 w 72"/>
                <a:gd name="T43" fmla="*/ 56 h 101"/>
                <a:gd name="T44" fmla="*/ 44 w 72"/>
                <a:gd name="T45" fmla="*/ 62 h 101"/>
                <a:gd name="T46" fmla="*/ 48 w 72"/>
                <a:gd name="T47" fmla="*/ 67 h 101"/>
                <a:gd name="T48" fmla="*/ 72 w 72"/>
                <a:gd name="T49" fmla="*/ 101 h 101"/>
                <a:gd name="T50" fmla="*/ 48 w 72"/>
                <a:gd name="T51" fmla="*/ 101 h 101"/>
                <a:gd name="T52" fmla="*/ 20 w 72"/>
                <a:gd name="T53" fmla="*/ 59 h 101"/>
                <a:gd name="T54" fmla="*/ 19 w 72"/>
                <a:gd name="T55" fmla="*/ 59 h 101"/>
                <a:gd name="T56" fmla="*/ 19 w 72"/>
                <a:gd name="T57" fmla="*/ 101 h 101"/>
                <a:gd name="T58" fmla="*/ 0 w 72"/>
                <a:gd name="T59" fmla="*/ 101 h 101"/>
                <a:gd name="T60" fmla="*/ 0 w 72"/>
                <a:gd name="T61" fmla="*/ 0 h 101"/>
                <a:gd name="T62" fmla="*/ 13 w 72"/>
                <a:gd name="T63" fmla="*/ 0 h 101"/>
                <a:gd name="T64" fmla="*/ 29 w 72"/>
                <a:gd name="T6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1">
                  <a:moveTo>
                    <a:pt x="27" y="15"/>
                  </a:moveTo>
                  <a:lnTo>
                    <a:pt x="23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5" y="30"/>
                  </a:lnTo>
                  <a:lnTo>
                    <a:pt x="43" y="22"/>
                  </a:lnTo>
                  <a:lnTo>
                    <a:pt x="37" y="17"/>
                  </a:lnTo>
                  <a:lnTo>
                    <a:pt x="27" y="15"/>
                  </a:lnTo>
                  <a:close/>
                  <a:moveTo>
                    <a:pt x="29" y="0"/>
                  </a:moveTo>
                  <a:lnTo>
                    <a:pt x="41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5" y="28"/>
                  </a:lnTo>
                  <a:lnTo>
                    <a:pt x="63" y="38"/>
                  </a:lnTo>
                  <a:lnTo>
                    <a:pt x="58" y="47"/>
                  </a:lnTo>
                  <a:lnTo>
                    <a:pt x="50" y="53"/>
                  </a:lnTo>
                  <a:lnTo>
                    <a:pt x="39" y="56"/>
                  </a:lnTo>
                  <a:lnTo>
                    <a:pt x="44" y="62"/>
                  </a:lnTo>
                  <a:lnTo>
                    <a:pt x="48" y="67"/>
                  </a:lnTo>
                  <a:lnTo>
                    <a:pt x="72" y="101"/>
                  </a:lnTo>
                  <a:lnTo>
                    <a:pt x="48" y="101"/>
                  </a:lnTo>
                  <a:lnTo>
                    <a:pt x="20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9D481BF-CB2D-A7C3-4C4D-511365071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5" y="-60"/>
              <a:ext cx="30" cy="34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50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7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50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F294EDE-59D8-BED8-7D48-96D6C0201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7" y="-60"/>
              <a:ext cx="24" cy="34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5 w 71"/>
                <a:gd name="T7" fmla="*/ 17 h 101"/>
                <a:gd name="T8" fmla="*/ 45 w 71"/>
                <a:gd name="T9" fmla="*/ 101 h 101"/>
                <a:gd name="T10" fmla="*/ 25 w 71"/>
                <a:gd name="T11" fmla="*/ 101 h 101"/>
                <a:gd name="T12" fmla="*/ 25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5" y="17"/>
                  </a:lnTo>
                  <a:lnTo>
                    <a:pt x="45" y="101"/>
                  </a:lnTo>
                  <a:lnTo>
                    <a:pt x="25" y="101"/>
                  </a:lnTo>
                  <a:lnTo>
                    <a:pt x="25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A351A76-FF7A-054E-DAC1-AE30A3924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-60"/>
              <a:ext cx="28" cy="34"/>
            </a:xfrm>
            <a:custGeom>
              <a:avLst/>
              <a:gdLst>
                <a:gd name="T0" fmla="*/ 0 w 83"/>
                <a:gd name="T1" fmla="*/ 0 h 101"/>
                <a:gd name="T2" fmla="*/ 21 w 83"/>
                <a:gd name="T3" fmla="*/ 0 h 101"/>
                <a:gd name="T4" fmla="*/ 34 w 83"/>
                <a:gd name="T5" fmla="*/ 29 h 101"/>
                <a:gd name="T6" fmla="*/ 41 w 83"/>
                <a:gd name="T7" fmla="*/ 46 h 101"/>
                <a:gd name="T8" fmla="*/ 41 w 83"/>
                <a:gd name="T9" fmla="*/ 46 h 101"/>
                <a:gd name="T10" fmla="*/ 45 w 83"/>
                <a:gd name="T11" fmla="*/ 37 h 101"/>
                <a:gd name="T12" fmla="*/ 49 w 83"/>
                <a:gd name="T13" fmla="*/ 27 h 101"/>
                <a:gd name="T14" fmla="*/ 62 w 83"/>
                <a:gd name="T15" fmla="*/ 0 h 101"/>
                <a:gd name="T16" fmla="*/ 83 w 83"/>
                <a:gd name="T17" fmla="*/ 0 h 101"/>
                <a:gd name="T18" fmla="*/ 50 w 83"/>
                <a:gd name="T19" fmla="*/ 65 h 101"/>
                <a:gd name="T20" fmla="*/ 50 w 83"/>
                <a:gd name="T21" fmla="*/ 101 h 101"/>
                <a:gd name="T22" fmla="*/ 31 w 83"/>
                <a:gd name="T23" fmla="*/ 101 h 101"/>
                <a:gd name="T24" fmla="*/ 31 w 83"/>
                <a:gd name="T25" fmla="*/ 65 h 101"/>
                <a:gd name="T26" fmla="*/ 0 w 83"/>
                <a:gd name="T2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1" y="0"/>
                  </a:lnTo>
                  <a:lnTo>
                    <a:pt x="34" y="29"/>
                  </a:lnTo>
                  <a:lnTo>
                    <a:pt x="41" y="46"/>
                  </a:lnTo>
                  <a:lnTo>
                    <a:pt x="41" y="46"/>
                  </a:lnTo>
                  <a:lnTo>
                    <a:pt x="45" y="37"/>
                  </a:lnTo>
                  <a:lnTo>
                    <a:pt x="49" y="27"/>
                  </a:lnTo>
                  <a:lnTo>
                    <a:pt x="62" y="0"/>
                  </a:lnTo>
                  <a:lnTo>
                    <a:pt x="83" y="0"/>
                  </a:lnTo>
                  <a:lnTo>
                    <a:pt x="50" y="65"/>
                  </a:lnTo>
                  <a:lnTo>
                    <a:pt x="50" y="101"/>
                  </a:lnTo>
                  <a:lnTo>
                    <a:pt x="31" y="101"/>
                  </a:lnTo>
                  <a:lnTo>
                    <a:pt x="31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5153723-E9C0-3E32-FDFC-B9C26DD0CF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5" y="-230"/>
              <a:ext cx="115" cy="132"/>
            </a:xfrm>
            <a:custGeom>
              <a:avLst/>
              <a:gdLst>
                <a:gd name="T0" fmla="*/ 170 w 345"/>
                <a:gd name="T1" fmla="*/ 48 h 398"/>
                <a:gd name="T2" fmla="*/ 162 w 345"/>
                <a:gd name="T3" fmla="*/ 77 h 398"/>
                <a:gd name="T4" fmla="*/ 152 w 345"/>
                <a:gd name="T5" fmla="*/ 106 h 398"/>
                <a:gd name="T6" fmla="*/ 95 w 345"/>
                <a:gd name="T7" fmla="*/ 264 h 398"/>
                <a:gd name="T8" fmla="*/ 246 w 345"/>
                <a:gd name="T9" fmla="*/ 264 h 398"/>
                <a:gd name="T10" fmla="*/ 189 w 345"/>
                <a:gd name="T11" fmla="*/ 107 h 398"/>
                <a:gd name="T12" fmla="*/ 179 w 345"/>
                <a:gd name="T13" fmla="*/ 78 h 398"/>
                <a:gd name="T14" fmla="*/ 171 w 345"/>
                <a:gd name="T15" fmla="*/ 48 h 398"/>
                <a:gd name="T16" fmla="*/ 170 w 345"/>
                <a:gd name="T17" fmla="*/ 48 h 398"/>
                <a:gd name="T18" fmla="*/ 148 w 345"/>
                <a:gd name="T19" fmla="*/ 0 h 398"/>
                <a:gd name="T20" fmla="*/ 197 w 345"/>
                <a:gd name="T21" fmla="*/ 0 h 398"/>
                <a:gd name="T22" fmla="*/ 345 w 345"/>
                <a:gd name="T23" fmla="*/ 398 h 398"/>
                <a:gd name="T24" fmla="*/ 293 w 345"/>
                <a:gd name="T25" fmla="*/ 398 h 398"/>
                <a:gd name="T26" fmla="*/ 259 w 345"/>
                <a:gd name="T27" fmla="*/ 300 h 398"/>
                <a:gd name="T28" fmla="*/ 81 w 345"/>
                <a:gd name="T29" fmla="*/ 300 h 398"/>
                <a:gd name="T30" fmla="*/ 46 w 345"/>
                <a:gd name="T31" fmla="*/ 398 h 398"/>
                <a:gd name="T32" fmla="*/ 0 w 345"/>
                <a:gd name="T33" fmla="*/ 398 h 398"/>
                <a:gd name="T34" fmla="*/ 148 w 345"/>
                <a:gd name="T35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98">
                  <a:moveTo>
                    <a:pt x="170" y="48"/>
                  </a:moveTo>
                  <a:lnTo>
                    <a:pt x="162" y="77"/>
                  </a:lnTo>
                  <a:lnTo>
                    <a:pt x="152" y="106"/>
                  </a:lnTo>
                  <a:lnTo>
                    <a:pt x="95" y="264"/>
                  </a:lnTo>
                  <a:lnTo>
                    <a:pt x="246" y="264"/>
                  </a:lnTo>
                  <a:lnTo>
                    <a:pt x="189" y="107"/>
                  </a:lnTo>
                  <a:lnTo>
                    <a:pt x="179" y="78"/>
                  </a:lnTo>
                  <a:lnTo>
                    <a:pt x="171" y="48"/>
                  </a:lnTo>
                  <a:lnTo>
                    <a:pt x="170" y="48"/>
                  </a:lnTo>
                  <a:close/>
                  <a:moveTo>
                    <a:pt x="148" y="0"/>
                  </a:moveTo>
                  <a:lnTo>
                    <a:pt x="197" y="0"/>
                  </a:lnTo>
                  <a:lnTo>
                    <a:pt x="345" y="398"/>
                  </a:lnTo>
                  <a:lnTo>
                    <a:pt x="293" y="398"/>
                  </a:lnTo>
                  <a:lnTo>
                    <a:pt x="259" y="300"/>
                  </a:lnTo>
                  <a:lnTo>
                    <a:pt x="81" y="300"/>
                  </a:lnTo>
                  <a:lnTo>
                    <a:pt x="46" y="398"/>
                  </a:lnTo>
                  <a:lnTo>
                    <a:pt x="0" y="39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173713A-E6BD-D8B0-6BA4-46555FEBE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" y="-197"/>
              <a:ext cx="47" cy="99"/>
            </a:xfrm>
            <a:custGeom>
              <a:avLst/>
              <a:gdLst>
                <a:gd name="T0" fmla="*/ 119 w 141"/>
                <a:gd name="T1" fmla="*/ 0 h 299"/>
                <a:gd name="T2" fmla="*/ 141 w 141"/>
                <a:gd name="T3" fmla="*/ 0 h 299"/>
                <a:gd name="T4" fmla="*/ 139 w 141"/>
                <a:gd name="T5" fmla="*/ 44 h 299"/>
                <a:gd name="T6" fmla="*/ 119 w 141"/>
                <a:gd name="T7" fmla="*/ 42 h 299"/>
                <a:gd name="T8" fmla="*/ 101 w 141"/>
                <a:gd name="T9" fmla="*/ 45 h 299"/>
                <a:gd name="T10" fmla="*/ 86 w 141"/>
                <a:gd name="T11" fmla="*/ 53 h 299"/>
                <a:gd name="T12" fmla="*/ 73 w 141"/>
                <a:gd name="T13" fmla="*/ 64 h 299"/>
                <a:gd name="T14" fmla="*/ 62 w 141"/>
                <a:gd name="T15" fmla="*/ 79 h 299"/>
                <a:gd name="T16" fmla="*/ 54 w 141"/>
                <a:gd name="T17" fmla="*/ 99 h 299"/>
                <a:gd name="T18" fmla="*/ 48 w 141"/>
                <a:gd name="T19" fmla="*/ 123 h 299"/>
                <a:gd name="T20" fmla="*/ 45 w 141"/>
                <a:gd name="T21" fmla="*/ 151 h 299"/>
                <a:gd name="T22" fmla="*/ 44 w 141"/>
                <a:gd name="T23" fmla="*/ 182 h 299"/>
                <a:gd name="T24" fmla="*/ 44 w 141"/>
                <a:gd name="T25" fmla="*/ 299 h 299"/>
                <a:gd name="T26" fmla="*/ 0 w 141"/>
                <a:gd name="T27" fmla="*/ 299 h 299"/>
                <a:gd name="T28" fmla="*/ 0 w 141"/>
                <a:gd name="T29" fmla="*/ 5 h 299"/>
                <a:gd name="T30" fmla="*/ 43 w 141"/>
                <a:gd name="T31" fmla="*/ 5 h 299"/>
                <a:gd name="T32" fmla="*/ 43 w 141"/>
                <a:gd name="T33" fmla="*/ 27 h 299"/>
                <a:gd name="T34" fmla="*/ 40 w 141"/>
                <a:gd name="T35" fmla="*/ 53 h 299"/>
                <a:gd name="T36" fmla="*/ 37 w 141"/>
                <a:gd name="T37" fmla="*/ 79 h 299"/>
                <a:gd name="T38" fmla="*/ 37 w 141"/>
                <a:gd name="T39" fmla="*/ 79 h 299"/>
                <a:gd name="T40" fmla="*/ 43 w 141"/>
                <a:gd name="T41" fmla="*/ 63 h 299"/>
                <a:gd name="T42" fmla="*/ 50 w 141"/>
                <a:gd name="T43" fmla="*/ 48 h 299"/>
                <a:gd name="T44" fmla="*/ 59 w 141"/>
                <a:gd name="T45" fmla="*/ 34 h 299"/>
                <a:gd name="T46" fmla="*/ 71 w 141"/>
                <a:gd name="T47" fmla="*/ 21 h 299"/>
                <a:gd name="T48" fmla="*/ 84 w 141"/>
                <a:gd name="T49" fmla="*/ 11 h 299"/>
                <a:gd name="T50" fmla="*/ 101 w 141"/>
                <a:gd name="T51" fmla="*/ 3 h 299"/>
                <a:gd name="T52" fmla="*/ 119 w 141"/>
                <a:gd name="T53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9">
                  <a:moveTo>
                    <a:pt x="119" y="0"/>
                  </a:moveTo>
                  <a:lnTo>
                    <a:pt x="141" y="0"/>
                  </a:lnTo>
                  <a:lnTo>
                    <a:pt x="139" y="44"/>
                  </a:lnTo>
                  <a:lnTo>
                    <a:pt x="119" y="42"/>
                  </a:lnTo>
                  <a:lnTo>
                    <a:pt x="101" y="45"/>
                  </a:lnTo>
                  <a:lnTo>
                    <a:pt x="86" y="53"/>
                  </a:lnTo>
                  <a:lnTo>
                    <a:pt x="73" y="64"/>
                  </a:lnTo>
                  <a:lnTo>
                    <a:pt x="62" y="79"/>
                  </a:lnTo>
                  <a:lnTo>
                    <a:pt x="54" y="99"/>
                  </a:lnTo>
                  <a:lnTo>
                    <a:pt x="48" y="123"/>
                  </a:lnTo>
                  <a:lnTo>
                    <a:pt x="45" y="151"/>
                  </a:lnTo>
                  <a:lnTo>
                    <a:pt x="44" y="182"/>
                  </a:lnTo>
                  <a:lnTo>
                    <a:pt x="44" y="299"/>
                  </a:lnTo>
                  <a:lnTo>
                    <a:pt x="0" y="299"/>
                  </a:lnTo>
                  <a:lnTo>
                    <a:pt x="0" y="5"/>
                  </a:lnTo>
                  <a:lnTo>
                    <a:pt x="43" y="5"/>
                  </a:lnTo>
                  <a:lnTo>
                    <a:pt x="43" y="27"/>
                  </a:lnTo>
                  <a:lnTo>
                    <a:pt x="40" y="53"/>
                  </a:lnTo>
                  <a:lnTo>
                    <a:pt x="37" y="79"/>
                  </a:lnTo>
                  <a:lnTo>
                    <a:pt x="37" y="79"/>
                  </a:lnTo>
                  <a:lnTo>
                    <a:pt x="43" y="63"/>
                  </a:lnTo>
                  <a:lnTo>
                    <a:pt x="50" y="48"/>
                  </a:lnTo>
                  <a:lnTo>
                    <a:pt x="59" y="34"/>
                  </a:lnTo>
                  <a:lnTo>
                    <a:pt x="71" y="21"/>
                  </a:lnTo>
                  <a:lnTo>
                    <a:pt x="84" y="11"/>
                  </a:lnTo>
                  <a:lnTo>
                    <a:pt x="101" y="3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3DBC03-9BE5-866F-6785-87A56284F3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4" y="-197"/>
              <a:ext cx="94" cy="151"/>
            </a:xfrm>
            <a:custGeom>
              <a:avLst/>
              <a:gdLst>
                <a:gd name="T0" fmla="*/ 56 w 282"/>
                <a:gd name="T1" fmla="*/ 325 h 453"/>
                <a:gd name="T2" fmla="*/ 47 w 282"/>
                <a:gd name="T3" fmla="*/ 375 h 453"/>
                <a:gd name="T4" fmla="*/ 76 w 282"/>
                <a:gd name="T5" fmla="*/ 406 h 453"/>
                <a:gd name="T6" fmla="*/ 131 w 282"/>
                <a:gd name="T7" fmla="*/ 417 h 453"/>
                <a:gd name="T8" fmla="*/ 198 w 282"/>
                <a:gd name="T9" fmla="*/ 403 h 453"/>
                <a:gd name="T10" fmla="*/ 230 w 282"/>
                <a:gd name="T11" fmla="*/ 367 h 453"/>
                <a:gd name="T12" fmla="*/ 225 w 282"/>
                <a:gd name="T13" fmla="*/ 323 h 453"/>
                <a:gd name="T14" fmla="*/ 186 w 282"/>
                <a:gd name="T15" fmla="*/ 302 h 453"/>
                <a:gd name="T16" fmla="*/ 95 w 282"/>
                <a:gd name="T17" fmla="*/ 300 h 453"/>
                <a:gd name="T18" fmla="*/ 116 w 282"/>
                <a:gd name="T19" fmla="*/ 36 h 453"/>
                <a:gd name="T20" fmla="*/ 70 w 282"/>
                <a:gd name="T21" fmla="*/ 61 h 453"/>
                <a:gd name="T22" fmla="*/ 54 w 282"/>
                <a:gd name="T23" fmla="*/ 109 h 453"/>
                <a:gd name="T24" fmla="*/ 70 w 282"/>
                <a:gd name="T25" fmla="*/ 158 h 453"/>
                <a:gd name="T26" fmla="*/ 114 w 282"/>
                <a:gd name="T27" fmla="*/ 181 h 453"/>
                <a:gd name="T28" fmla="*/ 170 w 282"/>
                <a:gd name="T29" fmla="*/ 176 h 453"/>
                <a:gd name="T30" fmla="*/ 206 w 282"/>
                <a:gd name="T31" fmla="*/ 144 h 453"/>
                <a:gd name="T32" fmla="*/ 211 w 282"/>
                <a:gd name="T33" fmla="*/ 89 h 453"/>
                <a:gd name="T34" fmla="*/ 186 w 282"/>
                <a:gd name="T35" fmla="*/ 48 h 453"/>
                <a:gd name="T36" fmla="*/ 136 w 282"/>
                <a:gd name="T37" fmla="*/ 34 h 453"/>
                <a:gd name="T38" fmla="*/ 168 w 282"/>
                <a:gd name="T39" fmla="*/ 2 h 453"/>
                <a:gd name="T40" fmla="*/ 192 w 282"/>
                <a:gd name="T41" fmla="*/ 4 h 453"/>
                <a:gd name="T42" fmla="*/ 218 w 282"/>
                <a:gd name="T43" fmla="*/ 5 h 453"/>
                <a:gd name="T44" fmla="*/ 247 w 282"/>
                <a:gd name="T45" fmla="*/ 40 h 453"/>
                <a:gd name="T46" fmla="*/ 230 w 282"/>
                <a:gd name="T47" fmla="*/ 39 h 453"/>
                <a:gd name="T48" fmla="*/ 229 w 282"/>
                <a:gd name="T49" fmla="*/ 40 h 453"/>
                <a:gd name="T50" fmla="*/ 255 w 282"/>
                <a:gd name="T51" fmla="*/ 84 h 453"/>
                <a:gd name="T52" fmla="*/ 251 w 282"/>
                <a:gd name="T53" fmla="*/ 144 h 453"/>
                <a:gd name="T54" fmla="*/ 218 w 282"/>
                <a:gd name="T55" fmla="*/ 190 h 453"/>
                <a:gd name="T56" fmla="*/ 157 w 282"/>
                <a:gd name="T57" fmla="*/ 213 h 453"/>
                <a:gd name="T58" fmla="*/ 101 w 282"/>
                <a:gd name="T59" fmla="*/ 213 h 453"/>
                <a:gd name="T60" fmla="*/ 73 w 282"/>
                <a:gd name="T61" fmla="*/ 222 h 453"/>
                <a:gd name="T62" fmla="*/ 69 w 282"/>
                <a:gd name="T63" fmla="*/ 246 h 453"/>
                <a:gd name="T64" fmla="*/ 101 w 282"/>
                <a:gd name="T65" fmla="*/ 261 h 453"/>
                <a:gd name="T66" fmla="*/ 204 w 282"/>
                <a:gd name="T67" fmla="*/ 264 h 453"/>
                <a:gd name="T68" fmla="*/ 258 w 282"/>
                <a:gd name="T69" fmla="*/ 291 h 453"/>
                <a:gd name="T70" fmla="*/ 276 w 282"/>
                <a:gd name="T71" fmla="*/ 344 h 453"/>
                <a:gd name="T72" fmla="*/ 252 w 282"/>
                <a:gd name="T73" fmla="*/ 407 h 453"/>
                <a:gd name="T74" fmla="*/ 185 w 282"/>
                <a:gd name="T75" fmla="*/ 445 h 453"/>
                <a:gd name="T76" fmla="*/ 95 w 282"/>
                <a:gd name="T77" fmla="*/ 452 h 453"/>
                <a:gd name="T78" fmla="*/ 33 w 282"/>
                <a:gd name="T79" fmla="*/ 431 h 453"/>
                <a:gd name="T80" fmla="*/ 2 w 282"/>
                <a:gd name="T81" fmla="*/ 387 h 453"/>
                <a:gd name="T82" fmla="*/ 10 w 282"/>
                <a:gd name="T83" fmla="*/ 327 h 453"/>
                <a:gd name="T84" fmla="*/ 51 w 282"/>
                <a:gd name="T85" fmla="*/ 289 h 453"/>
                <a:gd name="T86" fmla="*/ 23 w 282"/>
                <a:gd name="T87" fmla="*/ 260 h 453"/>
                <a:gd name="T88" fmla="*/ 30 w 282"/>
                <a:gd name="T89" fmla="*/ 218 h 453"/>
                <a:gd name="T90" fmla="*/ 38 w 282"/>
                <a:gd name="T91" fmla="*/ 187 h 453"/>
                <a:gd name="T92" fmla="*/ 12 w 282"/>
                <a:gd name="T93" fmla="*/ 136 h 453"/>
                <a:gd name="T94" fmla="*/ 19 w 282"/>
                <a:gd name="T95" fmla="*/ 69 h 453"/>
                <a:gd name="T96" fmla="*/ 62 w 282"/>
                <a:gd name="T97" fmla="*/ 20 h 453"/>
                <a:gd name="T98" fmla="*/ 138 w 282"/>
                <a:gd name="T9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2" h="453">
                  <a:moveTo>
                    <a:pt x="86" y="300"/>
                  </a:moveTo>
                  <a:lnTo>
                    <a:pt x="69" y="311"/>
                  </a:lnTo>
                  <a:lnTo>
                    <a:pt x="56" y="325"/>
                  </a:lnTo>
                  <a:lnTo>
                    <a:pt x="47" y="341"/>
                  </a:lnTo>
                  <a:lnTo>
                    <a:pt x="44" y="358"/>
                  </a:lnTo>
                  <a:lnTo>
                    <a:pt x="47" y="375"/>
                  </a:lnTo>
                  <a:lnTo>
                    <a:pt x="53" y="387"/>
                  </a:lnTo>
                  <a:lnTo>
                    <a:pt x="63" y="398"/>
                  </a:lnTo>
                  <a:lnTo>
                    <a:pt x="76" y="406"/>
                  </a:lnTo>
                  <a:lnTo>
                    <a:pt x="91" y="412"/>
                  </a:lnTo>
                  <a:lnTo>
                    <a:pt x="111" y="416"/>
                  </a:lnTo>
                  <a:lnTo>
                    <a:pt x="131" y="417"/>
                  </a:lnTo>
                  <a:lnTo>
                    <a:pt x="156" y="415"/>
                  </a:lnTo>
                  <a:lnTo>
                    <a:pt x="179" y="411"/>
                  </a:lnTo>
                  <a:lnTo>
                    <a:pt x="198" y="403"/>
                  </a:lnTo>
                  <a:lnTo>
                    <a:pt x="212" y="393"/>
                  </a:lnTo>
                  <a:lnTo>
                    <a:pt x="223" y="381"/>
                  </a:lnTo>
                  <a:lnTo>
                    <a:pt x="230" y="367"/>
                  </a:lnTo>
                  <a:lnTo>
                    <a:pt x="232" y="350"/>
                  </a:lnTo>
                  <a:lnTo>
                    <a:pt x="231" y="336"/>
                  </a:lnTo>
                  <a:lnTo>
                    <a:pt x="225" y="323"/>
                  </a:lnTo>
                  <a:lnTo>
                    <a:pt x="216" y="314"/>
                  </a:lnTo>
                  <a:lnTo>
                    <a:pt x="203" y="306"/>
                  </a:lnTo>
                  <a:lnTo>
                    <a:pt x="186" y="302"/>
                  </a:lnTo>
                  <a:lnTo>
                    <a:pt x="166" y="300"/>
                  </a:lnTo>
                  <a:lnTo>
                    <a:pt x="105" y="300"/>
                  </a:lnTo>
                  <a:lnTo>
                    <a:pt x="95" y="300"/>
                  </a:lnTo>
                  <a:lnTo>
                    <a:pt x="86" y="300"/>
                  </a:lnTo>
                  <a:close/>
                  <a:moveTo>
                    <a:pt x="136" y="34"/>
                  </a:moveTo>
                  <a:lnTo>
                    <a:pt x="116" y="36"/>
                  </a:lnTo>
                  <a:lnTo>
                    <a:pt x="97" y="41"/>
                  </a:lnTo>
                  <a:lnTo>
                    <a:pt x="82" y="50"/>
                  </a:lnTo>
                  <a:lnTo>
                    <a:pt x="70" y="61"/>
                  </a:lnTo>
                  <a:lnTo>
                    <a:pt x="61" y="75"/>
                  </a:lnTo>
                  <a:lnTo>
                    <a:pt x="56" y="91"/>
                  </a:lnTo>
                  <a:lnTo>
                    <a:pt x="54" y="109"/>
                  </a:lnTo>
                  <a:lnTo>
                    <a:pt x="56" y="128"/>
                  </a:lnTo>
                  <a:lnTo>
                    <a:pt x="61" y="144"/>
                  </a:lnTo>
                  <a:lnTo>
                    <a:pt x="70" y="158"/>
                  </a:lnTo>
                  <a:lnTo>
                    <a:pt x="81" y="168"/>
                  </a:lnTo>
                  <a:lnTo>
                    <a:pt x="95" y="176"/>
                  </a:lnTo>
                  <a:lnTo>
                    <a:pt x="114" y="181"/>
                  </a:lnTo>
                  <a:lnTo>
                    <a:pt x="134" y="182"/>
                  </a:lnTo>
                  <a:lnTo>
                    <a:pt x="153" y="181"/>
                  </a:lnTo>
                  <a:lnTo>
                    <a:pt x="170" y="176"/>
                  </a:lnTo>
                  <a:lnTo>
                    <a:pt x="185" y="168"/>
                  </a:lnTo>
                  <a:lnTo>
                    <a:pt x="197" y="158"/>
                  </a:lnTo>
                  <a:lnTo>
                    <a:pt x="206" y="144"/>
                  </a:lnTo>
                  <a:lnTo>
                    <a:pt x="211" y="128"/>
                  </a:lnTo>
                  <a:lnTo>
                    <a:pt x="213" y="109"/>
                  </a:lnTo>
                  <a:lnTo>
                    <a:pt x="211" y="89"/>
                  </a:lnTo>
                  <a:lnTo>
                    <a:pt x="206" y="73"/>
                  </a:lnTo>
                  <a:lnTo>
                    <a:pt x="198" y="59"/>
                  </a:lnTo>
                  <a:lnTo>
                    <a:pt x="186" y="48"/>
                  </a:lnTo>
                  <a:lnTo>
                    <a:pt x="172" y="41"/>
                  </a:lnTo>
                  <a:lnTo>
                    <a:pt x="155" y="36"/>
                  </a:lnTo>
                  <a:lnTo>
                    <a:pt x="136" y="34"/>
                  </a:lnTo>
                  <a:close/>
                  <a:moveTo>
                    <a:pt x="138" y="0"/>
                  </a:moveTo>
                  <a:lnTo>
                    <a:pt x="154" y="1"/>
                  </a:lnTo>
                  <a:lnTo>
                    <a:pt x="168" y="2"/>
                  </a:lnTo>
                  <a:lnTo>
                    <a:pt x="173" y="3"/>
                  </a:lnTo>
                  <a:lnTo>
                    <a:pt x="181" y="3"/>
                  </a:lnTo>
                  <a:lnTo>
                    <a:pt x="192" y="4"/>
                  </a:lnTo>
                  <a:lnTo>
                    <a:pt x="203" y="5"/>
                  </a:lnTo>
                  <a:lnTo>
                    <a:pt x="212" y="5"/>
                  </a:lnTo>
                  <a:lnTo>
                    <a:pt x="218" y="5"/>
                  </a:lnTo>
                  <a:lnTo>
                    <a:pt x="282" y="5"/>
                  </a:lnTo>
                  <a:lnTo>
                    <a:pt x="282" y="40"/>
                  </a:lnTo>
                  <a:lnTo>
                    <a:pt x="247" y="40"/>
                  </a:lnTo>
                  <a:lnTo>
                    <a:pt x="243" y="40"/>
                  </a:lnTo>
                  <a:lnTo>
                    <a:pt x="236" y="39"/>
                  </a:lnTo>
                  <a:lnTo>
                    <a:pt x="230" y="39"/>
                  </a:lnTo>
                  <a:lnTo>
                    <a:pt x="227" y="39"/>
                  </a:lnTo>
                  <a:lnTo>
                    <a:pt x="228" y="39"/>
                  </a:lnTo>
                  <a:lnTo>
                    <a:pt x="229" y="40"/>
                  </a:lnTo>
                  <a:lnTo>
                    <a:pt x="240" y="52"/>
                  </a:lnTo>
                  <a:lnTo>
                    <a:pt x="249" y="67"/>
                  </a:lnTo>
                  <a:lnTo>
                    <a:pt x="255" y="84"/>
                  </a:lnTo>
                  <a:lnTo>
                    <a:pt x="257" y="104"/>
                  </a:lnTo>
                  <a:lnTo>
                    <a:pt x="255" y="125"/>
                  </a:lnTo>
                  <a:lnTo>
                    <a:pt x="251" y="144"/>
                  </a:lnTo>
                  <a:lnTo>
                    <a:pt x="243" y="161"/>
                  </a:lnTo>
                  <a:lnTo>
                    <a:pt x="232" y="177"/>
                  </a:lnTo>
                  <a:lnTo>
                    <a:pt x="218" y="190"/>
                  </a:lnTo>
                  <a:lnTo>
                    <a:pt x="200" y="200"/>
                  </a:lnTo>
                  <a:lnTo>
                    <a:pt x="180" y="208"/>
                  </a:lnTo>
                  <a:lnTo>
                    <a:pt x="157" y="213"/>
                  </a:lnTo>
                  <a:lnTo>
                    <a:pt x="130" y="215"/>
                  </a:lnTo>
                  <a:lnTo>
                    <a:pt x="116" y="214"/>
                  </a:lnTo>
                  <a:lnTo>
                    <a:pt x="101" y="213"/>
                  </a:lnTo>
                  <a:lnTo>
                    <a:pt x="89" y="211"/>
                  </a:lnTo>
                  <a:lnTo>
                    <a:pt x="79" y="216"/>
                  </a:lnTo>
                  <a:lnTo>
                    <a:pt x="73" y="222"/>
                  </a:lnTo>
                  <a:lnTo>
                    <a:pt x="69" y="230"/>
                  </a:lnTo>
                  <a:lnTo>
                    <a:pt x="67" y="237"/>
                  </a:lnTo>
                  <a:lnTo>
                    <a:pt x="69" y="246"/>
                  </a:lnTo>
                  <a:lnTo>
                    <a:pt x="75" y="253"/>
                  </a:lnTo>
                  <a:lnTo>
                    <a:pt x="86" y="258"/>
                  </a:lnTo>
                  <a:lnTo>
                    <a:pt x="101" y="261"/>
                  </a:lnTo>
                  <a:lnTo>
                    <a:pt x="121" y="262"/>
                  </a:lnTo>
                  <a:lnTo>
                    <a:pt x="178" y="262"/>
                  </a:lnTo>
                  <a:lnTo>
                    <a:pt x="204" y="264"/>
                  </a:lnTo>
                  <a:lnTo>
                    <a:pt x="225" y="269"/>
                  </a:lnTo>
                  <a:lnTo>
                    <a:pt x="244" y="278"/>
                  </a:lnTo>
                  <a:lnTo>
                    <a:pt x="258" y="291"/>
                  </a:lnTo>
                  <a:lnTo>
                    <a:pt x="268" y="306"/>
                  </a:lnTo>
                  <a:lnTo>
                    <a:pt x="274" y="324"/>
                  </a:lnTo>
                  <a:lnTo>
                    <a:pt x="276" y="344"/>
                  </a:lnTo>
                  <a:lnTo>
                    <a:pt x="274" y="368"/>
                  </a:lnTo>
                  <a:lnTo>
                    <a:pt x="265" y="388"/>
                  </a:lnTo>
                  <a:lnTo>
                    <a:pt x="252" y="407"/>
                  </a:lnTo>
                  <a:lnTo>
                    <a:pt x="233" y="422"/>
                  </a:lnTo>
                  <a:lnTo>
                    <a:pt x="211" y="435"/>
                  </a:lnTo>
                  <a:lnTo>
                    <a:pt x="185" y="445"/>
                  </a:lnTo>
                  <a:lnTo>
                    <a:pt x="155" y="451"/>
                  </a:lnTo>
                  <a:lnTo>
                    <a:pt x="123" y="453"/>
                  </a:lnTo>
                  <a:lnTo>
                    <a:pt x="95" y="452"/>
                  </a:lnTo>
                  <a:lnTo>
                    <a:pt x="72" y="447"/>
                  </a:lnTo>
                  <a:lnTo>
                    <a:pt x="51" y="441"/>
                  </a:lnTo>
                  <a:lnTo>
                    <a:pt x="33" y="431"/>
                  </a:lnTo>
                  <a:lnTo>
                    <a:pt x="19" y="419"/>
                  </a:lnTo>
                  <a:lnTo>
                    <a:pt x="9" y="404"/>
                  </a:lnTo>
                  <a:lnTo>
                    <a:pt x="2" y="387"/>
                  </a:lnTo>
                  <a:lnTo>
                    <a:pt x="0" y="367"/>
                  </a:lnTo>
                  <a:lnTo>
                    <a:pt x="3" y="345"/>
                  </a:lnTo>
                  <a:lnTo>
                    <a:pt x="10" y="327"/>
                  </a:lnTo>
                  <a:lnTo>
                    <a:pt x="21" y="311"/>
                  </a:lnTo>
                  <a:lnTo>
                    <a:pt x="35" y="299"/>
                  </a:lnTo>
                  <a:lnTo>
                    <a:pt x="51" y="289"/>
                  </a:lnTo>
                  <a:lnTo>
                    <a:pt x="39" y="281"/>
                  </a:lnTo>
                  <a:lnTo>
                    <a:pt x="29" y="271"/>
                  </a:lnTo>
                  <a:lnTo>
                    <a:pt x="23" y="260"/>
                  </a:lnTo>
                  <a:lnTo>
                    <a:pt x="21" y="246"/>
                  </a:lnTo>
                  <a:lnTo>
                    <a:pt x="24" y="232"/>
                  </a:lnTo>
                  <a:lnTo>
                    <a:pt x="30" y="218"/>
                  </a:lnTo>
                  <a:lnTo>
                    <a:pt x="40" y="207"/>
                  </a:lnTo>
                  <a:lnTo>
                    <a:pt x="54" y="199"/>
                  </a:lnTo>
                  <a:lnTo>
                    <a:pt x="38" y="187"/>
                  </a:lnTo>
                  <a:lnTo>
                    <a:pt x="26" y="172"/>
                  </a:lnTo>
                  <a:lnTo>
                    <a:pt x="17" y="155"/>
                  </a:lnTo>
                  <a:lnTo>
                    <a:pt x="12" y="136"/>
                  </a:lnTo>
                  <a:lnTo>
                    <a:pt x="10" y="114"/>
                  </a:lnTo>
                  <a:lnTo>
                    <a:pt x="12" y="90"/>
                  </a:lnTo>
                  <a:lnTo>
                    <a:pt x="19" y="69"/>
                  </a:lnTo>
                  <a:lnTo>
                    <a:pt x="30" y="50"/>
                  </a:lnTo>
                  <a:lnTo>
                    <a:pt x="44" y="34"/>
                  </a:lnTo>
                  <a:lnTo>
                    <a:pt x="62" y="20"/>
                  </a:lnTo>
                  <a:lnTo>
                    <a:pt x="84" y="9"/>
                  </a:lnTo>
                  <a:lnTo>
                    <a:pt x="110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4CB488D-89A1-9496-B5EA-6DDDCE7C66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2" y="-197"/>
              <a:ext cx="90" cy="101"/>
            </a:xfrm>
            <a:custGeom>
              <a:avLst/>
              <a:gdLst>
                <a:gd name="T0" fmla="*/ 121 w 270"/>
                <a:gd name="T1" fmla="*/ 38 h 304"/>
                <a:gd name="T2" fmla="*/ 93 w 270"/>
                <a:gd name="T3" fmla="*/ 48 h 304"/>
                <a:gd name="T4" fmla="*/ 68 w 270"/>
                <a:gd name="T5" fmla="*/ 70 h 304"/>
                <a:gd name="T6" fmla="*/ 52 w 270"/>
                <a:gd name="T7" fmla="*/ 104 h 304"/>
                <a:gd name="T8" fmla="*/ 46 w 270"/>
                <a:gd name="T9" fmla="*/ 150 h 304"/>
                <a:gd name="T10" fmla="*/ 52 w 270"/>
                <a:gd name="T11" fmla="*/ 200 h 304"/>
                <a:gd name="T12" fmla="*/ 69 w 270"/>
                <a:gd name="T13" fmla="*/ 236 h 304"/>
                <a:gd name="T14" fmla="*/ 98 w 270"/>
                <a:gd name="T15" fmla="*/ 259 h 304"/>
                <a:gd name="T16" fmla="*/ 136 w 270"/>
                <a:gd name="T17" fmla="*/ 266 h 304"/>
                <a:gd name="T18" fmla="*/ 166 w 270"/>
                <a:gd name="T19" fmla="*/ 261 h 304"/>
                <a:gd name="T20" fmla="*/ 192 w 270"/>
                <a:gd name="T21" fmla="*/ 244 h 304"/>
                <a:gd name="T22" fmla="*/ 211 w 270"/>
                <a:gd name="T23" fmla="*/ 216 h 304"/>
                <a:gd name="T24" fmla="*/ 222 w 270"/>
                <a:gd name="T25" fmla="*/ 176 h 304"/>
                <a:gd name="T26" fmla="*/ 223 w 270"/>
                <a:gd name="T27" fmla="*/ 125 h 304"/>
                <a:gd name="T28" fmla="*/ 212 w 270"/>
                <a:gd name="T29" fmla="*/ 83 h 304"/>
                <a:gd name="T30" fmla="*/ 190 w 270"/>
                <a:gd name="T31" fmla="*/ 54 h 304"/>
                <a:gd name="T32" fmla="*/ 157 w 270"/>
                <a:gd name="T33" fmla="*/ 38 h 304"/>
                <a:gd name="T34" fmla="*/ 140 w 270"/>
                <a:gd name="T35" fmla="*/ 0 h 304"/>
                <a:gd name="T36" fmla="*/ 181 w 270"/>
                <a:gd name="T37" fmla="*/ 5 h 304"/>
                <a:gd name="T38" fmla="*/ 217 w 270"/>
                <a:gd name="T39" fmla="*/ 21 h 304"/>
                <a:gd name="T40" fmla="*/ 245 w 270"/>
                <a:gd name="T41" fmla="*/ 49 h 304"/>
                <a:gd name="T42" fmla="*/ 263 w 270"/>
                <a:gd name="T43" fmla="*/ 90 h 304"/>
                <a:gd name="T44" fmla="*/ 270 w 270"/>
                <a:gd name="T45" fmla="*/ 147 h 304"/>
                <a:gd name="T46" fmla="*/ 262 w 270"/>
                <a:gd name="T47" fmla="*/ 202 h 304"/>
                <a:gd name="T48" fmla="*/ 240 w 270"/>
                <a:gd name="T49" fmla="*/ 248 h 304"/>
                <a:gd name="T50" fmla="*/ 205 w 270"/>
                <a:gd name="T51" fmla="*/ 283 h 304"/>
                <a:gd name="T52" fmla="*/ 157 w 270"/>
                <a:gd name="T53" fmla="*/ 301 h 304"/>
                <a:gd name="T54" fmla="*/ 105 w 270"/>
                <a:gd name="T55" fmla="*/ 302 h 304"/>
                <a:gd name="T56" fmla="*/ 61 w 270"/>
                <a:gd name="T57" fmla="*/ 288 h 304"/>
                <a:gd name="T58" fmla="*/ 28 w 270"/>
                <a:gd name="T59" fmla="*/ 259 h 304"/>
                <a:gd name="T60" fmla="*/ 7 w 270"/>
                <a:gd name="T61" fmla="*/ 214 h 304"/>
                <a:gd name="T62" fmla="*/ 0 w 270"/>
                <a:gd name="T63" fmla="*/ 154 h 304"/>
                <a:gd name="T64" fmla="*/ 8 w 270"/>
                <a:gd name="T65" fmla="*/ 100 h 304"/>
                <a:gd name="T66" fmla="*/ 29 w 270"/>
                <a:gd name="T67" fmla="*/ 55 h 304"/>
                <a:gd name="T68" fmla="*/ 64 w 270"/>
                <a:gd name="T69" fmla="*/ 21 h 304"/>
                <a:gd name="T70" fmla="*/ 113 w 270"/>
                <a:gd name="T71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0" h="304">
                  <a:moveTo>
                    <a:pt x="136" y="36"/>
                  </a:moveTo>
                  <a:lnTo>
                    <a:pt x="121" y="38"/>
                  </a:lnTo>
                  <a:lnTo>
                    <a:pt x="107" y="42"/>
                  </a:lnTo>
                  <a:lnTo>
                    <a:pt x="93" y="48"/>
                  </a:lnTo>
                  <a:lnTo>
                    <a:pt x="79" y="58"/>
                  </a:lnTo>
                  <a:lnTo>
                    <a:pt x="68" y="70"/>
                  </a:lnTo>
                  <a:lnTo>
                    <a:pt x="59" y="85"/>
                  </a:lnTo>
                  <a:lnTo>
                    <a:pt x="52" y="104"/>
                  </a:lnTo>
                  <a:lnTo>
                    <a:pt x="48" y="126"/>
                  </a:lnTo>
                  <a:lnTo>
                    <a:pt x="46" y="150"/>
                  </a:lnTo>
                  <a:lnTo>
                    <a:pt x="47" y="177"/>
                  </a:lnTo>
                  <a:lnTo>
                    <a:pt x="52" y="200"/>
                  </a:lnTo>
                  <a:lnTo>
                    <a:pt x="59" y="220"/>
                  </a:lnTo>
                  <a:lnTo>
                    <a:pt x="69" y="236"/>
                  </a:lnTo>
                  <a:lnTo>
                    <a:pt x="82" y="249"/>
                  </a:lnTo>
                  <a:lnTo>
                    <a:pt x="98" y="259"/>
                  </a:lnTo>
                  <a:lnTo>
                    <a:pt x="116" y="264"/>
                  </a:lnTo>
                  <a:lnTo>
                    <a:pt x="136" y="266"/>
                  </a:lnTo>
                  <a:lnTo>
                    <a:pt x="151" y="265"/>
                  </a:lnTo>
                  <a:lnTo>
                    <a:pt x="166" y="261"/>
                  </a:lnTo>
                  <a:lnTo>
                    <a:pt x="179" y="254"/>
                  </a:lnTo>
                  <a:lnTo>
                    <a:pt x="192" y="244"/>
                  </a:lnTo>
                  <a:lnTo>
                    <a:pt x="203" y="232"/>
                  </a:lnTo>
                  <a:lnTo>
                    <a:pt x="211" y="216"/>
                  </a:lnTo>
                  <a:lnTo>
                    <a:pt x="218" y="197"/>
                  </a:lnTo>
                  <a:lnTo>
                    <a:pt x="222" y="176"/>
                  </a:lnTo>
                  <a:lnTo>
                    <a:pt x="224" y="150"/>
                  </a:lnTo>
                  <a:lnTo>
                    <a:pt x="223" y="125"/>
                  </a:lnTo>
                  <a:lnTo>
                    <a:pt x="218" y="102"/>
                  </a:lnTo>
                  <a:lnTo>
                    <a:pt x="212" y="83"/>
                  </a:lnTo>
                  <a:lnTo>
                    <a:pt x="202" y="66"/>
                  </a:lnTo>
                  <a:lnTo>
                    <a:pt x="190" y="54"/>
                  </a:lnTo>
                  <a:lnTo>
                    <a:pt x="175" y="44"/>
                  </a:lnTo>
                  <a:lnTo>
                    <a:pt x="157" y="38"/>
                  </a:lnTo>
                  <a:lnTo>
                    <a:pt x="136" y="36"/>
                  </a:lnTo>
                  <a:close/>
                  <a:moveTo>
                    <a:pt x="140" y="0"/>
                  </a:moveTo>
                  <a:lnTo>
                    <a:pt x="161" y="1"/>
                  </a:lnTo>
                  <a:lnTo>
                    <a:pt x="181" y="5"/>
                  </a:lnTo>
                  <a:lnTo>
                    <a:pt x="200" y="11"/>
                  </a:lnTo>
                  <a:lnTo>
                    <a:pt x="217" y="21"/>
                  </a:lnTo>
                  <a:lnTo>
                    <a:pt x="232" y="33"/>
                  </a:lnTo>
                  <a:lnTo>
                    <a:pt x="245" y="49"/>
                  </a:lnTo>
                  <a:lnTo>
                    <a:pt x="255" y="68"/>
                  </a:lnTo>
                  <a:lnTo>
                    <a:pt x="263" y="90"/>
                  </a:lnTo>
                  <a:lnTo>
                    <a:pt x="268" y="117"/>
                  </a:lnTo>
                  <a:lnTo>
                    <a:pt x="270" y="147"/>
                  </a:lnTo>
                  <a:lnTo>
                    <a:pt x="268" y="176"/>
                  </a:lnTo>
                  <a:lnTo>
                    <a:pt x="262" y="202"/>
                  </a:lnTo>
                  <a:lnTo>
                    <a:pt x="253" y="227"/>
                  </a:lnTo>
                  <a:lnTo>
                    <a:pt x="240" y="248"/>
                  </a:lnTo>
                  <a:lnTo>
                    <a:pt x="224" y="267"/>
                  </a:lnTo>
                  <a:lnTo>
                    <a:pt x="205" y="283"/>
                  </a:lnTo>
                  <a:lnTo>
                    <a:pt x="182" y="294"/>
                  </a:lnTo>
                  <a:lnTo>
                    <a:pt x="157" y="301"/>
                  </a:lnTo>
                  <a:lnTo>
                    <a:pt x="130" y="304"/>
                  </a:lnTo>
                  <a:lnTo>
                    <a:pt x="105" y="302"/>
                  </a:lnTo>
                  <a:lnTo>
                    <a:pt x="81" y="297"/>
                  </a:lnTo>
                  <a:lnTo>
                    <a:pt x="61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6" y="238"/>
                  </a:lnTo>
                  <a:lnTo>
                    <a:pt x="7" y="214"/>
                  </a:lnTo>
                  <a:lnTo>
                    <a:pt x="2" y="186"/>
                  </a:lnTo>
                  <a:lnTo>
                    <a:pt x="0" y="154"/>
                  </a:lnTo>
                  <a:lnTo>
                    <a:pt x="2" y="127"/>
                  </a:lnTo>
                  <a:lnTo>
                    <a:pt x="8" y="100"/>
                  </a:lnTo>
                  <a:lnTo>
                    <a:pt x="17" y="76"/>
                  </a:lnTo>
                  <a:lnTo>
                    <a:pt x="29" y="55"/>
                  </a:lnTo>
                  <a:lnTo>
                    <a:pt x="45" y="36"/>
                  </a:lnTo>
                  <a:lnTo>
                    <a:pt x="64" y="21"/>
                  </a:lnTo>
                  <a:lnTo>
                    <a:pt x="87" y="10"/>
                  </a:lnTo>
                  <a:lnTo>
                    <a:pt x="113" y="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82B6D05-26D1-7D26-324D-082520DB6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5" y="-198"/>
              <a:ext cx="78" cy="100"/>
            </a:xfrm>
            <a:custGeom>
              <a:avLst/>
              <a:gdLst>
                <a:gd name="T0" fmla="*/ 146 w 233"/>
                <a:gd name="T1" fmla="*/ 0 h 300"/>
                <a:gd name="T2" fmla="*/ 166 w 233"/>
                <a:gd name="T3" fmla="*/ 2 h 300"/>
                <a:gd name="T4" fmla="*/ 184 w 233"/>
                <a:gd name="T5" fmla="*/ 6 h 300"/>
                <a:gd name="T6" fmla="*/ 198 w 233"/>
                <a:gd name="T7" fmla="*/ 13 h 300"/>
                <a:gd name="T8" fmla="*/ 210 w 233"/>
                <a:gd name="T9" fmla="*/ 23 h 300"/>
                <a:gd name="T10" fmla="*/ 219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3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6 w 233"/>
                <a:gd name="T29" fmla="*/ 75 h 300"/>
                <a:gd name="T30" fmla="*/ 181 w 233"/>
                <a:gd name="T31" fmla="*/ 61 h 300"/>
                <a:gd name="T32" fmla="*/ 174 w 233"/>
                <a:gd name="T33" fmla="*/ 51 h 300"/>
                <a:gd name="T34" fmla="*/ 164 w 233"/>
                <a:gd name="T35" fmla="*/ 43 h 300"/>
                <a:gd name="T36" fmla="*/ 151 w 233"/>
                <a:gd name="T37" fmla="*/ 38 h 300"/>
                <a:gd name="T38" fmla="*/ 135 w 233"/>
                <a:gd name="T39" fmla="*/ 37 h 300"/>
                <a:gd name="T40" fmla="*/ 116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60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4 w 233"/>
                <a:gd name="T55" fmla="*/ 159 h 300"/>
                <a:gd name="T56" fmla="*/ 44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3 w 233"/>
                <a:gd name="T65" fmla="*/ 28 h 300"/>
                <a:gd name="T66" fmla="*/ 41 w 233"/>
                <a:gd name="T67" fmla="*/ 51 h 300"/>
                <a:gd name="T68" fmla="*/ 39 w 233"/>
                <a:gd name="T69" fmla="*/ 71 h 300"/>
                <a:gd name="T70" fmla="*/ 40 w 233"/>
                <a:gd name="T71" fmla="*/ 72 h 300"/>
                <a:gd name="T72" fmla="*/ 50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6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6" y="0"/>
                  </a:moveTo>
                  <a:lnTo>
                    <a:pt x="166" y="2"/>
                  </a:lnTo>
                  <a:lnTo>
                    <a:pt x="184" y="6"/>
                  </a:lnTo>
                  <a:lnTo>
                    <a:pt x="198" y="13"/>
                  </a:lnTo>
                  <a:lnTo>
                    <a:pt x="210" y="23"/>
                  </a:lnTo>
                  <a:lnTo>
                    <a:pt x="219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3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6" y="75"/>
                  </a:lnTo>
                  <a:lnTo>
                    <a:pt x="181" y="61"/>
                  </a:lnTo>
                  <a:lnTo>
                    <a:pt x="174" y="51"/>
                  </a:lnTo>
                  <a:lnTo>
                    <a:pt x="164" y="43"/>
                  </a:lnTo>
                  <a:lnTo>
                    <a:pt x="151" y="38"/>
                  </a:lnTo>
                  <a:lnTo>
                    <a:pt x="135" y="37"/>
                  </a:lnTo>
                  <a:lnTo>
                    <a:pt x="116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60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4" y="159"/>
                  </a:lnTo>
                  <a:lnTo>
                    <a:pt x="44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3" y="28"/>
                  </a:lnTo>
                  <a:lnTo>
                    <a:pt x="41" y="51"/>
                  </a:lnTo>
                  <a:lnTo>
                    <a:pt x="39" y="71"/>
                  </a:lnTo>
                  <a:lnTo>
                    <a:pt x="40" y="72"/>
                  </a:lnTo>
                  <a:lnTo>
                    <a:pt x="50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7998B92-58EA-387E-5784-4DDD979F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8" y="-198"/>
              <a:ext cx="77" cy="100"/>
            </a:xfrm>
            <a:custGeom>
              <a:avLst/>
              <a:gdLst>
                <a:gd name="T0" fmla="*/ 145 w 233"/>
                <a:gd name="T1" fmla="*/ 0 h 300"/>
                <a:gd name="T2" fmla="*/ 166 w 233"/>
                <a:gd name="T3" fmla="*/ 2 h 300"/>
                <a:gd name="T4" fmla="*/ 183 w 233"/>
                <a:gd name="T5" fmla="*/ 6 h 300"/>
                <a:gd name="T6" fmla="*/ 198 w 233"/>
                <a:gd name="T7" fmla="*/ 13 h 300"/>
                <a:gd name="T8" fmla="*/ 209 w 233"/>
                <a:gd name="T9" fmla="*/ 23 h 300"/>
                <a:gd name="T10" fmla="*/ 218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2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5 w 233"/>
                <a:gd name="T29" fmla="*/ 75 h 300"/>
                <a:gd name="T30" fmla="*/ 181 w 233"/>
                <a:gd name="T31" fmla="*/ 61 h 300"/>
                <a:gd name="T32" fmla="*/ 173 w 233"/>
                <a:gd name="T33" fmla="*/ 51 h 300"/>
                <a:gd name="T34" fmla="*/ 163 w 233"/>
                <a:gd name="T35" fmla="*/ 43 h 300"/>
                <a:gd name="T36" fmla="*/ 150 w 233"/>
                <a:gd name="T37" fmla="*/ 38 h 300"/>
                <a:gd name="T38" fmla="*/ 134 w 233"/>
                <a:gd name="T39" fmla="*/ 37 h 300"/>
                <a:gd name="T40" fmla="*/ 115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59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5 w 233"/>
                <a:gd name="T55" fmla="*/ 159 h 300"/>
                <a:gd name="T56" fmla="*/ 45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4 w 233"/>
                <a:gd name="T65" fmla="*/ 28 h 300"/>
                <a:gd name="T66" fmla="*/ 42 w 233"/>
                <a:gd name="T67" fmla="*/ 51 h 300"/>
                <a:gd name="T68" fmla="*/ 39 w 233"/>
                <a:gd name="T69" fmla="*/ 71 h 300"/>
                <a:gd name="T70" fmla="*/ 41 w 233"/>
                <a:gd name="T71" fmla="*/ 72 h 300"/>
                <a:gd name="T72" fmla="*/ 51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5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5" y="0"/>
                  </a:moveTo>
                  <a:lnTo>
                    <a:pt x="166" y="2"/>
                  </a:lnTo>
                  <a:lnTo>
                    <a:pt x="183" y="6"/>
                  </a:lnTo>
                  <a:lnTo>
                    <a:pt x="198" y="13"/>
                  </a:lnTo>
                  <a:lnTo>
                    <a:pt x="209" y="23"/>
                  </a:lnTo>
                  <a:lnTo>
                    <a:pt x="218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2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5" y="75"/>
                  </a:lnTo>
                  <a:lnTo>
                    <a:pt x="181" y="61"/>
                  </a:lnTo>
                  <a:lnTo>
                    <a:pt x="173" y="51"/>
                  </a:lnTo>
                  <a:lnTo>
                    <a:pt x="163" y="43"/>
                  </a:lnTo>
                  <a:lnTo>
                    <a:pt x="150" y="38"/>
                  </a:lnTo>
                  <a:lnTo>
                    <a:pt x="134" y="37"/>
                  </a:lnTo>
                  <a:lnTo>
                    <a:pt x="115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59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5" y="159"/>
                  </a:lnTo>
                  <a:lnTo>
                    <a:pt x="45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4" y="28"/>
                  </a:lnTo>
                  <a:lnTo>
                    <a:pt x="42" y="51"/>
                  </a:lnTo>
                  <a:lnTo>
                    <a:pt x="39" y="71"/>
                  </a:lnTo>
                  <a:lnTo>
                    <a:pt x="41" y="72"/>
                  </a:lnTo>
                  <a:lnTo>
                    <a:pt x="51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56C46F5-2C31-BDC3-35E1-7087BBFFE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9" y="-197"/>
              <a:ext cx="81" cy="101"/>
            </a:xfrm>
            <a:custGeom>
              <a:avLst/>
              <a:gdLst>
                <a:gd name="T0" fmla="*/ 127 w 243"/>
                <a:gd name="T1" fmla="*/ 34 h 304"/>
                <a:gd name="T2" fmla="*/ 107 w 243"/>
                <a:gd name="T3" fmla="*/ 36 h 304"/>
                <a:gd name="T4" fmla="*/ 90 w 243"/>
                <a:gd name="T5" fmla="*/ 43 h 304"/>
                <a:gd name="T6" fmla="*/ 75 w 243"/>
                <a:gd name="T7" fmla="*/ 54 h 304"/>
                <a:gd name="T8" fmla="*/ 63 w 243"/>
                <a:gd name="T9" fmla="*/ 69 h 304"/>
                <a:gd name="T10" fmla="*/ 54 w 243"/>
                <a:gd name="T11" fmla="*/ 88 h 304"/>
                <a:gd name="T12" fmla="*/ 49 w 243"/>
                <a:gd name="T13" fmla="*/ 110 h 304"/>
                <a:gd name="T14" fmla="*/ 197 w 243"/>
                <a:gd name="T15" fmla="*/ 110 h 304"/>
                <a:gd name="T16" fmla="*/ 196 w 243"/>
                <a:gd name="T17" fmla="*/ 91 h 304"/>
                <a:gd name="T18" fmla="*/ 191 w 243"/>
                <a:gd name="T19" fmla="*/ 75 h 304"/>
                <a:gd name="T20" fmla="*/ 184 w 243"/>
                <a:gd name="T21" fmla="*/ 61 h 304"/>
                <a:gd name="T22" fmla="*/ 173 w 243"/>
                <a:gd name="T23" fmla="*/ 49 h 304"/>
                <a:gd name="T24" fmla="*/ 160 w 243"/>
                <a:gd name="T25" fmla="*/ 41 h 304"/>
                <a:gd name="T26" fmla="*/ 145 w 243"/>
                <a:gd name="T27" fmla="*/ 35 h 304"/>
                <a:gd name="T28" fmla="*/ 127 w 243"/>
                <a:gd name="T29" fmla="*/ 34 h 304"/>
                <a:gd name="T30" fmla="*/ 129 w 243"/>
                <a:gd name="T31" fmla="*/ 0 h 304"/>
                <a:gd name="T32" fmla="*/ 154 w 243"/>
                <a:gd name="T33" fmla="*/ 2 h 304"/>
                <a:gd name="T34" fmla="*/ 176 w 243"/>
                <a:gd name="T35" fmla="*/ 8 h 304"/>
                <a:gd name="T36" fmla="*/ 194 w 243"/>
                <a:gd name="T37" fmla="*/ 17 h 304"/>
                <a:gd name="T38" fmla="*/ 210 w 243"/>
                <a:gd name="T39" fmla="*/ 29 h 304"/>
                <a:gd name="T40" fmla="*/ 222 w 243"/>
                <a:gd name="T41" fmla="*/ 44 h 304"/>
                <a:gd name="T42" fmla="*/ 231 w 243"/>
                <a:gd name="T43" fmla="*/ 61 h 304"/>
                <a:gd name="T44" fmla="*/ 238 w 243"/>
                <a:gd name="T45" fmla="*/ 79 h 304"/>
                <a:gd name="T46" fmla="*/ 242 w 243"/>
                <a:gd name="T47" fmla="*/ 99 h 304"/>
                <a:gd name="T48" fmla="*/ 243 w 243"/>
                <a:gd name="T49" fmla="*/ 122 h 304"/>
                <a:gd name="T50" fmla="*/ 243 w 243"/>
                <a:gd name="T51" fmla="*/ 131 h 304"/>
                <a:gd name="T52" fmla="*/ 242 w 243"/>
                <a:gd name="T53" fmla="*/ 143 h 304"/>
                <a:gd name="T54" fmla="*/ 47 w 243"/>
                <a:gd name="T55" fmla="*/ 143 h 304"/>
                <a:gd name="T56" fmla="*/ 47 w 243"/>
                <a:gd name="T57" fmla="*/ 171 h 304"/>
                <a:gd name="T58" fmla="*/ 50 w 243"/>
                <a:gd name="T59" fmla="*/ 194 h 304"/>
                <a:gd name="T60" fmla="*/ 56 w 243"/>
                <a:gd name="T61" fmla="*/ 214 h 304"/>
                <a:gd name="T62" fmla="*/ 64 w 243"/>
                <a:gd name="T63" fmla="*/ 231 h 304"/>
                <a:gd name="T64" fmla="*/ 75 w 243"/>
                <a:gd name="T65" fmla="*/ 244 h 304"/>
                <a:gd name="T66" fmla="*/ 89 w 243"/>
                <a:gd name="T67" fmla="*/ 255 h 304"/>
                <a:gd name="T68" fmla="*/ 105 w 243"/>
                <a:gd name="T69" fmla="*/ 262 h 304"/>
                <a:gd name="T70" fmla="*/ 123 w 243"/>
                <a:gd name="T71" fmla="*/ 266 h 304"/>
                <a:gd name="T72" fmla="*/ 144 w 243"/>
                <a:gd name="T73" fmla="*/ 267 h 304"/>
                <a:gd name="T74" fmla="*/ 167 w 243"/>
                <a:gd name="T75" fmla="*/ 266 h 304"/>
                <a:gd name="T76" fmla="*/ 189 w 243"/>
                <a:gd name="T77" fmla="*/ 262 h 304"/>
                <a:gd name="T78" fmla="*/ 210 w 243"/>
                <a:gd name="T79" fmla="*/ 256 h 304"/>
                <a:gd name="T80" fmla="*/ 228 w 243"/>
                <a:gd name="T81" fmla="*/ 249 h 304"/>
                <a:gd name="T82" fmla="*/ 232 w 243"/>
                <a:gd name="T83" fmla="*/ 286 h 304"/>
                <a:gd name="T84" fmla="*/ 203 w 243"/>
                <a:gd name="T85" fmla="*/ 296 h 304"/>
                <a:gd name="T86" fmla="*/ 171 w 243"/>
                <a:gd name="T87" fmla="*/ 302 h 304"/>
                <a:gd name="T88" fmla="*/ 136 w 243"/>
                <a:gd name="T89" fmla="*/ 304 h 304"/>
                <a:gd name="T90" fmla="*/ 108 w 243"/>
                <a:gd name="T91" fmla="*/ 302 h 304"/>
                <a:gd name="T92" fmla="*/ 83 w 243"/>
                <a:gd name="T93" fmla="*/ 297 h 304"/>
                <a:gd name="T94" fmla="*/ 62 w 243"/>
                <a:gd name="T95" fmla="*/ 288 h 304"/>
                <a:gd name="T96" fmla="*/ 43 w 243"/>
                <a:gd name="T97" fmla="*/ 275 h 304"/>
                <a:gd name="T98" fmla="*/ 28 w 243"/>
                <a:gd name="T99" fmla="*/ 259 h 304"/>
                <a:gd name="T100" fmla="*/ 15 w 243"/>
                <a:gd name="T101" fmla="*/ 238 h 304"/>
                <a:gd name="T102" fmla="*/ 7 w 243"/>
                <a:gd name="T103" fmla="*/ 214 h 304"/>
                <a:gd name="T104" fmla="*/ 1 w 243"/>
                <a:gd name="T105" fmla="*/ 186 h 304"/>
                <a:gd name="T106" fmla="*/ 0 w 243"/>
                <a:gd name="T107" fmla="*/ 154 h 304"/>
                <a:gd name="T108" fmla="*/ 1 w 243"/>
                <a:gd name="T109" fmla="*/ 126 h 304"/>
                <a:gd name="T110" fmla="*/ 7 w 243"/>
                <a:gd name="T111" fmla="*/ 98 h 304"/>
                <a:gd name="T112" fmla="*/ 15 w 243"/>
                <a:gd name="T113" fmla="*/ 74 h 304"/>
                <a:gd name="T114" fmla="*/ 27 w 243"/>
                <a:gd name="T115" fmla="*/ 53 h 304"/>
                <a:gd name="T116" fmla="*/ 42 w 243"/>
                <a:gd name="T117" fmla="*/ 35 h 304"/>
                <a:gd name="T118" fmla="*/ 60 w 243"/>
                <a:gd name="T119" fmla="*/ 20 h 304"/>
                <a:gd name="T120" fmla="*/ 80 w 243"/>
                <a:gd name="T121" fmla="*/ 9 h 304"/>
                <a:gd name="T122" fmla="*/ 103 w 243"/>
                <a:gd name="T123" fmla="*/ 2 h 304"/>
                <a:gd name="T124" fmla="*/ 129 w 243"/>
                <a:gd name="T12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304">
                  <a:moveTo>
                    <a:pt x="127" y="34"/>
                  </a:moveTo>
                  <a:lnTo>
                    <a:pt x="107" y="36"/>
                  </a:lnTo>
                  <a:lnTo>
                    <a:pt x="90" y="43"/>
                  </a:lnTo>
                  <a:lnTo>
                    <a:pt x="75" y="54"/>
                  </a:lnTo>
                  <a:lnTo>
                    <a:pt x="63" y="69"/>
                  </a:lnTo>
                  <a:lnTo>
                    <a:pt x="54" y="88"/>
                  </a:lnTo>
                  <a:lnTo>
                    <a:pt x="49" y="110"/>
                  </a:lnTo>
                  <a:lnTo>
                    <a:pt x="197" y="110"/>
                  </a:lnTo>
                  <a:lnTo>
                    <a:pt x="196" y="91"/>
                  </a:lnTo>
                  <a:lnTo>
                    <a:pt x="191" y="75"/>
                  </a:lnTo>
                  <a:lnTo>
                    <a:pt x="184" y="61"/>
                  </a:lnTo>
                  <a:lnTo>
                    <a:pt x="173" y="49"/>
                  </a:lnTo>
                  <a:lnTo>
                    <a:pt x="160" y="41"/>
                  </a:lnTo>
                  <a:lnTo>
                    <a:pt x="145" y="35"/>
                  </a:lnTo>
                  <a:lnTo>
                    <a:pt x="127" y="34"/>
                  </a:lnTo>
                  <a:close/>
                  <a:moveTo>
                    <a:pt x="129" y="0"/>
                  </a:moveTo>
                  <a:lnTo>
                    <a:pt x="154" y="2"/>
                  </a:lnTo>
                  <a:lnTo>
                    <a:pt x="176" y="8"/>
                  </a:lnTo>
                  <a:lnTo>
                    <a:pt x="194" y="17"/>
                  </a:lnTo>
                  <a:lnTo>
                    <a:pt x="210" y="29"/>
                  </a:lnTo>
                  <a:lnTo>
                    <a:pt x="222" y="44"/>
                  </a:lnTo>
                  <a:lnTo>
                    <a:pt x="231" y="61"/>
                  </a:lnTo>
                  <a:lnTo>
                    <a:pt x="238" y="79"/>
                  </a:lnTo>
                  <a:lnTo>
                    <a:pt x="242" y="99"/>
                  </a:lnTo>
                  <a:lnTo>
                    <a:pt x="243" y="122"/>
                  </a:lnTo>
                  <a:lnTo>
                    <a:pt x="243" y="131"/>
                  </a:lnTo>
                  <a:lnTo>
                    <a:pt x="242" y="143"/>
                  </a:lnTo>
                  <a:lnTo>
                    <a:pt x="47" y="143"/>
                  </a:lnTo>
                  <a:lnTo>
                    <a:pt x="47" y="171"/>
                  </a:lnTo>
                  <a:lnTo>
                    <a:pt x="50" y="194"/>
                  </a:lnTo>
                  <a:lnTo>
                    <a:pt x="56" y="214"/>
                  </a:lnTo>
                  <a:lnTo>
                    <a:pt x="64" y="231"/>
                  </a:lnTo>
                  <a:lnTo>
                    <a:pt x="75" y="244"/>
                  </a:lnTo>
                  <a:lnTo>
                    <a:pt x="89" y="255"/>
                  </a:lnTo>
                  <a:lnTo>
                    <a:pt x="105" y="262"/>
                  </a:lnTo>
                  <a:lnTo>
                    <a:pt x="123" y="266"/>
                  </a:lnTo>
                  <a:lnTo>
                    <a:pt x="144" y="267"/>
                  </a:lnTo>
                  <a:lnTo>
                    <a:pt x="167" y="266"/>
                  </a:lnTo>
                  <a:lnTo>
                    <a:pt x="189" y="262"/>
                  </a:lnTo>
                  <a:lnTo>
                    <a:pt x="210" y="256"/>
                  </a:lnTo>
                  <a:lnTo>
                    <a:pt x="228" y="249"/>
                  </a:lnTo>
                  <a:lnTo>
                    <a:pt x="232" y="286"/>
                  </a:lnTo>
                  <a:lnTo>
                    <a:pt x="203" y="296"/>
                  </a:lnTo>
                  <a:lnTo>
                    <a:pt x="171" y="302"/>
                  </a:lnTo>
                  <a:lnTo>
                    <a:pt x="136" y="304"/>
                  </a:lnTo>
                  <a:lnTo>
                    <a:pt x="108" y="302"/>
                  </a:lnTo>
                  <a:lnTo>
                    <a:pt x="83" y="297"/>
                  </a:lnTo>
                  <a:lnTo>
                    <a:pt x="62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5" y="238"/>
                  </a:lnTo>
                  <a:lnTo>
                    <a:pt x="7" y="214"/>
                  </a:lnTo>
                  <a:lnTo>
                    <a:pt x="1" y="186"/>
                  </a:lnTo>
                  <a:lnTo>
                    <a:pt x="0" y="154"/>
                  </a:lnTo>
                  <a:lnTo>
                    <a:pt x="1" y="126"/>
                  </a:lnTo>
                  <a:lnTo>
                    <a:pt x="7" y="98"/>
                  </a:lnTo>
                  <a:lnTo>
                    <a:pt x="15" y="74"/>
                  </a:lnTo>
                  <a:lnTo>
                    <a:pt x="27" y="53"/>
                  </a:lnTo>
                  <a:lnTo>
                    <a:pt x="42" y="35"/>
                  </a:lnTo>
                  <a:lnTo>
                    <a:pt x="60" y="20"/>
                  </a:lnTo>
                  <a:lnTo>
                    <a:pt x="80" y="9"/>
                  </a:lnTo>
                  <a:lnTo>
                    <a:pt x="103" y="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6281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Argonne D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3DEC59-F5CF-CEAA-802E-33C6505C4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802B6-4722-244C-B8A6-46B69A03D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8"/>
          <a:stretch/>
        </p:blipFill>
        <p:spPr>
          <a:xfrm>
            <a:off x="0" y="-14245"/>
            <a:ext cx="12192000" cy="687224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6EAD72-ACE3-58B2-05E0-199FBEA355E2}"/>
              </a:ext>
            </a:extLst>
          </p:cNvPr>
          <p:cNvGrpSpPr/>
          <p:nvPr userDrawn="1"/>
        </p:nvGrpSpPr>
        <p:grpSpPr>
          <a:xfrm>
            <a:off x="1354871" y="2906591"/>
            <a:ext cx="4235735" cy="1136533"/>
            <a:chOff x="921159" y="2169231"/>
            <a:chExt cx="2098944" cy="563189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92F3FF0-EF03-9DDD-3A6F-6752ED1603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1033" y="2169231"/>
              <a:ext cx="459070" cy="397545"/>
            </a:xfrm>
            <a:custGeom>
              <a:avLst/>
              <a:gdLst>
                <a:gd name="T0" fmla="*/ 405 w 580"/>
                <a:gd name="T1" fmla="*/ 360 h 502"/>
                <a:gd name="T2" fmla="*/ 441 w 580"/>
                <a:gd name="T3" fmla="*/ 422 h 502"/>
                <a:gd name="T4" fmla="*/ 473 w 580"/>
                <a:gd name="T5" fmla="*/ 478 h 502"/>
                <a:gd name="T6" fmla="*/ 485 w 580"/>
                <a:gd name="T7" fmla="*/ 478 h 502"/>
                <a:gd name="T8" fmla="*/ 518 w 580"/>
                <a:gd name="T9" fmla="*/ 422 h 502"/>
                <a:gd name="T10" fmla="*/ 554 w 580"/>
                <a:gd name="T11" fmla="*/ 360 h 502"/>
                <a:gd name="T12" fmla="*/ 392 w 580"/>
                <a:gd name="T13" fmla="*/ 338 h 502"/>
                <a:gd name="T14" fmla="*/ 186 w 580"/>
                <a:gd name="T15" fmla="*/ 357 h 502"/>
                <a:gd name="T16" fmla="*/ 153 w 580"/>
                <a:gd name="T17" fmla="*/ 415 h 502"/>
                <a:gd name="T18" fmla="*/ 119 w 580"/>
                <a:gd name="T19" fmla="*/ 473 h 502"/>
                <a:gd name="T20" fmla="*/ 471 w 580"/>
                <a:gd name="T21" fmla="*/ 493 h 502"/>
                <a:gd name="T22" fmla="*/ 452 w 580"/>
                <a:gd name="T23" fmla="*/ 461 h 502"/>
                <a:gd name="T24" fmla="*/ 416 w 580"/>
                <a:gd name="T25" fmla="*/ 399 h 502"/>
                <a:gd name="T26" fmla="*/ 387 w 580"/>
                <a:gd name="T27" fmla="*/ 347 h 502"/>
                <a:gd name="T28" fmla="*/ 13 w 580"/>
                <a:gd name="T29" fmla="*/ 338 h 502"/>
                <a:gd name="T30" fmla="*/ 33 w 580"/>
                <a:gd name="T31" fmla="*/ 373 h 502"/>
                <a:gd name="T32" fmla="*/ 71 w 580"/>
                <a:gd name="T33" fmla="*/ 438 h 502"/>
                <a:gd name="T34" fmla="*/ 98 w 580"/>
                <a:gd name="T35" fmla="*/ 485 h 502"/>
                <a:gd name="T36" fmla="*/ 112 w 580"/>
                <a:gd name="T37" fmla="*/ 467 h 502"/>
                <a:gd name="T38" fmla="*/ 148 w 580"/>
                <a:gd name="T39" fmla="*/ 405 h 502"/>
                <a:gd name="T40" fmla="*/ 180 w 580"/>
                <a:gd name="T41" fmla="*/ 349 h 502"/>
                <a:gd name="T42" fmla="*/ 290 w 580"/>
                <a:gd name="T43" fmla="*/ 178 h 502"/>
                <a:gd name="T44" fmla="*/ 270 w 580"/>
                <a:gd name="T45" fmla="*/ 213 h 502"/>
                <a:gd name="T46" fmla="*/ 232 w 580"/>
                <a:gd name="T47" fmla="*/ 278 h 502"/>
                <a:gd name="T48" fmla="*/ 204 w 580"/>
                <a:gd name="T49" fmla="*/ 326 h 502"/>
                <a:gd name="T50" fmla="*/ 370 w 580"/>
                <a:gd name="T51" fmla="*/ 319 h 502"/>
                <a:gd name="T52" fmla="*/ 338 w 580"/>
                <a:gd name="T53" fmla="*/ 262 h 502"/>
                <a:gd name="T54" fmla="*/ 302 w 580"/>
                <a:gd name="T55" fmla="*/ 200 h 502"/>
                <a:gd name="T56" fmla="*/ 384 w 580"/>
                <a:gd name="T57" fmla="*/ 14 h 502"/>
                <a:gd name="T58" fmla="*/ 366 w 580"/>
                <a:gd name="T59" fmla="*/ 47 h 502"/>
                <a:gd name="T60" fmla="*/ 330 w 580"/>
                <a:gd name="T61" fmla="*/ 109 h 502"/>
                <a:gd name="T62" fmla="*/ 300 w 580"/>
                <a:gd name="T63" fmla="*/ 160 h 502"/>
                <a:gd name="T64" fmla="*/ 301 w 580"/>
                <a:gd name="T65" fmla="*/ 178 h 502"/>
                <a:gd name="T66" fmla="*/ 331 w 580"/>
                <a:gd name="T67" fmla="*/ 232 h 502"/>
                <a:gd name="T68" fmla="*/ 369 w 580"/>
                <a:gd name="T69" fmla="*/ 296 h 502"/>
                <a:gd name="T70" fmla="*/ 387 w 580"/>
                <a:gd name="T71" fmla="*/ 329 h 502"/>
                <a:gd name="T72" fmla="*/ 554 w 580"/>
                <a:gd name="T73" fmla="*/ 307 h 502"/>
                <a:gd name="T74" fmla="*/ 510 w 580"/>
                <a:gd name="T75" fmla="*/ 231 h 502"/>
                <a:gd name="T76" fmla="*/ 454 w 580"/>
                <a:gd name="T77" fmla="*/ 135 h 502"/>
                <a:gd name="T78" fmla="*/ 406 w 580"/>
                <a:gd name="T79" fmla="*/ 52 h 502"/>
                <a:gd name="T80" fmla="*/ 384 w 580"/>
                <a:gd name="T81" fmla="*/ 14 h 502"/>
                <a:gd name="T82" fmla="*/ 182 w 580"/>
                <a:gd name="T83" fmla="*/ 36 h 502"/>
                <a:gd name="T84" fmla="*/ 138 w 580"/>
                <a:gd name="T85" fmla="*/ 112 h 502"/>
                <a:gd name="T86" fmla="*/ 83 w 580"/>
                <a:gd name="T87" fmla="*/ 208 h 502"/>
                <a:gd name="T88" fmla="*/ 35 w 580"/>
                <a:gd name="T89" fmla="*/ 291 h 502"/>
                <a:gd name="T90" fmla="*/ 13 w 580"/>
                <a:gd name="T91" fmla="*/ 329 h 502"/>
                <a:gd name="T92" fmla="*/ 203 w 580"/>
                <a:gd name="T93" fmla="*/ 310 h 502"/>
                <a:gd name="T94" fmla="*/ 239 w 580"/>
                <a:gd name="T95" fmla="*/ 249 h 502"/>
                <a:gd name="T96" fmla="*/ 273 w 580"/>
                <a:gd name="T97" fmla="*/ 188 h 502"/>
                <a:gd name="T98" fmla="*/ 283 w 580"/>
                <a:gd name="T99" fmla="*/ 167 h 502"/>
                <a:gd name="T100" fmla="*/ 259 w 580"/>
                <a:gd name="T101" fmla="*/ 124 h 502"/>
                <a:gd name="T102" fmla="*/ 222 w 580"/>
                <a:gd name="T103" fmla="*/ 61 h 502"/>
                <a:gd name="T104" fmla="*/ 196 w 580"/>
                <a:gd name="T105" fmla="*/ 17 h 502"/>
                <a:gd name="T106" fmla="*/ 209 w 580"/>
                <a:gd name="T107" fmla="*/ 20 h 502"/>
                <a:gd name="T108" fmla="*/ 242 w 580"/>
                <a:gd name="T109" fmla="*/ 77 h 502"/>
                <a:gd name="T110" fmla="*/ 277 w 580"/>
                <a:gd name="T111" fmla="*/ 138 h 502"/>
                <a:gd name="T112" fmla="*/ 292 w 580"/>
                <a:gd name="T113" fmla="*/ 157 h 502"/>
                <a:gd name="T114" fmla="*/ 319 w 580"/>
                <a:gd name="T115" fmla="*/ 110 h 502"/>
                <a:gd name="T116" fmla="*/ 356 w 580"/>
                <a:gd name="T117" fmla="*/ 44 h 502"/>
                <a:gd name="T118" fmla="*/ 376 w 580"/>
                <a:gd name="T119" fmla="*/ 9 h 502"/>
                <a:gd name="T120" fmla="*/ 580 w 580"/>
                <a:gd name="T121" fmla="*/ 334 h 502"/>
                <a:gd name="T122" fmla="*/ 192 w 580"/>
                <a:gd name="T123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502">
                  <a:moveTo>
                    <a:pt x="392" y="338"/>
                  </a:moveTo>
                  <a:lnTo>
                    <a:pt x="394" y="342"/>
                  </a:lnTo>
                  <a:lnTo>
                    <a:pt x="399" y="349"/>
                  </a:lnTo>
                  <a:lnTo>
                    <a:pt x="405" y="360"/>
                  </a:lnTo>
                  <a:lnTo>
                    <a:pt x="413" y="373"/>
                  </a:lnTo>
                  <a:lnTo>
                    <a:pt x="421" y="389"/>
                  </a:lnTo>
                  <a:lnTo>
                    <a:pt x="431" y="405"/>
                  </a:lnTo>
                  <a:lnTo>
                    <a:pt x="441" y="422"/>
                  </a:lnTo>
                  <a:lnTo>
                    <a:pt x="450" y="438"/>
                  </a:lnTo>
                  <a:lnTo>
                    <a:pt x="459" y="453"/>
                  </a:lnTo>
                  <a:lnTo>
                    <a:pt x="467" y="467"/>
                  </a:lnTo>
                  <a:lnTo>
                    <a:pt x="473" y="478"/>
                  </a:lnTo>
                  <a:lnTo>
                    <a:pt x="477" y="485"/>
                  </a:lnTo>
                  <a:lnTo>
                    <a:pt x="479" y="488"/>
                  </a:lnTo>
                  <a:lnTo>
                    <a:pt x="481" y="485"/>
                  </a:lnTo>
                  <a:lnTo>
                    <a:pt x="485" y="478"/>
                  </a:lnTo>
                  <a:lnTo>
                    <a:pt x="491" y="467"/>
                  </a:lnTo>
                  <a:lnTo>
                    <a:pt x="500" y="453"/>
                  </a:lnTo>
                  <a:lnTo>
                    <a:pt x="509" y="438"/>
                  </a:lnTo>
                  <a:lnTo>
                    <a:pt x="518" y="422"/>
                  </a:lnTo>
                  <a:lnTo>
                    <a:pt x="528" y="405"/>
                  </a:lnTo>
                  <a:lnTo>
                    <a:pt x="538" y="389"/>
                  </a:lnTo>
                  <a:lnTo>
                    <a:pt x="546" y="373"/>
                  </a:lnTo>
                  <a:lnTo>
                    <a:pt x="554" y="360"/>
                  </a:lnTo>
                  <a:lnTo>
                    <a:pt x="560" y="349"/>
                  </a:lnTo>
                  <a:lnTo>
                    <a:pt x="565" y="342"/>
                  </a:lnTo>
                  <a:lnTo>
                    <a:pt x="567" y="338"/>
                  </a:lnTo>
                  <a:lnTo>
                    <a:pt x="392" y="338"/>
                  </a:lnTo>
                  <a:close/>
                  <a:moveTo>
                    <a:pt x="197" y="338"/>
                  </a:moveTo>
                  <a:lnTo>
                    <a:pt x="196" y="341"/>
                  </a:lnTo>
                  <a:lnTo>
                    <a:pt x="192" y="347"/>
                  </a:lnTo>
                  <a:lnTo>
                    <a:pt x="186" y="357"/>
                  </a:lnTo>
                  <a:lnTo>
                    <a:pt x="179" y="369"/>
                  </a:lnTo>
                  <a:lnTo>
                    <a:pt x="171" y="383"/>
                  </a:lnTo>
                  <a:lnTo>
                    <a:pt x="162" y="399"/>
                  </a:lnTo>
                  <a:lnTo>
                    <a:pt x="153" y="415"/>
                  </a:lnTo>
                  <a:lnTo>
                    <a:pt x="144" y="431"/>
                  </a:lnTo>
                  <a:lnTo>
                    <a:pt x="135" y="446"/>
                  </a:lnTo>
                  <a:lnTo>
                    <a:pt x="126" y="461"/>
                  </a:lnTo>
                  <a:lnTo>
                    <a:pt x="119" y="473"/>
                  </a:lnTo>
                  <a:lnTo>
                    <a:pt x="114" y="483"/>
                  </a:lnTo>
                  <a:lnTo>
                    <a:pt x="110" y="490"/>
                  </a:lnTo>
                  <a:lnTo>
                    <a:pt x="108" y="493"/>
                  </a:lnTo>
                  <a:lnTo>
                    <a:pt x="471" y="493"/>
                  </a:lnTo>
                  <a:lnTo>
                    <a:pt x="469" y="490"/>
                  </a:lnTo>
                  <a:lnTo>
                    <a:pt x="465" y="483"/>
                  </a:lnTo>
                  <a:lnTo>
                    <a:pt x="460" y="473"/>
                  </a:lnTo>
                  <a:lnTo>
                    <a:pt x="452" y="461"/>
                  </a:lnTo>
                  <a:lnTo>
                    <a:pt x="444" y="446"/>
                  </a:lnTo>
                  <a:lnTo>
                    <a:pt x="435" y="431"/>
                  </a:lnTo>
                  <a:lnTo>
                    <a:pt x="426" y="415"/>
                  </a:lnTo>
                  <a:lnTo>
                    <a:pt x="416" y="399"/>
                  </a:lnTo>
                  <a:lnTo>
                    <a:pt x="408" y="383"/>
                  </a:lnTo>
                  <a:lnTo>
                    <a:pt x="399" y="369"/>
                  </a:lnTo>
                  <a:lnTo>
                    <a:pt x="392" y="357"/>
                  </a:lnTo>
                  <a:lnTo>
                    <a:pt x="387" y="347"/>
                  </a:lnTo>
                  <a:lnTo>
                    <a:pt x="383" y="341"/>
                  </a:lnTo>
                  <a:lnTo>
                    <a:pt x="382" y="338"/>
                  </a:lnTo>
                  <a:lnTo>
                    <a:pt x="197" y="338"/>
                  </a:lnTo>
                  <a:close/>
                  <a:moveTo>
                    <a:pt x="13" y="338"/>
                  </a:moveTo>
                  <a:lnTo>
                    <a:pt x="15" y="342"/>
                  </a:lnTo>
                  <a:lnTo>
                    <a:pt x="19" y="349"/>
                  </a:lnTo>
                  <a:lnTo>
                    <a:pt x="25" y="359"/>
                  </a:lnTo>
                  <a:lnTo>
                    <a:pt x="33" y="373"/>
                  </a:lnTo>
                  <a:lnTo>
                    <a:pt x="42" y="388"/>
                  </a:lnTo>
                  <a:lnTo>
                    <a:pt x="51" y="405"/>
                  </a:lnTo>
                  <a:lnTo>
                    <a:pt x="61" y="421"/>
                  </a:lnTo>
                  <a:lnTo>
                    <a:pt x="71" y="438"/>
                  </a:lnTo>
                  <a:lnTo>
                    <a:pt x="80" y="453"/>
                  </a:lnTo>
                  <a:lnTo>
                    <a:pt x="87" y="467"/>
                  </a:lnTo>
                  <a:lnTo>
                    <a:pt x="94" y="478"/>
                  </a:lnTo>
                  <a:lnTo>
                    <a:pt x="98" y="485"/>
                  </a:lnTo>
                  <a:lnTo>
                    <a:pt x="100" y="488"/>
                  </a:lnTo>
                  <a:lnTo>
                    <a:pt x="102" y="485"/>
                  </a:lnTo>
                  <a:lnTo>
                    <a:pt x="106" y="478"/>
                  </a:lnTo>
                  <a:lnTo>
                    <a:pt x="112" y="467"/>
                  </a:lnTo>
                  <a:lnTo>
                    <a:pt x="120" y="453"/>
                  </a:lnTo>
                  <a:lnTo>
                    <a:pt x="129" y="438"/>
                  </a:lnTo>
                  <a:lnTo>
                    <a:pt x="138" y="422"/>
                  </a:lnTo>
                  <a:lnTo>
                    <a:pt x="148" y="405"/>
                  </a:lnTo>
                  <a:lnTo>
                    <a:pt x="157" y="389"/>
                  </a:lnTo>
                  <a:lnTo>
                    <a:pt x="166" y="373"/>
                  </a:lnTo>
                  <a:lnTo>
                    <a:pt x="174" y="360"/>
                  </a:lnTo>
                  <a:lnTo>
                    <a:pt x="180" y="349"/>
                  </a:lnTo>
                  <a:lnTo>
                    <a:pt x="184" y="342"/>
                  </a:lnTo>
                  <a:lnTo>
                    <a:pt x="186" y="338"/>
                  </a:lnTo>
                  <a:lnTo>
                    <a:pt x="13" y="338"/>
                  </a:lnTo>
                  <a:close/>
                  <a:moveTo>
                    <a:pt x="290" y="178"/>
                  </a:moveTo>
                  <a:lnTo>
                    <a:pt x="288" y="182"/>
                  </a:lnTo>
                  <a:lnTo>
                    <a:pt x="284" y="189"/>
                  </a:lnTo>
                  <a:lnTo>
                    <a:pt x="277" y="200"/>
                  </a:lnTo>
                  <a:lnTo>
                    <a:pt x="270" y="213"/>
                  </a:lnTo>
                  <a:lnTo>
                    <a:pt x="261" y="229"/>
                  </a:lnTo>
                  <a:lnTo>
                    <a:pt x="251" y="245"/>
                  </a:lnTo>
                  <a:lnTo>
                    <a:pt x="242" y="262"/>
                  </a:lnTo>
                  <a:lnTo>
                    <a:pt x="232" y="278"/>
                  </a:lnTo>
                  <a:lnTo>
                    <a:pt x="224" y="293"/>
                  </a:lnTo>
                  <a:lnTo>
                    <a:pt x="215" y="308"/>
                  </a:lnTo>
                  <a:lnTo>
                    <a:pt x="209" y="319"/>
                  </a:lnTo>
                  <a:lnTo>
                    <a:pt x="204" y="326"/>
                  </a:lnTo>
                  <a:lnTo>
                    <a:pt x="202" y="329"/>
                  </a:lnTo>
                  <a:lnTo>
                    <a:pt x="376" y="329"/>
                  </a:lnTo>
                  <a:lnTo>
                    <a:pt x="375" y="326"/>
                  </a:lnTo>
                  <a:lnTo>
                    <a:pt x="370" y="319"/>
                  </a:lnTo>
                  <a:lnTo>
                    <a:pt x="364" y="308"/>
                  </a:lnTo>
                  <a:lnTo>
                    <a:pt x="356" y="293"/>
                  </a:lnTo>
                  <a:lnTo>
                    <a:pt x="347" y="278"/>
                  </a:lnTo>
                  <a:lnTo>
                    <a:pt x="338" y="262"/>
                  </a:lnTo>
                  <a:lnTo>
                    <a:pt x="328" y="245"/>
                  </a:lnTo>
                  <a:lnTo>
                    <a:pt x="319" y="229"/>
                  </a:lnTo>
                  <a:lnTo>
                    <a:pt x="310" y="213"/>
                  </a:lnTo>
                  <a:lnTo>
                    <a:pt x="302" y="200"/>
                  </a:lnTo>
                  <a:lnTo>
                    <a:pt x="296" y="189"/>
                  </a:lnTo>
                  <a:lnTo>
                    <a:pt x="292" y="182"/>
                  </a:lnTo>
                  <a:lnTo>
                    <a:pt x="290" y="178"/>
                  </a:lnTo>
                  <a:close/>
                  <a:moveTo>
                    <a:pt x="384" y="14"/>
                  </a:moveTo>
                  <a:lnTo>
                    <a:pt x="383" y="17"/>
                  </a:lnTo>
                  <a:lnTo>
                    <a:pt x="379" y="23"/>
                  </a:lnTo>
                  <a:lnTo>
                    <a:pt x="373" y="33"/>
                  </a:lnTo>
                  <a:lnTo>
                    <a:pt x="366" y="47"/>
                  </a:lnTo>
                  <a:lnTo>
                    <a:pt x="358" y="61"/>
                  </a:lnTo>
                  <a:lnTo>
                    <a:pt x="349" y="77"/>
                  </a:lnTo>
                  <a:lnTo>
                    <a:pt x="339" y="93"/>
                  </a:lnTo>
                  <a:lnTo>
                    <a:pt x="330" y="109"/>
                  </a:lnTo>
                  <a:lnTo>
                    <a:pt x="321" y="124"/>
                  </a:lnTo>
                  <a:lnTo>
                    <a:pt x="313" y="139"/>
                  </a:lnTo>
                  <a:lnTo>
                    <a:pt x="306" y="151"/>
                  </a:lnTo>
                  <a:lnTo>
                    <a:pt x="300" y="160"/>
                  </a:lnTo>
                  <a:lnTo>
                    <a:pt x="297" y="167"/>
                  </a:lnTo>
                  <a:lnTo>
                    <a:pt x="295" y="169"/>
                  </a:lnTo>
                  <a:lnTo>
                    <a:pt x="297" y="172"/>
                  </a:lnTo>
                  <a:lnTo>
                    <a:pt x="301" y="178"/>
                  </a:lnTo>
                  <a:lnTo>
                    <a:pt x="306" y="188"/>
                  </a:lnTo>
                  <a:lnTo>
                    <a:pt x="314" y="201"/>
                  </a:lnTo>
                  <a:lnTo>
                    <a:pt x="322" y="216"/>
                  </a:lnTo>
                  <a:lnTo>
                    <a:pt x="331" y="232"/>
                  </a:lnTo>
                  <a:lnTo>
                    <a:pt x="341" y="249"/>
                  </a:lnTo>
                  <a:lnTo>
                    <a:pt x="351" y="265"/>
                  </a:lnTo>
                  <a:lnTo>
                    <a:pt x="360" y="282"/>
                  </a:lnTo>
                  <a:lnTo>
                    <a:pt x="369" y="296"/>
                  </a:lnTo>
                  <a:lnTo>
                    <a:pt x="376" y="310"/>
                  </a:lnTo>
                  <a:lnTo>
                    <a:pt x="382" y="320"/>
                  </a:lnTo>
                  <a:lnTo>
                    <a:pt x="386" y="327"/>
                  </a:lnTo>
                  <a:lnTo>
                    <a:pt x="387" y="329"/>
                  </a:lnTo>
                  <a:lnTo>
                    <a:pt x="567" y="329"/>
                  </a:lnTo>
                  <a:lnTo>
                    <a:pt x="565" y="326"/>
                  </a:lnTo>
                  <a:lnTo>
                    <a:pt x="560" y="319"/>
                  </a:lnTo>
                  <a:lnTo>
                    <a:pt x="554" y="307"/>
                  </a:lnTo>
                  <a:lnTo>
                    <a:pt x="545" y="291"/>
                  </a:lnTo>
                  <a:lnTo>
                    <a:pt x="535" y="273"/>
                  </a:lnTo>
                  <a:lnTo>
                    <a:pt x="523" y="253"/>
                  </a:lnTo>
                  <a:lnTo>
                    <a:pt x="510" y="231"/>
                  </a:lnTo>
                  <a:lnTo>
                    <a:pt x="496" y="208"/>
                  </a:lnTo>
                  <a:lnTo>
                    <a:pt x="482" y="184"/>
                  </a:lnTo>
                  <a:lnTo>
                    <a:pt x="468" y="159"/>
                  </a:lnTo>
                  <a:lnTo>
                    <a:pt x="454" y="135"/>
                  </a:lnTo>
                  <a:lnTo>
                    <a:pt x="441" y="112"/>
                  </a:lnTo>
                  <a:lnTo>
                    <a:pt x="428" y="90"/>
                  </a:lnTo>
                  <a:lnTo>
                    <a:pt x="416" y="70"/>
                  </a:lnTo>
                  <a:lnTo>
                    <a:pt x="406" y="52"/>
                  </a:lnTo>
                  <a:lnTo>
                    <a:pt x="397" y="36"/>
                  </a:lnTo>
                  <a:lnTo>
                    <a:pt x="391" y="24"/>
                  </a:lnTo>
                  <a:lnTo>
                    <a:pt x="386" y="17"/>
                  </a:lnTo>
                  <a:lnTo>
                    <a:pt x="384" y="14"/>
                  </a:lnTo>
                  <a:close/>
                  <a:moveTo>
                    <a:pt x="194" y="14"/>
                  </a:moveTo>
                  <a:lnTo>
                    <a:pt x="193" y="17"/>
                  </a:lnTo>
                  <a:lnTo>
                    <a:pt x="188" y="24"/>
                  </a:lnTo>
                  <a:lnTo>
                    <a:pt x="182" y="36"/>
                  </a:lnTo>
                  <a:lnTo>
                    <a:pt x="173" y="52"/>
                  </a:lnTo>
                  <a:lnTo>
                    <a:pt x="163" y="70"/>
                  </a:lnTo>
                  <a:lnTo>
                    <a:pt x="151" y="90"/>
                  </a:lnTo>
                  <a:lnTo>
                    <a:pt x="138" y="112"/>
                  </a:lnTo>
                  <a:lnTo>
                    <a:pt x="125" y="135"/>
                  </a:lnTo>
                  <a:lnTo>
                    <a:pt x="111" y="159"/>
                  </a:lnTo>
                  <a:lnTo>
                    <a:pt x="97" y="184"/>
                  </a:lnTo>
                  <a:lnTo>
                    <a:pt x="83" y="208"/>
                  </a:lnTo>
                  <a:lnTo>
                    <a:pt x="69" y="231"/>
                  </a:lnTo>
                  <a:lnTo>
                    <a:pt x="57" y="253"/>
                  </a:lnTo>
                  <a:lnTo>
                    <a:pt x="45" y="273"/>
                  </a:lnTo>
                  <a:lnTo>
                    <a:pt x="35" y="291"/>
                  </a:lnTo>
                  <a:lnTo>
                    <a:pt x="26" y="307"/>
                  </a:lnTo>
                  <a:lnTo>
                    <a:pt x="19" y="319"/>
                  </a:lnTo>
                  <a:lnTo>
                    <a:pt x="15" y="326"/>
                  </a:lnTo>
                  <a:lnTo>
                    <a:pt x="13" y="329"/>
                  </a:lnTo>
                  <a:lnTo>
                    <a:pt x="192" y="329"/>
                  </a:lnTo>
                  <a:lnTo>
                    <a:pt x="193" y="327"/>
                  </a:lnTo>
                  <a:lnTo>
                    <a:pt x="197" y="320"/>
                  </a:lnTo>
                  <a:lnTo>
                    <a:pt x="203" y="310"/>
                  </a:lnTo>
                  <a:lnTo>
                    <a:pt x="210" y="296"/>
                  </a:lnTo>
                  <a:lnTo>
                    <a:pt x="219" y="282"/>
                  </a:lnTo>
                  <a:lnTo>
                    <a:pt x="229" y="265"/>
                  </a:lnTo>
                  <a:lnTo>
                    <a:pt x="239" y="249"/>
                  </a:lnTo>
                  <a:lnTo>
                    <a:pt x="248" y="232"/>
                  </a:lnTo>
                  <a:lnTo>
                    <a:pt x="258" y="216"/>
                  </a:lnTo>
                  <a:lnTo>
                    <a:pt x="266" y="201"/>
                  </a:lnTo>
                  <a:lnTo>
                    <a:pt x="273" y="188"/>
                  </a:lnTo>
                  <a:lnTo>
                    <a:pt x="279" y="178"/>
                  </a:lnTo>
                  <a:lnTo>
                    <a:pt x="283" y="172"/>
                  </a:lnTo>
                  <a:lnTo>
                    <a:pt x="285" y="169"/>
                  </a:lnTo>
                  <a:lnTo>
                    <a:pt x="283" y="167"/>
                  </a:lnTo>
                  <a:lnTo>
                    <a:pt x="280" y="160"/>
                  </a:lnTo>
                  <a:lnTo>
                    <a:pt x="274" y="151"/>
                  </a:lnTo>
                  <a:lnTo>
                    <a:pt x="267" y="139"/>
                  </a:lnTo>
                  <a:lnTo>
                    <a:pt x="259" y="124"/>
                  </a:lnTo>
                  <a:lnTo>
                    <a:pt x="250" y="109"/>
                  </a:lnTo>
                  <a:lnTo>
                    <a:pt x="241" y="93"/>
                  </a:lnTo>
                  <a:lnTo>
                    <a:pt x="231" y="77"/>
                  </a:lnTo>
                  <a:lnTo>
                    <a:pt x="222" y="61"/>
                  </a:lnTo>
                  <a:lnTo>
                    <a:pt x="213" y="47"/>
                  </a:lnTo>
                  <a:lnTo>
                    <a:pt x="206" y="33"/>
                  </a:lnTo>
                  <a:lnTo>
                    <a:pt x="200" y="23"/>
                  </a:lnTo>
                  <a:lnTo>
                    <a:pt x="196" y="17"/>
                  </a:lnTo>
                  <a:lnTo>
                    <a:pt x="194" y="14"/>
                  </a:lnTo>
                  <a:close/>
                  <a:moveTo>
                    <a:pt x="202" y="9"/>
                  </a:moveTo>
                  <a:lnTo>
                    <a:pt x="204" y="12"/>
                  </a:lnTo>
                  <a:lnTo>
                    <a:pt x="209" y="20"/>
                  </a:lnTo>
                  <a:lnTo>
                    <a:pt x="215" y="30"/>
                  </a:lnTo>
                  <a:lnTo>
                    <a:pt x="224" y="44"/>
                  </a:lnTo>
                  <a:lnTo>
                    <a:pt x="232" y="60"/>
                  </a:lnTo>
                  <a:lnTo>
                    <a:pt x="242" y="77"/>
                  </a:lnTo>
                  <a:lnTo>
                    <a:pt x="251" y="93"/>
                  </a:lnTo>
                  <a:lnTo>
                    <a:pt x="261" y="110"/>
                  </a:lnTo>
                  <a:lnTo>
                    <a:pt x="270" y="125"/>
                  </a:lnTo>
                  <a:lnTo>
                    <a:pt x="277" y="138"/>
                  </a:lnTo>
                  <a:lnTo>
                    <a:pt x="284" y="149"/>
                  </a:lnTo>
                  <a:lnTo>
                    <a:pt x="288" y="157"/>
                  </a:lnTo>
                  <a:lnTo>
                    <a:pt x="290" y="160"/>
                  </a:lnTo>
                  <a:lnTo>
                    <a:pt x="292" y="157"/>
                  </a:lnTo>
                  <a:lnTo>
                    <a:pt x="296" y="149"/>
                  </a:lnTo>
                  <a:lnTo>
                    <a:pt x="302" y="138"/>
                  </a:lnTo>
                  <a:lnTo>
                    <a:pt x="310" y="125"/>
                  </a:lnTo>
                  <a:lnTo>
                    <a:pt x="319" y="110"/>
                  </a:lnTo>
                  <a:lnTo>
                    <a:pt x="328" y="93"/>
                  </a:lnTo>
                  <a:lnTo>
                    <a:pt x="338" y="77"/>
                  </a:lnTo>
                  <a:lnTo>
                    <a:pt x="347" y="60"/>
                  </a:lnTo>
                  <a:lnTo>
                    <a:pt x="356" y="44"/>
                  </a:lnTo>
                  <a:lnTo>
                    <a:pt x="364" y="30"/>
                  </a:lnTo>
                  <a:lnTo>
                    <a:pt x="370" y="20"/>
                  </a:lnTo>
                  <a:lnTo>
                    <a:pt x="375" y="12"/>
                  </a:lnTo>
                  <a:lnTo>
                    <a:pt x="376" y="9"/>
                  </a:lnTo>
                  <a:lnTo>
                    <a:pt x="202" y="9"/>
                  </a:lnTo>
                  <a:close/>
                  <a:moveTo>
                    <a:pt x="192" y="0"/>
                  </a:moveTo>
                  <a:lnTo>
                    <a:pt x="387" y="0"/>
                  </a:lnTo>
                  <a:lnTo>
                    <a:pt x="580" y="334"/>
                  </a:lnTo>
                  <a:lnTo>
                    <a:pt x="482" y="502"/>
                  </a:lnTo>
                  <a:lnTo>
                    <a:pt x="97" y="502"/>
                  </a:lnTo>
                  <a:lnTo>
                    <a:pt x="0" y="334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A9B6C0B-D8E0-FBEC-188A-90B324FB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932" y="2651964"/>
              <a:ext cx="66258" cy="80456"/>
            </a:xfrm>
            <a:custGeom>
              <a:avLst/>
              <a:gdLst>
                <a:gd name="T0" fmla="*/ 0 w 84"/>
                <a:gd name="T1" fmla="*/ 0 h 101"/>
                <a:gd name="T2" fmla="*/ 25 w 84"/>
                <a:gd name="T3" fmla="*/ 0 h 101"/>
                <a:gd name="T4" fmla="*/ 53 w 84"/>
                <a:gd name="T5" fmla="*/ 48 h 101"/>
                <a:gd name="T6" fmla="*/ 66 w 84"/>
                <a:gd name="T7" fmla="*/ 72 h 101"/>
                <a:gd name="T8" fmla="*/ 66 w 84"/>
                <a:gd name="T9" fmla="*/ 60 h 101"/>
                <a:gd name="T10" fmla="*/ 65 w 84"/>
                <a:gd name="T11" fmla="*/ 45 h 101"/>
                <a:gd name="T12" fmla="*/ 65 w 84"/>
                <a:gd name="T13" fmla="*/ 32 h 101"/>
                <a:gd name="T14" fmla="*/ 65 w 84"/>
                <a:gd name="T15" fmla="*/ 0 h 101"/>
                <a:gd name="T16" fmla="*/ 84 w 84"/>
                <a:gd name="T17" fmla="*/ 0 h 101"/>
                <a:gd name="T18" fmla="*/ 84 w 84"/>
                <a:gd name="T19" fmla="*/ 101 h 101"/>
                <a:gd name="T20" fmla="*/ 58 w 84"/>
                <a:gd name="T21" fmla="*/ 101 h 101"/>
                <a:gd name="T22" fmla="*/ 29 w 84"/>
                <a:gd name="T23" fmla="*/ 50 h 101"/>
                <a:gd name="T24" fmla="*/ 23 w 84"/>
                <a:gd name="T25" fmla="*/ 39 h 101"/>
                <a:gd name="T26" fmla="*/ 18 w 84"/>
                <a:gd name="T27" fmla="*/ 28 h 101"/>
                <a:gd name="T28" fmla="*/ 18 w 84"/>
                <a:gd name="T29" fmla="*/ 39 h 101"/>
                <a:gd name="T30" fmla="*/ 19 w 84"/>
                <a:gd name="T31" fmla="*/ 52 h 101"/>
                <a:gd name="T32" fmla="*/ 19 w 84"/>
                <a:gd name="T33" fmla="*/ 65 h 101"/>
                <a:gd name="T34" fmla="*/ 19 w 84"/>
                <a:gd name="T35" fmla="*/ 101 h 101"/>
                <a:gd name="T36" fmla="*/ 0 w 84"/>
                <a:gd name="T37" fmla="*/ 101 h 101"/>
                <a:gd name="T38" fmla="*/ 0 w 84"/>
                <a:gd name="T3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6" y="72"/>
                  </a:lnTo>
                  <a:lnTo>
                    <a:pt x="66" y="60"/>
                  </a:lnTo>
                  <a:lnTo>
                    <a:pt x="65" y="45"/>
                  </a:lnTo>
                  <a:lnTo>
                    <a:pt x="65" y="32"/>
                  </a:lnTo>
                  <a:lnTo>
                    <a:pt x="65" y="0"/>
                  </a:lnTo>
                  <a:lnTo>
                    <a:pt x="84" y="0"/>
                  </a:lnTo>
                  <a:lnTo>
                    <a:pt x="84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23" y="39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D34245F-91F6-675D-0161-975607FB4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0754" y="2651964"/>
              <a:ext cx="73357" cy="80456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49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6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6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80F258-676D-38DD-F768-1F7009400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43" y="2651964"/>
              <a:ext cx="56792" cy="80456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6 w 71"/>
                <a:gd name="T7" fmla="*/ 17 h 101"/>
                <a:gd name="T8" fmla="*/ 46 w 71"/>
                <a:gd name="T9" fmla="*/ 101 h 101"/>
                <a:gd name="T10" fmla="*/ 26 w 71"/>
                <a:gd name="T11" fmla="*/ 101 h 101"/>
                <a:gd name="T12" fmla="*/ 26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6" y="17"/>
                  </a:lnTo>
                  <a:lnTo>
                    <a:pt x="46" y="101"/>
                  </a:lnTo>
                  <a:lnTo>
                    <a:pt x="26" y="101"/>
                  </a:lnTo>
                  <a:lnTo>
                    <a:pt x="26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93FB4BC-8E86-BF21-E7DB-50A6AD93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2200" y="2651964"/>
              <a:ext cx="16564" cy="80456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558D9F5-8DA3-2C55-EF2C-4E3C8B9372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7695" y="2651964"/>
              <a:ext cx="73357" cy="80456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1 w 94"/>
                <a:gd name="T11" fmla="*/ 51 h 104"/>
                <a:gd name="T12" fmla="*/ 22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5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9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2 w 94"/>
                <a:gd name="T43" fmla="*/ 1 h 104"/>
                <a:gd name="T44" fmla="*/ 73 w 94"/>
                <a:gd name="T45" fmla="*/ 5 h 104"/>
                <a:gd name="T46" fmla="*/ 82 w 94"/>
                <a:gd name="T47" fmla="*/ 12 h 104"/>
                <a:gd name="T48" fmla="*/ 89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3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9 w 94"/>
                <a:gd name="T63" fmla="*/ 102 h 104"/>
                <a:gd name="T64" fmla="*/ 46 w 94"/>
                <a:gd name="T65" fmla="*/ 104 h 104"/>
                <a:gd name="T66" fmla="*/ 32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5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6A1F83F-2FA7-029D-A639-6622C6438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616" y="2651964"/>
              <a:ext cx="66258" cy="80456"/>
            </a:xfrm>
            <a:custGeom>
              <a:avLst/>
              <a:gdLst>
                <a:gd name="T0" fmla="*/ 0 w 83"/>
                <a:gd name="T1" fmla="*/ 0 h 101"/>
                <a:gd name="T2" fmla="*/ 25 w 83"/>
                <a:gd name="T3" fmla="*/ 0 h 101"/>
                <a:gd name="T4" fmla="*/ 53 w 83"/>
                <a:gd name="T5" fmla="*/ 48 h 101"/>
                <a:gd name="T6" fmla="*/ 65 w 83"/>
                <a:gd name="T7" fmla="*/ 72 h 101"/>
                <a:gd name="T8" fmla="*/ 65 w 83"/>
                <a:gd name="T9" fmla="*/ 60 h 101"/>
                <a:gd name="T10" fmla="*/ 64 w 83"/>
                <a:gd name="T11" fmla="*/ 45 h 101"/>
                <a:gd name="T12" fmla="*/ 64 w 83"/>
                <a:gd name="T13" fmla="*/ 32 h 101"/>
                <a:gd name="T14" fmla="*/ 64 w 83"/>
                <a:gd name="T15" fmla="*/ 0 h 101"/>
                <a:gd name="T16" fmla="*/ 83 w 83"/>
                <a:gd name="T17" fmla="*/ 0 h 101"/>
                <a:gd name="T18" fmla="*/ 83 w 83"/>
                <a:gd name="T19" fmla="*/ 101 h 101"/>
                <a:gd name="T20" fmla="*/ 58 w 83"/>
                <a:gd name="T21" fmla="*/ 101 h 101"/>
                <a:gd name="T22" fmla="*/ 29 w 83"/>
                <a:gd name="T23" fmla="*/ 50 h 101"/>
                <a:gd name="T24" fmla="*/ 18 w 83"/>
                <a:gd name="T25" fmla="*/ 28 h 101"/>
                <a:gd name="T26" fmla="*/ 18 w 83"/>
                <a:gd name="T27" fmla="*/ 39 h 101"/>
                <a:gd name="T28" fmla="*/ 19 w 83"/>
                <a:gd name="T29" fmla="*/ 52 h 101"/>
                <a:gd name="T30" fmla="*/ 19 w 83"/>
                <a:gd name="T31" fmla="*/ 65 h 101"/>
                <a:gd name="T32" fmla="*/ 19 w 83"/>
                <a:gd name="T33" fmla="*/ 101 h 101"/>
                <a:gd name="T34" fmla="*/ 0 w 83"/>
                <a:gd name="T35" fmla="*/ 101 h 101"/>
                <a:gd name="T36" fmla="*/ 0 w 83"/>
                <a:gd name="T3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5" y="72"/>
                  </a:lnTo>
                  <a:lnTo>
                    <a:pt x="65" y="60"/>
                  </a:lnTo>
                  <a:lnTo>
                    <a:pt x="64" y="45"/>
                  </a:lnTo>
                  <a:lnTo>
                    <a:pt x="64" y="32"/>
                  </a:lnTo>
                  <a:lnTo>
                    <a:pt x="64" y="0"/>
                  </a:lnTo>
                  <a:lnTo>
                    <a:pt x="83" y="0"/>
                  </a:lnTo>
                  <a:lnTo>
                    <a:pt x="83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B924EC1-D62D-244C-1910-578F30F44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0438" y="2651964"/>
              <a:ext cx="73357" cy="80456"/>
            </a:xfrm>
            <a:custGeom>
              <a:avLst/>
              <a:gdLst>
                <a:gd name="T0" fmla="*/ 45 w 93"/>
                <a:gd name="T1" fmla="*/ 22 h 101"/>
                <a:gd name="T2" fmla="*/ 40 w 93"/>
                <a:gd name="T3" fmla="*/ 39 h 101"/>
                <a:gd name="T4" fmla="*/ 31 w 93"/>
                <a:gd name="T5" fmla="*/ 65 h 101"/>
                <a:gd name="T6" fmla="*/ 60 w 93"/>
                <a:gd name="T7" fmla="*/ 65 h 101"/>
                <a:gd name="T8" fmla="*/ 49 w 93"/>
                <a:gd name="T9" fmla="*/ 39 h 101"/>
                <a:gd name="T10" fmla="*/ 45 w 93"/>
                <a:gd name="T11" fmla="*/ 22 h 101"/>
                <a:gd name="T12" fmla="*/ 45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60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7E569B6-DF89-6FCC-1D71-EEAB95E1C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359" y="2651964"/>
              <a:ext cx="42594" cy="80456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E8D1774-4E0C-F3E6-24B8-B74121382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280" y="2651964"/>
              <a:ext cx="42594" cy="80456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8B4D9F1-53D7-1C4F-12DF-A312FAD3F7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439" y="2651964"/>
              <a:ext cx="73357" cy="80456"/>
            </a:xfrm>
            <a:custGeom>
              <a:avLst/>
              <a:gdLst>
                <a:gd name="T0" fmla="*/ 46 w 93"/>
                <a:gd name="T1" fmla="*/ 22 h 101"/>
                <a:gd name="T2" fmla="*/ 41 w 93"/>
                <a:gd name="T3" fmla="*/ 39 h 101"/>
                <a:gd name="T4" fmla="*/ 32 w 93"/>
                <a:gd name="T5" fmla="*/ 65 h 101"/>
                <a:gd name="T6" fmla="*/ 60 w 93"/>
                <a:gd name="T7" fmla="*/ 65 h 101"/>
                <a:gd name="T8" fmla="*/ 50 w 93"/>
                <a:gd name="T9" fmla="*/ 39 h 101"/>
                <a:gd name="T10" fmla="*/ 46 w 93"/>
                <a:gd name="T11" fmla="*/ 22 h 101"/>
                <a:gd name="T12" fmla="*/ 46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6" y="22"/>
                  </a:moveTo>
                  <a:lnTo>
                    <a:pt x="41" y="39"/>
                  </a:lnTo>
                  <a:lnTo>
                    <a:pt x="32" y="65"/>
                  </a:lnTo>
                  <a:lnTo>
                    <a:pt x="60" y="65"/>
                  </a:lnTo>
                  <a:lnTo>
                    <a:pt x="50" y="39"/>
                  </a:lnTo>
                  <a:lnTo>
                    <a:pt x="46" y="22"/>
                  </a:lnTo>
                  <a:lnTo>
                    <a:pt x="46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DF51265-9C31-4D79-2138-F19670D244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9360" y="2651964"/>
              <a:ext cx="54426" cy="80456"/>
            </a:xfrm>
            <a:custGeom>
              <a:avLst/>
              <a:gdLst>
                <a:gd name="T0" fmla="*/ 28 w 70"/>
                <a:gd name="T1" fmla="*/ 56 h 101"/>
                <a:gd name="T2" fmla="*/ 26 w 70"/>
                <a:gd name="T3" fmla="*/ 56 h 101"/>
                <a:gd name="T4" fmla="*/ 24 w 70"/>
                <a:gd name="T5" fmla="*/ 56 h 101"/>
                <a:gd name="T6" fmla="*/ 22 w 70"/>
                <a:gd name="T7" fmla="*/ 57 h 101"/>
                <a:gd name="T8" fmla="*/ 20 w 70"/>
                <a:gd name="T9" fmla="*/ 57 h 101"/>
                <a:gd name="T10" fmla="*/ 20 w 70"/>
                <a:gd name="T11" fmla="*/ 85 h 101"/>
                <a:gd name="T12" fmla="*/ 22 w 70"/>
                <a:gd name="T13" fmla="*/ 85 h 101"/>
                <a:gd name="T14" fmla="*/ 26 w 70"/>
                <a:gd name="T15" fmla="*/ 85 h 101"/>
                <a:gd name="T16" fmla="*/ 30 w 70"/>
                <a:gd name="T17" fmla="*/ 85 h 101"/>
                <a:gd name="T18" fmla="*/ 38 w 70"/>
                <a:gd name="T19" fmla="*/ 84 h 101"/>
                <a:gd name="T20" fmla="*/ 44 w 70"/>
                <a:gd name="T21" fmla="*/ 81 h 101"/>
                <a:gd name="T22" fmla="*/ 48 w 70"/>
                <a:gd name="T23" fmla="*/ 77 h 101"/>
                <a:gd name="T24" fmla="*/ 49 w 70"/>
                <a:gd name="T25" fmla="*/ 70 h 101"/>
                <a:gd name="T26" fmla="*/ 47 w 70"/>
                <a:gd name="T27" fmla="*/ 64 h 101"/>
                <a:gd name="T28" fmla="*/ 43 w 70"/>
                <a:gd name="T29" fmla="*/ 60 h 101"/>
                <a:gd name="T30" fmla="*/ 37 w 70"/>
                <a:gd name="T31" fmla="*/ 57 h 101"/>
                <a:gd name="T32" fmla="*/ 28 w 70"/>
                <a:gd name="T33" fmla="*/ 56 h 101"/>
                <a:gd name="T34" fmla="*/ 31 w 70"/>
                <a:gd name="T35" fmla="*/ 15 h 101"/>
                <a:gd name="T36" fmla="*/ 25 w 70"/>
                <a:gd name="T37" fmla="*/ 15 h 101"/>
                <a:gd name="T38" fmla="*/ 20 w 70"/>
                <a:gd name="T39" fmla="*/ 16 h 101"/>
                <a:gd name="T40" fmla="*/ 20 w 70"/>
                <a:gd name="T41" fmla="*/ 42 h 101"/>
                <a:gd name="T42" fmla="*/ 23 w 70"/>
                <a:gd name="T43" fmla="*/ 42 h 101"/>
                <a:gd name="T44" fmla="*/ 27 w 70"/>
                <a:gd name="T45" fmla="*/ 42 h 101"/>
                <a:gd name="T46" fmla="*/ 38 w 70"/>
                <a:gd name="T47" fmla="*/ 40 h 101"/>
                <a:gd name="T48" fmla="*/ 45 w 70"/>
                <a:gd name="T49" fmla="*/ 35 h 101"/>
                <a:gd name="T50" fmla="*/ 47 w 70"/>
                <a:gd name="T51" fmla="*/ 28 h 101"/>
                <a:gd name="T52" fmla="*/ 46 w 70"/>
                <a:gd name="T53" fmla="*/ 23 h 101"/>
                <a:gd name="T54" fmla="*/ 44 w 70"/>
                <a:gd name="T55" fmla="*/ 19 h 101"/>
                <a:gd name="T56" fmla="*/ 39 w 70"/>
                <a:gd name="T57" fmla="*/ 16 h 101"/>
                <a:gd name="T58" fmla="*/ 31 w 70"/>
                <a:gd name="T59" fmla="*/ 15 h 101"/>
                <a:gd name="T60" fmla="*/ 34 w 70"/>
                <a:gd name="T61" fmla="*/ 0 h 101"/>
                <a:gd name="T62" fmla="*/ 48 w 70"/>
                <a:gd name="T63" fmla="*/ 1 h 101"/>
                <a:gd name="T64" fmla="*/ 59 w 70"/>
                <a:gd name="T65" fmla="*/ 6 h 101"/>
                <a:gd name="T66" fmla="*/ 65 w 70"/>
                <a:gd name="T67" fmla="*/ 14 h 101"/>
                <a:gd name="T68" fmla="*/ 68 w 70"/>
                <a:gd name="T69" fmla="*/ 25 h 101"/>
                <a:gd name="T70" fmla="*/ 66 w 70"/>
                <a:gd name="T71" fmla="*/ 34 h 101"/>
                <a:gd name="T72" fmla="*/ 60 w 70"/>
                <a:gd name="T73" fmla="*/ 42 h 101"/>
                <a:gd name="T74" fmla="*/ 52 w 70"/>
                <a:gd name="T75" fmla="*/ 47 h 101"/>
                <a:gd name="T76" fmla="*/ 52 w 70"/>
                <a:gd name="T77" fmla="*/ 47 h 101"/>
                <a:gd name="T78" fmla="*/ 60 w 70"/>
                <a:gd name="T79" fmla="*/ 51 h 101"/>
                <a:gd name="T80" fmla="*/ 65 w 70"/>
                <a:gd name="T81" fmla="*/ 56 h 101"/>
                <a:gd name="T82" fmla="*/ 68 w 70"/>
                <a:gd name="T83" fmla="*/ 62 h 101"/>
                <a:gd name="T84" fmla="*/ 70 w 70"/>
                <a:gd name="T85" fmla="*/ 70 h 101"/>
                <a:gd name="T86" fmla="*/ 69 w 70"/>
                <a:gd name="T87" fmla="*/ 77 h 101"/>
                <a:gd name="T88" fmla="*/ 66 w 70"/>
                <a:gd name="T89" fmla="*/ 85 h 101"/>
                <a:gd name="T90" fmla="*/ 61 w 70"/>
                <a:gd name="T91" fmla="*/ 91 h 101"/>
                <a:gd name="T92" fmla="*/ 53 w 70"/>
                <a:gd name="T93" fmla="*/ 96 h 101"/>
                <a:gd name="T94" fmla="*/ 43 w 70"/>
                <a:gd name="T95" fmla="*/ 100 h 101"/>
                <a:gd name="T96" fmla="*/ 29 w 70"/>
                <a:gd name="T97" fmla="*/ 101 h 101"/>
                <a:gd name="T98" fmla="*/ 17 w 70"/>
                <a:gd name="T99" fmla="*/ 101 h 101"/>
                <a:gd name="T100" fmla="*/ 0 w 70"/>
                <a:gd name="T101" fmla="*/ 101 h 101"/>
                <a:gd name="T102" fmla="*/ 0 w 70"/>
                <a:gd name="T103" fmla="*/ 0 h 101"/>
                <a:gd name="T104" fmla="*/ 16 w 70"/>
                <a:gd name="T105" fmla="*/ 0 h 101"/>
                <a:gd name="T106" fmla="*/ 34 w 70"/>
                <a:gd name="T10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0" h="101">
                  <a:moveTo>
                    <a:pt x="28" y="56"/>
                  </a:moveTo>
                  <a:lnTo>
                    <a:pt x="26" y="56"/>
                  </a:lnTo>
                  <a:lnTo>
                    <a:pt x="24" y="56"/>
                  </a:lnTo>
                  <a:lnTo>
                    <a:pt x="22" y="57"/>
                  </a:lnTo>
                  <a:lnTo>
                    <a:pt x="20" y="57"/>
                  </a:lnTo>
                  <a:lnTo>
                    <a:pt x="20" y="85"/>
                  </a:lnTo>
                  <a:lnTo>
                    <a:pt x="22" y="85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8" y="84"/>
                  </a:lnTo>
                  <a:lnTo>
                    <a:pt x="44" y="81"/>
                  </a:lnTo>
                  <a:lnTo>
                    <a:pt x="48" y="77"/>
                  </a:lnTo>
                  <a:lnTo>
                    <a:pt x="49" y="70"/>
                  </a:lnTo>
                  <a:lnTo>
                    <a:pt x="47" y="64"/>
                  </a:lnTo>
                  <a:lnTo>
                    <a:pt x="43" y="60"/>
                  </a:lnTo>
                  <a:lnTo>
                    <a:pt x="37" y="57"/>
                  </a:lnTo>
                  <a:lnTo>
                    <a:pt x="28" y="56"/>
                  </a:lnTo>
                  <a:close/>
                  <a:moveTo>
                    <a:pt x="31" y="15"/>
                  </a:moveTo>
                  <a:lnTo>
                    <a:pt x="25" y="15"/>
                  </a:lnTo>
                  <a:lnTo>
                    <a:pt x="20" y="16"/>
                  </a:lnTo>
                  <a:lnTo>
                    <a:pt x="20" y="42"/>
                  </a:lnTo>
                  <a:lnTo>
                    <a:pt x="23" y="42"/>
                  </a:lnTo>
                  <a:lnTo>
                    <a:pt x="27" y="42"/>
                  </a:lnTo>
                  <a:lnTo>
                    <a:pt x="38" y="40"/>
                  </a:lnTo>
                  <a:lnTo>
                    <a:pt x="45" y="35"/>
                  </a:lnTo>
                  <a:lnTo>
                    <a:pt x="47" y="28"/>
                  </a:lnTo>
                  <a:lnTo>
                    <a:pt x="46" y="23"/>
                  </a:lnTo>
                  <a:lnTo>
                    <a:pt x="44" y="19"/>
                  </a:lnTo>
                  <a:lnTo>
                    <a:pt x="39" y="16"/>
                  </a:lnTo>
                  <a:lnTo>
                    <a:pt x="31" y="15"/>
                  </a:lnTo>
                  <a:close/>
                  <a:moveTo>
                    <a:pt x="34" y="0"/>
                  </a:moveTo>
                  <a:lnTo>
                    <a:pt x="48" y="1"/>
                  </a:lnTo>
                  <a:lnTo>
                    <a:pt x="59" y="6"/>
                  </a:lnTo>
                  <a:lnTo>
                    <a:pt x="65" y="14"/>
                  </a:lnTo>
                  <a:lnTo>
                    <a:pt x="68" y="25"/>
                  </a:lnTo>
                  <a:lnTo>
                    <a:pt x="66" y="34"/>
                  </a:lnTo>
                  <a:lnTo>
                    <a:pt x="60" y="42"/>
                  </a:lnTo>
                  <a:lnTo>
                    <a:pt x="52" y="47"/>
                  </a:lnTo>
                  <a:lnTo>
                    <a:pt x="52" y="47"/>
                  </a:lnTo>
                  <a:lnTo>
                    <a:pt x="60" y="51"/>
                  </a:lnTo>
                  <a:lnTo>
                    <a:pt x="65" y="56"/>
                  </a:lnTo>
                  <a:lnTo>
                    <a:pt x="68" y="62"/>
                  </a:lnTo>
                  <a:lnTo>
                    <a:pt x="70" y="70"/>
                  </a:lnTo>
                  <a:lnTo>
                    <a:pt x="69" y="77"/>
                  </a:lnTo>
                  <a:lnTo>
                    <a:pt x="66" y="85"/>
                  </a:lnTo>
                  <a:lnTo>
                    <a:pt x="61" y="91"/>
                  </a:lnTo>
                  <a:lnTo>
                    <a:pt x="53" y="96"/>
                  </a:lnTo>
                  <a:lnTo>
                    <a:pt x="43" y="100"/>
                  </a:lnTo>
                  <a:lnTo>
                    <a:pt x="29" y="101"/>
                  </a:lnTo>
                  <a:lnTo>
                    <a:pt x="17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6E538D9-F0E9-42CF-5DCB-3D4EBD4CCA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0350" y="2651964"/>
              <a:ext cx="73357" cy="80456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0 w 94"/>
                <a:gd name="T11" fmla="*/ 51 h 104"/>
                <a:gd name="T12" fmla="*/ 21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4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8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1 w 94"/>
                <a:gd name="T43" fmla="*/ 1 h 104"/>
                <a:gd name="T44" fmla="*/ 72 w 94"/>
                <a:gd name="T45" fmla="*/ 5 h 104"/>
                <a:gd name="T46" fmla="*/ 81 w 94"/>
                <a:gd name="T47" fmla="*/ 12 h 104"/>
                <a:gd name="T48" fmla="*/ 88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2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8 w 94"/>
                <a:gd name="T63" fmla="*/ 102 h 104"/>
                <a:gd name="T64" fmla="*/ 45 w 94"/>
                <a:gd name="T65" fmla="*/ 104 h 104"/>
                <a:gd name="T66" fmla="*/ 31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4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0" y="51"/>
                  </a:lnTo>
                  <a:lnTo>
                    <a:pt x="21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4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8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1" y="1"/>
                  </a:lnTo>
                  <a:lnTo>
                    <a:pt x="72" y="5"/>
                  </a:lnTo>
                  <a:lnTo>
                    <a:pt x="81" y="12"/>
                  </a:lnTo>
                  <a:lnTo>
                    <a:pt x="88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2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8" y="102"/>
                  </a:lnTo>
                  <a:lnTo>
                    <a:pt x="45" y="104"/>
                  </a:lnTo>
                  <a:lnTo>
                    <a:pt x="31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4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BF2FBD0-8400-6675-E82F-4B9063307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2637" y="2651964"/>
              <a:ext cx="56792" cy="80456"/>
            </a:xfrm>
            <a:custGeom>
              <a:avLst/>
              <a:gdLst>
                <a:gd name="T0" fmla="*/ 26 w 71"/>
                <a:gd name="T1" fmla="*/ 15 h 101"/>
                <a:gd name="T2" fmla="*/ 22 w 71"/>
                <a:gd name="T3" fmla="*/ 16 h 101"/>
                <a:gd name="T4" fmla="*/ 19 w 71"/>
                <a:gd name="T5" fmla="*/ 16 h 101"/>
                <a:gd name="T6" fmla="*/ 19 w 71"/>
                <a:gd name="T7" fmla="*/ 45 h 101"/>
                <a:gd name="T8" fmla="*/ 20 w 71"/>
                <a:gd name="T9" fmla="*/ 45 h 101"/>
                <a:gd name="T10" fmla="*/ 23 w 71"/>
                <a:gd name="T11" fmla="*/ 45 h 101"/>
                <a:gd name="T12" fmla="*/ 26 w 71"/>
                <a:gd name="T13" fmla="*/ 45 h 101"/>
                <a:gd name="T14" fmla="*/ 36 w 71"/>
                <a:gd name="T15" fmla="*/ 43 h 101"/>
                <a:gd name="T16" fmla="*/ 42 w 71"/>
                <a:gd name="T17" fmla="*/ 38 h 101"/>
                <a:gd name="T18" fmla="*/ 44 w 71"/>
                <a:gd name="T19" fmla="*/ 30 h 101"/>
                <a:gd name="T20" fmla="*/ 42 w 71"/>
                <a:gd name="T21" fmla="*/ 22 h 101"/>
                <a:gd name="T22" fmla="*/ 36 w 71"/>
                <a:gd name="T23" fmla="*/ 17 h 101"/>
                <a:gd name="T24" fmla="*/ 26 w 71"/>
                <a:gd name="T25" fmla="*/ 15 h 101"/>
                <a:gd name="T26" fmla="*/ 28 w 71"/>
                <a:gd name="T27" fmla="*/ 0 h 101"/>
                <a:gd name="T28" fmla="*/ 40 w 71"/>
                <a:gd name="T29" fmla="*/ 1 h 101"/>
                <a:gd name="T30" fmla="*/ 51 w 71"/>
                <a:gd name="T31" fmla="*/ 4 h 101"/>
                <a:gd name="T32" fmla="*/ 58 w 71"/>
                <a:gd name="T33" fmla="*/ 9 h 101"/>
                <a:gd name="T34" fmla="*/ 63 w 71"/>
                <a:gd name="T35" fmla="*/ 17 h 101"/>
                <a:gd name="T36" fmla="*/ 64 w 71"/>
                <a:gd name="T37" fmla="*/ 28 h 101"/>
                <a:gd name="T38" fmla="*/ 63 w 71"/>
                <a:gd name="T39" fmla="*/ 38 h 101"/>
                <a:gd name="T40" fmla="*/ 57 w 71"/>
                <a:gd name="T41" fmla="*/ 47 h 101"/>
                <a:gd name="T42" fmla="*/ 49 w 71"/>
                <a:gd name="T43" fmla="*/ 53 h 101"/>
                <a:gd name="T44" fmla="*/ 39 w 71"/>
                <a:gd name="T45" fmla="*/ 56 h 101"/>
                <a:gd name="T46" fmla="*/ 43 w 71"/>
                <a:gd name="T47" fmla="*/ 62 h 101"/>
                <a:gd name="T48" fmla="*/ 47 w 71"/>
                <a:gd name="T49" fmla="*/ 67 h 101"/>
                <a:gd name="T50" fmla="*/ 71 w 71"/>
                <a:gd name="T51" fmla="*/ 101 h 101"/>
                <a:gd name="T52" fmla="*/ 47 w 71"/>
                <a:gd name="T53" fmla="*/ 101 h 101"/>
                <a:gd name="T54" fmla="*/ 19 w 71"/>
                <a:gd name="T55" fmla="*/ 59 h 101"/>
                <a:gd name="T56" fmla="*/ 19 w 71"/>
                <a:gd name="T57" fmla="*/ 59 h 101"/>
                <a:gd name="T58" fmla="*/ 19 w 71"/>
                <a:gd name="T59" fmla="*/ 101 h 101"/>
                <a:gd name="T60" fmla="*/ 0 w 71"/>
                <a:gd name="T61" fmla="*/ 101 h 101"/>
                <a:gd name="T62" fmla="*/ 0 w 71"/>
                <a:gd name="T63" fmla="*/ 0 h 101"/>
                <a:gd name="T64" fmla="*/ 12 w 71"/>
                <a:gd name="T65" fmla="*/ 0 h 101"/>
                <a:gd name="T66" fmla="*/ 28 w 71"/>
                <a:gd name="T6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101">
                  <a:moveTo>
                    <a:pt x="26" y="15"/>
                  </a:moveTo>
                  <a:lnTo>
                    <a:pt x="22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0" y="45"/>
                  </a:lnTo>
                  <a:lnTo>
                    <a:pt x="23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4" y="30"/>
                  </a:lnTo>
                  <a:lnTo>
                    <a:pt x="42" y="22"/>
                  </a:lnTo>
                  <a:lnTo>
                    <a:pt x="36" y="17"/>
                  </a:lnTo>
                  <a:lnTo>
                    <a:pt x="26" y="15"/>
                  </a:lnTo>
                  <a:close/>
                  <a:moveTo>
                    <a:pt x="28" y="0"/>
                  </a:moveTo>
                  <a:lnTo>
                    <a:pt x="40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4" y="28"/>
                  </a:lnTo>
                  <a:lnTo>
                    <a:pt x="63" y="38"/>
                  </a:lnTo>
                  <a:lnTo>
                    <a:pt x="57" y="47"/>
                  </a:lnTo>
                  <a:lnTo>
                    <a:pt x="49" y="53"/>
                  </a:lnTo>
                  <a:lnTo>
                    <a:pt x="39" y="56"/>
                  </a:lnTo>
                  <a:lnTo>
                    <a:pt x="43" y="62"/>
                  </a:lnTo>
                  <a:lnTo>
                    <a:pt x="47" y="67"/>
                  </a:lnTo>
                  <a:lnTo>
                    <a:pt x="71" y="101"/>
                  </a:lnTo>
                  <a:lnTo>
                    <a:pt x="47" y="101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2D30328-A51C-53FB-8209-564E27CAB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3241" y="2651964"/>
              <a:ext cx="73357" cy="80456"/>
            </a:xfrm>
            <a:custGeom>
              <a:avLst/>
              <a:gdLst>
                <a:gd name="T0" fmla="*/ 47 w 95"/>
                <a:gd name="T1" fmla="*/ 17 h 104"/>
                <a:gd name="T2" fmla="*/ 39 w 95"/>
                <a:gd name="T3" fmla="*/ 18 h 104"/>
                <a:gd name="T4" fmla="*/ 32 w 95"/>
                <a:gd name="T5" fmla="*/ 22 h 104"/>
                <a:gd name="T6" fmla="*/ 26 w 95"/>
                <a:gd name="T7" fmla="*/ 29 h 104"/>
                <a:gd name="T8" fmla="*/ 22 w 95"/>
                <a:gd name="T9" fmla="*/ 39 h 104"/>
                <a:gd name="T10" fmla="*/ 21 w 95"/>
                <a:gd name="T11" fmla="*/ 51 h 104"/>
                <a:gd name="T12" fmla="*/ 22 w 95"/>
                <a:gd name="T13" fmla="*/ 63 h 104"/>
                <a:gd name="T14" fmla="*/ 25 w 95"/>
                <a:gd name="T15" fmla="*/ 72 h 104"/>
                <a:gd name="T16" fmla="*/ 30 w 95"/>
                <a:gd name="T17" fmla="*/ 80 h 104"/>
                <a:gd name="T18" fmla="*/ 38 w 95"/>
                <a:gd name="T19" fmla="*/ 84 h 104"/>
                <a:gd name="T20" fmla="*/ 47 w 95"/>
                <a:gd name="T21" fmla="*/ 86 h 104"/>
                <a:gd name="T22" fmla="*/ 55 w 95"/>
                <a:gd name="T23" fmla="*/ 85 h 104"/>
                <a:gd name="T24" fmla="*/ 62 w 95"/>
                <a:gd name="T25" fmla="*/ 81 h 104"/>
                <a:gd name="T26" fmla="*/ 68 w 95"/>
                <a:gd name="T27" fmla="*/ 74 h 104"/>
                <a:gd name="T28" fmla="*/ 73 w 95"/>
                <a:gd name="T29" fmla="*/ 65 h 104"/>
                <a:gd name="T30" fmla="*/ 74 w 95"/>
                <a:gd name="T31" fmla="*/ 52 h 104"/>
                <a:gd name="T32" fmla="*/ 72 w 95"/>
                <a:gd name="T33" fmla="*/ 37 h 104"/>
                <a:gd name="T34" fmla="*/ 67 w 95"/>
                <a:gd name="T35" fmla="*/ 26 h 104"/>
                <a:gd name="T36" fmla="*/ 59 w 95"/>
                <a:gd name="T37" fmla="*/ 19 h 104"/>
                <a:gd name="T38" fmla="*/ 47 w 95"/>
                <a:gd name="T39" fmla="*/ 17 h 104"/>
                <a:gd name="T40" fmla="*/ 49 w 95"/>
                <a:gd name="T41" fmla="*/ 0 h 104"/>
                <a:gd name="T42" fmla="*/ 62 w 95"/>
                <a:gd name="T43" fmla="*/ 1 h 104"/>
                <a:gd name="T44" fmla="*/ 73 w 95"/>
                <a:gd name="T45" fmla="*/ 5 h 104"/>
                <a:gd name="T46" fmla="*/ 82 w 95"/>
                <a:gd name="T47" fmla="*/ 12 h 104"/>
                <a:gd name="T48" fmla="*/ 89 w 95"/>
                <a:gd name="T49" fmla="*/ 22 h 104"/>
                <a:gd name="T50" fmla="*/ 93 w 95"/>
                <a:gd name="T51" fmla="*/ 34 h 104"/>
                <a:gd name="T52" fmla="*/ 95 w 95"/>
                <a:gd name="T53" fmla="*/ 50 h 104"/>
                <a:gd name="T54" fmla="*/ 93 w 95"/>
                <a:gd name="T55" fmla="*/ 66 h 104"/>
                <a:gd name="T56" fmla="*/ 88 w 95"/>
                <a:gd name="T57" fmla="*/ 79 h 104"/>
                <a:gd name="T58" fmla="*/ 80 w 95"/>
                <a:gd name="T59" fmla="*/ 89 h 104"/>
                <a:gd name="T60" fmla="*/ 70 w 95"/>
                <a:gd name="T61" fmla="*/ 97 h 104"/>
                <a:gd name="T62" fmla="*/ 59 w 95"/>
                <a:gd name="T63" fmla="*/ 102 h 104"/>
                <a:gd name="T64" fmla="*/ 46 w 95"/>
                <a:gd name="T65" fmla="*/ 104 h 104"/>
                <a:gd name="T66" fmla="*/ 32 w 95"/>
                <a:gd name="T67" fmla="*/ 102 h 104"/>
                <a:gd name="T68" fmla="*/ 20 w 95"/>
                <a:gd name="T69" fmla="*/ 97 h 104"/>
                <a:gd name="T70" fmla="*/ 12 w 95"/>
                <a:gd name="T71" fmla="*/ 90 h 104"/>
                <a:gd name="T72" fmla="*/ 5 w 95"/>
                <a:gd name="T73" fmla="*/ 80 h 104"/>
                <a:gd name="T74" fmla="*/ 2 w 95"/>
                <a:gd name="T75" fmla="*/ 67 h 104"/>
                <a:gd name="T76" fmla="*/ 0 w 95"/>
                <a:gd name="T77" fmla="*/ 53 h 104"/>
                <a:gd name="T78" fmla="*/ 2 w 95"/>
                <a:gd name="T79" fmla="*/ 37 h 104"/>
                <a:gd name="T80" fmla="*/ 7 w 95"/>
                <a:gd name="T81" fmla="*/ 24 h 104"/>
                <a:gd name="T82" fmla="*/ 15 w 95"/>
                <a:gd name="T83" fmla="*/ 14 h 104"/>
                <a:gd name="T84" fmla="*/ 25 w 95"/>
                <a:gd name="T85" fmla="*/ 6 h 104"/>
                <a:gd name="T86" fmla="*/ 36 w 95"/>
                <a:gd name="T87" fmla="*/ 1 h 104"/>
                <a:gd name="T88" fmla="*/ 49 w 95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5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8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3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5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2" y="90"/>
                  </a:lnTo>
                  <a:lnTo>
                    <a:pt x="5" y="80"/>
                  </a:lnTo>
                  <a:lnTo>
                    <a:pt x="2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5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FD16D5B-931B-0128-A1A4-90E97E7BBD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3162" y="2651964"/>
              <a:ext cx="56792" cy="80456"/>
            </a:xfrm>
            <a:custGeom>
              <a:avLst/>
              <a:gdLst>
                <a:gd name="T0" fmla="*/ 27 w 72"/>
                <a:gd name="T1" fmla="*/ 15 h 101"/>
                <a:gd name="T2" fmla="*/ 23 w 72"/>
                <a:gd name="T3" fmla="*/ 16 h 101"/>
                <a:gd name="T4" fmla="*/ 19 w 72"/>
                <a:gd name="T5" fmla="*/ 16 h 101"/>
                <a:gd name="T6" fmla="*/ 19 w 72"/>
                <a:gd name="T7" fmla="*/ 45 h 101"/>
                <a:gd name="T8" fmla="*/ 22 w 72"/>
                <a:gd name="T9" fmla="*/ 45 h 101"/>
                <a:gd name="T10" fmla="*/ 26 w 72"/>
                <a:gd name="T11" fmla="*/ 45 h 101"/>
                <a:gd name="T12" fmla="*/ 36 w 72"/>
                <a:gd name="T13" fmla="*/ 43 h 101"/>
                <a:gd name="T14" fmla="*/ 42 w 72"/>
                <a:gd name="T15" fmla="*/ 38 h 101"/>
                <a:gd name="T16" fmla="*/ 45 w 72"/>
                <a:gd name="T17" fmla="*/ 30 h 101"/>
                <a:gd name="T18" fmla="*/ 43 w 72"/>
                <a:gd name="T19" fmla="*/ 22 h 101"/>
                <a:gd name="T20" fmla="*/ 37 w 72"/>
                <a:gd name="T21" fmla="*/ 17 h 101"/>
                <a:gd name="T22" fmla="*/ 27 w 72"/>
                <a:gd name="T23" fmla="*/ 15 h 101"/>
                <a:gd name="T24" fmla="*/ 29 w 72"/>
                <a:gd name="T25" fmla="*/ 0 h 101"/>
                <a:gd name="T26" fmla="*/ 41 w 72"/>
                <a:gd name="T27" fmla="*/ 1 h 101"/>
                <a:gd name="T28" fmla="*/ 51 w 72"/>
                <a:gd name="T29" fmla="*/ 4 h 101"/>
                <a:gd name="T30" fmla="*/ 58 w 72"/>
                <a:gd name="T31" fmla="*/ 9 h 101"/>
                <a:gd name="T32" fmla="*/ 63 w 72"/>
                <a:gd name="T33" fmla="*/ 17 h 101"/>
                <a:gd name="T34" fmla="*/ 65 w 72"/>
                <a:gd name="T35" fmla="*/ 28 h 101"/>
                <a:gd name="T36" fmla="*/ 63 w 72"/>
                <a:gd name="T37" fmla="*/ 38 h 101"/>
                <a:gd name="T38" fmla="*/ 58 w 72"/>
                <a:gd name="T39" fmla="*/ 47 h 101"/>
                <a:gd name="T40" fmla="*/ 50 w 72"/>
                <a:gd name="T41" fmla="*/ 53 h 101"/>
                <a:gd name="T42" fmla="*/ 39 w 72"/>
                <a:gd name="T43" fmla="*/ 56 h 101"/>
                <a:gd name="T44" fmla="*/ 44 w 72"/>
                <a:gd name="T45" fmla="*/ 62 h 101"/>
                <a:gd name="T46" fmla="*/ 48 w 72"/>
                <a:gd name="T47" fmla="*/ 67 h 101"/>
                <a:gd name="T48" fmla="*/ 72 w 72"/>
                <a:gd name="T49" fmla="*/ 101 h 101"/>
                <a:gd name="T50" fmla="*/ 48 w 72"/>
                <a:gd name="T51" fmla="*/ 101 h 101"/>
                <a:gd name="T52" fmla="*/ 20 w 72"/>
                <a:gd name="T53" fmla="*/ 59 h 101"/>
                <a:gd name="T54" fmla="*/ 19 w 72"/>
                <a:gd name="T55" fmla="*/ 59 h 101"/>
                <a:gd name="T56" fmla="*/ 19 w 72"/>
                <a:gd name="T57" fmla="*/ 101 h 101"/>
                <a:gd name="T58" fmla="*/ 0 w 72"/>
                <a:gd name="T59" fmla="*/ 101 h 101"/>
                <a:gd name="T60" fmla="*/ 0 w 72"/>
                <a:gd name="T61" fmla="*/ 0 h 101"/>
                <a:gd name="T62" fmla="*/ 13 w 72"/>
                <a:gd name="T63" fmla="*/ 0 h 101"/>
                <a:gd name="T64" fmla="*/ 29 w 72"/>
                <a:gd name="T6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1">
                  <a:moveTo>
                    <a:pt x="27" y="15"/>
                  </a:moveTo>
                  <a:lnTo>
                    <a:pt x="23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5" y="30"/>
                  </a:lnTo>
                  <a:lnTo>
                    <a:pt x="43" y="22"/>
                  </a:lnTo>
                  <a:lnTo>
                    <a:pt x="37" y="17"/>
                  </a:lnTo>
                  <a:lnTo>
                    <a:pt x="27" y="15"/>
                  </a:lnTo>
                  <a:close/>
                  <a:moveTo>
                    <a:pt x="29" y="0"/>
                  </a:moveTo>
                  <a:lnTo>
                    <a:pt x="41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5" y="28"/>
                  </a:lnTo>
                  <a:lnTo>
                    <a:pt x="63" y="38"/>
                  </a:lnTo>
                  <a:lnTo>
                    <a:pt x="58" y="47"/>
                  </a:lnTo>
                  <a:lnTo>
                    <a:pt x="50" y="53"/>
                  </a:lnTo>
                  <a:lnTo>
                    <a:pt x="39" y="56"/>
                  </a:lnTo>
                  <a:lnTo>
                    <a:pt x="44" y="62"/>
                  </a:lnTo>
                  <a:lnTo>
                    <a:pt x="48" y="67"/>
                  </a:lnTo>
                  <a:lnTo>
                    <a:pt x="72" y="101"/>
                  </a:lnTo>
                  <a:lnTo>
                    <a:pt x="48" y="101"/>
                  </a:lnTo>
                  <a:lnTo>
                    <a:pt x="20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2876C20-FE73-31D0-67F2-EB7917ABD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1261" y="2651964"/>
              <a:ext cx="70990" cy="80456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50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7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50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CFFAEC3-759A-B591-0853-1280BD83E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984" y="2651964"/>
              <a:ext cx="56792" cy="80456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5 w 71"/>
                <a:gd name="T7" fmla="*/ 17 h 101"/>
                <a:gd name="T8" fmla="*/ 45 w 71"/>
                <a:gd name="T9" fmla="*/ 101 h 101"/>
                <a:gd name="T10" fmla="*/ 25 w 71"/>
                <a:gd name="T11" fmla="*/ 101 h 101"/>
                <a:gd name="T12" fmla="*/ 25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5" y="17"/>
                  </a:lnTo>
                  <a:lnTo>
                    <a:pt x="45" y="101"/>
                  </a:lnTo>
                  <a:lnTo>
                    <a:pt x="25" y="101"/>
                  </a:lnTo>
                  <a:lnTo>
                    <a:pt x="25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22D4BAB-F924-B047-CC79-84D282515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20" y="2651964"/>
              <a:ext cx="66258" cy="80456"/>
            </a:xfrm>
            <a:custGeom>
              <a:avLst/>
              <a:gdLst>
                <a:gd name="T0" fmla="*/ 0 w 83"/>
                <a:gd name="T1" fmla="*/ 0 h 101"/>
                <a:gd name="T2" fmla="*/ 21 w 83"/>
                <a:gd name="T3" fmla="*/ 0 h 101"/>
                <a:gd name="T4" fmla="*/ 34 w 83"/>
                <a:gd name="T5" fmla="*/ 29 h 101"/>
                <a:gd name="T6" fmla="*/ 41 w 83"/>
                <a:gd name="T7" fmla="*/ 46 h 101"/>
                <a:gd name="T8" fmla="*/ 41 w 83"/>
                <a:gd name="T9" fmla="*/ 46 h 101"/>
                <a:gd name="T10" fmla="*/ 45 w 83"/>
                <a:gd name="T11" fmla="*/ 37 h 101"/>
                <a:gd name="T12" fmla="*/ 49 w 83"/>
                <a:gd name="T13" fmla="*/ 27 h 101"/>
                <a:gd name="T14" fmla="*/ 62 w 83"/>
                <a:gd name="T15" fmla="*/ 0 h 101"/>
                <a:gd name="T16" fmla="*/ 83 w 83"/>
                <a:gd name="T17" fmla="*/ 0 h 101"/>
                <a:gd name="T18" fmla="*/ 50 w 83"/>
                <a:gd name="T19" fmla="*/ 65 h 101"/>
                <a:gd name="T20" fmla="*/ 50 w 83"/>
                <a:gd name="T21" fmla="*/ 101 h 101"/>
                <a:gd name="T22" fmla="*/ 31 w 83"/>
                <a:gd name="T23" fmla="*/ 101 h 101"/>
                <a:gd name="T24" fmla="*/ 31 w 83"/>
                <a:gd name="T25" fmla="*/ 65 h 101"/>
                <a:gd name="T26" fmla="*/ 0 w 83"/>
                <a:gd name="T2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1" y="0"/>
                  </a:lnTo>
                  <a:lnTo>
                    <a:pt x="34" y="29"/>
                  </a:lnTo>
                  <a:lnTo>
                    <a:pt x="41" y="46"/>
                  </a:lnTo>
                  <a:lnTo>
                    <a:pt x="41" y="46"/>
                  </a:lnTo>
                  <a:lnTo>
                    <a:pt x="45" y="37"/>
                  </a:lnTo>
                  <a:lnTo>
                    <a:pt x="49" y="27"/>
                  </a:lnTo>
                  <a:lnTo>
                    <a:pt x="62" y="0"/>
                  </a:lnTo>
                  <a:lnTo>
                    <a:pt x="83" y="0"/>
                  </a:lnTo>
                  <a:lnTo>
                    <a:pt x="50" y="65"/>
                  </a:lnTo>
                  <a:lnTo>
                    <a:pt x="50" y="101"/>
                  </a:lnTo>
                  <a:lnTo>
                    <a:pt x="31" y="101"/>
                  </a:lnTo>
                  <a:lnTo>
                    <a:pt x="31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A1F35CF-3769-19E3-4BF1-534257665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159" y="2249686"/>
              <a:ext cx="272129" cy="312357"/>
            </a:xfrm>
            <a:custGeom>
              <a:avLst/>
              <a:gdLst>
                <a:gd name="T0" fmla="*/ 170 w 345"/>
                <a:gd name="T1" fmla="*/ 48 h 398"/>
                <a:gd name="T2" fmla="*/ 162 w 345"/>
                <a:gd name="T3" fmla="*/ 77 h 398"/>
                <a:gd name="T4" fmla="*/ 152 w 345"/>
                <a:gd name="T5" fmla="*/ 106 h 398"/>
                <a:gd name="T6" fmla="*/ 95 w 345"/>
                <a:gd name="T7" fmla="*/ 264 h 398"/>
                <a:gd name="T8" fmla="*/ 246 w 345"/>
                <a:gd name="T9" fmla="*/ 264 h 398"/>
                <a:gd name="T10" fmla="*/ 189 w 345"/>
                <a:gd name="T11" fmla="*/ 107 h 398"/>
                <a:gd name="T12" fmla="*/ 179 w 345"/>
                <a:gd name="T13" fmla="*/ 78 h 398"/>
                <a:gd name="T14" fmla="*/ 171 w 345"/>
                <a:gd name="T15" fmla="*/ 48 h 398"/>
                <a:gd name="T16" fmla="*/ 170 w 345"/>
                <a:gd name="T17" fmla="*/ 48 h 398"/>
                <a:gd name="T18" fmla="*/ 148 w 345"/>
                <a:gd name="T19" fmla="*/ 0 h 398"/>
                <a:gd name="T20" fmla="*/ 197 w 345"/>
                <a:gd name="T21" fmla="*/ 0 h 398"/>
                <a:gd name="T22" fmla="*/ 345 w 345"/>
                <a:gd name="T23" fmla="*/ 398 h 398"/>
                <a:gd name="T24" fmla="*/ 293 w 345"/>
                <a:gd name="T25" fmla="*/ 398 h 398"/>
                <a:gd name="T26" fmla="*/ 259 w 345"/>
                <a:gd name="T27" fmla="*/ 300 h 398"/>
                <a:gd name="T28" fmla="*/ 81 w 345"/>
                <a:gd name="T29" fmla="*/ 300 h 398"/>
                <a:gd name="T30" fmla="*/ 46 w 345"/>
                <a:gd name="T31" fmla="*/ 398 h 398"/>
                <a:gd name="T32" fmla="*/ 0 w 345"/>
                <a:gd name="T33" fmla="*/ 398 h 398"/>
                <a:gd name="T34" fmla="*/ 148 w 345"/>
                <a:gd name="T35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98">
                  <a:moveTo>
                    <a:pt x="170" y="48"/>
                  </a:moveTo>
                  <a:lnTo>
                    <a:pt x="162" y="77"/>
                  </a:lnTo>
                  <a:lnTo>
                    <a:pt x="152" y="106"/>
                  </a:lnTo>
                  <a:lnTo>
                    <a:pt x="95" y="264"/>
                  </a:lnTo>
                  <a:lnTo>
                    <a:pt x="246" y="264"/>
                  </a:lnTo>
                  <a:lnTo>
                    <a:pt x="189" y="107"/>
                  </a:lnTo>
                  <a:lnTo>
                    <a:pt x="179" y="78"/>
                  </a:lnTo>
                  <a:lnTo>
                    <a:pt x="171" y="48"/>
                  </a:lnTo>
                  <a:lnTo>
                    <a:pt x="170" y="48"/>
                  </a:lnTo>
                  <a:close/>
                  <a:moveTo>
                    <a:pt x="148" y="0"/>
                  </a:moveTo>
                  <a:lnTo>
                    <a:pt x="197" y="0"/>
                  </a:lnTo>
                  <a:lnTo>
                    <a:pt x="345" y="398"/>
                  </a:lnTo>
                  <a:lnTo>
                    <a:pt x="293" y="398"/>
                  </a:lnTo>
                  <a:lnTo>
                    <a:pt x="259" y="300"/>
                  </a:lnTo>
                  <a:lnTo>
                    <a:pt x="81" y="300"/>
                  </a:lnTo>
                  <a:lnTo>
                    <a:pt x="46" y="398"/>
                  </a:lnTo>
                  <a:lnTo>
                    <a:pt x="0" y="39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CC2208-1754-ACCD-8285-B18BC9479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050" y="2327776"/>
              <a:ext cx="111218" cy="234268"/>
            </a:xfrm>
            <a:custGeom>
              <a:avLst/>
              <a:gdLst>
                <a:gd name="T0" fmla="*/ 119 w 141"/>
                <a:gd name="T1" fmla="*/ 0 h 299"/>
                <a:gd name="T2" fmla="*/ 141 w 141"/>
                <a:gd name="T3" fmla="*/ 0 h 299"/>
                <a:gd name="T4" fmla="*/ 139 w 141"/>
                <a:gd name="T5" fmla="*/ 44 h 299"/>
                <a:gd name="T6" fmla="*/ 119 w 141"/>
                <a:gd name="T7" fmla="*/ 42 h 299"/>
                <a:gd name="T8" fmla="*/ 101 w 141"/>
                <a:gd name="T9" fmla="*/ 45 h 299"/>
                <a:gd name="T10" fmla="*/ 86 w 141"/>
                <a:gd name="T11" fmla="*/ 53 h 299"/>
                <a:gd name="T12" fmla="*/ 73 w 141"/>
                <a:gd name="T13" fmla="*/ 64 h 299"/>
                <a:gd name="T14" fmla="*/ 62 w 141"/>
                <a:gd name="T15" fmla="*/ 79 h 299"/>
                <a:gd name="T16" fmla="*/ 54 w 141"/>
                <a:gd name="T17" fmla="*/ 99 h 299"/>
                <a:gd name="T18" fmla="*/ 48 w 141"/>
                <a:gd name="T19" fmla="*/ 123 h 299"/>
                <a:gd name="T20" fmla="*/ 45 w 141"/>
                <a:gd name="T21" fmla="*/ 151 h 299"/>
                <a:gd name="T22" fmla="*/ 44 w 141"/>
                <a:gd name="T23" fmla="*/ 182 h 299"/>
                <a:gd name="T24" fmla="*/ 44 w 141"/>
                <a:gd name="T25" fmla="*/ 299 h 299"/>
                <a:gd name="T26" fmla="*/ 0 w 141"/>
                <a:gd name="T27" fmla="*/ 299 h 299"/>
                <a:gd name="T28" fmla="*/ 0 w 141"/>
                <a:gd name="T29" fmla="*/ 5 h 299"/>
                <a:gd name="T30" fmla="*/ 43 w 141"/>
                <a:gd name="T31" fmla="*/ 5 h 299"/>
                <a:gd name="T32" fmla="*/ 43 w 141"/>
                <a:gd name="T33" fmla="*/ 27 h 299"/>
                <a:gd name="T34" fmla="*/ 40 w 141"/>
                <a:gd name="T35" fmla="*/ 53 h 299"/>
                <a:gd name="T36" fmla="*/ 37 w 141"/>
                <a:gd name="T37" fmla="*/ 79 h 299"/>
                <a:gd name="T38" fmla="*/ 37 w 141"/>
                <a:gd name="T39" fmla="*/ 79 h 299"/>
                <a:gd name="T40" fmla="*/ 43 w 141"/>
                <a:gd name="T41" fmla="*/ 63 h 299"/>
                <a:gd name="T42" fmla="*/ 50 w 141"/>
                <a:gd name="T43" fmla="*/ 48 h 299"/>
                <a:gd name="T44" fmla="*/ 59 w 141"/>
                <a:gd name="T45" fmla="*/ 34 h 299"/>
                <a:gd name="T46" fmla="*/ 71 w 141"/>
                <a:gd name="T47" fmla="*/ 21 h 299"/>
                <a:gd name="T48" fmla="*/ 84 w 141"/>
                <a:gd name="T49" fmla="*/ 11 h 299"/>
                <a:gd name="T50" fmla="*/ 101 w 141"/>
                <a:gd name="T51" fmla="*/ 3 h 299"/>
                <a:gd name="T52" fmla="*/ 119 w 141"/>
                <a:gd name="T53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9">
                  <a:moveTo>
                    <a:pt x="119" y="0"/>
                  </a:moveTo>
                  <a:lnTo>
                    <a:pt x="141" y="0"/>
                  </a:lnTo>
                  <a:lnTo>
                    <a:pt x="139" y="44"/>
                  </a:lnTo>
                  <a:lnTo>
                    <a:pt x="119" y="42"/>
                  </a:lnTo>
                  <a:lnTo>
                    <a:pt x="101" y="45"/>
                  </a:lnTo>
                  <a:lnTo>
                    <a:pt x="86" y="53"/>
                  </a:lnTo>
                  <a:lnTo>
                    <a:pt x="73" y="64"/>
                  </a:lnTo>
                  <a:lnTo>
                    <a:pt x="62" y="79"/>
                  </a:lnTo>
                  <a:lnTo>
                    <a:pt x="54" y="99"/>
                  </a:lnTo>
                  <a:lnTo>
                    <a:pt x="48" y="123"/>
                  </a:lnTo>
                  <a:lnTo>
                    <a:pt x="45" y="151"/>
                  </a:lnTo>
                  <a:lnTo>
                    <a:pt x="44" y="182"/>
                  </a:lnTo>
                  <a:lnTo>
                    <a:pt x="44" y="299"/>
                  </a:lnTo>
                  <a:lnTo>
                    <a:pt x="0" y="299"/>
                  </a:lnTo>
                  <a:lnTo>
                    <a:pt x="0" y="5"/>
                  </a:lnTo>
                  <a:lnTo>
                    <a:pt x="43" y="5"/>
                  </a:lnTo>
                  <a:lnTo>
                    <a:pt x="43" y="27"/>
                  </a:lnTo>
                  <a:lnTo>
                    <a:pt x="40" y="53"/>
                  </a:lnTo>
                  <a:lnTo>
                    <a:pt x="37" y="79"/>
                  </a:lnTo>
                  <a:lnTo>
                    <a:pt x="37" y="79"/>
                  </a:lnTo>
                  <a:lnTo>
                    <a:pt x="43" y="63"/>
                  </a:lnTo>
                  <a:lnTo>
                    <a:pt x="50" y="48"/>
                  </a:lnTo>
                  <a:lnTo>
                    <a:pt x="59" y="34"/>
                  </a:lnTo>
                  <a:lnTo>
                    <a:pt x="71" y="21"/>
                  </a:lnTo>
                  <a:lnTo>
                    <a:pt x="84" y="11"/>
                  </a:lnTo>
                  <a:lnTo>
                    <a:pt x="101" y="3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B7587BD-FD32-E10C-E06B-69806FAF85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734" y="2327776"/>
              <a:ext cx="222436" cy="357317"/>
            </a:xfrm>
            <a:custGeom>
              <a:avLst/>
              <a:gdLst>
                <a:gd name="T0" fmla="*/ 56 w 282"/>
                <a:gd name="T1" fmla="*/ 325 h 453"/>
                <a:gd name="T2" fmla="*/ 47 w 282"/>
                <a:gd name="T3" fmla="*/ 375 h 453"/>
                <a:gd name="T4" fmla="*/ 76 w 282"/>
                <a:gd name="T5" fmla="*/ 406 h 453"/>
                <a:gd name="T6" fmla="*/ 131 w 282"/>
                <a:gd name="T7" fmla="*/ 417 h 453"/>
                <a:gd name="T8" fmla="*/ 198 w 282"/>
                <a:gd name="T9" fmla="*/ 403 h 453"/>
                <a:gd name="T10" fmla="*/ 230 w 282"/>
                <a:gd name="T11" fmla="*/ 367 h 453"/>
                <a:gd name="T12" fmla="*/ 225 w 282"/>
                <a:gd name="T13" fmla="*/ 323 h 453"/>
                <a:gd name="T14" fmla="*/ 186 w 282"/>
                <a:gd name="T15" fmla="*/ 302 h 453"/>
                <a:gd name="T16" fmla="*/ 95 w 282"/>
                <a:gd name="T17" fmla="*/ 300 h 453"/>
                <a:gd name="T18" fmla="*/ 116 w 282"/>
                <a:gd name="T19" fmla="*/ 36 h 453"/>
                <a:gd name="T20" fmla="*/ 70 w 282"/>
                <a:gd name="T21" fmla="*/ 61 h 453"/>
                <a:gd name="T22" fmla="*/ 54 w 282"/>
                <a:gd name="T23" fmla="*/ 109 h 453"/>
                <a:gd name="T24" fmla="*/ 70 w 282"/>
                <a:gd name="T25" fmla="*/ 158 h 453"/>
                <a:gd name="T26" fmla="*/ 114 w 282"/>
                <a:gd name="T27" fmla="*/ 181 h 453"/>
                <a:gd name="T28" fmla="*/ 170 w 282"/>
                <a:gd name="T29" fmla="*/ 176 h 453"/>
                <a:gd name="T30" fmla="*/ 206 w 282"/>
                <a:gd name="T31" fmla="*/ 144 h 453"/>
                <a:gd name="T32" fmla="*/ 211 w 282"/>
                <a:gd name="T33" fmla="*/ 89 h 453"/>
                <a:gd name="T34" fmla="*/ 186 w 282"/>
                <a:gd name="T35" fmla="*/ 48 h 453"/>
                <a:gd name="T36" fmla="*/ 136 w 282"/>
                <a:gd name="T37" fmla="*/ 34 h 453"/>
                <a:gd name="T38" fmla="*/ 168 w 282"/>
                <a:gd name="T39" fmla="*/ 2 h 453"/>
                <a:gd name="T40" fmla="*/ 192 w 282"/>
                <a:gd name="T41" fmla="*/ 4 h 453"/>
                <a:gd name="T42" fmla="*/ 218 w 282"/>
                <a:gd name="T43" fmla="*/ 5 h 453"/>
                <a:gd name="T44" fmla="*/ 247 w 282"/>
                <a:gd name="T45" fmla="*/ 40 h 453"/>
                <a:gd name="T46" fmla="*/ 230 w 282"/>
                <a:gd name="T47" fmla="*/ 39 h 453"/>
                <a:gd name="T48" fmla="*/ 229 w 282"/>
                <a:gd name="T49" fmla="*/ 40 h 453"/>
                <a:gd name="T50" fmla="*/ 255 w 282"/>
                <a:gd name="T51" fmla="*/ 84 h 453"/>
                <a:gd name="T52" fmla="*/ 251 w 282"/>
                <a:gd name="T53" fmla="*/ 144 h 453"/>
                <a:gd name="T54" fmla="*/ 218 w 282"/>
                <a:gd name="T55" fmla="*/ 190 h 453"/>
                <a:gd name="T56" fmla="*/ 157 w 282"/>
                <a:gd name="T57" fmla="*/ 213 h 453"/>
                <a:gd name="T58" fmla="*/ 101 w 282"/>
                <a:gd name="T59" fmla="*/ 213 h 453"/>
                <a:gd name="T60" fmla="*/ 73 w 282"/>
                <a:gd name="T61" fmla="*/ 222 h 453"/>
                <a:gd name="T62" fmla="*/ 69 w 282"/>
                <a:gd name="T63" fmla="*/ 246 h 453"/>
                <a:gd name="T64" fmla="*/ 101 w 282"/>
                <a:gd name="T65" fmla="*/ 261 h 453"/>
                <a:gd name="T66" fmla="*/ 204 w 282"/>
                <a:gd name="T67" fmla="*/ 264 h 453"/>
                <a:gd name="T68" fmla="*/ 258 w 282"/>
                <a:gd name="T69" fmla="*/ 291 h 453"/>
                <a:gd name="T70" fmla="*/ 276 w 282"/>
                <a:gd name="T71" fmla="*/ 344 h 453"/>
                <a:gd name="T72" fmla="*/ 252 w 282"/>
                <a:gd name="T73" fmla="*/ 407 h 453"/>
                <a:gd name="T74" fmla="*/ 185 w 282"/>
                <a:gd name="T75" fmla="*/ 445 h 453"/>
                <a:gd name="T76" fmla="*/ 95 w 282"/>
                <a:gd name="T77" fmla="*/ 452 h 453"/>
                <a:gd name="T78" fmla="*/ 33 w 282"/>
                <a:gd name="T79" fmla="*/ 431 h 453"/>
                <a:gd name="T80" fmla="*/ 2 w 282"/>
                <a:gd name="T81" fmla="*/ 387 h 453"/>
                <a:gd name="T82" fmla="*/ 10 w 282"/>
                <a:gd name="T83" fmla="*/ 327 h 453"/>
                <a:gd name="T84" fmla="*/ 51 w 282"/>
                <a:gd name="T85" fmla="*/ 289 h 453"/>
                <a:gd name="T86" fmla="*/ 23 w 282"/>
                <a:gd name="T87" fmla="*/ 260 h 453"/>
                <a:gd name="T88" fmla="*/ 30 w 282"/>
                <a:gd name="T89" fmla="*/ 218 h 453"/>
                <a:gd name="T90" fmla="*/ 38 w 282"/>
                <a:gd name="T91" fmla="*/ 187 h 453"/>
                <a:gd name="T92" fmla="*/ 12 w 282"/>
                <a:gd name="T93" fmla="*/ 136 h 453"/>
                <a:gd name="T94" fmla="*/ 19 w 282"/>
                <a:gd name="T95" fmla="*/ 69 h 453"/>
                <a:gd name="T96" fmla="*/ 62 w 282"/>
                <a:gd name="T97" fmla="*/ 20 h 453"/>
                <a:gd name="T98" fmla="*/ 138 w 282"/>
                <a:gd name="T9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2" h="453">
                  <a:moveTo>
                    <a:pt x="86" y="300"/>
                  </a:moveTo>
                  <a:lnTo>
                    <a:pt x="69" y="311"/>
                  </a:lnTo>
                  <a:lnTo>
                    <a:pt x="56" y="325"/>
                  </a:lnTo>
                  <a:lnTo>
                    <a:pt x="47" y="341"/>
                  </a:lnTo>
                  <a:lnTo>
                    <a:pt x="44" y="358"/>
                  </a:lnTo>
                  <a:lnTo>
                    <a:pt x="47" y="375"/>
                  </a:lnTo>
                  <a:lnTo>
                    <a:pt x="53" y="387"/>
                  </a:lnTo>
                  <a:lnTo>
                    <a:pt x="63" y="398"/>
                  </a:lnTo>
                  <a:lnTo>
                    <a:pt x="76" y="406"/>
                  </a:lnTo>
                  <a:lnTo>
                    <a:pt x="91" y="412"/>
                  </a:lnTo>
                  <a:lnTo>
                    <a:pt x="111" y="416"/>
                  </a:lnTo>
                  <a:lnTo>
                    <a:pt x="131" y="417"/>
                  </a:lnTo>
                  <a:lnTo>
                    <a:pt x="156" y="415"/>
                  </a:lnTo>
                  <a:lnTo>
                    <a:pt x="179" y="411"/>
                  </a:lnTo>
                  <a:lnTo>
                    <a:pt x="198" y="403"/>
                  </a:lnTo>
                  <a:lnTo>
                    <a:pt x="212" y="393"/>
                  </a:lnTo>
                  <a:lnTo>
                    <a:pt x="223" y="381"/>
                  </a:lnTo>
                  <a:lnTo>
                    <a:pt x="230" y="367"/>
                  </a:lnTo>
                  <a:lnTo>
                    <a:pt x="232" y="350"/>
                  </a:lnTo>
                  <a:lnTo>
                    <a:pt x="231" y="336"/>
                  </a:lnTo>
                  <a:lnTo>
                    <a:pt x="225" y="323"/>
                  </a:lnTo>
                  <a:lnTo>
                    <a:pt x="216" y="314"/>
                  </a:lnTo>
                  <a:lnTo>
                    <a:pt x="203" y="306"/>
                  </a:lnTo>
                  <a:lnTo>
                    <a:pt x="186" y="302"/>
                  </a:lnTo>
                  <a:lnTo>
                    <a:pt x="166" y="300"/>
                  </a:lnTo>
                  <a:lnTo>
                    <a:pt x="105" y="300"/>
                  </a:lnTo>
                  <a:lnTo>
                    <a:pt x="95" y="300"/>
                  </a:lnTo>
                  <a:lnTo>
                    <a:pt x="86" y="300"/>
                  </a:lnTo>
                  <a:close/>
                  <a:moveTo>
                    <a:pt x="136" y="34"/>
                  </a:moveTo>
                  <a:lnTo>
                    <a:pt x="116" y="36"/>
                  </a:lnTo>
                  <a:lnTo>
                    <a:pt x="97" y="41"/>
                  </a:lnTo>
                  <a:lnTo>
                    <a:pt x="82" y="50"/>
                  </a:lnTo>
                  <a:lnTo>
                    <a:pt x="70" y="61"/>
                  </a:lnTo>
                  <a:lnTo>
                    <a:pt x="61" y="75"/>
                  </a:lnTo>
                  <a:lnTo>
                    <a:pt x="56" y="91"/>
                  </a:lnTo>
                  <a:lnTo>
                    <a:pt x="54" y="109"/>
                  </a:lnTo>
                  <a:lnTo>
                    <a:pt x="56" y="128"/>
                  </a:lnTo>
                  <a:lnTo>
                    <a:pt x="61" y="144"/>
                  </a:lnTo>
                  <a:lnTo>
                    <a:pt x="70" y="158"/>
                  </a:lnTo>
                  <a:lnTo>
                    <a:pt x="81" y="168"/>
                  </a:lnTo>
                  <a:lnTo>
                    <a:pt x="95" y="176"/>
                  </a:lnTo>
                  <a:lnTo>
                    <a:pt x="114" y="181"/>
                  </a:lnTo>
                  <a:lnTo>
                    <a:pt x="134" y="182"/>
                  </a:lnTo>
                  <a:lnTo>
                    <a:pt x="153" y="181"/>
                  </a:lnTo>
                  <a:lnTo>
                    <a:pt x="170" y="176"/>
                  </a:lnTo>
                  <a:lnTo>
                    <a:pt x="185" y="168"/>
                  </a:lnTo>
                  <a:lnTo>
                    <a:pt x="197" y="158"/>
                  </a:lnTo>
                  <a:lnTo>
                    <a:pt x="206" y="144"/>
                  </a:lnTo>
                  <a:lnTo>
                    <a:pt x="211" y="128"/>
                  </a:lnTo>
                  <a:lnTo>
                    <a:pt x="213" y="109"/>
                  </a:lnTo>
                  <a:lnTo>
                    <a:pt x="211" y="89"/>
                  </a:lnTo>
                  <a:lnTo>
                    <a:pt x="206" y="73"/>
                  </a:lnTo>
                  <a:lnTo>
                    <a:pt x="198" y="59"/>
                  </a:lnTo>
                  <a:lnTo>
                    <a:pt x="186" y="48"/>
                  </a:lnTo>
                  <a:lnTo>
                    <a:pt x="172" y="41"/>
                  </a:lnTo>
                  <a:lnTo>
                    <a:pt x="155" y="36"/>
                  </a:lnTo>
                  <a:lnTo>
                    <a:pt x="136" y="34"/>
                  </a:lnTo>
                  <a:close/>
                  <a:moveTo>
                    <a:pt x="138" y="0"/>
                  </a:moveTo>
                  <a:lnTo>
                    <a:pt x="154" y="1"/>
                  </a:lnTo>
                  <a:lnTo>
                    <a:pt x="168" y="2"/>
                  </a:lnTo>
                  <a:lnTo>
                    <a:pt x="173" y="3"/>
                  </a:lnTo>
                  <a:lnTo>
                    <a:pt x="181" y="3"/>
                  </a:lnTo>
                  <a:lnTo>
                    <a:pt x="192" y="4"/>
                  </a:lnTo>
                  <a:lnTo>
                    <a:pt x="203" y="5"/>
                  </a:lnTo>
                  <a:lnTo>
                    <a:pt x="212" y="5"/>
                  </a:lnTo>
                  <a:lnTo>
                    <a:pt x="218" y="5"/>
                  </a:lnTo>
                  <a:lnTo>
                    <a:pt x="282" y="5"/>
                  </a:lnTo>
                  <a:lnTo>
                    <a:pt x="282" y="40"/>
                  </a:lnTo>
                  <a:lnTo>
                    <a:pt x="247" y="40"/>
                  </a:lnTo>
                  <a:lnTo>
                    <a:pt x="243" y="40"/>
                  </a:lnTo>
                  <a:lnTo>
                    <a:pt x="236" y="39"/>
                  </a:lnTo>
                  <a:lnTo>
                    <a:pt x="230" y="39"/>
                  </a:lnTo>
                  <a:lnTo>
                    <a:pt x="227" y="39"/>
                  </a:lnTo>
                  <a:lnTo>
                    <a:pt x="228" y="39"/>
                  </a:lnTo>
                  <a:lnTo>
                    <a:pt x="229" y="40"/>
                  </a:lnTo>
                  <a:lnTo>
                    <a:pt x="240" y="52"/>
                  </a:lnTo>
                  <a:lnTo>
                    <a:pt x="249" y="67"/>
                  </a:lnTo>
                  <a:lnTo>
                    <a:pt x="255" y="84"/>
                  </a:lnTo>
                  <a:lnTo>
                    <a:pt x="257" y="104"/>
                  </a:lnTo>
                  <a:lnTo>
                    <a:pt x="255" y="125"/>
                  </a:lnTo>
                  <a:lnTo>
                    <a:pt x="251" y="144"/>
                  </a:lnTo>
                  <a:lnTo>
                    <a:pt x="243" y="161"/>
                  </a:lnTo>
                  <a:lnTo>
                    <a:pt x="232" y="177"/>
                  </a:lnTo>
                  <a:lnTo>
                    <a:pt x="218" y="190"/>
                  </a:lnTo>
                  <a:lnTo>
                    <a:pt x="200" y="200"/>
                  </a:lnTo>
                  <a:lnTo>
                    <a:pt x="180" y="208"/>
                  </a:lnTo>
                  <a:lnTo>
                    <a:pt x="157" y="213"/>
                  </a:lnTo>
                  <a:lnTo>
                    <a:pt x="130" y="215"/>
                  </a:lnTo>
                  <a:lnTo>
                    <a:pt x="116" y="214"/>
                  </a:lnTo>
                  <a:lnTo>
                    <a:pt x="101" y="213"/>
                  </a:lnTo>
                  <a:lnTo>
                    <a:pt x="89" y="211"/>
                  </a:lnTo>
                  <a:lnTo>
                    <a:pt x="79" y="216"/>
                  </a:lnTo>
                  <a:lnTo>
                    <a:pt x="73" y="222"/>
                  </a:lnTo>
                  <a:lnTo>
                    <a:pt x="69" y="230"/>
                  </a:lnTo>
                  <a:lnTo>
                    <a:pt x="67" y="237"/>
                  </a:lnTo>
                  <a:lnTo>
                    <a:pt x="69" y="246"/>
                  </a:lnTo>
                  <a:lnTo>
                    <a:pt x="75" y="253"/>
                  </a:lnTo>
                  <a:lnTo>
                    <a:pt x="86" y="258"/>
                  </a:lnTo>
                  <a:lnTo>
                    <a:pt x="101" y="261"/>
                  </a:lnTo>
                  <a:lnTo>
                    <a:pt x="121" y="262"/>
                  </a:lnTo>
                  <a:lnTo>
                    <a:pt x="178" y="262"/>
                  </a:lnTo>
                  <a:lnTo>
                    <a:pt x="204" y="264"/>
                  </a:lnTo>
                  <a:lnTo>
                    <a:pt x="225" y="269"/>
                  </a:lnTo>
                  <a:lnTo>
                    <a:pt x="244" y="278"/>
                  </a:lnTo>
                  <a:lnTo>
                    <a:pt x="258" y="291"/>
                  </a:lnTo>
                  <a:lnTo>
                    <a:pt x="268" y="306"/>
                  </a:lnTo>
                  <a:lnTo>
                    <a:pt x="274" y="324"/>
                  </a:lnTo>
                  <a:lnTo>
                    <a:pt x="276" y="344"/>
                  </a:lnTo>
                  <a:lnTo>
                    <a:pt x="274" y="368"/>
                  </a:lnTo>
                  <a:lnTo>
                    <a:pt x="265" y="388"/>
                  </a:lnTo>
                  <a:lnTo>
                    <a:pt x="252" y="407"/>
                  </a:lnTo>
                  <a:lnTo>
                    <a:pt x="233" y="422"/>
                  </a:lnTo>
                  <a:lnTo>
                    <a:pt x="211" y="435"/>
                  </a:lnTo>
                  <a:lnTo>
                    <a:pt x="185" y="445"/>
                  </a:lnTo>
                  <a:lnTo>
                    <a:pt x="155" y="451"/>
                  </a:lnTo>
                  <a:lnTo>
                    <a:pt x="123" y="453"/>
                  </a:lnTo>
                  <a:lnTo>
                    <a:pt x="95" y="452"/>
                  </a:lnTo>
                  <a:lnTo>
                    <a:pt x="72" y="447"/>
                  </a:lnTo>
                  <a:lnTo>
                    <a:pt x="51" y="441"/>
                  </a:lnTo>
                  <a:lnTo>
                    <a:pt x="33" y="431"/>
                  </a:lnTo>
                  <a:lnTo>
                    <a:pt x="19" y="419"/>
                  </a:lnTo>
                  <a:lnTo>
                    <a:pt x="9" y="404"/>
                  </a:lnTo>
                  <a:lnTo>
                    <a:pt x="2" y="387"/>
                  </a:lnTo>
                  <a:lnTo>
                    <a:pt x="0" y="367"/>
                  </a:lnTo>
                  <a:lnTo>
                    <a:pt x="3" y="345"/>
                  </a:lnTo>
                  <a:lnTo>
                    <a:pt x="10" y="327"/>
                  </a:lnTo>
                  <a:lnTo>
                    <a:pt x="21" y="311"/>
                  </a:lnTo>
                  <a:lnTo>
                    <a:pt x="35" y="299"/>
                  </a:lnTo>
                  <a:lnTo>
                    <a:pt x="51" y="289"/>
                  </a:lnTo>
                  <a:lnTo>
                    <a:pt x="39" y="281"/>
                  </a:lnTo>
                  <a:lnTo>
                    <a:pt x="29" y="271"/>
                  </a:lnTo>
                  <a:lnTo>
                    <a:pt x="23" y="260"/>
                  </a:lnTo>
                  <a:lnTo>
                    <a:pt x="21" y="246"/>
                  </a:lnTo>
                  <a:lnTo>
                    <a:pt x="24" y="232"/>
                  </a:lnTo>
                  <a:lnTo>
                    <a:pt x="30" y="218"/>
                  </a:lnTo>
                  <a:lnTo>
                    <a:pt x="40" y="207"/>
                  </a:lnTo>
                  <a:lnTo>
                    <a:pt x="54" y="199"/>
                  </a:lnTo>
                  <a:lnTo>
                    <a:pt x="38" y="187"/>
                  </a:lnTo>
                  <a:lnTo>
                    <a:pt x="26" y="172"/>
                  </a:lnTo>
                  <a:lnTo>
                    <a:pt x="17" y="155"/>
                  </a:lnTo>
                  <a:lnTo>
                    <a:pt x="12" y="136"/>
                  </a:lnTo>
                  <a:lnTo>
                    <a:pt x="10" y="114"/>
                  </a:lnTo>
                  <a:lnTo>
                    <a:pt x="12" y="90"/>
                  </a:lnTo>
                  <a:lnTo>
                    <a:pt x="19" y="69"/>
                  </a:lnTo>
                  <a:lnTo>
                    <a:pt x="30" y="50"/>
                  </a:lnTo>
                  <a:lnTo>
                    <a:pt x="44" y="34"/>
                  </a:lnTo>
                  <a:lnTo>
                    <a:pt x="62" y="20"/>
                  </a:lnTo>
                  <a:lnTo>
                    <a:pt x="84" y="9"/>
                  </a:lnTo>
                  <a:lnTo>
                    <a:pt x="110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86C3A47-966E-8DF9-31DC-730F1AA8EE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635" y="2327776"/>
              <a:ext cx="212971" cy="239000"/>
            </a:xfrm>
            <a:custGeom>
              <a:avLst/>
              <a:gdLst>
                <a:gd name="T0" fmla="*/ 121 w 270"/>
                <a:gd name="T1" fmla="*/ 38 h 304"/>
                <a:gd name="T2" fmla="*/ 93 w 270"/>
                <a:gd name="T3" fmla="*/ 48 h 304"/>
                <a:gd name="T4" fmla="*/ 68 w 270"/>
                <a:gd name="T5" fmla="*/ 70 h 304"/>
                <a:gd name="T6" fmla="*/ 52 w 270"/>
                <a:gd name="T7" fmla="*/ 104 h 304"/>
                <a:gd name="T8" fmla="*/ 46 w 270"/>
                <a:gd name="T9" fmla="*/ 150 h 304"/>
                <a:gd name="T10" fmla="*/ 52 w 270"/>
                <a:gd name="T11" fmla="*/ 200 h 304"/>
                <a:gd name="T12" fmla="*/ 69 w 270"/>
                <a:gd name="T13" fmla="*/ 236 h 304"/>
                <a:gd name="T14" fmla="*/ 98 w 270"/>
                <a:gd name="T15" fmla="*/ 259 h 304"/>
                <a:gd name="T16" fmla="*/ 136 w 270"/>
                <a:gd name="T17" fmla="*/ 266 h 304"/>
                <a:gd name="T18" fmla="*/ 166 w 270"/>
                <a:gd name="T19" fmla="*/ 261 h 304"/>
                <a:gd name="T20" fmla="*/ 192 w 270"/>
                <a:gd name="T21" fmla="*/ 244 h 304"/>
                <a:gd name="T22" fmla="*/ 211 w 270"/>
                <a:gd name="T23" fmla="*/ 216 h 304"/>
                <a:gd name="T24" fmla="*/ 222 w 270"/>
                <a:gd name="T25" fmla="*/ 176 h 304"/>
                <a:gd name="T26" fmla="*/ 223 w 270"/>
                <a:gd name="T27" fmla="*/ 125 h 304"/>
                <a:gd name="T28" fmla="*/ 212 w 270"/>
                <a:gd name="T29" fmla="*/ 83 h 304"/>
                <a:gd name="T30" fmla="*/ 190 w 270"/>
                <a:gd name="T31" fmla="*/ 54 h 304"/>
                <a:gd name="T32" fmla="*/ 157 w 270"/>
                <a:gd name="T33" fmla="*/ 38 h 304"/>
                <a:gd name="T34" fmla="*/ 140 w 270"/>
                <a:gd name="T35" fmla="*/ 0 h 304"/>
                <a:gd name="T36" fmla="*/ 181 w 270"/>
                <a:gd name="T37" fmla="*/ 5 h 304"/>
                <a:gd name="T38" fmla="*/ 217 w 270"/>
                <a:gd name="T39" fmla="*/ 21 h 304"/>
                <a:gd name="T40" fmla="*/ 245 w 270"/>
                <a:gd name="T41" fmla="*/ 49 h 304"/>
                <a:gd name="T42" fmla="*/ 263 w 270"/>
                <a:gd name="T43" fmla="*/ 90 h 304"/>
                <a:gd name="T44" fmla="*/ 270 w 270"/>
                <a:gd name="T45" fmla="*/ 147 h 304"/>
                <a:gd name="T46" fmla="*/ 262 w 270"/>
                <a:gd name="T47" fmla="*/ 202 h 304"/>
                <a:gd name="T48" fmla="*/ 240 w 270"/>
                <a:gd name="T49" fmla="*/ 248 h 304"/>
                <a:gd name="T50" fmla="*/ 205 w 270"/>
                <a:gd name="T51" fmla="*/ 283 h 304"/>
                <a:gd name="T52" fmla="*/ 157 w 270"/>
                <a:gd name="T53" fmla="*/ 301 h 304"/>
                <a:gd name="T54" fmla="*/ 105 w 270"/>
                <a:gd name="T55" fmla="*/ 302 h 304"/>
                <a:gd name="T56" fmla="*/ 61 w 270"/>
                <a:gd name="T57" fmla="*/ 288 h 304"/>
                <a:gd name="T58" fmla="*/ 28 w 270"/>
                <a:gd name="T59" fmla="*/ 259 h 304"/>
                <a:gd name="T60" fmla="*/ 7 w 270"/>
                <a:gd name="T61" fmla="*/ 214 h 304"/>
                <a:gd name="T62" fmla="*/ 0 w 270"/>
                <a:gd name="T63" fmla="*/ 154 h 304"/>
                <a:gd name="T64" fmla="*/ 8 w 270"/>
                <a:gd name="T65" fmla="*/ 100 h 304"/>
                <a:gd name="T66" fmla="*/ 29 w 270"/>
                <a:gd name="T67" fmla="*/ 55 h 304"/>
                <a:gd name="T68" fmla="*/ 64 w 270"/>
                <a:gd name="T69" fmla="*/ 21 h 304"/>
                <a:gd name="T70" fmla="*/ 113 w 270"/>
                <a:gd name="T71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0" h="304">
                  <a:moveTo>
                    <a:pt x="136" y="36"/>
                  </a:moveTo>
                  <a:lnTo>
                    <a:pt x="121" y="38"/>
                  </a:lnTo>
                  <a:lnTo>
                    <a:pt x="107" y="42"/>
                  </a:lnTo>
                  <a:lnTo>
                    <a:pt x="93" y="48"/>
                  </a:lnTo>
                  <a:lnTo>
                    <a:pt x="79" y="58"/>
                  </a:lnTo>
                  <a:lnTo>
                    <a:pt x="68" y="70"/>
                  </a:lnTo>
                  <a:lnTo>
                    <a:pt x="59" y="85"/>
                  </a:lnTo>
                  <a:lnTo>
                    <a:pt x="52" y="104"/>
                  </a:lnTo>
                  <a:lnTo>
                    <a:pt x="48" y="126"/>
                  </a:lnTo>
                  <a:lnTo>
                    <a:pt x="46" y="150"/>
                  </a:lnTo>
                  <a:lnTo>
                    <a:pt x="47" y="177"/>
                  </a:lnTo>
                  <a:lnTo>
                    <a:pt x="52" y="200"/>
                  </a:lnTo>
                  <a:lnTo>
                    <a:pt x="59" y="220"/>
                  </a:lnTo>
                  <a:lnTo>
                    <a:pt x="69" y="236"/>
                  </a:lnTo>
                  <a:lnTo>
                    <a:pt x="82" y="249"/>
                  </a:lnTo>
                  <a:lnTo>
                    <a:pt x="98" y="259"/>
                  </a:lnTo>
                  <a:lnTo>
                    <a:pt x="116" y="264"/>
                  </a:lnTo>
                  <a:lnTo>
                    <a:pt x="136" y="266"/>
                  </a:lnTo>
                  <a:lnTo>
                    <a:pt x="151" y="265"/>
                  </a:lnTo>
                  <a:lnTo>
                    <a:pt x="166" y="261"/>
                  </a:lnTo>
                  <a:lnTo>
                    <a:pt x="179" y="254"/>
                  </a:lnTo>
                  <a:lnTo>
                    <a:pt x="192" y="244"/>
                  </a:lnTo>
                  <a:lnTo>
                    <a:pt x="203" y="232"/>
                  </a:lnTo>
                  <a:lnTo>
                    <a:pt x="211" y="216"/>
                  </a:lnTo>
                  <a:lnTo>
                    <a:pt x="218" y="197"/>
                  </a:lnTo>
                  <a:lnTo>
                    <a:pt x="222" y="176"/>
                  </a:lnTo>
                  <a:lnTo>
                    <a:pt x="224" y="150"/>
                  </a:lnTo>
                  <a:lnTo>
                    <a:pt x="223" y="125"/>
                  </a:lnTo>
                  <a:lnTo>
                    <a:pt x="218" y="102"/>
                  </a:lnTo>
                  <a:lnTo>
                    <a:pt x="212" y="83"/>
                  </a:lnTo>
                  <a:lnTo>
                    <a:pt x="202" y="66"/>
                  </a:lnTo>
                  <a:lnTo>
                    <a:pt x="190" y="54"/>
                  </a:lnTo>
                  <a:lnTo>
                    <a:pt x="175" y="44"/>
                  </a:lnTo>
                  <a:lnTo>
                    <a:pt x="157" y="38"/>
                  </a:lnTo>
                  <a:lnTo>
                    <a:pt x="136" y="36"/>
                  </a:lnTo>
                  <a:close/>
                  <a:moveTo>
                    <a:pt x="140" y="0"/>
                  </a:moveTo>
                  <a:lnTo>
                    <a:pt x="161" y="1"/>
                  </a:lnTo>
                  <a:lnTo>
                    <a:pt x="181" y="5"/>
                  </a:lnTo>
                  <a:lnTo>
                    <a:pt x="200" y="11"/>
                  </a:lnTo>
                  <a:lnTo>
                    <a:pt x="217" y="21"/>
                  </a:lnTo>
                  <a:lnTo>
                    <a:pt x="232" y="33"/>
                  </a:lnTo>
                  <a:lnTo>
                    <a:pt x="245" y="49"/>
                  </a:lnTo>
                  <a:lnTo>
                    <a:pt x="255" y="68"/>
                  </a:lnTo>
                  <a:lnTo>
                    <a:pt x="263" y="90"/>
                  </a:lnTo>
                  <a:lnTo>
                    <a:pt x="268" y="117"/>
                  </a:lnTo>
                  <a:lnTo>
                    <a:pt x="270" y="147"/>
                  </a:lnTo>
                  <a:lnTo>
                    <a:pt x="268" y="176"/>
                  </a:lnTo>
                  <a:lnTo>
                    <a:pt x="262" y="202"/>
                  </a:lnTo>
                  <a:lnTo>
                    <a:pt x="253" y="227"/>
                  </a:lnTo>
                  <a:lnTo>
                    <a:pt x="240" y="248"/>
                  </a:lnTo>
                  <a:lnTo>
                    <a:pt x="224" y="267"/>
                  </a:lnTo>
                  <a:lnTo>
                    <a:pt x="205" y="283"/>
                  </a:lnTo>
                  <a:lnTo>
                    <a:pt x="182" y="294"/>
                  </a:lnTo>
                  <a:lnTo>
                    <a:pt x="157" y="301"/>
                  </a:lnTo>
                  <a:lnTo>
                    <a:pt x="130" y="304"/>
                  </a:lnTo>
                  <a:lnTo>
                    <a:pt x="105" y="302"/>
                  </a:lnTo>
                  <a:lnTo>
                    <a:pt x="81" y="297"/>
                  </a:lnTo>
                  <a:lnTo>
                    <a:pt x="61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6" y="238"/>
                  </a:lnTo>
                  <a:lnTo>
                    <a:pt x="7" y="214"/>
                  </a:lnTo>
                  <a:lnTo>
                    <a:pt x="2" y="186"/>
                  </a:lnTo>
                  <a:lnTo>
                    <a:pt x="0" y="154"/>
                  </a:lnTo>
                  <a:lnTo>
                    <a:pt x="2" y="127"/>
                  </a:lnTo>
                  <a:lnTo>
                    <a:pt x="8" y="100"/>
                  </a:lnTo>
                  <a:lnTo>
                    <a:pt x="17" y="76"/>
                  </a:lnTo>
                  <a:lnTo>
                    <a:pt x="29" y="55"/>
                  </a:lnTo>
                  <a:lnTo>
                    <a:pt x="45" y="36"/>
                  </a:lnTo>
                  <a:lnTo>
                    <a:pt x="64" y="21"/>
                  </a:lnTo>
                  <a:lnTo>
                    <a:pt x="87" y="10"/>
                  </a:lnTo>
                  <a:lnTo>
                    <a:pt x="113" y="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AE29258-C776-91F7-ACDE-D7872520E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368" y="2325409"/>
              <a:ext cx="184575" cy="236634"/>
            </a:xfrm>
            <a:custGeom>
              <a:avLst/>
              <a:gdLst>
                <a:gd name="T0" fmla="*/ 146 w 233"/>
                <a:gd name="T1" fmla="*/ 0 h 300"/>
                <a:gd name="T2" fmla="*/ 166 w 233"/>
                <a:gd name="T3" fmla="*/ 2 h 300"/>
                <a:gd name="T4" fmla="*/ 184 w 233"/>
                <a:gd name="T5" fmla="*/ 6 h 300"/>
                <a:gd name="T6" fmla="*/ 198 w 233"/>
                <a:gd name="T7" fmla="*/ 13 h 300"/>
                <a:gd name="T8" fmla="*/ 210 w 233"/>
                <a:gd name="T9" fmla="*/ 23 h 300"/>
                <a:gd name="T10" fmla="*/ 219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3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6 w 233"/>
                <a:gd name="T29" fmla="*/ 75 h 300"/>
                <a:gd name="T30" fmla="*/ 181 w 233"/>
                <a:gd name="T31" fmla="*/ 61 h 300"/>
                <a:gd name="T32" fmla="*/ 174 w 233"/>
                <a:gd name="T33" fmla="*/ 51 h 300"/>
                <a:gd name="T34" fmla="*/ 164 w 233"/>
                <a:gd name="T35" fmla="*/ 43 h 300"/>
                <a:gd name="T36" fmla="*/ 151 w 233"/>
                <a:gd name="T37" fmla="*/ 38 h 300"/>
                <a:gd name="T38" fmla="*/ 135 w 233"/>
                <a:gd name="T39" fmla="*/ 37 h 300"/>
                <a:gd name="T40" fmla="*/ 116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60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4 w 233"/>
                <a:gd name="T55" fmla="*/ 159 h 300"/>
                <a:gd name="T56" fmla="*/ 44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3 w 233"/>
                <a:gd name="T65" fmla="*/ 28 h 300"/>
                <a:gd name="T66" fmla="*/ 41 w 233"/>
                <a:gd name="T67" fmla="*/ 51 h 300"/>
                <a:gd name="T68" fmla="*/ 39 w 233"/>
                <a:gd name="T69" fmla="*/ 71 h 300"/>
                <a:gd name="T70" fmla="*/ 40 w 233"/>
                <a:gd name="T71" fmla="*/ 72 h 300"/>
                <a:gd name="T72" fmla="*/ 50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6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6" y="0"/>
                  </a:moveTo>
                  <a:lnTo>
                    <a:pt x="166" y="2"/>
                  </a:lnTo>
                  <a:lnTo>
                    <a:pt x="184" y="6"/>
                  </a:lnTo>
                  <a:lnTo>
                    <a:pt x="198" y="13"/>
                  </a:lnTo>
                  <a:lnTo>
                    <a:pt x="210" y="23"/>
                  </a:lnTo>
                  <a:lnTo>
                    <a:pt x="219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3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6" y="75"/>
                  </a:lnTo>
                  <a:lnTo>
                    <a:pt x="181" y="61"/>
                  </a:lnTo>
                  <a:lnTo>
                    <a:pt x="174" y="51"/>
                  </a:lnTo>
                  <a:lnTo>
                    <a:pt x="164" y="43"/>
                  </a:lnTo>
                  <a:lnTo>
                    <a:pt x="151" y="38"/>
                  </a:lnTo>
                  <a:lnTo>
                    <a:pt x="135" y="37"/>
                  </a:lnTo>
                  <a:lnTo>
                    <a:pt x="116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60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4" y="159"/>
                  </a:lnTo>
                  <a:lnTo>
                    <a:pt x="44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3" y="28"/>
                  </a:lnTo>
                  <a:lnTo>
                    <a:pt x="41" y="51"/>
                  </a:lnTo>
                  <a:lnTo>
                    <a:pt x="39" y="71"/>
                  </a:lnTo>
                  <a:lnTo>
                    <a:pt x="40" y="72"/>
                  </a:lnTo>
                  <a:lnTo>
                    <a:pt x="50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5B86B4B-65CC-8B99-06C6-97CDE959A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101" y="2325409"/>
              <a:ext cx="182208" cy="236634"/>
            </a:xfrm>
            <a:custGeom>
              <a:avLst/>
              <a:gdLst>
                <a:gd name="T0" fmla="*/ 145 w 233"/>
                <a:gd name="T1" fmla="*/ 0 h 300"/>
                <a:gd name="T2" fmla="*/ 166 w 233"/>
                <a:gd name="T3" fmla="*/ 2 h 300"/>
                <a:gd name="T4" fmla="*/ 183 w 233"/>
                <a:gd name="T5" fmla="*/ 6 h 300"/>
                <a:gd name="T6" fmla="*/ 198 w 233"/>
                <a:gd name="T7" fmla="*/ 13 h 300"/>
                <a:gd name="T8" fmla="*/ 209 w 233"/>
                <a:gd name="T9" fmla="*/ 23 h 300"/>
                <a:gd name="T10" fmla="*/ 218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2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5 w 233"/>
                <a:gd name="T29" fmla="*/ 75 h 300"/>
                <a:gd name="T30" fmla="*/ 181 w 233"/>
                <a:gd name="T31" fmla="*/ 61 h 300"/>
                <a:gd name="T32" fmla="*/ 173 w 233"/>
                <a:gd name="T33" fmla="*/ 51 h 300"/>
                <a:gd name="T34" fmla="*/ 163 w 233"/>
                <a:gd name="T35" fmla="*/ 43 h 300"/>
                <a:gd name="T36" fmla="*/ 150 w 233"/>
                <a:gd name="T37" fmla="*/ 38 h 300"/>
                <a:gd name="T38" fmla="*/ 134 w 233"/>
                <a:gd name="T39" fmla="*/ 37 h 300"/>
                <a:gd name="T40" fmla="*/ 115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59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5 w 233"/>
                <a:gd name="T55" fmla="*/ 159 h 300"/>
                <a:gd name="T56" fmla="*/ 45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4 w 233"/>
                <a:gd name="T65" fmla="*/ 28 h 300"/>
                <a:gd name="T66" fmla="*/ 42 w 233"/>
                <a:gd name="T67" fmla="*/ 51 h 300"/>
                <a:gd name="T68" fmla="*/ 39 w 233"/>
                <a:gd name="T69" fmla="*/ 71 h 300"/>
                <a:gd name="T70" fmla="*/ 41 w 233"/>
                <a:gd name="T71" fmla="*/ 72 h 300"/>
                <a:gd name="T72" fmla="*/ 51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5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5" y="0"/>
                  </a:moveTo>
                  <a:lnTo>
                    <a:pt x="166" y="2"/>
                  </a:lnTo>
                  <a:lnTo>
                    <a:pt x="183" y="6"/>
                  </a:lnTo>
                  <a:lnTo>
                    <a:pt x="198" y="13"/>
                  </a:lnTo>
                  <a:lnTo>
                    <a:pt x="209" y="23"/>
                  </a:lnTo>
                  <a:lnTo>
                    <a:pt x="218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2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5" y="75"/>
                  </a:lnTo>
                  <a:lnTo>
                    <a:pt x="181" y="61"/>
                  </a:lnTo>
                  <a:lnTo>
                    <a:pt x="173" y="51"/>
                  </a:lnTo>
                  <a:lnTo>
                    <a:pt x="163" y="43"/>
                  </a:lnTo>
                  <a:lnTo>
                    <a:pt x="150" y="38"/>
                  </a:lnTo>
                  <a:lnTo>
                    <a:pt x="134" y="37"/>
                  </a:lnTo>
                  <a:lnTo>
                    <a:pt x="115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59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5" y="159"/>
                  </a:lnTo>
                  <a:lnTo>
                    <a:pt x="45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4" y="28"/>
                  </a:lnTo>
                  <a:lnTo>
                    <a:pt x="42" y="51"/>
                  </a:lnTo>
                  <a:lnTo>
                    <a:pt x="39" y="71"/>
                  </a:lnTo>
                  <a:lnTo>
                    <a:pt x="41" y="72"/>
                  </a:lnTo>
                  <a:lnTo>
                    <a:pt x="51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C917A3ED-11CD-D5A1-975B-A2A055B7A6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439" y="2327776"/>
              <a:ext cx="191674" cy="239000"/>
            </a:xfrm>
            <a:custGeom>
              <a:avLst/>
              <a:gdLst>
                <a:gd name="T0" fmla="*/ 127 w 243"/>
                <a:gd name="T1" fmla="*/ 34 h 304"/>
                <a:gd name="T2" fmla="*/ 107 w 243"/>
                <a:gd name="T3" fmla="*/ 36 h 304"/>
                <a:gd name="T4" fmla="*/ 90 w 243"/>
                <a:gd name="T5" fmla="*/ 43 h 304"/>
                <a:gd name="T6" fmla="*/ 75 w 243"/>
                <a:gd name="T7" fmla="*/ 54 h 304"/>
                <a:gd name="T8" fmla="*/ 63 w 243"/>
                <a:gd name="T9" fmla="*/ 69 h 304"/>
                <a:gd name="T10" fmla="*/ 54 w 243"/>
                <a:gd name="T11" fmla="*/ 88 h 304"/>
                <a:gd name="T12" fmla="*/ 49 w 243"/>
                <a:gd name="T13" fmla="*/ 110 h 304"/>
                <a:gd name="T14" fmla="*/ 197 w 243"/>
                <a:gd name="T15" fmla="*/ 110 h 304"/>
                <a:gd name="T16" fmla="*/ 196 w 243"/>
                <a:gd name="T17" fmla="*/ 91 h 304"/>
                <a:gd name="T18" fmla="*/ 191 w 243"/>
                <a:gd name="T19" fmla="*/ 75 h 304"/>
                <a:gd name="T20" fmla="*/ 184 w 243"/>
                <a:gd name="T21" fmla="*/ 61 h 304"/>
                <a:gd name="T22" fmla="*/ 173 w 243"/>
                <a:gd name="T23" fmla="*/ 49 h 304"/>
                <a:gd name="T24" fmla="*/ 160 w 243"/>
                <a:gd name="T25" fmla="*/ 41 h 304"/>
                <a:gd name="T26" fmla="*/ 145 w 243"/>
                <a:gd name="T27" fmla="*/ 35 h 304"/>
                <a:gd name="T28" fmla="*/ 127 w 243"/>
                <a:gd name="T29" fmla="*/ 34 h 304"/>
                <a:gd name="T30" fmla="*/ 129 w 243"/>
                <a:gd name="T31" fmla="*/ 0 h 304"/>
                <a:gd name="T32" fmla="*/ 154 w 243"/>
                <a:gd name="T33" fmla="*/ 2 h 304"/>
                <a:gd name="T34" fmla="*/ 176 w 243"/>
                <a:gd name="T35" fmla="*/ 8 h 304"/>
                <a:gd name="T36" fmla="*/ 194 w 243"/>
                <a:gd name="T37" fmla="*/ 17 h 304"/>
                <a:gd name="T38" fmla="*/ 210 w 243"/>
                <a:gd name="T39" fmla="*/ 29 h 304"/>
                <a:gd name="T40" fmla="*/ 222 w 243"/>
                <a:gd name="T41" fmla="*/ 44 h 304"/>
                <a:gd name="T42" fmla="*/ 231 w 243"/>
                <a:gd name="T43" fmla="*/ 61 h 304"/>
                <a:gd name="T44" fmla="*/ 238 w 243"/>
                <a:gd name="T45" fmla="*/ 79 h 304"/>
                <a:gd name="T46" fmla="*/ 242 w 243"/>
                <a:gd name="T47" fmla="*/ 99 h 304"/>
                <a:gd name="T48" fmla="*/ 243 w 243"/>
                <a:gd name="T49" fmla="*/ 122 h 304"/>
                <a:gd name="T50" fmla="*/ 243 w 243"/>
                <a:gd name="T51" fmla="*/ 131 h 304"/>
                <a:gd name="T52" fmla="*/ 242 w 243"/>
                <a:gd name="T53" fmla="*/ 143 h 304"/>
                <a:gd name="T54" fmla="*/ 47 w 243"/>
                <a:gd name="T55" fmla="*/ 143 h 304"/>
                <a:gd name="T56" fmla="*/ 47 w 243"/>
                <a:gd name="T57" fmla="*/ 171 h 304"/>
                <a:gd name="T58" fmla="*/ 50 w 243"/>
                <a:gd name="T59" fmla="*/ 194 h 304"/>
                <a:gd name="T60" fmla="*/ 56 w 243"/>
                <a:gd name="T61" fmla="*/ 214 h 304"/>
                <a:gd name="T62" fmla="*/ 64 w 243"/>
                <a:gd name="T63" fmla="*/ 231 h 304"/>
                <a:gd name="T64" fmla="*/ 75 w 243"/>
                <a:gd name="T65" fmla="*/ 244 h 304"/>
                <a:gd name="T66" fmla="*/ 89 w 243"/>
                <a:gd name="T67" fmla="*/ 255 h 304"/>
                <a:gd name="T68" fmla="*/ 105 w 243"/>
                <a:gd name="T69" fmla="*/ 262 h 304"/>
                <a:gd name="T70" fmla="*/ 123 w 243"/>
                <a:gd name="T71" fmla="*/ 266 h 304"/>
                <a:gd name="T72" fmla="*/ 144 w 243"/>
                <a:gd name="T73" fmla="*/ 267 h 304"/>
                <a:gd name="T74" fmla="*/ 167 w 243"/>
                <a:gd name="T75" fmla="*/ 266 h 304"/>
                <a:gd name="T76" fmla="*/ 189 w 243"/>
                <a:gd name="T77" fmla="*/ 262 h 304"/>
                <a:gd name="T78" fmla="*/ 210 w 243"/>
                <a:gd name="T79" fmla="*/ 256 h 304"/>
                <a:gd name="T80" fmla="*/ 228 w 243"/>
                <a:gd name="T81" fmla="*/ 249 h 304"/>
                <a:gd name="T82" fmla="*/ 232 w 243"/>
                <a:gd name="T83" fmla="*/ 286 h 304"/>
                <a:gd name="T84" fmla="*/ 203 w 243"/>
                <a:gd name="T85" fmla="*/ 296 h 304"/>
                <a:gd name="T86" fmla="*/ 171 w 243"/>
                <a:gd name="T87" fmla="*/ 302 h 304"/>
                <a:gd name="T88" fmla="*/ 136 w 243"/>
                <a:gd name="T89" fmla="*/ 304 h 304"/>
                <a:gd name="T90" fmla="*/ 108 w 243"/>
                <a:gd name="T91" fmla="*/ 302 h 304"/>
                <a:gd name="T92" fmla="*/ 83 w 243"/>
                <a:gd name="T93" fmla="*/ 297 h 304"/>
                <a:gd name="T94" fmla="*/ 62 w 243"/>
                <a:gd name="T95" fmla="*/ 288 h 304"/>
                <a:gd name="T96" fmla="*/ 43 w 243"/>
                <a:gd name="T97" fmla="*/ 275 h 304"/>
                <a:gd name="T98" fmla="*/ 28 w 243"/>
                <a:gd name="T99" fmla="*/ 259 h 304"/>
                <a:gd name="T100" fmla="*/ 15 w 243"/>
                <a:gd name="T101" fmla="*/ 238 h 304"/>
                <a:gd name="T102" fmla="*/ 7 w 243"/>
                <a:gd name="T103" fmla="*/ 214 h 304"/>
                <a:gd name="T104" fmla="*/ 1 w 243"/>
                <a:gd name="T105" fmla="*/ 186 h 304"/>
                <a:gd name="T106" fmla="*/ 0 w 243"/>
                <a:gd name="T107" fmla="*/ 154 h 304"/>
                <a:gd name="T108" fmla="*/ 1 w 243"/>
                <a:gd name="T109" fmla="*/ 126 h 304"/>
                <a:gd name="T110" fmla="*/ 7 w 243"/>
                <a:gd name="T111" fmla="*/ 98 h 304"/>
                <a:gd name="T112" fmla="*/ 15 w 243"/>
                <a:gd name="T113" fmla="*/ 74 h 304"/>
                <a:gd name="T114" fmla="*/ 27 w 243"/>
                <a:gd name="T115" fmla="*/ 53 h 304"/>
                <a:gd name="T116" fmla="*/ 42 w 243"/>
                <a:gd name="T117" fmla="*/ 35 h 304"/>
                <a:gd name="T118" fmla="*/ 60 w 243"/>
                <a:gd name="T119" fmla="*/ 20 h 304"/>
                <a:gd name="T120" fmla="*/ 80 w 243"/>
                <a:gd name="T121" fmla="*/ 9 h 304"/>
                <a:gd name="T122" fmla="*/ 103 w 243"/>
                <a:gd name="T123" fmla="*/ 2 h 304"/>
                <a:gd name="T124" fmla="*/ 129 w 243"/>
                <a:gd name="T12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304">
                  <a:moveTo>
                    <a:pt x="127" y="34"/>
                  </a:moveTo>
                  <a:lnTo>
                    <a:pt x="107" y="36"/>
                  </a:lnTo>
                  <a:lnTo>
                    <a:pt x="90" y="43"/>
                  </a:lnTo>
                  <a:lnTo>
                    <a:pt x="75" y="54"/>
                  </a:lnTo>
                  <a:lnTo>
                    <a:pt x="63" y="69"/>
                  </a:lnTo>
                  <a:lnTo>
                    <a:pt x="54" y="88"/>
                  </a:lnTo>
                  <a:lnTo>
                    <a:pt x="49" y="110"/>
                  </a:lnTo>
                  <a:lnTo>
                    <a:pt x="197" y="110"/>
                  </a:lnTo>
                  <a:lnTo>
                    <a:pt x="196" y="91"/>
                  </a:lnTo>
                  <a:lnTo>
                    <a:pt x="191" y="75"/>
                  </a:lnTo>
                  <a:lnTo>
                    <a:pt x="184" y="61"/>
                  </a:lnTo>
                  <a:lnTo>
                    <a:pt x="173" y="49"/>
                  </a:lnTo>
                  <a:lnTo>
                    <a:pt x="160" y="41"/>
                  </a:lnTo>
                  <a:lnTo>
                    <a:pt x="145" y="35"/>
                  </a:lnTo>
                  <a:lnTo>
                    <a:pt x="127" y="34"/>
                  </a:lnTo>
                  <a:close/>
                  <a:moveTo>
                    <a:pt x="129" y="0"/>
                  </a:moveTo>
                  <a:lnTo>
                    <a:pt x="154" y="2"/>
                  </a:lnTo>
                  <a:lnTo>
                    <a:pt x="176" y="8"/>
                  </a:lnTo>
                  <a:lnTo>
                    <a:pt x="194" y="17"/>
                  </a:lnTo>
                  <a:lnTo>
                    <a:pt x="210" y="29"/>
                  </a:lnTo>
                  <a:lnTo>
                    <a:pt x="222" y="44"/>
                  </a:lnTo>
                  <a:lnTo>
                    <a:pt x="231" y="61"/>
                  </a:lnTo>
                  <a:lnTo>
                    <a:pt x="238" y="79"/>
                  </a:lnTo>
                  <a:lnTo>
                    <a:pt x="242" y="99"/>
                  </a:lnTo>
                  <a:lnTo>
                    <a:pt x="243" y="122"/>
                  </a:lnTo>
                  <a:lnTo>
                    <a:pt x="243" y="131"/>
                  </a:lnTo>
                  <a:lnTo>
                    <a:pt x="242" y="143"/>
                  </a:lnTo>
                  <a:lnTo>
                    <a:pt x="47" y="143"/>
                  </a:lnTo>
                  <a:lnTo>
                    <a:pt x="47" y="171"/>
                  </a:lnTo>
                  <a:lnTo>
                    <a:pt x="50" y="194"/>
                  </a:lnTo>
                  <a:lnTo>
                    <a:pt x="56" y="214"/>
                  </a:lnTo>
                  <a:lnTo>
                    <a:pt x="64" y="231"/>
                  </a:lnTo>
                  <a:lnTo>
                    <a:pt x="75" y="244"/>
                  </a:lnTo>
                  <a:lnTo>
                    <a:pt x="89" y="255"/>
                  </a:lnTo>
                  <a:lnTo>
                    <a:pt x="105" y="262"/>
                  </a:lnTo>
                  <a:lnTo>
                    <a:pt x="123" y="266"/>
                  </a:lnTo>
                  <a:lnTo>
                    <a:pt x="144" y="267"/>
                  </a:lnTo>
                  <a:lnTo>
                    <a:pt x="167" y="266"/>
                  </a:lnTo>
                  <a:lnTo>
                    <a:pt x="189" y="262"/>
                  </a:lnTo>
                  <a:lnTo>
                    <a:pt x="210" y="256"/>
                  </a:lnTo>
                  <a:lnTo>
                    <a:pt x="228" y="249"/>
                  </a:lnTo>
                  <a:lnTo>
                    <a:pt x="232" y="286"/>
                  </a:lnTo>
                  <a:lnTo>
                    <a:pt x="203" y="296"/>
                  </a:lnTo>
                  <a:lnTo>
                    <a:pt x="171" y="302"/>
                  </a:lnTo>
                  <a:lnTo>
                    <a:pt x="136" y="304"/>
                  </a:lnTo>
                  <a:lnTo>
                    <a:pt x="108" y="302"/>
                  </a:lnTo>
                  <a:lnTo>
                    <a:pt x="83" y="297"/>
                  </a:lnTo>
                  <a:lnTo>
                    <a:pt x="62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5" y="238"/>
                  </a:lnTo>
                  <a:lnTo>
                    <a:pt x="7" y="214"/>
                  </a:lnTo>
                  <a:lnTo>
                    <a:pt x="1" y="186"/>
                  </a:lnTo>
                  <a:lnTo>
                    <a:pt x="0" y="154"/>
                  </a:lnTo>
                  <a:lnTo>
                    <a:pt x="1" y="126"/>
                  </a:lnTo>
                  <a:lnTo>
                    <a:pt x="7" y="98"/>
                  </a:lnTo>
                  <a:lnTo>
                    <a:pt x="15" y="74"/>
                  </a:lnTo>
                  <a:lnTo>
                    <a:pt x="27" y="53"/>
                  </a:lnTo>
                  <a:lnTo>
                    <a:pt x="42" y="35"/>
                  </a:lnTo>
                  <a:lnTo>
                    <a:pt x="60" y="20"/>
                  </a:lnTo>
                  <a:lnTo>
                    <a:pt x="80" y="9"/>
                  </a:lnTo>
                  <a:lnTo>
                    <a:pt x="103" y="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4A4D4FE-067F-9CAF-8873-A2B16F48B3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9869" y="2880246"/>
            <a:ext cx="4448881" cy="127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2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*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2" y="1877795"/>
            <a:ext cx="11163868" cy="4422776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465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54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BA47E31-79AA-6498-BB50-34DBC4F5E4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8380" y="315867"/>
            <a:ext cx="2109219" cy="731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3105" y="1219200"/>
            <a:ext cx="6669741" cy="2743200"/>
          </a:xfrm>
          <a:solidFill>
            <a:schemeClr val="accent2"/>
          </a:solidFill>
        </p:spPr>
        <p:txBody>
          <a:bodyPr lIns="228600" rIns="182880" bIns="0" anchor="ctr" anchorCtr="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593A0-1381-9E08-C43E-02227E369EC8}"/>
              </a:ext>
            </a:extLst>
          </p:cNvPr>
          <p:cNvSpPr/>
          <p:nvPr userDrawn="1"/>
        </p:nvSpPr>
        <p:spPr>
          <a:xfrm>
            <a:off x="-1695" y="1219200"/>
            <a:ext cx="304800" cy="274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F840A56-6BA9-8FE9-4544-1F2426DC07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2723" y="1219200"/>
            <a:ext cx="5215467" cy="2743200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8069" y="317501"/>
            <a:ext cx="6354653" cy="9017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21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one line subhead, </a:t>
            </a:r>
            <a:r>
              <a:rPr lang="en-US" dirty="0" err="1"/>
              <a:t>url</a:t>
            </a:r>
            <a:r>
              <a:rPr lang="en-US" dirty="0"/>
              <a:t> or date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B8C1237-9E9A-A9B9-D997-F971E7E403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F23F5504-504E-35E3-02E6-1E4869CD6A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64C7D51-4165-B55A-4253-6B2637C720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086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45">
            <a:extLst>
              <a:ext uri="{FF2B5EF4-FFF2-40B4-BE49-F238E27FC236}">
                <a16:creationId xmlns:a16="http://schemas.microsoft.com/office/drawing/2014/main" id="{F0DE6988-954D-993F-40F1-7BB0D8A8E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086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BBA2D86-84B3-B15A-ACC9-771B8BA77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822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9" name="Text Placeholder 45">
            <a:extLst>
              <a:ext uri="{FF2B5EF4-FFF2-40B4-BE49-F238E27FC236}">
                <a16:creationId xmlns:a16="http://schemas.microsoft.com/office/drawing/2014/main" id="{9F09511A-BF35-DDA5-9473-7AD4769E5B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5822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434AD4-28D0-93A6-9DF2-B7249F6616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58229" y="5731934"/>
            <a:ext cx="3627372" cy="56091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</a:lstStyle>
          <a:p>
            <a:pPr lvl="0"/>
            <a:r>
              <a:rPr lang="en-US" dirty="0"/>
              <a:t>Presentation Date</a:t>
            </a:r>
          </a:p>
          <a:p>
            <a:pPr lvl="0"/>
            <a:r>
              <a:rPr lang="en-US" dirty="0"/>
              <a:t>City, State (presentation location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55E8F-31B4-9906-E183-E3D6FF6BBD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2" y="6275679"/>
            <a:ext cx="3068913" cy="3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7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3DEC59-F5CF-CEAA-802E-33C6505C4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59849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802B6-4722-244C-B8A6-46B69A03D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8"/>
          <a:stretch/>
        </p:blipFill>
        <p:spPr>
          <a:xfrm>
            <a:off x="0" y="-5454"/>
            <a:ext cx="12192000" cy="5999163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6CA2449B-096C-80E6-9654-D9E3FA712D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694" y="0"/>
            <a:ext cx="11787295" cy="5984917"/>
          </a:xfrm>
        </p:spPr>
        <p:txBody>
          <a:bodyPr lIns="457200" bIns="18288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Type in section break title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B3E30E-2B22-CE97-1F6D-EFD55575A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8380" y="6088729"/>
            <a:ext cx="2109219" cy="7315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74AC7F-2AEC-798E-8861-0B2D883969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2" y="6275679"/>
            <a:ext cx="3068913" cy="3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0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, Sub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61F04F-3CF4-D566-EF9D-9CDCD0B98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476E8C9-921B-17FC-9AEA-348F1AA2B0F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" y="1909234"/>
            <a:ext cx="9753600" cy="4364567"/>
          </a:xfrm>
        </p:spPr>
        <p:txBody>
          <a:bodyPr/>
          <a:lstStyle/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98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A66D3F18-ACDC-39F5-298F-61212ADD89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21767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2645779"/>
            <a:ext cx="5447395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04898" y="2645779"/>
            <a:ext cx="5480703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14259"/>
            <a:ext cx="5447395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4898" y="1914259"/>
            <a:ext cx="5480703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9ED1D303-4260-EB7C-F1A6-CCF9FD492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75623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2645779"/>
            <a:ext cx="356006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7567" y="2645779"/>
            <a:ext cx="356006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914259"/>
            <a:ext cx="356006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17567" y="1914259"/>
            <a:ext cx="356006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342F2D-DDFA-2AD9-2E71-9106C80229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5536" y="2645779"/>
            <a:ext cx="356006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7534E44-91EA-211B-EF04-8BE09DECD7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25536" y="1914259"/>
            <a:ext cx="356006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95C354D-33C8-0A0F-EC87-7932DEADF6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27084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34079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34079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342F2D-DDFA-2AD9-2E71-9106C80229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8559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7534E44-91EA-211B-EF04-8BE09DECD7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58559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8AC771-2E8E-7334-4620-6CED5E4A62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83040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E75F18B-928B-D8CD-3AFB-13FF334E0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83040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03F397-C416-294E-A9E9-2253797B4C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85557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70634C6-3CF5-6F27-C809-D042DA00C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5D3E177C-05C2-2929-E159-59F77C2B05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5BD39A8-85FE-CB4E-DA30-754FE0F05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68612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6BFCC75-DA07-6A20-4D5D-105B7F301F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AE55B475-E521-6A8A-893B-8CC38F9BE3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68612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DFB5CAF5-E85F-409D-2880-F0B6067F61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27624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17E8E80F-1B5F-5D3E-2409-0CF04DE318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7624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A66346B3-56E4-FB00-E652-E796F6986D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383715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A2202FD-33BC-0BA1-F754-345C59A68C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3715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5EB459E5-6A74-A385-F343-520C27E1C2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51199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50070C8D-6CB9-4F0F-A4BF-CBB734703C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651199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</p:spTree>
    <p:extLst>
      <p:ext uri="{BB962C8B-B14F-4D97-AF65-F5344CB8AC3E}">
        <p14:creationId xmlns:p14="http://schemas.microsoft.com/office/powerpoint/2010/main" val="135022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0482" y="304800"/>
            <a:ext cx="11167533" cy="10207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Headline in all caps</a:t>
            </a:r>
            <a:br>
              <a:rPr lang="en-US" dirty="0"/>
            </a:br>
            <a:r>
              <a:rPr lang="en-US" dirty="0"/>
              <a:t>preferred as one 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14144"/>
            <a:ext cx="9753600" cy="43596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ED5998-E33A-DA32-910D-D06CB262005E}"/>
              </a:ext>
            </a:extLst>
          </p:cNvPr>
          <p:cNvSpPr/>
          <p:nvPr userDrawn="1"/>
        </p:nvSpPr>
        <p:spPr>
          <a:xfrm>
            <a:off x="0" y="-3"/>
            <a:ext cx="304800" cy="6858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C6D3E52-9083-DC08-10B3-FB4576900BE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4314" y="6411260"/>
            <a:ext cx="1035860" cy="3592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48B5C0-033F-F29C-4316-1C704BB1EFD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67" y="6437191"/>
            <a:ext cx="1999488" cy="2448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96851"/>
            <a:ext cx="304800" cy="25687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>
              <a:defRPr sz="9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4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  <p:sldLayoutId id="2147483672" r:id="rId13"/>
    <p:sldLayoutId id="2147483673" r:id="rId14"/>
    <p:sldLayoutId id="2147483674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dt="0"/>
  <p:txStyles>
    <p:titleStyle>
      <a:lvl1pPr marL="0" marR="0" indent="0" algn="l" defTabSz="914377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700" b="1" i="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19451" indent="-219451" algn="l" defTabSz="914377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8051" indent="-341367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System Font Regular"/>
        <a:buChar char="—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70447" indent="-190495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322" indent="-341367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System Font Regular"/>
        <a:buChar char="—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5799" indent="-219451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System Font Regular"/>
        <a:buChar char="»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16" userDrawn="1">
          <p15:clr>
            <a:srgbClr val="C35EA4"/>
          </p15:clr>
        </p15:guide>
        <p15:guide id="2" orient="horz" pos="1392" userDrawn="1">
          <p15:clr>
            <a:srgbClr val="C35EA4"/>
          </p15:clr>
        </p15:guide>
        <p15:guide id="3" pos="192" userDrawn="1">
          <p15:clr>
            <a:srgbClr val="C35EA4"/>
          </p15:clr>
        </p15:guide>
        <p15:guide id="4" pos="384" userDrawn="1">
          <p15:clr>
            <a:srgbClr val="C35EA4"/>
          </p15:clr>
        </p15:guide>
        <p15:guide id="5" orient="horz" pos="576">
          <p15:clr>
            <a:srgbClr val="C35EA4"/>
          </p15:clr>
        </p15:guide>
        <p15:guide id="6" orient="horz" pos="3960" userDrawn="1">
          <p15:clr>
            <a:srgbClr val="C35EA4"/>
          </p15:clr>
        </p15:guide>
        <p15:guide id="8" orient="horz" pos="1033" userDrawn="1">
          <p15:clr>
            <a:srgbClr val="C35EA4"/>
          </p15:clr>
        </p15:guide>
        <p15:guide id="9" orient="horz" pos="768" userDrawn="1">
          <p15:clr>
            <a:srgbClr val="C35EA4"/>
          </p15:clr>
        </p15:guide>
        <p15:guide id="10" orient="horz" pos="192" userDrawn="1">
          <p15:clr>
            <a:srgbClr val="C35EA4"/>
          </p15:clr>
        </p15:guide>
        <p15:guide id="11" orient="horz" pos="4176" userDrawn="1">
          <p15:clr>
            <a:srgbClr val="C35EA4"/>
          </p15:clr>
        </p15:guide>
        <p15:guide id="12" orient="horz" pos="1200" userDrawn="1">
          <p15:clr>
            <a:srgbClr val="C35EA4"/>
          </p15:clr>
        </p15:guide>
        <p15:guide id="13" orient="horz" pos="2160" userDrawn="1">
          <p15:clr>
            <a:srgbClr val="C35EA4"/>
          </p15:clr>
        </p15:guide>
        <p15:guide id="14" pos="3840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13" Type="http://schemas.openxmlformats.org/officeDocument/2006/relationships/image" Target="../media/image46.png"/><Relationship Id="rId3" Type="http://schemas.microsoft.com/office/2007/relationships/media" Target="../media/media2.mp4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4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4.png"/><Relationship Id="rId5" Type="http://schemas.microsoft.com/office/2007/relationships/media" Target="../media/media3.mp4"/><Relationship Id="rId10" Type="http://schemas.openxmlformats.org/officeDocument/2006/relationships/image" Target="../media/image42.png"/><Relationship Id="rId4" Type="http://schemas.openxmlformats.org/officeDocument/2006/relationships/video" Target="../media/media2.mp4"/><Relationship Id="rId9" Type="http://schemas.openxmlformats.org/officeDocument/2006/relationships/image" Target="../media/image41.png"/><Relationship Id="rId1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30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7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7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81.png"/><Relationship Id="rId4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11" Type="http://schemas.microsoft.com/office/2007/relationships/hdphoto" Target="../media/hdphoto3.wdp"/><Relationship Id="rId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80A0129F-7A13-2D12-6FD5-6184BE88E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104" y="1231176"/>
            <a:ext cx="8326843" cy="2743200"/>
          </a:xfrm>
        </p:spPr>
        <p:txBody>
          <a:bodyPr/>
          <a:lstStyle/>
          <a:p>
            <a:r>
              <a:rPr lang="en-US" sz="3500" cap="none" dirty="0"/>
              <a:t>SHORT-PULSE X-BAND PHOTOGUN: FROM FIRST DEMONSTRATION TO RECENT RESULTS &amp; FUTURE DEVELOPMENTS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4BFBD4A-DEEF-A970-A177-4A357BA29F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Gongxiaohui Chen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B895624-9C4D-4B53-F4C0-E7D0F61F4A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8398" t="6547" r="13305" b="6547"/>
          <a:stretch>
            <a:fillRect/>
          </a:stretch>
        </p:blipFill>
        <p:spPr>
          <a:xfrm>
            <a:off x="8629947" y="1231176"/>
            <a:ext cx="3562053" cy="2743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20F1A58-BBA2-A868-C7F3-4DC839D5D846}"/>
              </a:ext>
            </a:extLst>
          </p:cNvPr>
          <p:cNvSpPr/>
          <p:nvPr/>
        </p:nvSpPr>
        <p:spPr>
          <a:xfrm rot="1007437">
            <a:off x="10041008" y="2705505"/>
            <a:ext cx="73993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sz="2000" b="1" i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PETS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BEA7A5E-DCC2-97FC-89C1-7663277B652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07/27/2026</a:t>
            </a:r>
          </a:p>
        </p:txBody>
      </p:sp>
    </p:spTree>
    <p:extLst>
      <p:ext uri="{BB962C8B-B14F-4D97-AF65-F5344CB8AC3E}">
        <p14:creationId xmlns:p14="http://schemas.microsoft.com/office/powerpoint/2010/main" val="392059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01841-6792-0193-77C7-201493D32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96EB7A-CD55-4A8C-95AF-E44D6D4051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A20C31-533C-FCE2-94FA-45CF69CE4BD2}"/>
              </a:ext>
            </a:extLst>
          </p:cNvPr>
          <p:cNvSpPr txBox="1">
            <a:spLocks/>
          </p:cNvSpPr>
          <p:nvPr/>
        </p:nvSpPr>
        <p:spPr>
          <a:xfrm>
            <a:off x="705726" y="2002622"/>
            <a:ext cx="11163868" cy="115196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33" dirty="0">
                <a:solidFill>
                  <a:schemeClr val="accent6"/>
                </a:solidFill>
              </a:rPr>
              <a:t>Selected highlight </a:t>
            </a:r>
            <a:r>
              <a:rPr lang="en-US" sz="3733" dirty="0" err="1">
                <a:solidFill>
                  <a:schemeClr val="accent6"/>
                </a:solidFill>
              </a:rPr>
              <a:t>iI</a:t>
            </a:r>
            <a:r>
              <a:rPr lang="en-US" sz="3733" dirty="0">
                <a:solidFill>
                  <a:schemeClr val="accent6"/>
                </a:solidFill>
              </a:rPr>
              <a:t>:</a:t>
            </a:r>
          </a:p>
          <a:p>
            <a:r>
              <a:rPr lang="en-US" sz="3733" dirty="0"/>
              <a:t>Operate the Xgun in Transient Regime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D92B26-8A8E-90B5-BC2B-F5EDA0B67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26" y="3308422"/>
            <a:ext cx="8400567" cy="2560512"/>
          </a:xfrm>
        </p:spPr>
        <p:txBody>
          <a:bodyPr/>
          <a:lstStyle/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 the RF buildup process during the short pulse filling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Potential effects on the beam performance</a:t>
            </a:r>
          </a:p>
          <a:p>
            <a:pPr marL="274320" indent="-274320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352629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C31D4A-A634-6D25-4786-47AEC457232F}"/>
              </a:ext>
            </a:extLst>
          </p:cNvPr>
          <p:cNvGrpSpPr/>
          <p:nvPr/>
        </p:nvGrpSpPr>
        <p:grpSpPr>
          <a:xfrm>
            <a:off x="6912869" y="3597501"/>
            <a:ext cx="5530519" cy="3251073"/>
            <a:chOff x="6743187" y="3606928"/>
            <a:chExt cx="5530519" cy="32510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3FECD38-92A4-6CF1-4412-3C985C18E30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43187" y="3606928"/>
              <a:ext cx="5530519" cy="3251073"/>
              <a:chOff x="6538226" y="2764707"/>
              <a:chExt cx="2680743" cy="1575854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48EFF32E-6F06-C593-E19C-913F61AC565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538226" y="2764707"/>
                <a:ext cx="2680743" cy="1575854"/>
                <a:chOff x="755646" y="1607728"/>
                <a:chExt cx="3528722" cy="2074332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605259EF-675E-3092-1856-796C440A42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rcRect/>
                <a:stretch/>
              </p:blipFill>
              <p:spPr>
                <a:xfrm>
                  <a:off x="755646" y="1607728"/>
                  <a:ext cx="3249212" cy="2074332"/>
                </a:xfrm>
                <a:prstGeom prst="rect">
                  <a:avLst/>
                </a:prstGeom>
              </p:spPr>
            </p:pic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80753145-1EF6-D64B-8334-F83C79CC2C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76597" y="2975329"/>
                  <a:ext cx="176139" cy="10040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40000"/>
                      <a:lumOff val="60000"/>
                    </a:schemeClr>
                  </a:solidFill>
                  <a:tailEnd type="triangle" w="lg" len="med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73EBE2A-2B47-A847-2F90-774A6E054AA0}"/>
                    </a:ext>
                  </a:extLst>
                </p:cNvPr>
                <p:cNvSpPr txBox="1"/>
                <p:nvPr/>
              </p:nvSpPr>
              <p:spPr>
                <a:xfrm>
                  <a:off x="2952736" y="2853022"/>
                  <a:ext cx="1331632" cy="147281"/>
                </a:xfrm>
                <a:prstGeom prst="rect">
                  <a:avLst/>
                </a:prstGeom>
                <a:noFill/>
              </p:spPr>
              <p:txBody>
                <a:bodyPr wrap="square" lIns="45720" tIns="0" rIns="45720" bIns="0" rtlCol="0">
                  <a:spAutoFit/>
                </a:bodyPr>
                <a:lstStyle/>
                <a:p>
                  <a:r>
                    <a:rPr lang="en-US" sz="1500" i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X-band photogun</a:t>
                  </a: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F57F65-7204-2A8C-0E54-76592DB163E6}"/>
                  </a:ext>
                </a:extLst>
              </p:cNvPr>
              <p:cNvSpPr txBox="1"/>
              <p:nvPr/>
            </p:nvSpPr>
            <p:spPr>
              <a:xfrm rot="447653">
                <a:off x="6617883" y="3661054"/>
                <a:ext cx="43313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… 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364E29-CD67-5052-1A9D-6D8B4ABC9BFD}"/>
                </a:ext>
              </a:extLst>
            </p:cNvPr>
            <p:cNvSpPr txBox="1"/>
            <p:nvPr/>
          </p:nvSpPr>
          <p:spPr>
            <a:xfrm rot="300291">
              <a:off x="8384158" y="3980389"/>
              <a:ext cx="2336097" cy="205121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33" dirty="0">
                  <a:solidFill>
                    <a:schemeClr val="bg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bunch train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E01426E-B6B4-0C77-8C8C-A5BD02653C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3042" y="3912124"/>
              <a:ext cx="856869" cy="79472"/>
            </a:xfrm>
            <a:prstGeom prst="straightConnector1">
              <a:avLst/>
            </a:prstGeom>
            <a:ln w="12700">
              <a:solidFill>
                <a:schemeClr val="bg2"/>
              </a:solidFill>
              <a:prstDash val="dashDot"/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243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C90CC-6381-C771-984C-208C1A614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0FFBA-9023-2F4E-D665-FF41D56C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RF build up process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CD880-D046-D0C3-D5E6-88CC7A0C23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47790D32-9AA4-9BB5-BAFB-CE86992B7B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E-field on cathode: </a:t>
            </a:r>
            <a:r>
              <a:rPr lang="en-US" dirty="0">
                <a:solidFill>
                  <a:schemeClr val="accent6"/>
                </a:solidFill>
              </a:rPr>
              <a:t>9 ns </a:t>
            </a:r>
            <a:r>
              <a:rPr lang="en-US" dirty="0"/>
              <a:t>vs. </a:t>
            </a:r>
            <a:r>
              <a:rPr lang="en-US" i="1" dirty="0">
                <a:solidFill>
                  <a:schemeClr val="accent6"/>
                </a:solidFill>
              </a:rPr>
              <a:t>“long”</a:t>
            </a:r>
            <a:r>
              <a:rPr lang="en-US" dirty="0">
                <a:solidFill>
                  <a:schemeClr val="accent6"/>
                </a:solidFill>
              </a:rPr>
              <a:t> 50 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199225-DF87-9CC2-FF3D-5730AC40F321}"/>
              </a:ext>
            </a:extLst>
          </p:cNvPr>
          <p:cNvSpPr txBox="1"/>
          <p:nvPr/>
        </p:nvSpPr>
        <p:spPr>
          <a:xfrm>
            <a:off x="6400800" y="5130597"/>
            <a:ext cx="5450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074" indent="-259074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driven by 9 ns pulse, Xgun is under-filled and staying in the transient state during the full RF duration. </a:t>
            </a:r>
          </a:p>
          <a:p>
            <a:pPr marL="259074" indent="-259074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E-field on cathode is changing cycle by cycle. </a:t>
            </a:r>
          </a:p>
          <a:p>
            <a:pPr marL="259074" indent="-259074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Broad high-gradient operational window.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592196-225A-09D9-B460-3F94514514B8}"/>
              </a:ext>
            </a:extLst>
          </p:cNvPr>
          <p:cNvGrpSpPr/>
          <p:nvPr/>
        </p:nvGrpSpPr>
        <p:grpSpPr>
          <a:xfrm>
            <a:off x="733778" y="1683528"/>
            <a:ext cx="5542844" cy="4745765"/>
            <a:chOff x="4230510" y="1167943"/>
            <a:chExt cx="4157133" cy="355932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8ABF665-4974-8BC9-7DF8-BBF363154651}"/>
                </a:ext>
              </a:extLst>
            </p:cNvPr>
            <p:cNvGrpSpPr/>
            <p:nvPr/>
          </p:nvGrpSpPr>
          <p:grpSpPr>
            <a:xfrm>
              <a:off x="4230510" y="1167943"/>
              <a:ext cx="4157133" cy="3559324"/>
              <a:chOff x="463740" y="1339248"/>
              <a:chExt cx="3946630" cy="331362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A6C262D-2356-5974-9D8B-D71C8AFB40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3740" y="1339248"/>
                <a:ext cx="3946630" cy="3313620"/>
              </a:xfrm>
              <a:prstGeom prst="rect">
                <a:avLst/>
              </a:prstGeom>
            </p:spPr>
          </p:pic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CCB4CD21-E91C-AE88-84BD-68E94644D1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8253" y="3118284"/>
                <a:ext cx="2976858" cy="0"/>
              </a:xfrm>
              <a:prstGeom prst="line">
                <a:avLst/>
              </a:prstGeom>
              <a:ln w="12700">
                <a:prstDash val="sysDash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5E33DE2-D21A-1F5B-E7DC-78EC996C1211}"/>
                  </a:ext>
                </a:extLst>
              </p:cNvPr>
              <p:cNvSpPr/>
              <p:nvPr/>
            </p:nvSpPr>
            <p:spPr>
              <a:xfrm>
                <a:off x="2716682" y="3034735"/>
                <a:ext cx="1280479" cy="17838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>
                <a:noAutofit/>
              </a:bodyPr>
              <a:lstStyle/>
              <a:p>
                <a:pPr algn="ctr">
                  <a:lnSpc>
                    <a:spcPts val="1733"/>
                  </a:lnSpc>
                </a:pPr>
                <a:r>
                  <a:rPr lang="en-US" sz="1333" dirty="0">
                    <a:solidFill>
                      <a:schemeClr val="accent6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350 MV/m @ ~7.6 ns</a:t>
                </a:r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A8BD608-BD3A-E7FE-B435-A85767025444}"/>
                </a:ext>
              </a:extLst>
            </p:cNvPr>
            <p:cNvSpPr/>
            <p:nvPr/>
          </p:nvSpPr>
          <p:spPr>
            <a:xfrm>
              <a:off x="5300133" y="3050675"/>
              <a:ext cx="116931" cy="919229"/>
            </a:xfrm>
            <a:prstGeom prst="rect">
              <a:avLst/>
            </a:prstGeom>
            <a:noFill/>
            <a:ln w="12700">
              <a:solidFill>
                <a:schemeClr val="accent3"/>
              </a:solidFill>
              <a:prstDash val="dash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pic>
        <p:nvPicPr>
          <p:cNvPr id="37" name="Picture 36" descr="A picture containing icon&#10;&#10;AI-generated content may be incorrect.">
            <a:extLst>
              <a:ext uri="{FF2B5EF4-FFF2-40B4-BE49-F238E27FC236}">
                <a16:creationId xmlns:a16="http://schemas.microsoft.com/office/drawing/2014/main" id="{E1D3560E-E600-DE65-32A2-0FA127279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5202" y="398776"/>
            <a:ext cx="2253631" cy="156381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FF7DB17-9E22-F6E3-9258-FF0679BC02E9}"/>
              </a:ext>
            </a:extLst>
          </p:cNvPr>
          <p:cNvGrpSpPr/>
          <p:nvPr/>
        </p:nvGrpSpPr>
        <p:grpSpPr>
          <a:xfrm>
            <a:off x="6790044" y="1926578"/>
            <a:ext cx="3715987" cy="3221983"/>
            <a:chOff x="4927317" y="1344774"/>
            <a:chExt cx="2786990" cy="241648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B19EFC9-E7E0-FE50-4485-E6C2D469A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927317" y="1616123"/>
              <a:ext cx="2786990" cy="214513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96B93B-1B46-5DAB-AD83-5630840172D4}"/>
                </a:ext>
              </a:extLst>
            </p:cNvPr>
            <p:cNvSpPr/>
            <p:nvPr/>
          </p:nvSpPr>
          <p:spPr>
            <a:xfrm>
              <a:off x="5382586" y="1344774"/>
              <a:ext cx="2331721" cy="307681"/>
            </a:xfrm>
            <a:prstGeom prst="rect">
              <a:avLst/>
            </a:prstGeom>
            <a:noFill/>
          </p:spPr>
          <p:txBody>
            <a:bodyPr wrap="square" tIns="0" bIns="0">
              <a:spAutoFit/>
            </a:bodyPr>
            <a:lstStyle/>
            <a:p>
              <a:pPr lvl="0">
                <a:defRPr/>
              </a:pPr>
              <a:r>
                <a:rPr lang="en-US" sz="1333" b="1" i="1" dirty="0">
                  <a:solidFill>
                    <a:schemeClr val="bg2"/>
                  </a:solidFill>
                  <a:latin typeface="Century Gothic" panose="020B0502020202020204" pitchFamily="34" charset="0"/>
                  <a:ea typeface="Cambria" panose="02040503050406030204" pitchFamily="18" charset="0"/>
                </a:rPr>
                <a:t>Zoom-in </a:t>
              </a:r>
            </a:p>
            <a:p>
              <a:pPr lvl="0">
                <a:defRPr/>
              </a:pPr>
              <a:r>
                <a:rPr lang="en-US" sz="1333" b="1" i="1" dirty="0">
                  <a:solidFill>
                    <a:schemeClr val="bg2"/>
                  </a:solidFill>
                  <a:latin typeface="Century Gothic" panose="020B0502020202020204" pitchFamily="34" charset="0"/>
                  <a:ea typeface="Cambria" panose="02040503050406030204" pitchFamily="18" charset="0"/>
                </a:rPr>
                <a:t>around the mostly filled region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6E53E41-475B-5344-DF01-17E330D7F863}"/>
              </a:ext>
            </a:extLst>
          </p:cNvPr>
          <p:cNvSpPr/>
          <p:nvPr/>
        </p:nvSpPr>
        <p:spPr>
          <a:xfrm>
            <a:off x="2287444" y="5282205"/>
            <a:ext cx="3108961" cy="205121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333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Zoom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179199-75CA-CE3B-79AC-CEA29AA9431E}"/>
              </a:ext>
            </a:extLst>
          </p:cNvPr>
          <p:cNvSpPr txBox="1"/>
          <p:nvPr/>
        </p:nvSpPr>
        <p:spPr>
          <a:xfrm>
            <a:off x="6577610" y="6429294"/>
            <a:ext cx="519065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G. Chen, et al., </a:t>
            </a:r>
            <a:r>
              <a:rPr lang="en-US" sz="1200" i="1" dirty="0" err="1"/>
              <a:t>arXiv</a:t>
            </a:r>
            <a:r>
              <a:rPr lang="en-US" sz="1200" dirty="0"/>
              <a:t>: arXiv:2503.09575. </a:t>
            </a:r>
            <a:r>
              <a:rPr lang="en-US" sz="1200" dirty="0" err="1"/>
              <a:t>doi</a:t>
            </a:r>
            <a:r>
              <a:rPr lang="en-US" sz="1200" dirty="0"/>
              <a:t>: 10.48550/arXiv.2503.09575.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0F1445-8B1C-3D97-263B-CD4B33302C2E}"/>
              </a:ext>
            </a:extLst>
          </p:cNvPr>
          <p:cNvSpPr/>
          <p:nvPr/>
        </p:nvSpPr>
        <p:spPr>
          <a:xfrm>
            <a:off x="8997536" y="2390969"/>
            <a:ext cx="3108961" cy="205121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333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(peak)</a:t>
            </a:r>
          </a:p>
        </p:txBody>
      </p:sp>
    </p:spTree>
    <p:extLst>
      <p:ext uri="{BB962C8B-B14F-4D97-AF65-F5344CB8AC3E}">
        <p14:creationId xmlns:p14="http://schemas.microsoft.com/office/powerpoint/2010/main" val="48984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00E62-35C3-33BB-854B-4936D70D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anim_35ns">
            <a:hlinkClick r:id="" action="ppaction://media"/>
            <a:extLst>
              <a:ext uri="{FF2B5EF4-FFF2-40B4-BE49-F238E27FC236}">
                <a16:creationId xmlns:a16="http://schemas.microsoft.com/office/drawing/2014/main" id="{EAE55674-37FE-16ED-621B-858CB2549A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t="20218"/>
          <a:stretch>
            <a:fillRect/>
          </a:stretch>
        </p:blipFill>
        <p:spPr>
          <a:xfrm>
            <a:off x="8214590" y="3262499"/>
            <a:ext cx="3927396" cy="31333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D53587-1E46-4B8B-EC2F-94E7AA286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RF build up process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1C50F-ACDA-9905-D0B2-3546C462B4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728443" y="6473709"/>
            <a:ext cx="609600" cy="182880"/>
          </a:xfrm>
        </p:spPr>
        <p:txBody>
          <a:bodyPr/>
          <a:lstStyle/>
          <a:p>
            <a:fld id="{AEFAAC5A-9C4F-4278-920D-DF2BAB59574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192A3EC-49B6-4D62-473F-4B44410F1F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Spatial evolution of E-field: </a:t>
            </a:r>
            <a:r>
              <a:rPr lang="en-US" dirty="0">
                <a:solidFill>
                  <a:schemeClr val="accent6"/>
                </a:solidFill>
              </a:rPr>
              <a:t>9 ns </a:t>
            </a:r>
            <a:r>
              <a:rPr lang="en-US" dirty="0"/>
              <a:t>vs. </a:t>
            </a:r>
            <a:r>
              <a:rPr lang="en-US" i="1" dirty="0">
                <a:solidFill>
                  <a:schemeClr val="accent6"/>
                </a:solidFill>
              </a:rPr>
              <a:t>“long”</a:t>
            </a:r>
            <a:r>
              <a:rPr lang="en-US" dirty="0">
                <a:solidFill>
                  <a:schemeClr val="accent6"/>
                </a:solidFill>
              </a:rPr>
              <a:t> 50 ns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25391C1-F16C-A565-8401-CFE10F297A76}"/>
              </a:ext>
            </a:extLst>
          </p:cNvPr>
          <p:cNvCxnSpPr>
            <a:cxnSpLocks/>
          </p:cNvCxnSpPr>
          <p:nvPr/>
        </p:nvCxnSpPr>
        <p:spPr>
          <a:xfrm>
            <a:off x="11040253" y="3562932"/>
            <a:ext cx="0" cy="365760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2528EBF-2EB3-7F80-33C3-AD1FCA7A361C}"/>
              </a:ext>
            </a:extLst>
          </p:cNvPr>
          <p:cNvSpPr txBox="1"/>
          <p:nvPr/>
        </p:nvSpPr>
        <p:spPr>
          <a:xfrm>
            <a:off x="10949946" y="3339484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RF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06E75C-E164-EC29-DE96-C43662C49B8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45588" y="1721382"/>
            <a:ext cx="3334737" cy="1310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21E82D-53B3-AFC4-3197-E0C33B6943A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613274" y="1762191"/>
            <a:ext cx="3349775" cy="13167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BA03D7-6FCD-9EEF-DEEB-EFEFB011C19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634405" y="1690012"/>
            <a:ext cx="3446271" cy="1316736"/>
          </a:xfrm>
          <a:prstGeom prst="rect">
            <a:avLst/>
          </a:prstGeom>
        </p:spPr>
      </p:pic>
      <p:pic>
        <p:nvPicPr>
          <p:cNvPr id="12" name="anim_2ns">
            <a:hlinkClick r:id="" action="ppaction://media"/>
            <a:extLst>
              <a:ext uri="{FF2B5EF4-FFF2-40B4-BE49-F238E27FC236}">
                <a16:creationId xmlns:a16="http://schemas.microsoft.com/office/drawing/2014/main" id="{84E3402C-CE3E-098A-79A0-239780F2708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 t="20125"/>
          <a:stretch>
            <a:fillRect/>
          </a:stretch>
        </p:blipFill>
        <p:spPr>
          <a:xfrm>
            <a:off x="349121" y="3262499"/>
            <a:ext cx="3922407" cy="3132995"/>
          </a:xfrm>
          <a:prstGeom prst="rect">
            <a:avLst/>
          </a:prstGeom>
        </p:spPr>
      </p:pic>
      <p:pic>
        <p:nvPicPr>
          <p:cNvPr id="13" name="anim_7ns">
            <a:hlinkClick r:id="" action="ppaction://media"/>
            <a:extLst>
              <a:ext uri="{FF2B5EF4-FFF2-40B4-BE49-F238E27FC236}">
                <a16:creationId xmlns:a16="http://schemas.microsoft.com/office/drawing/2014/main" id="{CFD97B6D-5E5A-4A88-38B5-631160A30F6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 t="20125"/>
          <a:stretch>
            <a:fillRect/>
          </a:stretch>
        </p:blipFill>
        <p:spPr>
          <a:xfrm>
            <a:off x="4299883" y="3262499"/>
            <a:ext cx="3922407" cy="313299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6777F8-9F1F-67F8-6AAE-D4DE977891D3}"/>
              </a:ext>
            </a:extLst>
          </p:cNvPr>
          <p:cNvCxnSpPr>
            <a:cxnSpLocks/>
          </p:cNvCxnSpPr>
          <p:nvPr/>
        </p:nvCxnSpPr>
        <p:spPr>
          <a:xfrm>
            <a:off x="3248187" y="3562932"/>
            <a:ext cx="0" cy="365760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75381A6-059D-7E95-6F39-94245B7507D7}"/>
              </a:ext>
            </a:extLst>
          </p:cNvPr>
          <p:cNvSpPr txBox="1"/>
          <p:nvPr/>
        </p:nvSpPr>
        <p:spPr>
          <a:xfrm>
            <a:off x="3172930" y="3339484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RF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9774B1-47CF-2756-5590-0F538F8612BA}"/>
              </a:ext>
            </a:extLst>
          </p:cNvPr>
          <p:cNvCxnSpPr>
            <a:cxnSpLocks/>
          </p:cNvCxnSpPr>
          <p:nvPr/>
        </p:nvCxnSpPr>
        <p:spPr>
          <a:xfrm>
            <a:off x="7218260" y="3562932"/>
            <a:ext cx="0" cy="365760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D7C2B05-F137-7A43-6D23-D3199475A117}"/>
              </a:ext>
            </a:extLst>
          </p:cNvPr>
          <p:cNvSpPr txBox="1"/>
          <p:nvPr/>
        </p:nvSpPr>
        <p:spPr>
          <a:xfrm>
            <a:off x="7143003" y="3339483"/>
            <a:ext cx="4856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RF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F53A5A6-7782-0D7E-0E8B-544D0BE47A00}"/>
              </a:ext>
            </a:extLst>
          </p:cNvPr>
          <p:cNvGrpSpPr/>
          <p:nvPr/>
        </p:nvGrpSpPr>
        <p:grpSpPr>
          <a:xfrm>
            <a:off x="376019" y="1434973"/>
            <a:ext cx="3864085" cy="4960520"/>
            <a:chOff x="329082" y="1076230"/>
            <a:chExt cx="2898064" cy="372039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334AE9-21D2-695C-1597-9D31C202001B}"/>
                </a:ext>
              </a:extLst>
            </p:cNvPr>
            <p:cNvSpPr/>
            <p:nvPr/>
          </p:nvSpPr>
          <p:spPr>
            <a:xfrm>
              <a:off x="329082" y="1176258"/>
              <a:ext cx="2898064" cy="3620362"/>
            </a:xfrm>
            <a:prstGeom prst="rect">
              <a:avLst/>
            </a:prstGeom>
            <a:noFill/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73BEB-0F24-8D21-3C9E-6291E11ED96D}"/>
                </a:ext>
              </a:extLst>
            </p:cNvPr>
            <p:cNvSpPr txBox="1"/>
            <p:nvPr/>
          </p:nvSpPr>
          <p:spPr>
            <a:xfrm>
              <a:off x="467291" y="1076230"/>
              <a:ext cx="195947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E_cathode 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(2 ns to 3 ns)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72B381B-F359-4857-8C42-07A9B2F769ED}"/>
                </a:ext>
              </a:extLst>
            </p:cNvPr>
            <p:cNvCxnSpPr>
              <a:cxnSpLocks/>
            </p:cNvCxnSpPr>
            <p:nvPr/>
          </p:nvCxnSpPr>
          <p:spPr>
            <a:xfrm>
              <a:off x="359712" y="2324265"/>
              <a:ext cx="2834640" cy="0"/>
            </a:xfrm>
            <a:prstGeom prst="line">
              <a:avLst/>
            </a:prstGeom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95A1C5-DA0A-1D11-628D-2ECD24BD371E}"/>
                </a:ext>
              </a:extLst>
            </p:cNvPr>
            <p:cNvSpPr txBox="1"/>
            <p:nvPr/>
          </p:nvSpPr>
          <p:spPr>
            <a:xfrm>
              <a:off x="467290" y="2232068"/>
              <a:ext cx="195947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On-axis Ez 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(2 ns to 3 ns)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A85D374-A610-4559-2618-45CC0BAE92E5}"/>
              </a:ext>
            </a:extLst>
          </p:cNvPr>
          <p:cNvGrpSpPr/>
          <p:nvPr/>
        </p:nvGrpSpPr>
        <p:grpSpPr>
          <a:xfrm>
            <a:off x="4326759" y="1434973"/>
            <a:ext cx="3864085" cy="4960520"/>
            <a:chOff x="329082" y="1076230"/>
            <a:chExt cx="2898064" cy="372039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B23B98D-0AFC-3F1D-9B4A-4D8A53AF42BA}"/>
                </a:ext>
              </a:extLst>
            </p:cNvPr>
            <p:cNvSpPr/>
            <p:nvPr/>
          </p:nvSpPr>
          <p:spPr>
            <a:xfrm>
              <a:off x="329082" y="1176258"/>
              <a:ext cx="2898064" cy="3620362"/>
            </a:xfrm>
            <a:prstGeom prst="rect">
              <a:avLst/>
            </a:prstGeom>
            <a:noFill/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B883979-37A3-ED2D-EFDB-E768F11ABC66}"/>
                </a:ext>
              </a:extLst>
            </p:cNvPr>
            <p:cNvSpPr txBox="1"/>
            <p:nvPr/>
          </p:nvSpPr>
          <p:spPr>
            <a:xfrm>
              <a:off x="467291" y="1076230"/>
              <a:ext cx="194924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E_cathode 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en-US" altLang="zh-CN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ns to 8 ns)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7CE8ACD-FCC4-660A-E0D0-C6A264F4E6CA}"/>
                </a:ext>
              </a:extLst>
            </p:cNvPr>
            <p:cNvCxnSpPr>
              <a:cxnSpLocks/>
            </p:cNvCxnSpPr>
            <p:nvPr/>
          </p:nvCxnSpPr>
          <p:spPr>
            <a:xfrm>
              <a:off x="359712" y="2324265"/>
              <a:ext cx="2834640" cy="0"/>
            </a:xfrm>
            <a:prstGeom prst="line">
              <a:avLst/>
            </a:prstGeom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44F0BFE-9139-3C2D-B6B8-72F91365D477}"/>
                </a:ext>
              </a:extLst>
            </p:cNvPr>
            <p:cNvSpPr txBox="1"/>
            <p:nvPr/>
          </p:nvSpPr>
          <p:spPr>
            <a:xfrm>
              <a:off x="467290" y="2232068"/>
              <a:ext cx="193244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On-axis Ez 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(7 ns to 8 ns)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9A82E3-BC06-8A79-A262-44E7D01D8FAA}"/>
              </a:ext>
            </a:extLst>
          </p:cNvPr>
          <p:cNvGrpSpPr/>
          <p:nvPr/>
        </p:nvGrpSpPr>
        <p:grpSpPr>
          <a:xfrm>
            <a:off x="8261235" y="1429215"/>
            <a:ext cx="3864085" cy="4960520"/>
            <a:chOff x="329082" y="1076230"/>
            <a:chExt cx="2898064" cy="372039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E013654-D510-7CB3-3590-BDA104E49DC1}"/>
                </a:ext>
              </a:extLst>
            </p:cNvPr>
            <p:cNvSpPr/>
            <p:nvPr/>
          </p:nvSpPr>
          <p:spPr>
            <a:xfrm>
              <a:off x="329082" y="1176258"/>
              <a:ext cx="2898064" cy="3620362"/>
            </a:xfrm>
            <a:prstGeom prst="rect">
              <a:avLst/>
            </a:prstGeom>
            <a:noFill/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C824C8D-6BF7-4801-ABDA-703CC076916B}"/>
                </a:ext>
              </a:extLst>
            </p:cNvPr>
            <p:cNvSpPr txBox="1"/>
            <p:nvPr/>
          </p:nvSpPr>
          <p:spPr>
            <a:xfrm>
              <a:off x="467291" y="1076230"/>
              <a:ext cx="207221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E_cathode 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(35 ns to 36 ns)</a:t>
              </a: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3E84BB8-4E0F-5C88-2916-D4700F9B63D0}"/>
                </a:ext>
              </a:extLst>
            </p:cNvPr>
            <p:cNvCxnSpPr>
              <a:cxnSpLocks/>
            </p:cNvCxnSpPr>
            <p:nvPr/>
          </p:nvCxnSpPr>
          <p:spPr>
            <a:xfrm>
              <a:off x="359712" y="2324265"/>
              <a:ext cx="2834640" cy="0"/>
            </a:xfrm>
            <a:prstGeom prst="line">
              <a:avLst/>
            </a:prstGeom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F324669-C1D9-4A30-6805-866243AB06AF}"/>
                </a:ext>
              </a:extLst>
            </p:cNvPr>
            <p:cNvSpPr txBox="1"/>
            <p:nvPr/>
          </p:nvSpPr>
          <p:spPr>
            <a:xfrm>
              <a:off x="467289" y="2232068"/>
              <a:ext cx="214291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On-axis Ez </a:t>
              </a:r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(35 ns to 36 ns)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34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1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0167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70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2D2F8-B409-837B-FCCE-DCC5CE56B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0CD657-E6E2-EFBE-A324-5F8F67FDB2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EEA8DB-8E7E-7E6D-360E-52F0809FB9A2}"/>
              </a:ext>
            </a:extLst>
          </p:cNvPr>
          <p:cNvSpPr txBox="1">
            <a:spLocks/>
          </p:cNvSpPr>
          <p:nvPr/>
        </p:nvSpPr>
        <p:spPr>
          <a:xfrm>
            <a:off x="705726" y="2002622"/>
            <a:ext cx="11163868" cy="115196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33" dirty="0">
                <a:solidFill>
                  <a:schemeClr val="accent6"/>
                </a:solidFill>
              </a:rPr>
              <a:t>Recent work:</a:t>
            </a:r>
          </a:p>
          <a:p>
            <a:r>
              <a:rPr lang="en-US" sz="3733" dirty="0"/>
              <a:t>Longitudinal phase space (LPS)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CFE62F-8683-214D-8BC1-500EA8C08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26" y="3308422"/>
            <a:ext cx="8400567" cy="2560512"/>
          </a:xfrm>
        </p:spPr>
        <p:txBody>
          <a:bodyPr/>
          <a:lstStyle/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Measured bunch lengths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Projected emittance, slice emittance</a:t>
            </a: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352629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D1CC1F6-9B24-A84B-5806-D96A7C125303}"/>
              </a:ext>
            </a:extLst>
          </p:cNvPr>
          <p:cNvGrpSpPr/>
          <p:nvPr/>
        </p:nvGrpSpPr>
        <p:grpSpPr>
          <a:xfrm>
            <a:off x="6912869" y="3597501"/>
            <a:ext cx="5530519" cy="3251073"/>
            <a:chOff x="6743187" y="3606928"/>
            <a:chExt cx="5530519" cy="32510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7457F20-B426-9978-7523-ED739581B12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43187" y="3606928"/>
              <a:ext cx="5530519" cy="3251073"/>
              <a:chOff x="6538226" y="2764707"/>
              <a:chExt cx="2680743" cy="1575854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8CE6E4CC-0D62-9DEC-D85A-8A9A49404B1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538226" y="2764707"/>
                <a:ext cx="2680743" cy="1575854"/>
                <a:chOff x="755646" y="1607728"/>
                <a:chExt cx="3528722" cy="2074332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52D53B14-DE80-F643-58A1-76EC3F59A1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rcRect/>
                <a:stretch/>
              </p:blipFill>
              <p:spPr>
                <a:xfrm>
                  <a:off x="755646" y="1607728"/>
                  <a:ext cx="3249212" cy="2074332"/>
                </a:xfrm>
                <a:prstGeom prst="rect">
                  <a:avLst/>
                </a:prstGeom>
              </p:spPr>
            </p:pic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CB2CA4BE-B46F-2C66-17C1-8BE07C5165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76597" y="2975329"/>
                  <a:ext cx="176139" cy="10040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40000"/>
                      <a:lumOff val="60000"/>
                    </a:schemeClr>
                  </a:solidFill>
                  <a:tailEnd type="triangle" w="lg" len="med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A5EFBF8-5A21-9756-ED42-1959B21BE7A3}"/>
                    </a:ext>
                  </a:extLst>
                </p:cNvPr>
                <p:cNvSpPr txBox="1"/>
                <p:nvPr/>
              </p:nvSpPr>
              <p:spPr>
                <a:xfrm>
                  <a:off x="2952736" y="2853022"/>
                  <a:ext cx="1331632" cy="147281"/>
                </a:xfrm>
                <a:prstGeom prst="rect">
                  <a:avLst/>
                </a:prstGeom>
                <a:noFill/>
              </p:spPr>
              <p:txBody>
                <a:bodyPr wrap="square" lIns="45720" tIns="0" rIns="45720" bIns="0" rtlCol="0">
                  <a:spAutoFit/>
                </a:bodyPr>
                <a:lstStyle/>
                <a:p>
                  <a:r>
                    <a:rPr lang="en-US" sz="1500" i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X-band photogun</a:t>
                  </a: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B072EB-2C63-E41D-4B80-9255DD81EFFF}"/>
                  </a:ext>
                </a:extLst>
              </p:cNvPr>
              <p:cNvSpPr txBox="1"/>
              <p:nvPr/>
            </p:nvSpPr>
            <p:spPr>
              <a:xfrm rot="447653">
                <a:off x="6617883" y="3661054"/>
                <a:ext cx="43313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… 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E1F80A-28D5-5080-5CAC-F0D952D27795}"/>
                </a:ext>
              </a:extLst>
            </p:cNvPr>
            <p:cNvSpPr txBox="1"/>
            <p:nvPr/>
          </p:nvSpPr>
          <p:spPr>
            <a:xfrm rot="300291">
              <a:off x="8384158" y="3980389"/>
              <a:ext cx="2336097" cy="205121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33" dirty="0">
                  <a:solidFill>
                    <a:schemeClr val="bg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bunch train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D01D8D1-657B-2062-014D-BE6667B09E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3042" y="3912124"/>
              <a:ext cx="856869" cy="79472"/>
            </a:xfrm>
            <a:prstGeom prst="straightConnector1">
              <a:avLst/>
            </a:prstGeom>
            <a:ln w="12700">
              <a:solidFill>
                <a:schemeClr val="bg2"/>
              </a:solidFill>
              <a:prstDash val="dashDot"/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71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9969E-1263-4604-252C-CD5455754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404B-BC0B-8AC8-0430-369008EA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Recent beam 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35B65-4BFA-3F3F-81F5-4EC2940F50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6166888-0860-4D2D-6317-6886DF9EB6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Beamline in 2025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23E6567-423B-A65E-0EC6-F2FA1DF705F4}"/>
              </a:ext>
            </a:extLst>
          </p:cNvPr>
          <p:cNvGrpSpPr/>
          <p:nvPr/>
        </p:nvGrpSpPr>
        <p:grpSpPr>
          <a:xfrm>
            <a:off x="13160181" y="4886458"/>
            <a:ext cx="1730389" cy="1466740"/>
            <a:chOff x="7286348" y="3006437"/>
            <a:chExt cx="1730389" cy="1466740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116D5463-76CC-5B15-2D48-8BE6FFE50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6348" y="3006437"/>
              <a:ext cx="1730389" cy="1466740"/>
            </a:xfrm>
            <a:prstGeom prst="rect">
              <a:avLst/>
            </a:prstGeom>
          </p:spPr>
        </p:pic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646EA1A-93CC-17D3-95C8-AA96A75166AA}"/>
                </a:ext>
              </a:extLst>
            </p:cNvPr>
            <p:cNvSpPr/>
            <p:nvPr/>
          </p:nvSpPr>
          <p:spPr>
            <a:xfrm>
              <a:off x="7671516" y="4022555"/>
              <a:ext cx="1054640" cy="2154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lvl="0">
                <a:defRPr/>
              </a:pPr>
              <a:r>
                <a:rPr lang="el-GR" sz="7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ε</a:t>
              </a:r>
              <a:r>
                <a:rPr lang="en-US" sz="7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measured w/ multi-slit (2025 data) </a:t>
              </a: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232FB168-CC30-9C69-DEBB-C7516A85C2B3}"/>
              </a:ext>
            </a:extLst>
          </p:cNvPr>
          <p:cNvSpPr txBox="1"/>
          <p:nvPr/>
        </p:nvSpPr>
        <p:spPr>
          <a:xfrm>
            <a:off x="768523" y="5116111"/>
            <a:ext cx="10206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Given the current resources, a deflecting cavity (TDC) was installed into the beamline. We try to characterize the longitudinal phase space (LPS):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Bunch lengths at different injection phases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Slice emittance measurement</a:t>
            </a:r>
            <a:endParaRPr lang="en-US" sz="1500" baseline="30000" dirty="0">
              <a:solidFill>
                <a:schemeClr val="tx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437C6C-C5BA-DF19-6221-1E7745BECCA3}"/>
              </a:ext>
            </a:extLst>
          </p:cNvPr>
          <p:cNvGrpSpPr/>
          <p:nvPr/>
        </p:nvGrpSpPr>
        <p:grpSpPr>
          <a:xfrm>
            <a:off x="772541" y="1206361"/>
            <a:ext cx="10391411" cy="3820839"/>
            <a:chOff x="772541" y="1460890"/>
            <a:chExt cx="10391411" cy="3820839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339F0BA2-9975-27CF-2EAB-35D80D279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DEDED"/>
                </a:clrFrom>
                <a:clrTo>
                  <a:srgbClr val="EDEDED">
                    <a:alpha val="0"/>
                  </a:srgbClr>
                </a:clrTo>
              </a:clrChange>
            </a:blip>
            <a:srcRect l="1402" t="9416"/>
            <a:stretch>
              <a:fillRect/>
            </a:stretch>
          </p:blipFill>
          <p:spPr>
            <a:xfrm>
              <a:off x="811736" y="1737249"/>
              <a:ext cx="10214977" cy="3505707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B031FA0-77A8-8174-572A-C38DEDCE75C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2541" y="1460890"/>
              <a:ext cx="10244788" cy="3820839"/>
              <a:chOff x="912494" y="789401"/>
              <a:chExt cx="7252239" cy="2704755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2AD2CEF4-CBBB-E927-D741-576F9CA60FD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12494" y="875385"/>
                <a:ext cx="7252239" cy="2618771"/>
                <a:chOff x="2106268" y="821635"/>
                <a:chExt cx="6891893" cy="248865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DF4865B8-8BAF-A4E3-5EB9-6B7311D22D2C}"/>
                    </a:ext>
                  </a:extLst>
                </p:cNvPr>
                <p:cNvGrpSpPr/>
                <p:nvPr/>
              </p:nvGrpSpPr>
              <p:grpSpPr>
                <a:xfrm>
                  <a:off x="2106268" y="821635"/>
                  <a:ext cx="6891893" cy="2488650"/>
                  <a:chOff x="1991414" y="957469"/>
                  <a:chExt cx="6891893" cy="2488650"/>
                </a:xfrm>
              </p:grpSpPr>
              <p:pic>
                <p:nvPicPr>
                  <p:cNvPr id="48" name="Picture 47">
                    <a:extLst>
                      <a:ext uri="{FF2B5EF4-FFF2-40B4-BE49-F238E27FC236}">
                        <a16:creationId xmlns:a16="http://schemas.microsoft.com/office/drawing/2014/main" id="{FC9FA8B0-F3C0-CD50-D780-E0A05B5D3E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clrChange>
                      <a:clrFrom>
                        <a:srgbClr val="EDEDED"/>
                      </a:clrFrom>
                      <a:clrTo>
                        <a:srgbClr val="EDEDED">
                          <a:alpha val="0"/>
                        </a:srgbClr>
                      </a:clrTo>
                    </a:clrChange>
                    <a:alphaModFix amt="20000"/>
                  </a:blip>
                  <a:srcRect t="2892" b="2892"/>
                  <a:stretch/>
                </p:blipFill>
                <p:spPr>
                  <a:xfrm>
                    <a:off x="1991414" y="957469"/>
                    <a:ext cx="6891893" cy="2488650"/>
                  </a:xfrm>
                  <a:prstGeom prst="rect">
                    <a:avLst/>
                  </a:prstGeom>
                </p:spPr>
              </p:pic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FD0E3295-4D0A-620C-B71F-78CDB5CC19B4}"/>
                      </a:ext>
                    </a:extLst>
                  </p:cNvPr>
                  <p:cNvSpPr txBox="1"/>
                  <p:nvPr/>
                </p:nvSpPr>
                <p:spPr>
                  <a:xfrm>
                    <a:off x="4473949" y="1811868"/>
                    <a:ext cx="280853" cy="89506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 algn="ctr">
                      <a:lnSpc>
                        <a:spcPts val="1000"/>
                      </a:lnSpc>
                    </a:pPr>
                    <a:r>
                      <a: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YAG</a:t>
                    </a:r>
                  </a:p>
                </p:txBody>
              </p:sp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74E30A6E-0C2A-4D8F-63AE-285B5D108E66}"/>
                      </a:ext>
                    </a:extLst>
                  </p:cNvPr>
                  <p:cNvSpPr txBox="1"/>
                  <p:nvPr/>
                </p:nvSpPr>
                <p:spPr>
                  <a:xfrm>
                    <a:off x="5958385" y="2071094"/>
                    <a:ext cx="398568" cy="144934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 algn="ctr"/>
                    <a:r>
                      <a: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Quads</a:t>
                    </a:r>
                  </a:p>
                </p:txBody>
              </p:sp>
              <p:cxnSp>
                <p:nvCxnSpPr>
                  <p:cNvPr id="65" name="Straight Arrow Connector 64">
                    <a:extLst>
                      <a:ext uri="{FF2B5EF4-FFF2-40B4-BE49-F238E27FC236}">
                        <a16:creationId xmlns:a16="http://schemas.microsoft.com/office/drawing/2014/main" id="{9973A990-A9EE-AEF3-EBE2-D070000F332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687403" y="1896531"/>
                    <a:ext cx="91440" cy="11306"/>
                  </a:xfrm>
                  <a:prstGeom prst="straightConnector1">
                    <a:avLst/>
                  </a:prstGeom>
                  <a:ln w="12700">
                    <a:solidFill>
                      <a:schemeClr val="bg2"/>
                    </a:solidFill>
                    <a:prstDash val="dashDot"/>
                    <a:tailEnd type="none" w="lg" len="sm"/>
                  </a:ln>
                </p:spPr>
                <p:style>
                  <a:lnRef idx="1">
                    <a:schemeClr val="accent6"/>
                  </a:lnRef>
                  <a:fillRef idx="0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2F513652-39A7-DAD8-F5FE-C1F317E08FB3}"/>
                      </a:ext>
                    </a:extLst>
                  </p:cNvPr>
                  <p:cNvSpPr txBox="1"/>
                  <p:nvPr/>
                </p:nvSpPr>
                <p:spPr>
                  <a:xfrm>
                    <a:off x="4133645" y="2766525"/>
                    <a:ext cx="398568" cy="144934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 algn="ctr"/>
                    <a:r>
                      <a: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Quads</a:t>
                    </a:r>
                  </a:p>
                </p:txBody>
              </p:sp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6F083618-D6B5-5763-CE96-A97BAFC36CFA}"/>
                      </a:ext>
                    </a:extLst>
                  </p:cNvPr>
                  <p:cNvSpPr txBox="1"/>
                  <p:nvPr/>
                </p:nvSpPr>
                <p:spPr>
                  <a:xfrm>
                    <a:off x="4891501" y="1750572"/>
                    <a:ext cx="1192466" cy="95976"/>
                  </a:xfrm>
                  <a:prstGeom prst="rect">
                    <a:avLst/>
                  </a:prstGeom>
                  <a:noFill/>
                </p:spPr>
                <p:txBody>
                  <a:bodyPr wrap="square" lIns="45720" tIns="0" rIns="45720" bIns="0" rtlCol="0">
                    <a:spAutoFit/>
                  </a:bodyPr>
                  <a:lstStyle/>
                  <a:p>
                    <a:pPr algn="ctr">
                      <a:lnSpc>
                        <a:spcPts val="1100"/>
                      </a:lnSpc>
                    </a:pPr>
                    <a:r>
                      <a: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TDC</a:t>
                    </a:r>
                    <a:endParaRPr lang="en-US" sz="1400" baseline="300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EB2D75C1-AF57-65BA-12F1-0915B8D705AE}"/>
                      </a:ext>
                    </a:extLst>
                  </p:cNvPr>
                  <p:cNvSpPr txBox="1"/>
                  <p:nvPr/>
                </p:nvSpPr>
                <p:spPr>
                  <a:xfrm>
                    <a:off x="2221717" y="2512025"/>
                    <a:ext cx="866066" cy="240909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 algn="ctr"/>
                    <a:r>
                      <a: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YAG &amp; </a:t>
                    </a:r>
                  </a:p>
                  <a:p>
                    <a:pPr algn="ctr">
                      <a:lnSpc>
                        <a:spcPts val="1100"/>
                      </a:lnSpc>
                    </a:pPr>
                    <a:r>
                      <a: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Multi-slit plates</a:t>
                    </a:r>
                  </a:p>
                </p:txBody>
              </p:sp>
              <p:cxnSp>
                <p:nvCxnSpPr>
                  <p:cNvPr id="73" name="Straight Arrow Connector 72">
                    <a:extLst>
                      <a:ext uri="{FF2B5EF4-FFF2-40B4-BE49-F238E27FC236}">
                        <a16:creationId xmlns:a16="http://schemas.microsoft.com/office/drawing/2014/main" id="{FA8CBD8E-609D-A2CA-5D77-8F3127D9038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455961" y="1854338"/>
                    <a:ext cx="31773" cy="167370"/>
                  </a:xfrm>
                  <a:prstGeom prst="straightConnector1">
                    <a:avLst/>
                  </a:prstGeom>
                  <a:ln w="6350">
                    <a:solidFill>
                      <a:schemeClr val="bg1">
                        <a:lumMod val="65000"/>
                      </a:schemeClr>
                    </a:solidFill>
                    <a:tailEnd type="triangle" w="lg" len="med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Arrow Connector 73">
                    <a:extLst>
                      <a:ext uri="{FF2B5EF4-FFF2-40B4-BE49-F238E27FC236}">
                        <a16:creationId xmlns:a16="http://schemas.microsoft.com/office/drawing/2014/main" id="{51EC2B57-A6B0-CBDD-F47A-B31AEB6A02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682589" y="1907836"/>
                    <a:ext cx="76406" cy="101080"/>
                  </a:xfrm>
                  <a:prstGeom prst="straightConnector1">
                    <a:avLst/>
                  </a:prstGeom>
                  <a:ln w="6350">
                    <a:solidFill>
                      <a:schemeClr val="bg1">
                        <a:lumMod val="65000"/>
                      </a:schemeClr>
                    </a:solidFill>
                    <a:tailEnd type="triangle" w="lg" len="med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Arrow Connector 74">
                    <a:extLst>
                      <a:ext uri="{FF2B5EF4-FFF2-40B4-BE49-F238E27FC236}">
                        <a16:creationId xmlns:a16="http://schemas.microsoft.com/office/drawing/2014/main" id="{16552115-3C5A-2463-E6B5-82D8DEB828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21663" y="2591600"/>
                    <a:ext cx="99341" cy="180302"/>
                  </a:xfrm>
                  <a:prstGeom prst="straightConnector1">
                    <a:avLst/>
                  </a:prstGeom>
                  <a:ln w="6350">
                    <a:solidFill>
                      <a:schemeClr val="bg1">
                        <a:lumMod val="65000"/>
                      </a:schemeClr>
                    </a:solidFill>
                    <a:tailEnd type="triangle" w="lg" len="med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Arrow Connector 75">
                    <a:extLst>
                      <a:ext uri="{FF2B5EF4-FFF2-40B4-BE49-F238E27FC236}">
                        <a16:creationId xmlns:a16="http://schemas.microsoft.com/office/drawing/2014/main" id="{C2E3AF1F-ED5D-581E-4D3E-279BFBAC47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54751" y="2304706"/>
                    <a:ext cx="0" cy="164723"/>
                  </a:xfrm>
                  <a:prstGeom prst="straightConnector1">
                    <a:avLst/>
                  </a:prstGeom>
                  <a:ln w="6350">
                    <a:solidFill>
                      <a:schemeClr val="bg1">
                        <a:lumMod val="65000"/>
                      </a:schemeClr>
                    </a:solidFill>
                    <a:tailEnd type="triangle" w="lg" len="med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5" name="Straight Arrow Connector 44">
                  <a:extLst>
                    <a:ext uri="{FF2B5EF4-FFF2-40B4-BE49-F238E27FC236}">
                      <a16:creationId xmlns:a16="http://schemas.microsoft.com/office/drawing/2014/main" id="{6F523B1D-F2AD-2C36-FE90-815F1A06E9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173077" y="2095778"/>
                  <a:ext cx="93133" cy="154726"/>
                </a:xfrm>
                <a:prstGeom prst="straightConnector1">
                  <a:avLst/>
                </a:prstGeom>
                <a:ln w="6350">
                  <a:solidFill>
                    <a:schemeClr val="bg1">
                      <a:lumMod val="65000"/>
                    </a:schemeClr>
                  </a:solidFill>
                  <a:tailEnd type="triangle" w="lg" len="med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63BB60A-7010-314F-A5DA-152954145E4C}"/>
                  </a:ext>
                </a:extLst>
              </p:cNvPr>
              <p:cNvSpPr/>
              <p:nvPr/>
            </p:nvSpPr>
            <p:spPr>
              <a:xfrm>
                <a:off x="940239" y="789401"/>
                <a:ext cx="2130404" cy="15251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</p:spPr>
            <p:txBody>
              <a:bodyPr wrap="square" lIns="18288" tIns="0" rIns="18288" bIns="0">
                <a:spAutoFit/>
              </a:bodyPr>
              <a:lstStyle/>
              <a:p>
                <a:pPr lvl="0">
                  <a:defRPr/>
                </a:pPr>
                <a:endParaRPr lang="en-US" sz="1400" b="1" dirty="0"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91FEA5B5-3C0B-CF3C-7761-E059B9853C44}"/>
                </a:ext>
              </a:extLst>
            </p:cNvPr>
            <p:cNvCxnSpPr>
              <a:cxnSpLocks/>
            </p:cNvCxnSpPr>
            <p:nvPr/>
          </p:nvCxnSpPr>
          <p:spPr>
            <a:xfrm>
              <a:off x="8979813" y="4355348"/>
              <a:ext cx="241792" cy="0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F91267E-4463-6392-3455-10D16B6EE187}"/>
                </a:ext>
              </a:extLst>
            </p:cNvPr>
            <p:cNvSpPr txBox="1"/>
            <p:nvPr/>
          </p:nvSpPr>
          <p:spPr>
            <a:xfrm>
              <a:off x="9172262" y="4245664"/>
              <a:ext cx="1991690" cy="219729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r>
                <a:rPr lang="en-US" sz="1400" i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X-band photogun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B038431-6398-6A01-666B-4E4E0C6552CF}"/>
                </a:ext>
              </a:extLst>
            </p:cNvPr>
            <p:cNvSpPr txBox="1"/>
            <p:nvPr/>
          </p:nvSpPr>
          <p:spPr>
            <a:xfrm>
              <a:off x="2178569" y="4315353"/>
              <a:ext cx="1530001" cy="384721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Spectrometer </a:t>
              </a:r>
            </a:p>
            <a:p>
              <a:pPr algn="ctr">
                <a:lnSpc>
                  <a:spcPts val="1467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dipole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BC615D1-79D3-0865-B2CE-AA8082F11748}"/>
                </a:ext>
              </a:extLst>
            </p:cNvPr>
            <p:cNvSpPr txBox="1"/>
            <p:nvPr/>
          </p:nvSpPr>
          <p:spPr>
            <a:xfrm>
              <a:off x="8348317" y="4796019"/>
              <a:ext cx="1991713" cy="219729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main solenoid</a:t>
              </a:r>
            </a:p>
          </p:txBody>
        </p: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F2698AC9-E24B-323B-D0EB-38965AD2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47758" y="4078073"/>
              <a:ext cx="93184" cy="227609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503F016A-AD4F-AE47-F8EB-FC47E2803602}"/>
                </a:ext>
              </a:extLst>
            </p:cNvPr>
            <p:cNvCxnSpPr>
              <a:cxnSpLocks/>
            </p:cNvCxnSpPr>
            <p:nvPr/>
          </p:nvCxnSpPr>
          <p:spPr>
            <a:xfrm>
              <a:off x="8668879" y="4647840"/>
              <a:ext cx="124410" cy="204456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98FEADF-3D6E-8881-0535-0B819DFD135B}"/>
                </a:ext>
              </a:extLst>
            </p:cNvPr>
            <p:cNvSpPr txBox="1"/>
            <p:nvPr/>
          </p:nvSpPr>
          <p:spPr>
            <a:xfrm>
              <a:off x="8016100" y="4751745"/>
              <a:ext cx="492498" cy="219729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ICT</a:t>
              </a:r>
            </a:p>
          </p:txBody>
        </p: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95E95710-89F5-4943-8B6E-FF7F84C4F6A9}"/>
                </a:ext>
              </a:extLst>
            </p:cNvPr>
            <p:cNvCxnSpPr>
              <a:cxnSpLocks/>
            </p:cNvCxnSpPr>
            <p:nvPr/>
          </p:nvCxnSpPr>
          <p:spPr>
            <a:xfrm>
              <a:off x="8229049" y="4449310"/>
              <a:ext cx="0" cy="284430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FAB9C752-7A9F-AD3B-733C-B20744ECE1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59473" y="4245664"/>
              <a:ext cx="17215" cy="203646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D359E04-D3E0-0EEA-08F6-DC9A4E58B260}"/>
                </a:ext>
              </a:extLst>
            </p:cNvPr>
            <p:cNvSpPr txBox="1"/>
            <p:nvPr/>
          </p:nvSpPr>
          <p:spPr>
            <a:xfrm>
              <a:off x="7244274" y="4457982"/>
              <a:ext cx="562861" cy="219729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BPM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AD7751E-756B-6FA4-3D30-157DBD126E41}"/>
                </a:ext>
              </a:extLst>
            </p:cNvPr>
            <p:cNvSpPr txBox="1"/>
            <p:nvPr/>
          </p:nvSpPr>
          <p:spPr>
            <a:xfrm>
              <a:off x="9811097" y="2359842"/>
              <a:ext cx="546294" cy="219729"/>
            </a:xfrm>
            <a:prstGeom prst="rect">
              <a:avLst/>
            </a:prstGeom>
            <a:noFill/>
          </p:spPr>
          <p:txBody>
            <a:bodyPr wrap="none" lIns="60960" tIns="0" rIns="6096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PETS</a:t>
              </a:r>
              <a:endParaRPr lang="en-US" sz="1400" baseline="30000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9037C842-3D8D-711B-22A5-104CD5E7DC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96444" y="2596385"/>
              <a:ext cx="0" cy="203939"/>
            </a:xfrm>
            <a:prstGeom prst="straightConnector1">
              <a:avLst/>
            </a:prstGeom>
            <a:ln w="6350">
              <a:solidFill>
                <a:schemeClr val="accent6">
                  <a:lumMod val="50000"/>
                  <a:alpha val="27000"/>
                </a:schemeClr>
              </a:solidFill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B8243CE0-239D-9EEA-8A0B-75B806EDB338}"/>
                </a:ext>
              </a:extLst>
            </p:cNvPr>
            <p:cNvSpPr txBox="1"/>
            <p:nvPr/>
          </p:nvSpPr>
          <p:spPr>
            <a:xfrm rot="465167">
              <a:off x="7737592" y="2418827"/>
              <a:ext cx="2336097" cy="215444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bunch train</a:t>
              </a:r>
            </a:p>
          </p:txBody>
        </p: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5C22F79C-F1B2-10A8-FBF5-1D377F1E9780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8457219" y="2636021"/>
              <a:ext cx="1021857" cy="136248"/>
            </a:xfrm>
            <a:prstGeom prst="straightConnector1">
              <a:avLst/>
            </a:prstGeom>
            <a:ln w="12700">
              <a:solidFill>
                <a:schemeClr val="bg2"/>
              </a:solidFill>
              <a:prstDash val="dashDot"/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37B05347-112E-EEDB-8EA0-C788C485CD46}"/>
                </a:ext>
              </a:extLst>
            </p:cNvPr>
            <p:cNvCxnSpPr>
              <a:cxnSpLocks/>
            </p:cNvCxnSpPr>
            <p:nvPr/>
          </p:nvCxnSpPr>
          <p:spPr>
            <a:xfrm>
              <a:off x="4157171" y="4011457"/>
              <a:ext cx="145089" cy="272014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74CA1BD2-F76F-404E-EE83-0E1A54EEB5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07925" y="3477875"/>
              <a:ext cx="161784" cy="273746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044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A916A-C88E-99C6-52E5-2A24F4402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A623C9-0DF6-B3F6-BF1E-41B3E3954F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BA6545-C55D-CCC6-591F-B1432893F2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71695" y="1756440"/>
            <a:ext cx="2458888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969682-6BCA-C09F-0BE1-7EA4C67A81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0487" y="1756440"/>
            <a:ext cx="2428876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850255-DB39-F436-514D-B15F328840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0487" y="4005449"/>
            <a:ext cx="2428876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D730E6-339F-BA63-F16F-9220FE28882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71695" y="4005449"/>
            <a:ext cx="2428876" cy="228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A8A1C1-CCB1-B07F-F3DB-873EE05FE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LPS phase space measurement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F098F86-BDD7-A9F1-8F38-B358FD84C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Preliminary</a:t>
            </a:r>
            <a:r>
              <a:rPr lang="en-US" i="1" dirty="0"/>
              <a:t> </a:t>
            </a:r>
            <a:r>
              <a:rPr lang="el-GR" i="1" dirty="0"/>
              <a:t>σ</a:t>
            </a:r>
            <a:r>
              <a:rPr lang="en-US" i="1" baseline="-25000" dirty="0"/>
              <a:t>z </a:t>
            </a:r>
            <a:r>
              <a:rPr lang="en-US" dirty="0"/>
              <a:t>and </a:t>
            </a:r>
            <a:r>
              <a:rPr lang="el-GR" i="1" dirty="0"/>
              <a:t>ε</a:t>
            </a:r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9D6F85B-9624-0A4D-D29E-5A5E5563A4D7}"/>
              </a:ext>
            </a:extLst>
          </p:cNvPr>
          <p:cNvGrpSpPr/>
          <p:nvPr/>
        </p:nvGrpSpPr>
        <p:grpSpPr>
          <a:xfrm>
            <a:off x="5430583" y="531042"/>
            <a:ext cx="6615896" cy="2624201"/>
            <a:chOff x="5576104" y="312724"/>
            <a:chExt cx="6615896" cy="262420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F1A32D7-2125-226E-69D4-EBD168E4CF7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76104" y="312724"/>
              <a:ext cx="6568525" cy="2624201"/>
              <a:chOff x="751548" y="1217846"/>
              <a:chExt cx="8357616" cy="3338964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4E4EA5DE-CE78-1BD9-F90E-1746AB466B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alphaModFix amt="20000"/>
              </a:blip>
              <a:srcRect b="14537"/>
              <a:stretch>
                <a:fillRect/>
              </a:stretch>
            </p:blipFill>
            <p:spPr>
              <a:xfrm>
                <a:off x="1048735" y="1217846"/>
                <a:ext cx="8053963" cy="3338964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7965CB7-9CF5-5060-6A4C-7E6AB72ACC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</a:blip>
              <a:srcRect t="19883"/>
              <a:stretch>
                <a:fillRect/>
              </a:stretch>
            </p:blipFill>
            <p:spPr>
              <a:xfrm>
                <a:off x="751548" y="1707468"/>
                <a:ext cx="8357616" cy="2640745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A380F5-8BD3-ADAD-3F77-13E100849D0A}"/>
                </a:ext>
              </a:extLst>
            </p:cNvPr>
            <p:cNvSpPr txBox="1"/>
            <p:nvPr/>
          </p:nvSpPr>
          <p:spPr>
            <a:xfrm>
              <a:off x="11186659" y="1389389"/>
              <a:ext cx="732401" cy="262955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pPr algn="ctr"/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30F0A8-EB22-3D3D-EEC4-F55E2EB20938}"/>
                </a:ext>
              </a:extLst>
            </p:cNvPr>
            <p:cNvSpPr txBox="1"/>
            <p:nvPr/>
          </p:nvSpPr>
          <p:spPr>
            <a:xfrm>
              <a:off x="9339913" y="1045003"/>
              <a:ext cx="2329943" cy="185418"/>
            </a:xfrm>
            <a:prstGeom prst="rect">
              <a:avLst/>
            </a:prstGeom>
            <a:noFill/>
          </p:spPr>
          <p:txBody>
            <a:bodyPr wrap="square" lIns="45720" tIns="0" rIns="45720" bIns="0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TDC</a:t>
              </a:r>
              <a:endParaRPr lang="en-US" sz="13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CD9FF26-A668-2966-C55A-8BF29F3BBB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0250" y="1236568"/>
              <a:ext cx="82891" cy="190297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940C9C9-22A7-66D8-CAD1-69610BD7B5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75723" y="1701470"/>
              <a:ext cx="158319" cy="199945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41119E-1054-87BA-6803-A1CD594A3FB7}"/>
                </a:ext>
              </a:extLst>
            </p:cNvPr>
            <p:cNvSpPr txBox="1"/>
            <p:nvPr/>
          </p:nvSpPr>
          <p:spPr>
            <a:xfrm>
              <a:off x="7359303" y="790219"/>
              <a:ext cx="1532714" cy="505686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Spectrometer </a:t>
              </a:r>
            </a:p>
            <a:p>
              <a:pPr algn="ctr">
                <a:lnSpc>
                  <a:spcPts val="1467"/>
                </a:lnSpc>
              </a:pP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dipole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3694F36-92CD-C1FD-E06C-52481BDEB5A2}"/>
                </a:ext>
              </a:extLst>
            </p:cNvPr>
            <p:cNvCxnSpPr>
              <a:cxnSpLocks/>
            </p:cNvCxnSpPr>
            <p:nvPr/>
          </p:nvCxnSpPr>
          <p:spPr>
            <a:xfrm>
              <a:off x="7018936" y="2148620"/>
              <a:ext cx="82249" cy="184120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EA02FB8-C377-17C6-751E-012F2DDF4D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628472" y="1701470"/>
              <a:ext cx="82769" cy="243566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433943-84B3-9E2C-CC1E-351E328A0DDF}"/>
                </a:ext>
              </a:extLst>
            </p:cNvPr>
            <p:cNvSpPr txBox="1"/>
            <p:nvPr/>
          </p:nvSpPr>
          <p:spPr>
            <a:xfrm>
              <a:off x="6690319" y="2411797"/>
              <a:ext cx="925789" cy="141064"/>
            </a:xfrm>
            <a:prstGeom prst="rect">
              <a:avLst/>
            </a:prstGeom>
            <a:noFill/>
          </p:spPr>
          <p:txBody>
            <a:bodyPr wrap="square" lIns="45720" tIns="0" rIns="45720" bIns="0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YAG</a:t>
              </a:r>
              <a:endParaRPr lang="en-US" sz="13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534B30F-E431-C86D-1878-8097A26FF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38344" y="1248522"/>
              <a:ext cx="82891" cy="190297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2D1F41B-8513-C8BB-5D6E-0B4AC59E0D47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8304827" y="1920417"/>
              <a:ext cx="1470735" cy="136400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non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D379452-97CE-A5A8-997E-2338304CBBEF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8560002" y="1942688"/>
              <a:ext cx="300365" cy="27857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DFA5E59-72D8-3189-FD2C-32F159A4D4FB}"/>
                </a:ext>
              </a:extLst>
            </p:cNvPr>
            <p:cNvSpPr txBox="1"/>
            <p:nvPr/>
          </p:nvSpPr>
          <p:spPr>
            <a:xfrm rot="258736">
              <a:off x="8489521" y="1772916"/>
              <a:ext cx="1279574" cy="220166"/>
            </a:xfrm>
            <a:prstGeom prst="rect">
              <a:avLst/>
            </a:prstGeom>
            <a:noFill/>
          </p:spPr>
          <p:txBody>
            <a:bodyPr wrap="square" lIns="0" tIns="18288" rIns="0" bIns="0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US" sz="1400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beam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4431BC7-0FE8-5A91-487B-7C9612727AFD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12100560" y="2301524"/>
              <a:ext cx="91440" cy="8481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non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5B335E2-CB35-08C8-17C2-5856268EB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6382" y="1996625"/>
              <a:ext cx="95535" cy="173577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3DDC15-D649-D12F-3FD8-004D8ABE92F7}"/>
                </a:ext>
              </a:extLst>
            </p:cNvPr>
            <p:cNvSpPr txBox="1"/>
            <p:nvPr/>
          </p:nvSpPr>
          <p:spPr>
            <a:xfrm>
              <a:off x="5955149" y="2223009"/>
              <a:ext cx="720218" cy="282129"/>
            </a:xfrm>
            <a:prstGeom prst="rect">
              <a:avLst/>
            </a:prstGeom>
            <a:noFill/>
          </p:spPr>
          <p:txBody>
            <a:bodyPr wrap="square" lIns="45720" tIns="0" rIns="45720" bIns="0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Multi-slit plates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97F85CF-BE3E-84AC-66CB-AD7605B6431C}"/>
              </a:ext>
            </a:extLst>
          </p:cNvPr>
          <p:cNvSpPr/>
          <p:nvPr/>
        </p:nvSpPr>
        <p:spPr>
          <a:xfrm>
            <a:off x="554801" y="1614112"/>
            <a:ext cx="5058024" cy="4677337"/>
          </a:xfrm>
          <a:prstGeom prst="rect">
            <a:avLst/>
          </a:prstGeom>
          <a:noFill/>
          <a:ln w="19050">
            <a:solidFill>
              <a:schemeClr val="tx1">
                <a:lumMod val="20000"/>
                <a:lumOff val="8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B93E99-473C-B263-79A3-C57F5E2D1DB4}"/>
              </a:ext>
            </a:extLst>
          </p:cNvPr>
          <p:cNvSpPr txBox="1"/>
          <p:nvPr/>
        </p:nvSpPr>
        <p:spPr>
          <a:xfrm>
            <a:off x="731948" y="1486553"/>
            <a:ext cx="3198473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LPS and </a:t>
            </a:r>
            <a:r>
              <a:rPr lang="el-G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</a:t>
            </a:r>
            <a:r>
              <a:rPr lang="en-US" sz="1600" b="1" baseline="-250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en-US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@ different phases: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DBC2A7-76BE-38FA-46EB-D71AA8DFF81B}"/>
              </a:ext>
            </a:extLst>
          </p:cNvPr>
          <p:cNvSpPr/>
          <p:nvPr/>
        </p:nvSpPr>
        <p:spPr>
          <a:xfrm>
            <a:off x="6010580" y="3429000"/>
            <a:ext cx="5408530" cy="2862450"/>
          </a:xfrm>
          <a:prstGeom prst="rect">
            <a:avLst/>
          </a:prstGeom>
          <a:noFill/>
          <a:ln w="19050">
            <a:solidFill>
              <a:schemeClr val="tx1">
                <a:lumMod val="20000"/>
                <a:lumOff val="8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547675-B853-BB3C-B66F-D671BEC6A9B8}"/>
              </a:ext>
            </a:extLst>
          </p:cNvPr>
          <p:cNvSpPr txBox="1"/>
          <p:nvPr/>
        </p:nvSpPr>
        <p:spPr>
          <a:xfrm>
            <a:off x="6193905" y="3269014"/>
            <a:ext cx="242887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Projected </a:t>
            </a:r>
            <a:r>
              <a:rPr lang="el-G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</a:t>
            </a:r>
            <a:r>
              <a:rPr lang="en-US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en-US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slice </a:t>
            </a:r>
            <a:r>
              <a:rPr lang="el-G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</a:t>
            </a:r>
            <a:r>
              <a:rPr lang="en-US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557D67B-AB0C-14FE-89B2-9D9C6734F73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500"/>
          <a:stretch>
            <a:fillRect/>
          </a:stretch>
        </p:blipFill>
        <p:spPr>
          <a:xfrm>
            <a:off x="6146415" y="3601063"/>
            <a:ext cx="2653838" cy="217100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6C0107E-631E-FF20-10A4-A3872D768DD6}"/>
              </a:ext>
            </a:extLst>
          </p:cNvPr>
          <p:cNvSpPr/>
          <p:nvPr/>
        </p:nvSpPr>
        <p:spPr>
          <a:xfrm>
            <a:off x="6647781" y="5003529"/>
            <a:ext cx="1356252" cy="20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Projected </a:t>
            </a:r>
            <a:r>
              <a:rPr lang="el-GR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</a:t>
            </a:r>
            <a:endParaRPr lang="en-US" sz="13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5CECBDA-C814-4781-DB13-E8C97771357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99" t="5990" r="2499"/>
          <a:stretch>
            <a:fillRect/>
          </a:stretch>
        </p:blipFill>
        <p:spPr>
          <a:xfrm>
            <a:off x="9000968" y="3516923"/>
            <a:ext cx="1859139" cy="270192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65B925A7-D25F-AAEB-09A7-4FE366B824F8}"/>
              </a:ext>
            </a:extLst>
          </p:cNvPr>
          <p:cNvSpPr/>
          <p:nvPr/>
        </p:nvSpPr>
        <p:spPr>
          <a:xfrm>
            <a:off x="9746287" y="5630581"/>
            <a:ext cx="1277706" cy="20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sliced </a:t>
            </a:r>
            <a:r>
              <a:rPr lang="el-GR" sz="1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</a:t>
            </a:r>
            <a:endParaRPr lang="en-US" sz="13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523650-CAE4-0865-2FE4-48FE49C35805}"/>
              </a:ext>
            </a:extLst>
          </p:cNvPr>
          <p:cNvSpPr txBox="1"/>
          <p:nvPr/>
        </p:nvSpPr>
        <p:spPr>
          <a:xfrm>
            <a:off x="6129788" y="5771089"/>
            <a:ext cx="2557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6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Analysis ongoing…</a:t>
            </a:r>
          </a:p>
        </p:txBody>
      </p:sp>
    </p:spTree>
    <p:extLst>
      <p:ext uri="{BB962C8B-B14F-4D97-AF65-F5344CB8AC3E}">
        <p14:creationId xmlns:p14="http://schemas.microsoft.com/office/powerpoint/2010/main" val="408386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151BD-2A13-972C-9E18-84262FD17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D94EC9-79D1-2AC6-36CF-6A4B5FFC391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5427CFA-C909-B7B9-068C-571361CB25E5}"/>
              </a:ext>
            </a:extLst>
          </p:cNvPr>
          <p:cNvSpPr txBox="1">
            <a:spLocks/>
          </p:cNvSpPr>
          <p:nvPr/>
        </p:nvSpPr>
        <p:spPr>
          <a:xfrm>
            <a:off x="705726" y="2002622"/>
            <a:ext cx="11163868" cy="115196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33" dirty="0">
                <a:solidFill>
                  <a:schemeClr val="accent6"/>
                </a:solidFill>
              </a:rPr>
              <a:t>future work: </a:t>
            </a:r>
            <a:r>
              <a:rPr lang="en-US" sz="3733" dirty="0"/>
              <a:t>New </a:t>
            </a:r>
            <a:r>
              <a:rPr lang="en-US" sz="3733" dirty="0" err="1"/>
              <a:t>LINAc</a:t>
            </a:r>
            <a:r>
              <a:rPr lang="en-US" sz="3733" dirty="0"/>
              <a:t> development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AFBB5DB-7901-E750-6ABE-2EBCB1835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26" y="3308422"/>
            <a:ext cx="8400567" cy="2560512"/>
          </a:xfrm>
        </p:spPr>
        <p:txBody>
          <a:bodyPr/>
          <a:lstStyle/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the design concept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Preliminary design</a:t>
            </a:r>
          </a:p>
          <a:p>
            <a:pPr marL="274320" indent="-274320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352629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0F81E-4FD1-71BD-A735-2F9624020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0544-79F8-DBA4-3298-D7BD8E664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Short-pulse powered LINAC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82D01-9935-89AF-8A32-62478985E0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791200" y="6467327"/>
            <a:ext cx="609600" cy="182880"/>
          </a:xfrm>
        </p:spPr>
        <p:txBody>
          <a:bodyPr/>
          <a:lstStyle/>
          <a:p>
            <a:fld id="{AEFAAC5A-9C4F-4278-920D-DF2BAB59574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94BAB6E-4C3F-83D0-10D2-7736112BE7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On-going effort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FEEF5B-357E-B8C3-BE06-5EB01CB2B5A1}"/>
              </a:ext>
            </a:extLst>
          </p:cNvPr>
          <p:cNvSpPr txBox="1"/>
          <p:nvPr/>
        </p:nvSpPr>
        <p:spPr>
          <a:xfrm>
            <a:off x="8681245" y="5097647"/>
            <a:ext cx="335434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04792" indent="-304792">
              <a:buAutoNum type="alphaLcParenBoth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Backward wave (BW) single cell</a:t>
            </a:r>
          </a:p>
          <a:p>
            <a:pPr marL="304792" indent="-304792">
              <a:buAutoNum type="alphaLcParenBoth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Forward wave (FW) single cell</a:t>
            </a:r>
          </a:p>
          <a:p>
            <a:pPr marL="304792" indent="-304792">
              <a:buAutoNum type="alphaLcParenBoth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BW matching cell</a:t>
            </a:r>
          </a:p>
          <a:p>
            <a:pPr marL="304792" indent="-304792">
              <a:buAutoNum type="alphaLcParenBoth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Rectangular-to-circular adapter</a:t>
            </a:r>
          </a:p>
          <a:p>
            <a:pPr marL="304792" indent="-304792">
              <a:buAutoNum type="alphaLcParenBoth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H-plane power divider &amp; FW matching slots</a:t>
            </a:r>
          </a:p>
          <a:p>
            <a:pPr marL="304792" indent="-304792">
              <a:buAutoNum type="alphaLcParenBoth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E-plane power divider</a:t>
            </a:r>
          </a:p>
          <a:p>
            <a:pPr marL="304792" indent="-304792">
              <a:buAutoNum type="alphaLcParenBoth"/>
            </a:pPr>
            <a:endParaRPr lang="en-US" sz="1200" dirty="0">
              <a:solidFill>
                <a:schemeClr val="tx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C4F5B93-30E1-CAD7-7D4B-A114418C5969}"/>
              </a:ext>
            </a:extLst>
          </p:cNvPr>
          <p:cNvGrpSpPr/>
          <p:nvPr/>
        </p:nvGrpSpPr>
        <p:grpSpPr>
          <a:xfrm>
            <a:off x="525449" y="2596902"/>
            <a:ext cx="8575110" cy="3734875"/>
            <a:chOff x="843258" y="1134077"/>
            <a:chExt cx="6431333" cy="28011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38858EA-16A2-C1CB-3950-45536A63D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" t="48" r="-1" b="148"/>
            <a:stretch>
              <a:fillRect/>
            </a:stretch>
          </p:blipFill>
          <p:spPr>
            <a:xfrm>
              <a:off x="1453936" y="1270662"/>
              <a:ext cx="5352048" cy="2664571"/>
            </a:xfrm>
            <a:prstGeom prst="rect">
              <a:avLst/>
            </a:prstGeom>
          </p:spPr>
        </p:pic>
        <p:sp>
          <p:nvSpPr>
            <p:cNvPr id="15" name="Rectangle: Rounded Corners 13">
              <a:extLst>
                <a:ext uri="{FF2B5EF4-FFF2-40B4-BE49-F238E27FC236}">
                  <a16:creationId xmlns:a16="http://schemas.microsoft.com/office/drawing/2014/main" id="{0C904DE5-C97C-0D7B-08A9-354C71A8D021}"/>
                </a:ext>
              </a:extLst>
            </p:cNvPr>
            <p:cNvSpPr/>
            <p:nvPr/>
          </p:nvSpPr>
          <p:spPr>
            <a:xfrm flipH="1">
              <a:off x="3182500" y="2906682"/>
              <a:ext cx="89302" cy="295372"/>
            </a:xfrm>
            <a:prstGeom prst="roundRect">
              <a:avLst>
                <a:gd name="adj" fmla="val 4397"/>
              </a:avLst>
            </a:prstGeom>
            <a:noFill/>
            <a:ln w="127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/>
            </a:p>
          </p:txBody>
        </p:sp>
        <p:sp>
          <p:nvSpPr>
            <p:cNvPr id="16" name="Rectangle: Rounded Corners 13">
              <a:extLst>
                <a:ext uri="{FF2B5EF4-FFF2-40B4-BE49-F238E27FC236}">
                  <a16:creationId xmlns:a16="http://schemas.microsoft.com/office/drawing/2014/main" id="{CAEFA6EF-EC26-4BCA-B9A1-1771BA0D69C7}"/>
                </a:ext>
              </a:extLst>
            </p:cNvPr>
            <p:cNvSpPr/>
            <p:nvPr/>
          </p:nvSpPr>
          <p:spPr>
            <a:xfrm flipH="1">
              <a:off x="4946431" y="3243210"/>
              <a:ext cx="121584" cy="361774"/>
            </a:xfrm>
            <a:prstGeom prst="roundRect">
              <a:avLst>
                <a:gd name="adj" fmla="val 4397"/>
              </a:avLst>
            </a:prstGeom>
            <a:noFill/>
            <a:ln w="127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/>
            </a:p>
          </p:txBody>
        </p:sp>
        <p:sp>
          <p:nvSpPr>
            <p:cNvPr id="17" name="Rectangle: Rounded Corners 13">
              <a:extLst>
                <a:ext uri="{FF2B5EF4-FFF2-40B4-BE49-F238E27FC236}">
                  <a16:creationId xmlns:a16="http://schemas.microsoft.com/office/drawing/2014/main" id="{D57154B4-8E21-BAAE-DFAD-10636108F31D}"/>
                </a:ext>
              </a:extLst>
            </p:cNvPr>
            <p:cNvSpPr/>
            <p:nvPr/>
          </p:nvSpPr>
          <p:spPr>
            <a:xfrm flipH="1">
              <a:off x="1816992" y="2134244"/>
              <a:ext cx="433761" cy="962955"/>
            </a:xfrm>
            <a:prstGeom prst="roundRect">
              <a:avLst>
                <a:gd name="adj" fmla="val 1230"/>
              </a:avLst>
            </a:prstGeom>
            <a:noFill/>
            <a:ln w="127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/>
            </a:p>
          </p:txBody>
        </p:sp>
        <p:sp>
          <p:nvSpPr>
            <p:cNvPr id="18" name="Rectangle: Rounded Corners 13">
              <a:extLst>
                <a:ext uri="{FF2B5EF4-FFF2-40B4-BE49-F238E27FC236}">
                  <a16:creationId xmlns:a16="http://schemas.microsoft.com/office/drawing/2014/main" id="{B390D727-4654-D887-CAFC-1B4A6EF3772D}"/>
                </a:ext>
              </a:extLst>
            </p:cNvPr>
            <p:cNvSpPr/>
            <p:nvPr/>
          </p:nvSpPr>
          <p:spPr>
            <a:xfrm flipH="1">
              <a:off x="3531982" y="1630346"/>
              <a:ext cx="910021" cy="972600"/>
            </a:xfrm>
            <a:prstGeom prst="roundRect">
              <a:avLst>
                <a:gd name="adj" fmla="val 1230"/>
              </a:avLst>
            </a:prstGeom>
            <a:noFill/>
            <a:ln w="127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/>
            </a:p>
          </p:txBody>
        </p:sp>
        <p:sp>
          <p:nvSpPr>
            <p:cNvPr id="20" name="Rectangle: Rounded Corners 13">
              <a:extLst>
                <a:ext uri="{FF2B5EF4-FFF2-40B4-BE49-F238E27FC236}">
                  <a16:creationId xmlns:a16="http://schemas.microsoft.com/office/drawing/2014/main" id="{8AC13F48-7965-CCD2-8D24-AA5F6D7E806E}"/>
                </a:ext>
              </a:extLst>
            </p:cNvPr>
            <p:cNvSpPr/>
            <p:nvPr/>
          </p:nvSpPr>
          <p:spPr>
            <a:xfrm flipH="1">
              <a:off x="5843791" y="2865279"/>
              <a:ext cx="836114" cy="1016630"/>
            </a:xfrm>
            <a:prstGeom prst="roundRect">
              <a:avLst>
                <a:gd name="adj" fmla="val 1230"/>
              </a:avLst>
            </a:prstGeom>
            <a:noFill/>
            <a:ln w="127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/>
            </a:p>
          </p:txBody>
        </p:sp>
        <p:sp>
          <p:nvSpPr>
            <p:cNvPr id="22" name="Rectangle: Rounded Corners 13">
              <a:extLst>
                <a:ext uri="{FF2B5EF4-FFF2-40B4-BE49-F238E27FC236}">
                  <a16:creationId xmlns:a16="http://schemas.microsoft.com/office/drawing/2014/main" id="{3235D806-3B6E-2D1D-818A-EA9700ED1490}"/>
                </a:ext>
              </a:extLst>
            </p:cNvPr>
            <p:cNvSpPr/>
            <p:nvPr/>
          </p:nvSpPr>
          <p:spPr>
            <a:xfrm flipH="1">
              <a:off x="2306076" y="2685466"/>
              <a:ext cx="89301" cy="331646"/>
            </a:xfrm>
            <a:prstGeom prst="roundRect">
              <a:avLst>
                <a:gd name="adj" fmla="val 4397"/>
              </a:avLst>
            </a:prstGeom>
            <a:noFill/>
            <a:ln w="127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/>
            </a:p>
          </p:txBody>
        </p: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21F3A6B3-984A-93E8-5720-60494AF132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11124" y="2232882"/>
              <a:ext cx="187399" cy="67076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tailEnd type="triangl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FAFEB8C3-969B-0236-13A8-594A489C4808}"/>
                </a:ext>
              </a:extLst>
            </p:cNvPr>
            <p:cNvSpPr/>
            <p:nvPr/>
          </p:nvSpPr>
          <p:spPr>
            <a:xfrm rot="16200000" flipH="1">
              <a:off x="3817226" y="1460509"/>
              <a:ext cx="320829" cy="134027"/>
            </a:xfrm>
            <a:custGeom>
              <a:avLst/>
              <a:gdLst>
                <a:gd name="connsiteX0" fmla="*/ 0 w 2131444"/>
                <a:gd name="connsiteY0" fmla="*/ 452722 h 932428"/>
                <a:gd name="connsiteX1" fmla="*/ 479612 w 2131444"/>
                <a:gd name="connsiteY1" fmla="*/ 448239 h 932428"/>
                <a:gd name="connsiteX2" fmla="*/ 640977 w 2131444"/>
                <a:gd name="connsiteY2" fmla="*/ 788898 h 932428"/>
                <a:gd name="connsiteX3" fmla="*/ 730624 w 2131444"/>
                <a:gd name="connsiteY3" fmla="*/ 62757 h 932428"/>
                <a:gd name="connsiteX4" fmla="*/ 874059 w 2131444"/>
                <a:gd name="connsiteY4" fmla="*/ 932333 h 932428"/>
                <a:gd name="connsiteX5" fmla="*/ 1017494 w 2131444"/>
                <a:gd name="connsiteY5" fmla="*/ 4 h 932428"/>
                <a:gd name="connsiteX6" fmla="*/ 1125071 w 2131444"/>
                <a:gd name="connsiteY6" fmla="*/ 918886 h 932428"/>
                <a:gd name="connsiteX7" fmla="*/ 1272989 w 2131444"/>
                <a:gd name="connsiteY7" fmla="*/ 125510 h 932428"/>
                <a:gd name="connsiteX8" fmla="*/ 1376083 w 2131444"/>
                <a:gd name="connsiteY8" fmla="*/ 730627 h 932428"/>
                <a:gd name="connsiteX9" fmla="*/ 1519518 w 2131444"/>
                <a:gd name="connsiteY9" fmla="*/ 470651 h 932428"/>
                <a:gd name="connsiteX10" fmla="*/ 2088777 w 2131444"/>
                <a:gd name="connsiteY10" fmla="*/ 466169 h 932428"/>
                <a:gd name="connsiteX11" fmla="*/ 2093259 w 2131444"/>
                <a:gd name="connsiteY11" fmla="*/ 470651 h 93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31444" h="932428">
                  <a:moveTo>
                    <a:pt x="0" y="452722"/>
                  </a:moveTo>
                  <a:cubicBezTo>
                    <a:pt x="186391" y="422466"/>
                    <a:pt x="372783" y="392210"/>
                    <a:pt x="479612" y="448239"/>
                  </a:cubicBezTo>
                  <a:cubicBezTo>
                    <a:pt x="586442" y="504268"/>
                    <a:pt x="599142" y="853145"/>
                    <a:pt x="640977" y="788898"/>
                  </a:cubicBezTo>
                  <a:cubicBezTo>
                    <a:pt x="682812" y="724651"/>
                    <a:pt x="691777" y="38851"/>
                    <a:pt x="730624" y="62757"/>
                  </a:cubicBezTo>
                  <a:cubicBezTo>
                    <a:pt x="769471" y="86663"/>
                    <a:pt x="826247" y="942792"/>
                    <a:pt x="874059" y="932333"/>
                  </a:cubicBezTo>
                  <a:cubicBezTo>
                    <a:pt x="921871" y="921874"/>
                    <a:pt x="975659" y="2245"/>
                    <a:pt x="1017494" y="4"/>
                  </a:cubicBezTo>
                  <a:cubicBezTo>
                    <a:pt x="1059329" y="-2237"/>
                    <a:pt x="1082489" y="897968"/>
                    <a:pt x="1125071" y="918886"/>
                  </a:cubicBezTo>
                  <a:cubicBezTo>
                    <a:pt x="1167653" y="939804"/>
                    <a:pt x="1231154" y="156886"/>
                    <a:pt x="1272989" y="125510"/>
                  </a:cubicBezTo>
                  <a:cubicBezTo>
                    <a:pt x="1314824" y="94134"/>
                    <a:pt x="1334995" y="673104"/>
                    <a:pt x="1376083" y="730627"/>
                  </a:cubicBezTo>
                  <a:cubicBezTo>
                    <a:pt x="1417171" y="788150"/>
                    <a:pt x="1400736" y="514727"/>
                    <a:pt x="1519518" y="470651"/>
                  </a:cubicBezTo>
                  <a:cubicBezTo>
                    <a:pt x="1638300" y="426575"/>
                    <a:pt x="2088777" y="466169"/>
                    <a:pt x="2088777" y="466169"/>
                  </a:cubicBezTo>
                  <a:cubicBezTo>
                    <a:pt x="2184400" y="466169"/>
                    <a:pt x="2088777" y="459445"/>
                    <a:pt x="2093259" y="470651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tailEnd type="triangle" w="med" len="sm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2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E9C5AEE-96E9-47DF-DF92-BB6D6C16EF48}"/>
                </a:ext>
              </a:extLst>
            </p:cNvPr>
            <p:cNvSpPr txBox="1"/>
            <p:nvPr/>
          </p:nvSpPr>
          <p:spPr>
            <a:xfrm>
              <a:off x="3961159" y="1377319"/>
              <a:ext cx="635599" cy="2115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067"/>
                </a:lnSpc>
              </a:pPr>
              <a:r>
                <a:rPr lang="en-US" sz="13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Short RF pulse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CA02448-07D6-9758-4D33-0E227F0329ED}"/>
                </a:ext>
              </a:extLst>
            </p:cNvPr>
            <p:cNvGrpSpPr/>
            <p:nvPr/>
          </p:nvGrpSpPr>
          <p:grpSpPr>
            <a:xfrm>
              <a:off x="843258" y="1558059"/>
              <a:ext cx="757410" cy="1042263"/>
              <a:chOff x="1638323" y="2507964"/>
              <a:chExt cx="854444" cy="1175791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677A25B-CAD4-67BC-006A-0D852D34BD55}"/>
                  </a:ext>
                </a:extLst>
              </p:cNvPr>
              <p:cNvSpPr/>
              <p:nvPr/>
            </p:nvSpPr>
            <p:spPr>
              <a:xfrm>
                <a:off x="1638323" y="2507964"/>
                <a:ext cx="854444" cy="1175791"/>
              </a:xfrm>
              <a:prstGeom prst="rect">
                <a:avLst/>
              </a:prstGeom>
              <a:solidFill>
                <a:srgbClr val="F9F9FA"/>
              </a:solidFill>
              <a:ln w="9525" cap="rnd">
                <a:solidFill>
                  <a:schemeClr val="tx1">
                    <a:lumMod val="40000"/>
                    <a:lumOff val="60000"/>
                  </a:schemeClr>
                </a:solidFill>
                <a:prstDash val="sysDash"/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/>
              </a:p>
            </p:txBody>
          </p: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7B933920-CD23-ACEF-7072-4B2F698745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</a:blip>
              <a:srcRect t="-706" b="691"/>
              <a:stretch>
                <a:fillRect/>
              </a:stretch>
            </p:blipFill>
            <p:spPr>
              <a:xfrm>
                <a:off x="1655260" y="2553900"/>
                <a:ext cx="758472" cy="1120650"/>
              </a:xfrm>
              <a:prstGeom prst="rect">
                <a:avLst/>
              </a:prstGeom>
            </p:spPr>
          </p:pic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5C78994D-0765-F416-EB67-C61C30A7A6FB}"/>
                </a:ext>
              </a:extLst>
            </p:cNvPr>
            <p:cNvGrpSpPr/>
            <p:nvPr/>
          </p:nvGrpSpPr>
          <p:grpSpPr>
            <a:xfrm>
              <a:off x="1138303" y="3243208"/>
              <a:ext cx="1221127" cy="531972"/>
              <a:chOff x="1233239" y="3800704"/>
              <a:chExt cx="1377569" cy="600125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E33F530-3ED5-277B-3608-6027B5513BCD}"/>
                  </a:ext>
                </a:extLst>
              </p:cNvPr>
              <p:cNvSpPr/>
              <p:nvPr/>
            </p:nvSpPr>
            <p:spPr>
              <a:xfrm>
                <a:off x="1233239" y="3843816"/>
                <a:ext cx="1377569" cy="557013"/>
              </a:xfrm>
              <a:prstGeom prst="rect">
                <a:avLst/>
              </a:prstGeom>
              <a:solidFill>
                <a:srgbClr val="F9F9FA"/>
              </a:solidFill>
              <a:ln w="9525" cap="rnd">
                <a:solidFill>
                  <a:schemeClr val="tx1">
                    <a:lumMod val="40000"/>
                    <a:lumOff val="6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/>
              </a:p>
            </p:txBody>
          </p:sp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7A208AE6-B178-2EF9-E872-1B769876AB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326915" y="3800704"/>
                <a:ext cx="1242027" cy="557012"/>
              </a:xfrm>
              <a:prstGeom prst="rect">
                <a:avLst/>
              </a:prstGeom>
            </p:spPr>
          </p:pic>
        </p:grp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094965DF-96E2-5D6A-A101-2B2D5F4580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5207" y="3040283"/>
              <a:ext cx="74224" cy="218844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tailEnd type="triangl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3B694936-79C0-2DC7-F2CD-58DE2F78726C}"/>
                </a:ext>
              </a:extLst>
            </p:cNvPr>
            <p:cNvGrpSpPr/>
            <p:nvPr/>
          </p:nvGrpSpPr>
          <p:grpSpPr>
            <a:xfrm>
              <a:off x="2478655" y="1746722"/>
              <a:ext cx="953936" cy="919699"/>
              <a:chOff x="318722" y="2946134"/>
              <a:chExt cx="1076148" cy="1037525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4C1228F-A5B1-0A18-BCD9-559888C7DB00}"/>
                  </a:ext>
                </a:extLst>
              </p:cNvPr>
              <p:cNvSpPr/>
              <p:nvPr/>
            </p:nvSpPr>
            <p:spPr>
              <a:xfrm>
                <a:off x="318722" y="2957951"/>
                <a:ext cx="1059720" cy="1025708"/>
              </a:xfrm>
              <a:prstGeom prst="rect">
                <a:avLst/>
              </a:prstGeom>
              <a:solidFill>
                <a:srgbClr val="F9F9FA"/>
              </a:solidFill>
              <a:ln w="31750" cap="rnd">
                <a:solidFill>
                  <a:schemeClr val="accent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/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6C2C9978-4FFA-49ED-0F20-54E0185765C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48026" y="2946134"/>
                <a:ext cx="1046844" cy="994833"/>
                <a:chOff x="8674620" y="3056860"/>
                <a:chExt cx="1191570" cy="1132367"/>
              </a:xfrm>
            </p:grpSpPr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85948E88-C6B3-771C-24A1-A4E227DEC7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rcRect l="40248" t="23937" r="31041" b="17923"/>
                <a:stretch>
                  <a:fillRect/>
                </a:stretch>
              </p:blipFill>
              <p:spPr>
                <a:xfrm>
                  <a:off x="8919891" y="3056860"/>
                  <a:ext cx="909085" cy="1063256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88307401-8DC5-C725-A879-ECB871FC1F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  <a:alphaModFix amt="50000"/>
                </a:blip>
                <a:srcRect l="32441" t="23938" r="29927" b="14143"/>
                <a:stretch>
                  <a:fillRect/>
                </a:stretch>
              </p:blipFill>
              <p:spPr>
                <a:xfrm>
                  <a:off x="8674620" y="3056860"/>
                  <a:ext cx="1191570" cy="113236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391BF70E-C855-5734-6D6B-53A95852E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55176" y="1624801"/>
              <a:ext cx="185823" cy="42444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tailEnd type="triangl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CADA8CF4-735E-1403-2881-A28D512E1A3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70636" y="2712213"/>
              <a:ext cx="52555" cy="175865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tailEnd type="triangl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43EEE694-652C-DD37-F301-1E7F43DA61B0}"/>
                </a:ext>
              </a:extLst>
            </p:cNvPr>
            <p:cNvGrpSpPr/>
            <p:nvPr/>
          </p:nvGrpSpPr>
          <p:grpSpPr>
            <a:xfrm>
              <a:off x="6172246" y="1367108"/>
              <a:ext cx="1102345" cy="1327882"/>
              <a:chOff x="6303903" y="1147638"/>
              <a:chExt cx="1243570" cy="1498002"/>
            </a:xfrm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053CDDB5-8592-DB80-6D26-123F79CF3339}"/>
                  </a:ext>
                </a:extLst>
              </p:cNvPr>
              <p:cNvSpPr/>
              <p:nvPr/>
            </p:nvSpPr>
            <p:spPr>
              <a:xfrm>
                <a:off x="6303903" y="1147638"/>
                <a:ext cx="1243570" cy="1498002"/>
              </a:xfrm>
              <a:prstGeom prst="rect">
                <a:avLst/>
              </a:prstGeom>
              <a:solidFill>
                <a:srgbClr val="F9F9FA"/>
              </a:solidFill>
              <a:ln w="9525" cap="rnd">
                <a:solidFill>
                  <a:schemeClr val="tx1">
                    <a:lumMod val="40000"/>
                    <a:lumOff val="6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/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63E617FE-6E11-D56A-AC80-87A55C0F1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6357186" y="1714253"/>
                <a:ext cx="1145715" cy="927947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8437AD86-3125-6344-A011-7BA0288F5A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97440" y="1198238"/>
                <a:ext cx="737890" cy="669603"/>
              </a:xfrm>
              <a:prstGeom prst="rect">
                <a:avLst/>
              </a:prstGeom>
            </p:spPr>
          </p:pic>
        </p:grp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258E49C1-7017-AD14-200F-AE0D360918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3576" y="3082691"/>
              <a:ext cx="65305" cy="139702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tailEnd type="triangl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040899AB-020B-16F4-27D6-36E42F055C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0957" y="2716420"/>
              <a:ext cx="69054" cy="122481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tailEnd type="triangl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58AFA57C-A575-094B-79EB-11241D2AF063}"/>
                </a:ext>
              </a:extLst>
            </p:cNvPr>
            <p:cNvSpPr/>
            <p:nvPr/>
          </p:nvSpPr>
          <p:spPr>
            <a:xfrm rot="16200000" flipH="1">
              <a:off x="3738833" y="2744138"/>
              <a:ext cx="276542" cy="67044"/>
            </a:xfrm>
            <a:custGeom>
              <a:avLst/>
              <a:gdLst>
                <a:gd name="connsiteX0" fmla="*/ 0 w 2131444"/>
                <a:gd name="connsiteY0" fmla="*/ 452722 h 932428"/>
                <a:gd name="connsiteX1" fmla="*/ 479612 w 2131444"/>
                <a:gd name="connsiteY1" fmla="*/ 448239 h 932428"/>
                <a:gd name="connsiteX2" fmla="*/ 640977 w 2131444"/>
                <a:gd name="connsiteY2" fmla="*/ 788898 h 932428"/>
                <a:gd name="connsiteX3" fmla="*/ 730624 w 2131444"/>
                <a:gd name="connsiteY3" fmla="*/ 62757 h 932428"/>
                <a:gd name="connsiteX4" fmla="*/ 874059 w 2131444"/>
                <a:gd name="connsiteY4" fmla="*/ 932333 h 932428"/>
                <a:gd name="connsiteX5" fmla="*/ 1017494 w 2131444"/>
                <a:gd name="connsiteY5" fmla="*/ 4 h 932428"/>
                <a:gd name="connsiteX6" fmla="*/ 1125071 w 2131444"/>
                <a:gd name="connsiteY6" fmla="*/ 918886 h 932428"/>
                <a:gd name="connsiteX7" fmla="*/ 1272989 w 2131444"/>
                <a:gd name="connsiteY7" fmla="*/ 125510 h 932428"/>
                <a:gd name="connsiteX8" fmla="*/ 1376083 w 2131444"/>
                <a:gd name="connsiteY8" fmla="*/ 730627 h 932428"/>
                <a:gd name="connsiteX9" fmla="*/ 1519518 w 2131444"/>
                <a:gd name="connsiteY9" fmla="*/ 470651 h 932428"/>
                <a:gd name="connsiteX10" fmla="*/ 2088777 w 2131444"/>
                <a:gd name="connsiteY10" fmla="*/ 466169 h 932428"/>
                <a:gd name="connsiteX11" fmla="*/ 2093259 w 2131444"/>
                <a:gd name="connsiteY11" fmla="*/ 470651 h 932428"/>
                <a:gd name="csX0" fmla="*/ -2 w 1837230"/>
                <a:gd name="csY0" fmla="*/ 425462 h 932428"/>
                <a:gd name="csX1" fmla="*/ 185398 w 1837230"/>
                <a:gd name="csY1" fmla="*/ 448239 h 932428"/>
                <a:gd name="csX2" fmla="*/ 346763 w 1837230"/>
                <a:gd name="csY2" fmla="*/ 788898 h 932428"/>
                <a:gd name="csX3" fmla="*/ 436410 w 1837230"/>
                <a:gd name="csY3" fmla="*/ 62757 h 932428"/>
                <a:gd name="csX4" fmla="*/ 579845 w 1837230"/>
                <a:gd name="csY4" fmla="*/ 932333 h 932428"/>
                <a:gd name="csX5" fmla="*/ 723280 w 1837230"/>
                <a:gd name="csY5" fmla="*/ 4 h 932428"/>
                <a:gd name="csX6" fmla="*/ 830857 w 1837230"/>
                <a:gd name="csY6" fmla="*/ 918886 h 932428"/>
                <a:gd name="csX7" fmla="*/ 978775 w 1837230"/>
                <a:gd name="csY7" fmla="*/ 125510 h 932428"/>
                <a:gd name="csX8" fmla="*/ 1081869 w 1837230"/>
                <a:gd name="csY8" fmla="*/ 730627 h 932428"/>
                <a:gd name="csX9" fmla="*/ 1225304 w 1837230"/>
                <a:gd name="csY9" fmla="*/ 470651 h 932428"/>
                <a:gd name="csX10" fmla="*/ 1794563 w 1837230"/>
                <a:gd name="csY10" fmla="*/ 466169 h 932428"/>
                <a:gd name="csX11" fmla="*/ 1799045 w 1837230"/>
                <a:gd name="csY11" fmla="*/ 470651 h 9324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1837230" h="932428">
                  <a:moveTo>
                    <a:pt x="-2" y="425462"/>
                  </a:moveTo>
                  <a:cubicBezTo>
                    <a:pt x="186389" y="395206"/>
                    <a:pt x="127604" y="387666"/>
                    <a:pt x="185398" y="448239"/>
                  </a:cubicBezTo>
                  <a:cubicBezTo>
                    <a:pt x="243192" y="508812"/>
                    <a:pt x="304928" y="853145"/>
                    <a:pt x="346763" y="788898"/>
                  </a:cubicBezTo>
                  <a:cubicBezTo>
                    <a:pt x="388598" y="724651"/>
                    <a:pt x="397563" y="38851"/>
                    <a:pt x="436410" y="62757"/>
                  </a:cubicBezTo>
                  <a:cubicBezTo>
                    <a:pt x="475257" y="86663"/>
                    <a:pt x="532033" y="942792"/>
                    <a:pt x="579845" y="932333"/>
                  </a:cubicBezTo>
                  <a:cubicBezTo>
                    <a:pt x="627657" y="921874"/>
                    <a:pt x="681445" y="2245"/>
                    <a:pt x="723280" y="4"/>
                  </a:cubicBezTo>
                  <a:cubicBezTo>
                    <a:pt x="765115" y="-2237"/>
                    <a:pt x="788275" y="897968"/>
                    <a:pt x="830857" y="918886"/>
                  </a:cubicBezTo>
                  <a:cubicBezTo>
                    <a:pt x="873439" y="939804"/>
                    <a:pt x="936940" y="156886"/>
                    <a:pt x="978775" y="125510"/>
                  </a:cubicBezTo>
                  <a:cubicBezTo>
                    <a:pt x="1020610" y="94134"/>
                    <a:pt x="1040781" y="673104"/>
                    <a:pt x="1081869" y="730627"/>
                  </a:cubicBezTo>
                  <a:cubicBezTo>
                    <a:pt x="1122957" y="788150"/>
                    <a:pt x="1106522" y="514727"/>
                    <a:pt x="1225304" y="470651"/>
                  </a:cubicBezTo>
                  <a:cubicBezTo>
                    <a:pt x="1344086" y="426575"/>
                    <a:pt x="1794563" y="466169"/>
                    <a:pt x="1794563" y="466169"/>
                  </a:cubicBezTo>
                  <a:cubicBezTo>
                    <a:pt x="1890186" y="466169"/>
                    <a:pt x="1794563" y="459445"/>
                    <a:pt x="1799045" y="470651"/>
                  </a:cubicBezTo>
                </a:path>
              </a:pathLst>
            </a:custGeom>
            <a:noFill/>
            <a:ln w="9525">
              <a:solidFill>
                <a:schemeClr val="bg1">
                  <a:alpha val="60000"/>
                </a:schemeClr>
              </a:solidFill>
              <a:prstDash val="solid"/>
              <a:tailEnd type="triangle" w="med" len="sm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2"/>
                </a:solidFill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CA1A446-7FA1-087D-8BD9-AF60E36735A3}"/>
                </a:ext>
              </a:extLst>
            </p:cNvPr>
            <p:cNvSpPr/>
            <p:nvPr/>
          </p:nvSpPr>
          <p:spPr>
            <a:xfrm rot="16200000" flipH="1" flipV="1">
              <a:off x="3908195" y="2744139"/>
              <a:ext cx="276542" cy="67043"/>
            </a:xfrm>
            <a:custGeom>
              <a:avLst/>
              <a:gdLst>
                <a:gd name="connsiteX0" fmla="*/ 0 w 2131444"/>
                <a:gd name="connsiteY0" fmla="*/ 452722 h 932428"/>
                <a:gd name="connsiteX1" fmla="*/ 479612 w 2131444"/>
                <a:gd name="connsiteY1" fmla="*/ 448239 h 932428"/>
                <a:gd name="connsiteX2" fmla="*/ 640977 w 2131444"/>
                <a:gd name="connsiteY2" fmla="*/ 788898 h 932428"/>
                <a:gd name="connsiteX3" fmla="*/ 730624 w 2131444"/>
                <a:gd name="connsiteY3" fmla="*/ 62757 h 932428"/>
                <a:gd name="connsiteX4" fmla="*/ 874059 w 2131444"/>
                <a:gd name="connsiteY4" fmla="*/ 932333 h 932428"/>
                <a:gd name="connsiteX5" fmla="*/ 1017494 w 2131444"/>
                <a:gd name="connsiteY5" fmla="*/ 4 h 932428"/>
                <a:gd name="connsiteX6" fmla="*/ 1125071 w 2131444"/>
                <a:gd name="connsiteY6" fmla="*/ 918886 h 932428"/>
                <a:gd name="connsiteX7" fmla="*/ 1272989 w 2131444"/>
                <a:gd name="connsiteY7" fmla="*/ 125510 h 932428"/>
                <a:gd name="connsiteX8" fmla="*/ 1376083 w 2131444"/>
                <a:gd name="connsiteY8" fmla="*/ 730627 h 932428"/>
                <a:gd name="connsiteX9" fmla="*/ 1519518 w 2131444"/>
                <a:gd name="connsiteY9" fmla="*/ 470651 h 932428"/>
                <a:gd name="connsiteX10" fmla="*/ 2088777 w 2131444"/>
                <a:gd name="connsiteY10" fmla="*/ 466169 h 932428"/>
                <a:gd name="connsiteX11" fmla="*/ 2093259 w 2131444"/>
                <a:gd name="connsiteY11" fmla="*/ 470651 h 932428"/>
                <a:gd name="csX0" fmla="*/ -2 w 1837230"/>
                <a:gd name="csY0" fmla="*/ 425462 h 932428"/>
                <a:gd name="csX1" fmla="*/ 185398 w 1837230"/>
                <a:gd name="csY1" fmla="*/ 448239 h 932428"/>
                <a:gd name="csX2" fmla="*/ 346763 w 1837230"/>
                <a:gd name="csY2" fmla="*/ 788898 h 932428"/>
                <a:gd name="csX3" fmla="*/ 436410 w 1837230"/>
                <a:gd name="csY3" fmla="*/ 62757 h 932428"/>
                <a:gd name="csX4" fmla="*/ 579845 w 1837230"/>
                <a:gd name="csY4" fmla="*/ 932333 h 932428"/>
                <a:gd name="csX5" fmla="*/ 723280 w 1837230"/>
                <a:gd name="csY5" fmla="*/ 4 h 932428"/>
                <a:gd name="csX6" fmla="*/ 830857 w 1837230"/>
                <a:gd name="csY6" fmla="*/ 918886 h 932428"/>
                <a:gd name="csX7" fmla="*/ 978775 w 1837230"/>
                <a:gd name="csY7" fmla="*/ 125510 h 932428"/>
                <a:gd name="csX8" fmla="*/ 1081869 w 1837230"/>
                <a:gd name="csY8" fmla="*/ 730627 h 932428"/>
                <a:gd name="csX9" fmla="*/ 1225304 w 1837230"/>
                <a:gd name="csY9" fmla="*/ 470651 h 932428"/>
                <a:gd name="csX10" fmla="*/ 1794563 w 1837230"/>
                <a:gd name="csY10" fmla="*/ 466169 h 932428"/>
                <a:gd name="csX11" fmla="*/ 1799045 w 1837230"/>
                <a:gd name="csY11" fmla="*/ 470651 h 9324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1837230" h="932428">
                  <a:moveTo>
                    <a:pt x="-2" y="425462"/>
                  </a:moveTo>
                  <a:cubicBezTo>
                    <a:pt x="186389" y="395206"/>
                    <a:pt x="127604" y="387666"/>
                    <a:pt x="185398" y="448239"/>
                  </a:cubicBezTo>
                  <a:cubicBezTo>
                    <a:pt x="243192" y="508812"/>
                    <a:pt x="304928" y="853145"/>
                    <a:pt x="346763" y="788898"/>
                  </a:cubicBezTo>
                  <a:cubicBezTo>
                    <a:pt x="388598" y="724651"/>
                    <a:pt x="397563" y="38851"/>
                    <a:pt x="436410" y="62757"/>
                  </a:cubicBezTo>
                  <a:cubicBezTo>
                    <a:pt x="475257" y="86663"/>
                    <a:pt x="532033" y="942792"/>
                    <a:pt x="579845" y="932333"/>
                  </a:cubicBezTo>
                  <a:cubicBezTo>
                    <a:pt x="627657" y="921874"/>
                    <a:pt x="681445" y="2245"/>
                    <a:pt x="723280" y="4"/>
                  </a:cubicBezTo>
                  <a:cubicBezTo>
                    <a:pt x="765115" y="-2237"/>
                    <a:pt x="788275" y="897968"/>
                    <a:pt x="830857" y="918886"/>
                  </a:cubicBezTo>
                  <a:cubicBezTo>
                    <a:pt x="873439" y="939804"/>
                    <a:pt x="936940" y="156886"/>
                    <a:pt x="978775" y="125510"/>
                  </a:cubicBezTo>
                  <a:cubicBezTo>
                    <a:pt x="1020610" y="94134"/>
                    <a:pt x="1040781" y="673104"/>
                    <a:pt x="1081869" y="730627"/>
                  </a:cubicBezTo>
                  <a:cubicBezTo>
                    <a:pt x="1122957" y="788150"/>
                    <a:pt x="1106522" y="514727"/>
                    <a:pt x="1225304" y="470651"/>
                  </a:cubicBezTo>
                  <a:cubicBezTo>
                    <a:pt x="1344086" y="426575"/>
                    <a:pt x="1794563" y="466169"/>
                    <a:pt x="1794563" y="466169"/>
                  </a:cubicBezTo>
                  <a:cubicBezTo>
                    <a:pt x="1890186" y="466169"/>
                    <a:pt x="1794563" y="459445"/>
                    <a:pt x="1799045" y="470651"/>
                  </a:cubicBezTo>
                </a:path>
              </a:pathLst>
            </a:custGeom>
            <a:noFill/>
            <a:ln w="9525">
              <a:solidFill>
                <a:schemeClr val="bg1">
                  <a:alpha val="60000"/>
                </a:schemeClr>
              </a:solidFill>
              <a:prstDash val="solid"/>
              <a:tailEnd type="triangle" w="med" len="sm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2"/>
                </a:solidFill>
              </a:endParaRPr>
            </a:p>
          </p:txBody>
        </p:sp>
        <p:sp>
          <p:nvSpPr>
            <p:cNvPr id="3" name="Left Arrow 2">
              <a:extLst>
                <a:ext uri="{FF2B5EF4-FFF2-40B4-BE49-F238E27FC236}">
                  <a16:creationId xmlns:a16="http://schemas.microsoft.com/office/drawing/2014/main" id="{353ABD73-A8D9-587B-8FF6-AF163EF0E559}"/>
                </a:ext>
              </a:extLst>
            </p:cNvPr>
            <p:cNvSpPr/>
            <p:nvPr/>
          </p:nvSpPr>
          <p:spPr>
            <a:xfrm rot="11656127">
              <a:off x="3682001" y="3586270"/>
              <a:ext cx="342123" cy="88528"/>
            </a:xfrm>
            <a:prstGeom prst="leftArrow">
              <a:avLst>
                <a:gd name="adj1" fmla="val 1937"/>
                <a:gd name="adj2" fmla="val 118536"/>
              </a:avLst>
            </a:prstGeom>
            <a:solidFill>
              <a:schemeClr val="bg2"/>
            </a:solidFill>
            <a:ln w="15875">
              <a:solidFill>
                <a:schemeClr val="bg2">
                  <a:lumMod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rgbClr val="C00000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EB41210-811C-D024-17D0-B3130194E006}"/>
                </a:ext>
              </a:extLst>
            </p:cNvPr>
            <p:cNvSpPr txBox="1"/>
            <p:nvPr/>
          </p:nvSpPr>
          <p:spPr>
            <a:xfrm rot="579014">
              <a:off x="3279609" y="3698236"/>
              <a:ext cx="1385069" cy="1500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>
                  <a:solidFill>
                    <a:schemeClr val="bg2">
                      <a:lumMod val="2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Beam direction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D55778-DB42-9ECB-4361-649EA9D94FA2}"/>
                </a:ext>
              </a:extLst>
            </p:cNvPr>
            <p:cNvSpPr txBox="1"/>
            <p:nvPr/>
          </p:nvSpPr>
          <p:spPr>
            <a:xfrm>
              <a:off x="2511572" y="1777380"/>
              <a:ext cx="913044" cy="153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(a)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08975ED-FEF9-7863-C7DA-DB604AE75B10}"/>
                </a:ext>
              </a:extLst>
            </p:cNvPr>
            <p:cNvGrpSpPr/>
            <p:nvPr/>
          </p:nvGrpSpPr>
          <p:grpSpPr>
            <a:xfrm>
              <a:off x="4876218" y="2031741"/>
              <a:ext cx="957392" cy="1016630"/>
              <a:chOff x="4819068" y="2012691"/>
              <a:chExt cx="957392" cy="1016630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B05E9E3A-6F8A-3856-BA47-5BA82288ED7F}"/>
                  </a:ext>
                </a:extLst>
              </p:cNvPr>
              <p:cNvGrpSpPr/>
              <p:nvPr/>
            </p:nvGrpSpPr>
            <p:grpSpPr>
              <a:xfrm>
                <a:off x="4819068" y="2012691"/>
                <a:ext cx="836114" cy="1016630"/>
                <a:chOff x="5898039" y="2224252"/>
                <a:chExt cx="943231" cy="1146873"/>
              </a:xfrm>
            </p:grpSpPr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8FB37196-E2F7-D7FA-1723-E72091AFE386}"/>
                    </a:ext>
                  </a:extLst>
                </p:cNvPr>
                <p:cNvSpPr/>
                <p:nvPr/>
              </p:nvSpPr>
              <p:spPr>
                <a:xfrm>
                  <a:off x="5898039" y="2224252"/>
                  <a:ext cx="943231" cy="1146873"/>
                </a:xfrm>
                <a:prstGeom prst="rect">
                  <a:avLst/>
                </a:prstGeom>
                <a:solidFill>
                  <a:srgbClr val="F9F9FA"/>
                </a:solidFill>
                <a:ln w="31750" cap="rnd">
                  <a:solidFill>
                    <a:schemeClr val="accent6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b="1"/>
                </a:p>
              </p:txBody>
            </p:sp>
            <p:pic>
              <p:nvPicPr>
                <p:cNvPr id="117" name="Picture 116">
                  <a:extLst>
                    <a:ext uri="{FF2B5EF4-FFF2-40B4-BE49-F238E27FC236}">
                      <a16:creationId xmlns:a16="http://schemas.microsoft.com/office/drawing/2014/main" id="{2B677C79-D2D7-03F1-E063-AA1BAC8F92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rcRect b="433"/>
                <a:stretch>
                  <a:fillRect/>
                </a:stretch>
              </p:blipFill>
              <p:spPr>
                <a:xfrm>
                  <a:off x="5918298" y="2288834"/>
                  <a:ext cx="888541" cy="1052028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DCC44B-4185-FCD6-E61F-B026F7DC2882}"/>
                  </a:ext>
                </a:extLst>
              </p:cNvPr>
              <p:cNvSpPr txBox="1"/>
              <p:nvPr/>
            </p:nvSpPr>
            <p:spPr>
              <a:xfrm>
                <a:off x="4863416" y="2043113"/>
                <a:ext cx="913044" cy="153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(b)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5BD795-5F04-8AB3-7AA0-03739A64ECF7}"/>
                </a:ext>
              </a:extLst>
            </p:cNvPr>
            <p:cNvSpPr txBox="1"/>
            <p:nvPr/>
          </p:nvSpPr>
          <p:spPr>
            <a:xfrm>
              <a:off x="1184229" y="3589459"/>
              <a:ext cx="913044" cy="153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(c)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37E868-7037-C416-A2A1-8F4D743B56BC}"/>
                </a:ext>
              </a:extLst>
            </p:cNvPr>
            <p:cNvSpPr txBox="1"/>
            <p:nvPr/>
          </p:nvSpPr>
          <p:spPr>
            <a:xfrm>
              <a:off x="1404305" y="1570356"/>
              <a:ext cx="203912" cy="153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(d)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7CF859D-1345-915F-41B2-82C9B0948A75}"/>
                </a:ext>
              </a:extLst>
            </p:cNvPr>
            <p:cNvSpPr txBox="1"/>
            <p:nvPr/>
          </p:nvSpPr>
          <p:spPr>
            <a:xfrm>
              <a:off x="6225897" y="1398606"/>
              <a:ext cx="802691" cy="153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(e)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233BE3F-AA23-775B-6413-05A9884B6BE5}"/>
                </a:ext>
              </a:extLst>
            </p:cNvPr>
            <p:cNvGrpSpPr/>
            <p:nvPr/>
          </p:nvGrpSpPr>
          <p:grpSpPr>
            <a:xfrm>
              <a:off x="4648544" y="1134077"/>
              <a:ext cx="935763" cy="706209"/>
              <a:chOff x="4641001" y="998397"/>
              <a:chExt cx="935763" cy="706209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ACF4B454-C536-0B96-AA8E-EED622B3FA3E}"/>
                  </a:ext>
                </a:extLst>
              </p:cNvPr>
              <p:cNvGrpSpPr/>
              <p:nvPr/>
            </p:nvGrpSpPr>
            <p:grpSpPr>
              <a:xfrm>
                <a:off x="4641001" y="998397"/>
                <a:ext cx="613572" cy="706209"/>
                <a:chOff x="4029357" y="2446988"/>
                <a:chExt cx="744461" cy="856861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00F7793B-E90D-DAE7-8250-FBE2F1D5E975}"/>
                    </a:ext>
                  </a:extLst>
                </p:cNvPr>
                <p:cNvSpPr/>
                <p:nvPr/>
              </p:nvSpPr>
              <p:spPr>
                <a:xfrm>
                  <a:off x="4029357" y="2446988"/>
                  <a:ext cx="744461" cy="856861"/>
                </a:xfrm>
                <a:prstGeom prst="rect">
                  <a:avLst/>
                </a:prstGeom>
                <a:solidFill>
                  <a:srgbClr val="F9F9FA"/>
                </a:solidFill>
                <a:ln w="9525" cap="rnd">
                  <a:solidFill>
                    <a:schemeClr val="tx1">
                      <a:lumMod val="40000"/>
                      <a:lumOff val="6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b="1"/>
                </a:p>
              </p:txBody>
            </p:sp>
            <p:pic>
              <p:nvPicPr>
                <p:cNvPr id="61" name="Picture 60">
                  <a:extLst>
                    <a:ext uri="{FF2B5EF4-FFF2-40B4-BE49-F238E27FC236}">
                      <a16:creationId xmlns:a16="http://schemas.microsoft.com/office/drawing/2014/main" id="{E5C5BEB6-B24E-FEEB-39EC-8BE7822FB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4078207" y="2563549"/>
                  <a:ext cx="664510" cy="702240"/>
                </a:xfrm>
                <a:prstGeom prst="rect">
                  <a:avLst/>
                </a:prstGeom>
              </p:spPr>
            </p:pic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EE09AB4-82F5-ACC5-998C-0253701D3376}"/>
                  </a:ext>
                </a:extLst>
              </p:cNvPr>
              <p:cNvSpPr txBox="1"/>
              <p:nvPr/>
            </p:nvSpPr>
            <p:spPr>
              <a:xfrm>
                <a:off x="4663720" y="1003380"/>
                <a:ext cx="913044" cy="153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(f)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69FDCEB-0CDF-7F49-1790-A49C4A9A1185}"/>
              </a:ext>
            </a:extLst>
          </p:cNvPr>
          <p:cNvSpPr txBox="1"/>
          <p:nvPr/>
        </p:nvSpPr>
        <p:spPr>
          <a:xfrm>
            <a:off x="609603" y="1404791"/>
            <a:ext cx="67013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u="sng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concept:</a:t>
            </a:r>
          </a:p>
          <a:p>
            <a:pPr marL="380990" indent="-380990">
              <a:buFont typeface="Wingdings" pitchFamily="2" charset="2"/>
              <a:buChar char="Ø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maximize the energy gain, a compact LINAC with longer accelerating length is needed. </a:t>
            </a:r>
          </a:p>
          <a:p>
            <a:pPr marL="380990" indent="-380990">
              <a:buFont typeface="Wingdings" pitchFamily="2" charset="2"/>
              <a:buChar char="Ø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proposed a two-half BW-FW structure to extend the structure length, with each section optimized for high </a:t>
            </a:r>
            <a:r>
              <a:rPr lang="en-US" sz="1500" i="1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lang="en-US" sz="1500" i="1" baseline="-250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high </a:t>
            </a:r>
            <a:r>
              <a:rPr lang="en-US" sz="1500" i="1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355978-92BA-F4C8-28B1-0D93D8375939}"/>
              </a:ext>
            </a:extLst>
          </p:cNvPr>
          <p:cNvGrpSpPr>
            <a:grpSpLocks noChangeAspect="1"/>
          </p:cNvGrpSpPr>
          <p:nvPr/>
        </p:nvGrpSpPr>
        <p:grpSpPr>
          <a:xfrm>
            <a:off x="9258838" y="467691"/>
            <a:ext cx="2356354" cy="2349799"/>
            <a:chOff x="7339232" y="120155"/>
            <a:chExt cx="2152805" cy="214681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677DA21-F6B6-1606-5796-A012A4860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r="52932"/>
            <a:stretch>
              <a:fillRect/>
            </a:stretch>
          </p:blipFill>
          <p:spPr>
            <a:xfrm>
              <a:off x="7393806" y="439668"/>
              <a:ext cx="2098231" cy="1811027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9A3100D-AF49-E7A7-36D0-05880B65517E}"/>
                </a:ext>
              </a:extLst>
            </p:cNvPr>
            <p:cNvSpPr/>
            <p:nvPr/>
          </p:nvSpPr>
          <p:spPr>
            <a:xfrm>
              <a:off x="7390875" y="408421"/>
              <a:ext cx="2049518" cy="1858550"/>
            </a:xfrm>
            <a:prstGeom prst="roundRect">
              <a:avLst>
                <a:gd name="adj" fmla="val 1579"/>
              </a:avLst>
            </a:prstGeom>
            <a:noFill/>
            <a:ln w="15875">
              <a:solidFill>
                <a:srgbClr val="A64D79">
                  <a:alpha val="70000"/>
                </a:srgb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F66A3D-4BF3-5915-3326-BCF81B0C1350}"/>
                </a:ext>
              </a:extLst>
            </p:cNvPr>
            <p:cNvSpPr txBox="1"/>
            <p:nvPr/>
          </p:nvSpPr>
          <p:spPr>
            <a:xfrm>
              <a:off x="7339232" y="120155"/>
              <a:ext cx="1071611" cy="329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A64D79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Consolas" panose="020B0609020204030204" pitchFamily="49" charset="0"/>
                </a:rPr>
                <a:t>Concept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D7FD5DC-D333-3AEE-07E9-E1BA88FA96AF}"/>
              </a:ext>
            </a:extLst>
          </p:cNvPr>
          <p:cNvSpPr txBox="1"/>
          <p:nvPr/>
        </p:nvSpPr>
        <p:spPr>
          <a:xfrm>
            <a:off x="2831419" y="6517550"/>
            <a:ext cx="67202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[1] G. Chen, et al., Proceedings of IPAC’26, 2026. doi: 10.18429/JACoW-IPAC2026-TUV3301.</a:t>
            </a:r>
          </a:p>
          <a:p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6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39077-91CE-A468-F815-6789BCBB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EFC1D-477F-9B69-2809-5DD4EFD2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future work and Conclusion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1DA9A6-8186-DC70-B22E-D4411587CF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791200" y="6467327"/>
            <a:ext cx="609600" cy="182880"/>
          </a:xfrm>
        </p:spPr>
        <p:txBody>
          <a:bodyPr/>
          <a:lstStyle/>
          <a:p>
            <a:fld id="{AEFAAC5A-9C4F-4278-920D-DF2BAB595749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BA52F86-652F-82DB-95F7-384829ACD6B2}"/>
              </a:ext>
            </a:extLst>
          </p:cNvPr>
          <p:cNvGrpSpPr/>
          <p:nvPr/>
        </p:nvGrpSpPr>
        <p:grpSpPr>
          <a:xfrm>
            <a:off x="718907" y="1280876"/>
            <a:ext cx="6293596" cy="4969096"/>
            <a:chOff x="843488" y="1430261"/>
            <a:chExt cx="6293596" cy="49690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2651C045-CB64-6966-2C1A-C4363F0A71FC}"/>
                    </a:ext>
                  </a:extLst>
                </p:cNvPr>
                <p:cNvSpPr txBox="1"/>
                <p:nvPr/>
              </p:nvSpPr>
              <p:spPr>
                <a:xfrm>
                  <a:off x="916640" y="4782227"/>
                  <a:ext cx="6085453" cy="14927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Wingdings" pitchFamily="2" charset="2"/>
                    <a:buChar char="Ø"/>
                  </a:pPr>
                  <a:r>
                    <a:rPr lang="en-US" sz="1500" b="1" dirty="0">
                      <a:solidFill>
                        <a:schemeClr val="tx1">
                          <a:lumMod val="50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New photogun and solenoid </a:t>
                  </a:r>
                  <a:r>
                    <a:rPr lang="en-US" sz="1500" dirty="0">
                      <a:solidFill>
                        <a:schemeClr val="tx1">
                          <a:lumMod val="50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design.</a:t>
                  </a:r>
                  <a:endParaRPr lang="en-US" sz="1500" b="1" dirty="0">
                    <a:solidFill>
                      <a:schemeClr val="tx1">
                        <a:lumMod val="7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pPr marL="285750" indent="-285750">
                    <a:buFont typeface="Wingdings" pitchFamily="2" charset="2"/>
                    <a:buChar char="Ø"/>
                  </a:pPr>
                  <a:r>
                    <a:rPr lang="en-US" sz="1500" b="1" dirty="0">
                      <a:solidFill>
                        <a:schemeClr val="tx1">
                          <a:lumMod val="7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Near term </a:t>
                  </a:r>
                  <a:r>
                    <a:rPr lang="en-US" sz="1500" b="1" dirty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(</a:t>
                  </a:r>
                  <a:r>
                    <a:rPr lang="en-US" sz="1600" b="1" dirty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3 MeV</a:t>
                  </a:r>
                  <a14:m>
                    <m:oMath xmlns:m="http://schemas.openxmlformats.org/officeDocument/2006/math">
                      <m:r>
                        <a:rPr lang="en-US" sz="1600" b="1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⇒</m:t>
                      </m:r>
                    </m:oMath>
                  </a14:m>
                  <a:r>
                    <a:rPr lang="en-US" sz="1600" b="1" dirty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10 MeV)</a:t>
                  </a:r>
                  <a:r>
                    <a:rPr lang="en-US" sz="1500" b="1" dirty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: </a:t>
                  </a:r>
                  <a:r>
                    <a:rPr lang="en-US" sz="1500" dirty="0">
                      <a:solidFill>
                        <a:schemeClr val="tx1">
                          <a:lumMod val="7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Add an in-house conventional linac to reach 10 MeV, and quantify beam performance. With one PETS powering both the X-gun and linac.</a:t>
                  </a:r>
                </a:p>
                <a:p>
                  <a:pPr marL="285750" indent="-285750">
                    <a:buFont typeface="Wingdings" pitchFamily="2" charset="2"/>
                    <a:buChar char="Ø"/>
                  </a:pPr>
                  <a:r>
                    <a:rPr lang="en-US" sz="1500" b="1" dirty="0">
                      <a:solidFill>
                        <a:schemeClr val="tx1">
                          <a:lumMod val="7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Long term </a:t>
                  </a:r>
                  <a:r>
                    <a:rPr lang="en-US" sz="1400" b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14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⇒</m:t>
                      </m:r>
                    </m:oMath>
                  </a14:m>
                  <a:r>
                    <a:rPr lang="en-US" sz="1400" b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50 MeV)</a:t>
                  </a:r>
                  <a:r>
                    <a:rPr lang="en-US" sz="1500" b="1" dirty="0">
                      <a:solidFill>
                        <a:schemeClr val="tx1">
                          <a:lumMod val="7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: </a:t>
                  </a:r>
                  <a:r>
                    <a:rPr lang="en-US" sz="1500" dirty="0">
                      <a:solidFill>
                        <a:schemeClr val="tx1">
                          <a:lumMod val="7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Add a second “PETS-linac” module for further energy scaling.</a:t>
                  </a: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2651C045-CB64-6966-2C1A-C4363F0A71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640" y="4782227"/>
                  <a:ext cx="6085453" cy="1492716"/>
                </a:xfrm>
                <a:prstGeom prst="rect">
                  <a:avLst/>
                </a:prstGeom>
                <a:blipFill>
                  <a:blip r:embed="rId3"/>
                  <a:stretch>
                    <a:fillRect l="-417" t="-840" b="-33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F1AFF62-CBBC-5B04-FFFC-27200ADC7A4F}"/>
                </a:ext>
              </a:extLst>
            </p:cNvPr>
            <p:cNvSpPr/>
            <p:nvPr/>
          </p:nvSpPr>
          <p:spPr>
            <a:xfrm>
              <a:off x="843488" y="1600135"/>
              <a:ext cx="6293596" cy="4799222"/>
            </a:xfrm>
            <a:prstGeom prst="rect">
              <a:avLst/>
            </a:prstGeom>
            <a:noFill/>
            <a:ln w="19050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4E45094-F2EC-0852-617E-6799874C1E67}"/>
                </a:ext>
              </a:extLst>
            </p:cNvPr>
            <p:cNvSpPr txBox="1"/>
            <p:nvPr/>
          </p:nvSpPr>
          <p:spPr>
            <a:xfrm>
              <a:off x="1008074" y="1430261"/>
              <a:ext cx="173988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45720" tIns="0" rIns="45720" bIns="0" rtlCol="0">
              <a:spAutoFit/>
            </a:bodyPr>
            <a:lstStyle/>
            <a:p>
              <a:r>
                <a:rPr lang="en-US" b="1" i="1" dirty="0">
                  <a:solidFill>
                    <a:schemeClr val="bg2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Xgun upgrade </a:t>
              </a:r>
              <a:endParaRPr lang="en-US" b="1" i="1" baseline="30000" dirty="0">
                <a:solidFill>
                  <a:schemeClr val="bg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67D5D88-5A35-5BDE-2D5F-E7D04FE9DFBF}"/>
              </a:ext>
            </a:extLst>
          </p:cNvPr>
          <p:cNvGrpSpPr>
            <a:grpSpLocks noChangeAspect="1"/>
          </p:cNvGrpSpPr>
          <p:nvPr/>
        </p:nvGrpSpPr>
        <p:grpSpPr>
          <a:xfrm>
            <a:off x="883493" y="1727749"/>
            <a:ext cx="5991009" cy="2823606"/>
            <a:chOff x="5020368" y="1852980"/>
            <a:chExt cx="6482782" cy="305538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D119CB4-A420-C0DF-56CA-DD5EDEA04CD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20368" y="3194073"/>
              <a:ext cx="3140848" cy="599736"/>
            </a:xfrm>
            <a:prstGeom prst="line">
              <a:avLst/>
            </a:prstGeom>
            <a:ln w="15875">
              <a:solidFill>
                <a:schemeClr val="accent6"/>
              </a:solidFill>
              <a:prstDash val="dashDot"/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F75A794-6E1D-0B3D-0716-463A6C0179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93108" y="3194073"/>
              <a:ext cx="58987" cy="267468"/>
            </a:xfrm>
            <a:prstGeom prst="straightConnector1">
              <a:avLst/>
            </a:prstGeom>
            <a:ln w="6350">
              <a:solidFill>
                <a:schemeClr val="tx1">
                  <a:lumMod val="40000"/>
                  <a:lumOff val="60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5E08969-8E88-98A7-B7F0-DBE9BC78C1CA}"/>
                </a:ext>
              </a:extLst>
            </p:cNvPr>
            <p:cNvSpPr/>
            <p:nvPr/>
          </p:nvSpPr>
          <p:spPr>
            <a:xfrm>
              <a:off x="7279571" y="3524605"/>
              <a:ext cx="834920" cy="360893"/>
            </a:xfrm>
            <a:custGeom>
              <a:avLst/>
              <a:gdLst>
                <a:gd name="csX0" fmla="*/ 0 w 959742"/>
                <a:gd name="csY0" fmla="*/ 287166 h 385408"/>
                <a:gd name="csX1" fmla="*/ 740588 w 959742"/>
                <a:gd name="csY1" fmla="*/ 385408 h 385408"/>
                <a:gd name="csX2" fmla="*/ 959742 w 959742"/>
                <a:gd name="csY2" fmla="*/ 60456 h 385408"/>
                <a:gd name="csX3" fmla="*/ 279610 w 959742"/>
                <a:gd name="csY3" fmla="*/ 0 h 385408"/>
                <a:gd name="csX4" fmla="*/ 0 w 959742"/>
                <a:gd name="csY4" fmla="*/ 287166 h 385408"/>
                <a:gd name="csX0" fmla="*/ 0 w 959742"/>
                <a:gd name="csY0" fmla="*/ 306092 h 404334"/>
                <a:gd name="csX1" fmla="*/ 740588 w 959742"/>
                <a:gd name="csY1" fmla="*/ 404334 h 404334"/>
                <a:gd name="csX2" fmla="*/ 959742 w 959742"/>
                <a:gd name="csY2" fmla="*/ 79382 h 404334"/>
                <a:gd name="csX3" fmla="*/ 215090 w 959742"/>
                <a:gd name="csY3" fmla="*/ 0 h 404334"/>
                <a:gd name="csX4" fmla="*/ 0 w 959742"/>
                <a:gd name="csY4" fmla="*/ 306092 h 404334"/>
                <a:gd name="csX0" fmla="*/ 0 w 959742"/>
                <a:gd name="csY0" fmla="*/ 306092 h 347556"/>
                <a:gd name="csX1" fmla="*/ 740588 w 959742"/>
                <a:gd name="csY1" fmla="*/ 347556 h 347556"/>
                <a:gd name="csX2" fmla="*/ 959742 w 959742"/>
                <a:gd name="csY2" fmla="*/ 79382 h 347556"/>
                <a:gd name="csX3" fmla="*/ 215090 w 959742"/>
                <a:gd name="csY3" fmla="*/ 0 h 347556"/>
                <a:gd name="csX4" fmla="*/ 0 w 959742"/>
                <a:gd name="csY4" fmla="*/ 306092 h 347556"/>
                <a:gd name="csX0" fmla="*/ 0 w 959742"/>
                <a:gd name="csY0" fmla="*/ 268240 h 309704"/>
                <a:gd name="csX1" fmla="*/ 740588 w 959742"/>
                <a:gd name="csY1" fmla="*/ 309704 h 309704"/>
                <a:gd name="csX2" fmla="*/ 959742 w 959742"/>
                <a:gd name="csY2" fmla="*/ 41530 h 309704"/>
                <a:gd name="csX3" fmla="*/ 263480 w 959742"/>
                <a:gd name="csY3" fmla="*/ 0 h 309704"/>
                <a:gd name="csX4" fmla="*/ 0 w 959742"/>
                <a:gd name="csY4" fmla="*/ 268240 h 309704"/>
                <a:gd name="csX0" fmla="*/ 0 w 919417"/>
                <a:gd name="csY0" fmla="*/ 268240 h 309704"/>
                <a:gd name="csX1" fmla="*/ 700263 w 919417"/>
                <a:gd name="csY1" fmla="*/ 309704 h 309704"/>
                <a:gd name="csX2" fmla="*/ 919417 w 919417"/>
                <a:gd name="csY2" fmla="*/ 41530 h 309704"/>
                <a:gd name="csX3" fmla="*/ 223155 w 919417"/>
                <a:gd name="csY3" fmla="*/ 0 h 309704"/>
                <a:gd name="csX4" fmla="*/ 0 w 919417"/>
                <a:gd name="csY4" fmla="*/ 268240 h 309704"/>
                <a:gd name="csX0" fmla="*/ 0 w 854897"/>
                <a:gd name="csY0" fmla="*/ 268240 h 309704"/>
                <a:gd name="csX1" fmla="*/ 700263 w 854897"/>
                <a:gd name="csY1" fmla="*/ 309704 h 309704"/>
                <a:gd name="csX2" fmla="*/ 854897 w 854897"/>
                <a:gd name="csY2" fmla="*/ 79383 h 309704"/>
                <a:gd name="csX3" fmla="*/ 223155 w 854897"/>
                <a:gd name="csY3" fmla="*/ 0 h 309704"/>
                <a:gd name="csX4" fmla="*/ 0 w 854897"/>
                <a:gd name="csY4" fmla="*/ 268240 h 309704"/>
                <a:gd name="csX0" fmla="*/ 0 w 821503"/>
                <a:gd name="csY0" fmla="*/ 268240 h 309704"/>
                <a:gd name="csX1" fmla="*/ 700263 w 821503"/>
                <a:gd name="csY1" fmla="*/ 309704 h 309704"/>
                <a:gd name="csX2" fmla="*/ 821503 w 821503"/>
                <a:gd name="csY2" fmla="*/ 69704 h 309704"/>
                <a:gd name="csX3" fmla="*/ 223155 w 821503"/>
                <a:gd name="csY3" fmla="*/ 0 h 309704"/>
                <a:gd name="csX4" fmla="*/ 0 w 821503"/>
                <a:gd name="csY4" fmla="*/ 268240 h 309704"/>
                <a:gd name="csX0" fmla="*/ 0 w 821503"/>
                <a:gd name="csY0" fmla="*/ 277918 h 319382"/>
                <a:gd name="csX1" fmla="*/ 700263 w 821503"/>
                <a:gd name="csY1" fmla="*/ 319382 h 319382"/>
                <a:gd name="csX2" fmla="*/ 821503 w 821503"/>
                <a:gd name="csY2" fmla="*/ 79382 h 319382"/>
                <a:gd name="csX3" fmla="*/ 183081 w 821503"/>
                <a:gd name="csY3" fmla="*/ 0 h 319382"/>
                <a:gd name="csX4" fmla="*/ 0 w 821503"/>
                <a:gd name="csY4" fmla="*/ 277918 h 319382"/>
                <a:gd name="csX0" fmla="*/ 0 w 782489"/>
                <a:gd name="csY0" fmla="*/ 277918 h 319382"/>
                <a:gd name="csX1" fmla="*/ 700263 w 782489"/>
                <a:gd name="csY1" fmla="*/ 319382 h 319382"/>
                <a:gd name="csX2" fmla="*/ 782489 w 782489"/>
                <a:gd name="csY2" fmla="*/ 135916 h 319382"/>
                <a:gd name="csX3" fmla="*/ 183081 w 782489"/>
                <a:gd name="csY3" fmla="*/ 0 h 319382"/>
                <a:gd name="csX4" fmla="*/ 0 w 782489"/>
                <a:gd name="csY4" fmla="*/ 277918 h 319382"/>
                <a:gd name="csX0" fmla="*/ 0 w 782489"/>
                <a:gd name="csY0" fmla="*/ 277918 h 383993"/>
                <a:gd name="csX1" fmla="*/ 683542 w 782489"/>
                <a:gd name="csY1" fmla="*/ 383993 h 383993"/>
                <a:gd name="csX2" fmla="*/ 782489 w 782489"/>
                <a:gd name="csY2" fmla="*/ 135916 h 383993"/>
                <a:gd name="csX3" fmla="*/ 183081 w 782489"/>
                <a:gd name="csY3" fmla="*/ 0 h 383993"/>
                <a:gd name="csX4" fmla="*/ 0 w 782489"/>
                <a:gd name="csY4" fmla="*/ 277918 h 383993"/>
                <a:gd name="csX0" fmla="*/ 0 w 782489"/>
                <a:gd name="csY0" fmla="*/ 277918 h 383993"/>
                <a:gd name="csX1" fmla="*/ 616661 w 782489"/>
                <a:gd name="csY1" fmla="*/ 383993 h 383993"/>
                <a:gd name="csX2" fmla="*/ 782489 w 782489"/>
                <a:gd name="csY2" fmla="*/ 135916 h 383993"/>
                <a:gd name="csX3" fmla="*/ 183081 w 782489"/>
                <a:gd name="csY3" fmla="*/ 0 h 383993"/>
                <a:gd name="csX4" fmla="*/ 0 w 782489"/>
                <a:gd name="csY4" fmla="*/ 277918 h 383993"/>
                <a:gd name="csX0" fmla="*/ 0 w 782489"/>
                <a:gd name="csY0" fmla="*/ 285994 h 392069"/>
                <a:gd name="csX1" fmla="*/ 616661 w 782489"/>
                <a:gd name="csY1" fmla="*/ 392069 h 392069"/>
                <a:gd name="csX2" fmla="*/ 782489 w 782489"/>
                <a:gd name="csY2" fmla="*/ 143992 h 392069"/>
                <a:gd name="csX3" fmla="*/ 199801 w 782489"/>
                <a:gd name="csY3" fmla="*/ 0 h 392069"/>
                <a:gd name="csX4" fmla="*/ 0 w 782489"/>
                <a:gd name="csY4" fmla="*/ 285994 h 392069"/>
                <a:gd name="csX0" fmla="*/ 0 w 749049"/>
                <a:gd name="csY0" fmla="*/ 285994 h 392069"/>
                <a:gd name="csX1" fmla="*/ 616661 w 749049"/>
                <a:gd name="csY1" fmla="*/ 392069 h 392069"/>
                <a:gd name="csX2" fmla="*/ 749049 w 749049"/>
                <a:gd name="csY2" fmla="*/ 204100 h 392069"/>
                <a:gd name="csX3" fmla="*/ 199801 w 749049"/>
                <a:gd name="csY3" fmla="*/ 0 h 392069"/>
                <a:gd name="csX4" fmla="*/ 0 w 749049"/>
                <a:gd name="csY4" fmla="*/ 285994 h 392069"/>
                <a:gd name="csX0" fmla="*/ 0 w 749049"/>
                <a:gd name="csY0" fmla="*/ 207854 h 313929"/>
                <a:gd name="csX1" fmla="*/ 616661 w 749049"/>
                <a:gd name="csY1" fmla="*/ 313929 h 313929"/>
                <a:gd name="csX2" fmla="*/ 749049 w 749049"/>
                <a:gd name="csY2" fmla="*/ 125960 h 313929"/>
                <a:gd name="csX3" fmla="*/ 222095 w 749049"/>
                <a:gd name="csY3" fmla="*/ 0 h 313929"/>
                <a:gd name="csX4" fmla="*/ 0 w 749049"/>
                <a:gd name="csY4" fmla="*/ 207854 h 313929"/>
                <a:gd name="csX0" fmla="*/ 0 w 749049"/>
                <a:gd name="csY0" fmla="*/ 231897 h 337972"/>
                <a:gd name="csX1" fmla="*/ 616661 w 749049"/>
                <a:gd name="csY1" fmla="*/ 337972 h 337972"/>
                <a:gd name="csX2" fmla="*/ 749049 w 749049"/>
                <a:gd name="csY2" fmla="*/ 150003 h 337972"/>
                <a:gd name="csX3" fmla="*/ 266681 w 749049"/>
                <a:gd name="csY3" fmla="*/ 0 h 337972"/>
                <a:gd name="csX4" fmla="*/ 0 w 749049"/>
                <a:gd name="csY4" fmla="*/ 231897 h 337972"/>
                <a:gd name="csX0" fmla="*/ 0 w 804783"/>
                <a:gd name="csY0" fmla="*/ 231897 h 337972"/>
                <a:gd name="csX1" fmla="*/ 616661 w 804783"/>
                <a:gd name="csY1" fmla="*/ 337972 h 337972"/>
                <a:gd name="csX2" fmla="*/ 804783 w 804783"/>
                <a:gd name="csY2" fmla="*/ 131971 h 337972"/>
                <a:gd name="csX3" fmla="*/ 266681 w 804783"/>
                <a:gd name="csY3" fmla="*/ 0 h 337972"/>
                <a:gd name="csX4" fmla="*/ 0 w 804783"/>
                <a:gd name="csY4" fmla="*/ 231897 h 337972"/>
                <a:gd name="csX0" fmla="*/ 0 w 804783"/>
                <a:gd name="csY0" fmla="*/ 231897 h 349994"/>
                <a:gd name="csX1" fmla="*/ 577647 w 804783"/>
                <a:gd name="csY1" fmla="*/ 349994 h 349994"/>
                <a:gd name="csX2" fmla="*/ 804783 w 804783"/>
                <a:gd name="csY2" fmla="*/ 131971 h 349994"/>
                <a:gd name="csX3" fmla="*/ 266681 w 804783"/>
                <a:gd name="csY3" fmla="*/ 0 h 349994"/>
                <a:gd name="csX4" fmla="*/ 0 w 804783"/>
                <a:gd name="csY4" fmla="*/ 231897 h 349994"/>
                <a:gd name="csX0" fmla="*/ 0 w 804783"/>
                <a:gd name="csY0" fmla="*/ 225886 h 343983"/>
                <a:gd name="csX1" fmla="*/ 577647 w 804783"/>
                <a:gd name="csY1" fmla="*/ 343983 h 343983"/>
                <a:gd name="csX2" fmla="*/ 804783 w 804783"/>
                <a:gd name="csY2" fmla="*/ 125960 h 343983"/>
                <a:gd name="csX3" fmla="*/ 183080 w 804783"/>
                <a:gd name="csY3" fmla="*/ 0 h 343983"/>
                <a:gd name="csX4" fmla="*/ 0 w 804783"/>
                <a:gd name="csY4" fmla="*/ 225886 h 343983"/>
                <a:gd name="csX0" fmla="*/ 0 w 737902"/>
                <a:gd name="csY0" fmla="*/ 225886 h 343983"/>
                <a:gd name="csX1" fmla="*/ 577647 w 737902"/>
                <a:gd name="csY1" fmla="*/ 343983 h 343983"/>
                <a:gd name="csX2" fmla="*/ 737902 w 737902"/>
                <a:gd name="csY2" fmla="*/ 125960 h 343983"/>
                <a:gd name="csX3" fmla="*/ 183080 w 737902"/>
                <a:gd name="csY3" fmla="*/ 0 h 343983"/>
                <a:gd name="csX4" fmla="*/ 0 w 737902"/>
                <a:gd name="csY4" fmla="*/ 225886 h 3439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37902" h="343983">
                  <a:moveTo>
                    <a:pt x="0" y="225886"/>
                  </a:moveTo>
                  <a:lnTo>
                    <a:pt x="577647" y="343983"/>
                  </a:lnTo>
                  <a:lnTo>
                    <a:pt x="737902" y="125960"/>
                  </a:lnTo>
                  <a:lnTo>
                    <a:pt x="183080" y="0"/>
                  </a:lnTo>
                  <a:lnTo>
                    <a:pt x="0" y="225886"/>
                  </a:lnTo>
                  <a:close/>
                </a:path>
              </a:pathLst>
            </a:custGeom>
            <a:solidFill>
              <a:srgbClr val="FCF3F3"/>
            </a:solidFill>
            <a:ln w="22225">
              <a:solidFill>
                <a:schemeClr val="accent6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76D5C9C-BA57-0E7A-0E19-1E8FBD5FE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DEDED"/>
                </a:clrFrom>
                <a:clrTo>
                  <a:srgbClr val="EDEDED">
                    <a:alpha val="0"/>
                  </a:srgbClr>
                </a:clrTo>
              </a:clrChange>
            </a:blip>
            <a:srcRect/>
            <a:stretch/>
          </p:blipFill>
          <p:spPr>
            <a:xfrm>
              <a:off x="5326296" y="1852980"/>
              <a:ext cx="6176854" cy="3055382"/>
            </a:xfrm>
            <a:prstGeom prst="rect">
              <a:avLst/>
            </a:prstGeom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AE5C0C6-1C03-87BF-B503-4A31D672CB5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42817" y="2405655"/>
              <a:ext cx="466660" cy="100900"/>
            </a:xfrm>
            <a:prstGeom prst="straightConnector1">
              <a:avLst/>
            </a:prstGeom>
            <a:ln w="12700">
              <a:solidFill>
                <a:schemeClr val="bg2"/>
              </a:solidFill>
              <a:prstDash val="dashDot"/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C391D9C-90DE-C3AA-7DC6-88E6FC2088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6994" y="3885498"/>
              <a:ext cx="110037" cy="198634"/>
            </a:xfrm>
            <a:prstGeom prst="straightConnector1">
              <a:avLst/>
            </a:prstGeom>
            <a:ln w="6350">
              <a:solidFill>
                <a:schemeClr val="tx1">
                  <a:lumMod val="40000"/>
                  <a:lumOff val="60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584F5C-0EE6-C27F-DA35-CC2680C50111}"/>
                </a:ext>
              </a:extLst>
            </p:cNvPr>
            <p:cNvSpPr/>
            <p:nvPr/>
          </p:nvSpPr>
          <p:spPr>
            <a:xfrm>
              <a:off x="6913040" y="4082118"/>
              <a:ext cx="1248176" cy="215444"/>
            </a:xfrm>
            <a:prstGeom prst="rect">
              <a:avLst/>
            </a:prstGeom>
            <a:noFill/>
          </p:spPr>
          <p:txBody>
            <a:bodyPr wrap="square" tIns="0" bIns="0">
              <a:spAutoFit/>
            </a:bodyPr>
            <a:lstStyle/>
            <a:p>
              <a:pPr lvl="0" algn="ctr">
                <a:defRPr/>
              </a:pPr>
              <a:r>
                <a:rPr lang="en-US" sz="1400" b="1" i="1" dirty="0">
                  <a:solidFill>
                    <a:schemeClr val="accent6"/>
                  </a:solidFill>
                  <a:latin typeface="Century Gothic" panose="020B0502020202020204" pitchFamily="34" charset="0"/>
                  <a:ea typeface="Cambria" panose="02040503050406030204" pitchFamily="18" charset="0"/>
                </a:rPr>
                <a:t>LINAC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57DE6C82-41DE-5F4F-77C6-7FAFDBE9719A}"/>
                </a:ext>
              </a:extLst>
            </p:cNvPr>
            <p:cNvCxnSpPr>
              <a:cxnSpLocks/>
            </p:cNvCxnSpPr>
            <p:nvPr/>
          </p:nvCxnSpPr>
          <p:spPr>
            <a:xfrm>
              <a:off x="9306164" y="4098928"/>
              <a:ext cx="109630" cy="198634"/>
            </a:xfrm>
            <a:prstGeom prst="straightConnector1">
              <a:avLst/>
            </a:prstGeom>
            <a:ln w="6350">
              <a:solidFill>
                <a:schemeClr val="tx1">
                  <a:lumMod val="40000"/>
                  <a:lumOff val="60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9B42791-878F-BA06-A8B5-9E66418B6FA7}"/>
                </a:ext>
              </a:extLst>
            </p:cNvPr>
            <p:cNvSpPr/>
            <p:nvPr/>
          </p:nvSpPr>
          <p:spPr>
            <a:xfrm>
              <a:off x="8861301" y="4297562"/>
              <a:ext cx="1248176" cy="215444"/>
            </a:xfrm>
            <a:prstGeom prst="rect">
              <a:avLst/>
            </a:prstGeom>
            <a:noFill/>
          </p:spPr>
          <p:txBody>
            <a:bodyPr wrap="square" tIns="0" bIns="0">
              <a:spAutoFit/>
            </a:bodyPr>
            <a:lstStyle/>
            <a:p>
              <a:pPr lvl="0" algn="ctr">
                <a:defRPr/>
              </a:pPr>
              <a:r>
                <a:rPr lang="en-US" sz="1400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Xgun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90D846C-2794-7E67-6D6B-9EDF3E340EDA}"/>
                </a:ext>
              </a:extLst>
            </p:cNvPr>
            <p:cNvSpPr txBox="1"/>
            <p:nvPr/>
          </p:nvSpPr>
          <p:spPr>
            <a:xfrm>
              <a:off x="9642817" y="3522869"/>
              <a:ext cx="1172565" cy="215444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400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Power splitter</a:t>
              </a: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FE871FE-975C-8F45-1B24-6F18B1B7A2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09477" y="3302045"/>
              <a:ext cx="9992" cy="239742"/>
            </a:xfrm>
            <a:prstGeom prst="straightConnector1">
              <a:avLst/>
            </a:prstGeom>
            <a:ln w="6350">
              <a:solidFill>
                <a:schemeClr val="tx1">
                  <a:lumMod val="40000"/>
                  <a:lumOff val="60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06ACD1B-6686-6179-B7E6-BF33EB6722D5}"/>
                </a:ext>
              </a:extLst>
            </p:cNvPr>
            <p:cNvSpPr txBox="1"/>
            <p:nvPr/>
          </p:nvSpPr>
          <p:spPr>
            <a:xfrm>
              <a:off x="7828440" y="2616591"/>
              <a:ext cx="1113766" cy="215444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400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Phase shifter</a:t>
              </a:r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E6B1D8FF-810F-5059-42DE-FFA7950D28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07008" y="2860436"/>
              <a:ext cx="152324" cy="241948"/>
            </a:xfrm>
            <a:prstGeom prst="straightConnector1">
              <a:avLst/>
            </a:prstGeom>
            <a:ln w="6350">
              <a:solidFill>
                <a:schemeClr val="tx1">
                  <a:lumMod val="40000"/>
                  <a:lumOff val="60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734454B4-FF71-D8D4-9EF4-7C08C39A440E}"/>
              </a:ext>
            </a:extLst>
          </p:cNvPr>
          <p:cNvSpPr txBox="1"/>
          <p:nvPr/>
        </p:nvSpPr>
        <p:spPr>
          <a:xfrm>
            <a:off x="7181083" y="1769984"/>
            <a:ext cx="482299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7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Short-pulse operation is promising, with gradients </a:t>
            </a:r>
            <a:r>
              <a:rPr lang="en-US" sz="1700" u="sng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&gt;350 MV/m</a:t>
            </a:r>
            <a:r>
              <a:rPr lang="en-US" sz="17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demonstrated in the X-gun.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7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Short-pulse operation also introduce challenges, such as rapid filling time, and potential transient effects in underfilled structures. 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7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ultimate goal is </a:t>
            </a:r>
            <a:r>
              <a:rPr lang="en-US" sz="1700" i="1" u="sng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 </a:t>
            </a:r>
            <a:r>
              <a:rPr lang="en-US" sz="1700" i="1" u="sng" dirty="0" err="1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</a:t>
            </a:r>
            <a:r>
              <a:rPr lang="en-US" sz="1700" i="1" u="sng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100 nm</a:t>
            </a:r>
            <a:r>
              <a:rPr lang="en-US" sz="1700" i="1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emittance.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CCC578F-5BB7-68A9-AAF8-07FD273F3745}"/>
                  </a:ext>
                </a:extLst>
              </p:cNvPr>
              <p:cNvSpPr txBox="1"/>
              <p:nvPr/>
            </p:nvSpPr>
            <p:spPr>
              <a:xfrm>
                <a:off x="1956049" y="1717373"/>
                <a:ext cx="436968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45720" tIns="0" rIns="4572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Xgun (3 MeV)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⇒</m:t>
                    </m:r>
                  </m:oMath>
                </a14:m>
                <a:r>
                  <a:rPr lang="en-US" b="1" dirty="0">
                    <a:solidFill>
                      <a:schemeClr val="accent2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 MeV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⇒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b="1" dirty="0">
                    <a:solidFill>
                      <a:schemeClr val="accent2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50 MeV</a:t>
                </a:r>
                <a:endParaRPr lang="en-US" b="1" baseline="30000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CCC578F-5BB7-68A9-AAF8-07FD273F3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049" y="1717373"/>
                <a:ext cx="4369687" cy="276999"/>
              </a:xfrm>
              <a:prstGeom prst="rect">
                <a:avLst/>
              </a:prstGeom>
              <a:blipFill>
                <a:blip r:embed="rId5"/>
                <a:stretch>
                  <a:fillRect l="-2319" t="-27273" b="-5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FAFAB7D8-49AC-CB24-FFE8-0F681E7DFBC1}"/>
              </a:ext>
            </a:extLst>
          </p:cNvPr>
          <p:cNvSpPr txBox="1"/>
          <p:nvPr/>
        </p:nvSpPr>
        <p:spPr>
          <a:xfrm>
            <a:off x="8538604" y="5240458"/>
            <a:ext cx="21996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i="1" u="sng" dirty="0">
                <a:solidFill>
                  <a:schemeClr val="accent2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6362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5ACF-42D6-74B9-A57D-52C51FB3B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40901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81C959E-E315-82E4-DBBA-24CE6C55D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482" y="23448"/>
            <a:ext cx="11167533" cy="10207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AF2B6CC-21A8-4B92-7DB5-8D3C52D1D32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1541722"/>
            <a:ext cx="10748211" cy="4732080"/>
          </a:xfrm>
        </p:spPr>
        <p:txBody>
          <a:bodyPr/>
          <a:lstStyle/>
          <a:p>
            <a:pPr marL="402331" indent="-402331">
              <a:buFont typeface="Wingdings" pitchFamily="2" charset="2"/>
              <a:buChar char="Ø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en-US" sz="2400" i="0" u="none" strike="noStrike" kern="1200" baseline="0" dirty="0">
                <a:solidFill>
                  <a:srgbClr val="2324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Structure wakefield acceleration (SWFA)</a:t>
            </a:r>
          </a:p>
          <a:p>
            <a:pPr marL="402331" indent="-402331">
              <a:buFont typeface="Wingdings" pitchFamily="2" charset="2"/>
              <a:buChar char="Ø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 beam acceleration (TBA)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Argonne Wakefield Acceleration (AWA) facility</a:t>
            </a:r>
          </a:p>
          <a:p>
            <a:pPr marL="402331" indent="-402331">
              <a:buFont typeface="Wingdings" pitchFamily="2" charset="2"/>
              <a:buChar char="Ø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Motivation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short-pulse acceleration</a:t>
            </a:r>
          </a:p>
          <a:p>
            <a:pPr marL="402331" indent="-402331">
              <a:buFont typeface="Wingdings" pitchFamily="2" charset="2"/>
              <a:buChar char="Ø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Selected highlights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 X-band photogun (Xgun): </a:t>
            </a:r>
          </a:p>
          <a:p>
            <a:pPr marL="800931" lvl="1" indent="-402331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Phase scans @ different gradients</a:t>
            </a:r>
          </a:p>
          <a:p>
            <a:pPr marL="800931" lvl="1" indent="-402331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Understanding of the short-pulse operation and beam performance</a:t>
            </a:r>
          </a:p>
          <a:p>
            <a:pPr marL="800931" lvl="1" indent="-402331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Longitudinal phase space (recent work)</a:t>
            </a:r>
          </a:p>
          <a:p>
            <a:pPr marL="402331" indent="-402331">
              <a:buFont typeface="Wingdings" pitchFamily="2" charset="2"/>
              <a:buChar char="Ø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 developments</a:t>
            </a:r>
          </a:p>
          <a:p>
            <a:pPr indent="-264478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FF6E0E5-0944-C26F-48F2-891446F5C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6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0"/>
            <a:ext cx="11163868" cy="853440"/>
          </a:xfrm>
        </p:spPr>
        <p:txBody>
          <a:bodyPr/>
          <a:lstStyle/>
          <a:p>
            <a:r>
              <a:rPr lang="en-US" dirty="0"/>
              <a:t>Phase scan + beam trajectory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4CCF039-B1FE-DFD2-F94F-895E822C01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791200" y="6473709"/>
            <a:ext cx="609600" cy="182880"/>
          </a:xfrm>
        </p:spPr>
        <p:txBody>
          <a:bodyPr/>
          <a:lstStyle/>
          <a:p>
            <a:fld id="{AEFAAC5A-9C4F-4278-920D-DF2BAB595749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A91065-93E5-58B8-5A46-3D6403578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572592"/>
            <a:ext cx="10363200" cy="30839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6C4B18-7C6A-D788-69F0-42E84D563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307" y="1033328"/>
            <a:ext cx="10363200" cy="253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8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90A4-121F-E05F-2E82-92B8EF300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9A61-39B3-FB63-1FFD-D4E5AC852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Closer look on E</a:t>
            </a:r>
            <a:r>
              <a:rPr lang="en-US" cap="none" dirty="0"/>
              <a:t>z (on-axis)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B82249-A27C-7442-7666-C50E7D1503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A52D52C9-C816-E0E3-D159-98D37C08D9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Early filled stage (~2.5 ns)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B824F6-DA8D-8390-B82A-21C5379E7FFF}"/>
              </a:ext>
            </a:extLst>
          </p:cNvPr>
          <p:cNvGrpSpPr/>
          <p:nvPr/>
        </p:nvGrpSpPr>
        <p:grpSpPr>
          <a:xfrm>
            <a:off x="506028" y="3394221"/>
            <a:ext cx="4624984" cy="2071607"/>
            <a:chOff x="554753" y="1797113"/>
            <a:chExt cx="3468738" cy="1553705"/>
          </a:xfrm>
        </p:grpSpPr>
        <p:pic>
          <p:nvPicPr>
            <p:cNvPr id="9" name="anim_2ns_rf30_cropped_curve_in_box_with_tp">
              <a:hlinkClick r:id="" action="ppaction://media"/>
              <a:extLst>
                <a:ext uri="{FF2B5EF4-FFF2-40B4-BE49-F238E27FC236}">
                  <a16:creationId xmlns:a16="http://schemas.microsoft.com/office/drawing/2014/main" id="{AA242D85-46C6-A080-5FC1-F2D6464738AF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5"/>
            <a:stretch>
              <a:fillRect/>
            </a:stretch>
          </p:blipFill>
          <p:spPr>
            <a:xfrm>
              <a:off x="554753" y="1797113"/>
              <a:ext cx="3468738" cy="1553705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BDFF31D-4AD2-0B3B-0B5B-101D94D02F6C}"/>
                </a:ext>
              </a:extLst>
            </p:cNvPr>
            <p:cNvCxnSpPr>
              <a:cxnSpLocks/>
            </p:cNvCxnSpPr>
            <p:nvPr/>
          </p:nvCxnSpPr>
          <p:spPr>
            <a:xfrm>
              <a:off x="3287024" y="2023237"/>
              <a:ext cx="0" cy="27432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7B5EAD-3760-921A-2624-5EFE5BB38E61}"/>
                </a:ext>
              </a:extLst>
            </p:cNvPr>
            <p:cNvSpPr txBox="1"/>
            <p:nvPr/>
          </p:nvSpPr>
          <p:spPr>
            <a:xfrm>
              <a:off x="3266852" y="1868571"/>
              <a:ext cx="327254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b="1" i="1" dirty="0">
                  <a:solidFill>
                    <a:schemeClr val="bg1"/>
                  </a:solidFill>
                </a:rPr>
                <a:t>RF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611D637-2A71-FE4F-9A91-616633FB7F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78483" y="1659761"/>
            <a:ext cx="4197536" cy="16499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CA38D-F972-7D04-8451-69DC34D9C2EA}"/>
                  </a:ext>
                </a:extLst>
              </p:cNvPr>
              <p:cNvSpPr txBox="1"/>
              <p:nvPr/>
            </p:nvSpPr>
            <p:spPr>
              <a:xfrm>
                <a:off x="8708119" y="1431515"/>
                <a:ext cx="31390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600" i="1" u="sng" dirty="0">
                    <a:solidFill>
                      <a:schemeClr val="tx1">
                        <a:lumMod val="50000"/>
                      </a:schemeClr>
                    </a:solidFill>
                  </a:rPr>
                  <a:t>Standing wave (SW) cavity:</a:t>
                </a:r>
              </a:p>
              <a:p>
                <a:pPr algn="r"/>
                <a:r>
                  <a:rPr lang="en-US" sz="1600" i="1" dirty="0">
                    <a:solidFill>
                      <a:schemeClr val="tx1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sz="16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i="1" dirty="0">
                    <a:solidFill>
                      <a:schemeClr val="tx1">
                        <a:lumMod val="50000"/>
                      </a:schemeClr>
                    </a:solidFill>
                  </a:rPr>
                  <a:t> </a:t>
                </a:r>
                <a:endParaRPr 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CA38D-F972-7D04-8451-69DC34D9C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119" y="1431515"/>
                <a:ext cx="3139061" cy="584775"/>
              </a:xfrm>
              <a:prstGeom prst="rect">
                <a:avLst/>
              </a:prstGeom>
              <a:blipFill>
                <a:blip r:embed="rId7"/>
                <a:stretch>
                  <a:fillRect t="-2128" r="-1210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31D27A82-BD58-244B-9240-CE242B666CE6}"/>
              </a:ext>
            </a:extLst>
          </p:cNvPr>
          <p:cNvGrpSpPr>
            <a:grpSpLocks noChangeAspect="1"/>
          </p:cNvGrpSpPr>
          <p:nvPr/>
        </p:nvGrpSpPr>
        <p:grpSpPr>
          <a:xfrm>
            <a:off x="5400906" y="1345967"/>
            <a:ext cx="6495141" cy="4544300"/>
            <a:chOff x="4050414" y="893272"/>
            <a:chExt cx="5293244" cy="370339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74A7151-93C2-91FD-3FAE-2C4C78EF3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97" b="1769"/>
            <a:stretch>
              <a:fillRect/>
            </a:stretch>
          </p:blipFill>
          <p:spPr>
            <a:xfrm>
              <a:off x="4050414" y="1088494"/>
              <a:ext cx="2658264" cy="3508174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0A7E075-B59F-6C33-6247-09D3670D18A6}"/>
                </a:ext>
              </a:extLst>
            </p:cNvPr>
            <p:cNvSpPr/>
            <p:nvPr/>
          </p:nvSpPr>
          <p:spPr>
            <a:xfrm>
              <a:off x="4351556" y="893272"/>
              <a:ext cx="2409974" cy="2006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>
              <a:spAutoFit/>
            </a:bodyPr>
            <a:lstStyle/>
            <a:p>
              <a:pPr lvl="0">
                <a:defRPr/>
              </a:pPr>
              <a:r>
                <a:rPr lang="en-US" sz="1600" b="1" i="1" dirty="0">
                  <a:solidFill>
                    <a:schemeClr val="accent2"/>
                  </a:solidFill>
                  <a:latin typeface="Century Gothic" panose="020B0502020202020204" pitchFamily="34" charset="0"/>
                  <a:ea typeface="Cambria" panose="02040503050406030204" pitchFamily="18" charset="0"/>
                </a:rPr>
                <a:t>Selected snapshots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41ADDC9-E585-3F0B-B862-B68DA980CF04}"/>
                </a:ext>
              </a:extLst>
            </p:cNvPr>
            <p:cNvCxnSpPr>
              <a:cxnSpLocks/>
            </p:cNvCxnSpPr>
            <p:nvPr/>
          </p:nvCxnSpPr>
          <p:spPr>
            <a:xfrm>
              <a:off x="6585987" y="2821959"/>
              <a:ext cx="365760" cy="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F68360-E47B-1100-F1EE-2B518CE84FE6}"/>
                </a:ext>
              </a:extLst>
            </p:cNvPr>
            <p:cNvSpPr txBox="1"/>
            <p:nvPr/>
          </p:nvSpPr>
          <p:spPr>
            <a:xfrm>
              <a:off x="6928629" y="2720650"/>
              <a:ext cx="2157155" cy="259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67" i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“0-mode” like distribution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6D4758F-4DD6-5AEC-E4D5-687B3F3A1A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9468" y="2375718"/>
              <a:ext cx="357377" cy="7503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C0C3E4-3849-E053-C23F-40609CFE7AC7}"/>
                </a:ext>
              </a:extLst>
            </p:cNvPr>
            <p:cNvSpPr txBox="1"/>
            <p:nvPr/>
          </p:nvSpPr>
          <p:spPr>
            <a:xfrm>
              <a:off x="6928629" y="2140801"/>
              <a:ext cx="2415029" cy="443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67" i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Clear Deviation from the pure SW Cavity.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E78177C-5E27-D249-C5C1-214102852A07}"/>
                </a:ext>
              </a:extLst>
            </p:cNvPr>
            <p:cNvCxnSpPr>
              <a:cxnSpLocks/>
            </p:cNvCxnSpPr>
            <p:nvPr/>
          </p:nvCxnSpPr>
          <p:spPr>
            <a:xfrm>
              <a:off x="6604242" y="2091521"/>
              <a:ext cx="382603" cy="26521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992179-36AC-8278-2EC5-68690CAB1D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3954" y="3500526"/>
              <a:ext cx="357377" cy="7503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4AD95FE6-B596-F1ED-9B65-D5BF790D826C}"/>
                </a:ext>
              </a:extLst>
            </p:cNvPr>
            <p:cNvCxnSpPr>
              <a:cxnSpLocks/>
            </p:cNvCxnSpPr>
            <p:nvPr/>
          </p:nvCxnSpPr>
          <p:spPr>
            <a:xfrm>
              <a:off x="6588728" y="3216329"/>
              <a:ext cx="382603" cy="26521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C2CE2B9-842F-DE91-77A7-D301B1639472}"/>
                </a:ext>
              </a:extLst>
            </p:cNvPr>
            <p:cNvSpPr txBox="1"/>
            <p:nvPr/>
          </p:nvSpPr>
          <p:spPr>
            <a:xfrm>
              <a:off x="6921906" y="3302913"/>
              <a:ext cx="2381305" cy="443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67" i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Clear Deviation from the pure SW Cavity.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5DB2B67-C77E-9BDE-8224-BA47405EC590}"/>
              </a:ext>
            </a:extLst>
          </p:cNvPr>
          <p:cNvSpPr txBox="1"/>
          <p:nvPr/>
        </p:nvSpPr>
        <p:spPr>
          <a:xfrm>
            <a:off x="857535" y="5798049"/>
            <a:ext cx="10667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Before reaching to steady states, different coupling between sections causes non-uniform RF power flow, making some sections respond to the RF faster while others lag, showing a delayed or “0-mode”-like field patterns.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E7F9733-9F59-3E05-D68C-E1EABCCD1EBD}"/>
              </a:ext>
            </a:extLst>
          </p:cNvPr>
          <p:cNvCxnSpPr>
            <a:cxnSpLocks/>
          </p:cNvCxnSpPr>
          <p:nvPr/>
        </p:nvCxnSpPr>
        <p:spPr>
          <a:xfrm>
            <a:off x="2098989" y="3013184"/>
            <a:ext cx="0" cy="336560"/>
          </a:xfrm>
          <a:prstGeom prst="straightConnector1">
            <a:avLst/>
          </a:prstGeom>
          <a:ln>
            <a:solidFill>
              <a:schemeClr val="accent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64C2A8E-DBFA-01E6-1083-EEAED0F2C0E2}"/>
              </a:ext>
            </a:extLst>
          </p:cNvPr>
          <p:cNvCxnSpPr>
            <a:cxnSpLocks/>
          </p:cNvCxnSpPr>
          <p:nvPr/>
        </p:nvCxnSpPr>
        <p:spPr>
          <a:xfrm flipV="1">
            <a:off x="5015641" y="4359222"/>
            <a:ext cx="454128" cy="239959"/>
          </a:xfrm>
          <a:prstGeom prst="straightConnector1">
            <a:avLst/>
          </a:prstGeom>
          <a:ln>
            <a:solidFill>
              <a:schemeClr val="accent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787FC99-A797-FA09-522A-36CF99BD603C}"/>
              </a:ext>
            </a:extLst>
          </p:cNvPr>
          <p:cNvSpPr txBox="1"/>
          <p:nvPr/>
        </p:nvSpPr>
        <p:spPr>
          <a:xfrm>
            <a:off x="6577610" y="6429294"/>
            <a:ext cx="519065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G. Chen, et al., </a:t>
            </a:r>
            <a:r>
              <a:rPr lang="en-US" sz="1200" i="1" dirty="0" err="1"/>
              <a:t>arXiv</a:t>
            </a:r>
            <a:r>
              <a:rPr lang="en-US" sz="1200" dirty="0"/>
              <a:t>: arXiv:2503.09575. </a:t>
            </a:r>
            <a:r>
              <a:rPr lang="en-US" sz="1200" dirty="0" err="1"/>
              <a:t>doi</a:t>
            </a:r>
            <a:r>
              <a:rPr lang="en-US" sz="1200" dirty="0"/>
              <a:t>: 10.48550/arXiv.2503.09575.</a:t>
            </a:r>
          </a:p>
        </p:txBody>
      </p:sp>
    </p:spTree>
    <p:extLst>
      <p:ext uri="{BB962C8B-B14F-4D97-AF65-F5344CB8AC3E}">
        <p14:creationId xmlns:p14="http://schemas.microsoft.com/office/powerpoint/2010/main" val="250708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76F62-1A2E-AC70-EFC0-4BEAC365D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anim_7ns_rf88_cropped_curve_in_box_with_tp">
            <a:hlinkClick r:id="" action="ppaction://media"/>
            <a:extLst>
              <a:ext uri="{FF2B5EF4-FFF2-40B4-BE49-F238E27FC236}">
                <a16:creationId xmlns:a16="http://schemas.microsoft.com/office/drawing/2014/main" id="{5428F108-310A-97EC-FCF7-C2577F5E09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6861" y="3318700"/>
            <a:ext cx="4627288" cy="20726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D7DD91-F548-A34A-DA7F-6C0A6A813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Closer look on E</a:t>
            </a:r>
            <a:r>
              <a:rPr lang="en-US" cap="none" dirty="0"/>
              <a:t>z (on-axis)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CB012-69DA-F357-2433-3C0132C96B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F8EC13DD-A0CD-02A9-36D9-B2BB73195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Mostly filled stage (~7.5 ns) 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28" name="Picture 27" descr="Chart&#10;&#10;AI-generated content may be incorrect.">
            <a:extLst>
              <a:ext uri="{FF2B5EF4-FFF2-40B4-BE49-F238E27FC236}">
                <a16:creationId xmlns:a16="http://schemas.microsoft.com/office/drawing/2014/main" id="{77E51DA6-E42C-788D-E599-457E311EC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2869" y="1789724"/>
            <a:ext cx="3159167" cy="393229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7B02A45-5248-F02F-E45A-3B6903EC05D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935271" y="1930916"/>
            <a:ext cx="3501560" cy="360059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B0F48DF-AC12-5C5E-48D9-A87197179D57}"/>
              </a:ext>
            </a:extLst>
          </p:cNvPr>
          <p:cNvSpPr txBox="1"/>
          <p:nvPr/>
        </p:nvSpPr>
        <p:spPr>
          <a:xfrm>
            <a:off x="1210629" y="5566360"/>
            <a:ext cx="9770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074" indent="-259074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When the Xgun is under-filled in the transient states, the EM field distribution varies cycle-by-cycle. This transient behavior is different from pure SW cavity.</a:t>
            </a:r>
          </a:p>
          <a:p>
            <a:pPr marL="259074" indent="-259074">
              <a:buFont typeface="Arial" panose="020B0604020202020204" pitchFamily="34" charset="0"/>
              <a:buChar char="•"/>
            </a:pPr>
            <a:r>
              <a:rPr lang="en-US" sz="1600" i="1" u="sng" dirty="0">
                <a:solidFill>
                  <a:schemeClr val="tx1">
                    <a:lumMod val="50000"/>
                  </a:schemeClr>
                </a:solidFill>
              </a:rPr>
              <a:t>This </a:t>
            </a:r>
            <a:r>
              <a:rPr lang="en-US" sz="1600" b="1" i="1" u="sng" dirty="0">
                <a:solidFill>
                  <a:schemeClr val="tx1">
                    <a:lumMod val="50000"/>
                  </a:schemeClr>
                </a:solidFill>
              </a:rPr>
              <a:t>transient effect </a:t>
            </a:r>
            <a:r>
              <a:rPr lang="en-US" sz="1600" i="1" u="sng" dirty="0">
                <a:solidFill>
                  <a:schemeClr val="tx1">
                    <a:lumMod val="50000"/>
                  </a:schemeClr>
                </a:solidFill>
              </a:rPr>
              <a:t>needs to be considered in beam simulations.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6AA1CF-5A70-C034-6E59-FA8ECC0984E5}"/>
              </a:ext>
            </a:extLst>
          </p:cNvPr>
          <p:cNvGrpSpPr/>
          <p:nvPr/>
        </p:nvGrpSpPr>
        <p:grpSpPr>
          <a:xfrm>
            <a:off x="4122163" y="3489498"/>
            <a:ext cx="436339" cy="571981"/>
            <a:chOff x="3266852" y="1868571"/>
            <a:chExt cx="327254" cy="428986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085EF4F-798C-BFEE-FBA2-C93B6456B6CC}"/>
                </a:ext>
              </a:extLst>
            </p:cNvPr>
            <p:cNvCxnSpPr>
              <a:cxnSpLocks/>
            </p:cNvCxnSpPr>
            <p:nvPr/>
          </p:nvCxnSpPr>
          <p:spPr>
            <a:xfrm>
              <a:off x="3287024" y="2023237"/>
              <a:ext cx="0" cy="27432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1CD2BF-1A3D-8DCA-51A4-C02C456C28DB}"/>
                </a:ext>
              </a:extLst>
            </p:cNvPr>
            <p:cNvSpPr txBox="1"/>
            <p:nvPr/>
          </p:nvSpPr>
          <p:spPr>
            <a:xfrm>
              <a:off x="3266852" y="1868571"/>
              <a:ext cx="327254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b="1" i="1" dirty="0">
                  <a:solidFill>
                    <a:schemeClr val="bg1"/>
                  </a:solidFill>
                </a:rPr>
                <a:t>RF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A0DE626-143C-B369-E1B6-0F261B81D05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33657" y="1659761"/>
            <a:ext cx="4197535" cy="16499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43A464-D41D-3260-5A87-9DFC43398EC5}"/>
              </a:ext>
            </a:extLst>
          </p:cNvPr>
          <p:cNvSpPr/>
          <p:nvPr/>
        </p:nvSpPr>
        <p:spPr>
          <a:xfrm>
            <a:off x="5548355" y="1491427"/>
            <a:ext cx="2957189" cy="492443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Selected snapshots from </a:t>
            </a: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#88 </a:t>
            </a: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RF bucket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D9C0A48-F9DF-DDEF-2E20-005360C87814}"/>
              </a:ext>
            </a:extLst>
          </p:cNvPr>
          <p:cNvCxnSpPr>
            <a:cxnSpLocks/>
          </p:cNvCxnSpPr>
          <p:nvPr/>
        </p:nvCxnSpPr>
        <p:spPr>
          <a:xfrm>
            <a:off x="2054163" y="3013184"/>
            <a:ext cx="0" cy="336560"/>
          </a:xfrm>
          <a:prstGeom prst="straightConnector1">
            <a:avLst/>
          </a:prstGeom>
          <a:ln>
            <a:solidFill>
              <a:schemeClr val="accent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C0A7CF9-A568-DC2C-E8B5-64194F8970F8}"/>
              </a:ext>
            </a:extLst>
          </p:cNvPr>
          <p:cNvCxnSpPr>
            <a:cxnSpLocks/>
          </p:cNvCxnSpPr>
          <p:nvPr/>
        </p:nvCxnSpPr>
        <p:spPr>
          <a:xfrm flipV="1">
            <a:off x="5015641" y="4359222"/>
            <a:ext cx="454128" cy="239959"/>
          </a:xfrm>
          <a:prstGeom prst="straightConnector1">
            <a:avLst/>
          </a:prstGeom>
          <a:ln>
            <a:solidFill>
              <a:schemeClr val="accent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25F0F5C-3166-0BA5-00B9-992F554DA8B9}"/>
              </a:ext>
            </a:extLst>
          </p:cNvPr>
          <p:cNvSpPr/>
          <p:nvPr/>
        </p:nvSpPr>
        <p:spPr>
          <a:xfrm>
            <a:off x="8919883" y="1052091"/>
            <a:ext cx="2957191" cy="738664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Ez phases </a:t>
            </a: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88°–96° </a:t>
            </a:r>
          </a:p>
          <a:p>
            <a:pPr lvl="0">
              <a:defRPr/>
            </a:pP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RF buckets </a:t>
            </a: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#80</a:t>
            </a: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, </a:t>
            </a: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#88</a:t>
            </a: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, </a:t>
            </a: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#96</a:t>
            </a:r>
            <a:r>
              <a:rPr lang="en-US" sz="1600" b="1" i="1" dirty="0">
                <a:solidFill>
                  <a:schemeClr val="accent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, &amp; </a:t>
            </a: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steady-state </a:t>
            </a:r>
          </a:p>
        </p:txBody>
      </p:sp>
    </p:spTree>
    <p:extLst>
      <p:ext uri="{BB962C8B-B14F-4D97-AF65-F5344CB8AC3E}">
        <p14:creationId xmlns:p14="http://schemas.microsoft.com/office/powerpoint/2010/main" val="26134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25BF2-3E44-E96A-719B-F034F1374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EC41A-43D8-11AD-8E26-1EE79277E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Beam simulation workflow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1E859-99EA-5C4D-4BD3-26877DA6E6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0636763F-343A-1381-3C28-1C9ED694BC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Include the transient field map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5C7E1B-EEAC-748A-7806-E9DF643FD2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1125" y="1426335"/>
            <a:ext cx="11069751" cy="3373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C3DD11-F54D-4A6D-CC25-163F3FB15763}"/>
              </a:ext>
            </a:extLst>
          </p:cNvPr>
          <p:cNvSpPr txBox="1"/>
          <p:nvPr/>
        </p:nvSpPr>
        <p:spPr>
          <a:xfrm>
            <a:off x="801511" y="4318969"/>
            <a:ext cx="9979379" cy="2943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733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Dynamic field mapping method, simulation setup:</a:t>
            </a:r>
          </a:p>
          <a:p>
            <a:pPr marL="990575" lvl="1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733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Update field map every ~0.2 </a:t>
            </a:r>
            <a:r>
              <a:rPr lang="en-US" sz="1733" dirty="0" err="1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ps</a:t>
            </a:r>
            <a:r>
              <a:rPr lang="en-US" sz="1733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 (1° at X-band).</a:t>
            </a:r>
          </a:p>
          <a:p>
            <a:pPr marL="990575" lvl="1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733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Use 3D field map</a:t>
            </a:r>
          </a:p>
          <a:p>
            <a:pPr marL="990575" lvl="1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733" dirty="0">
                <a:solidFill>
                  <a:schemeClr val="tx1">
                    <a:lumMod val="50000"/>
                  </a:schemeClr>
                </a:solidFill>
              </a:rPr>
              <a:t>Zero thermal emittance; no solenoid; ignore space charge</a:t>
            </a:r>
            <a:endParaRPr lang="en-US" sz="1733" dirty="0">
              <a:solidFill>
                <a:schemeClr val="tx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733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In the following work, we focus on characterizing beam properties (kinetic energy, transverse emittance, and bunch length) with the influence only from transient RF field.</a:t>
            </a:r>
          </a:p>
          <a:p>
            <a:pPr marL="990575" lvl="1" indent="-380990">
              <a:lnSpc>
                <a:spcPct val="120000"/>
              </a:lnSpc>
              <a:buFont typeface="Wingdings" pitchFamily="2" charset="2"/>
              <a:buChar char="Ø"/>
            </a:pPr>
            <a:endParaRPr lang="en-US" sz="1733" dirty="0">
              <a:solidFill>
                <a:schemeClr val="tx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endParaRPr lang="en-US" sz="1733" dirty="0">
              <a:solidFill>
                <a:schemeClr val="tx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endParaRPr lang="en-US" sz="1733" dirty="0">
              <a:solidFill>
                <a:schemeClr val="tx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2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DC6C-411A-AC13-B9EE-E2869EF62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mit_Ez_88rf_185deg_3">
            <a:hlinkClick r:id="" action="ppaction://media"/>
            <a:extLst>
              <a:ext uri="{FF2B5EF4-FFF2-40B4-BE49-F238E27FC236}">
                <a16:creationId xmlns:a16="http://schemas.microsoft.com/office/drawing/2014/main" id="{E41E95A3-9254-D984-CB42-5F562CC60F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644" y="1554525"/>
            <a:ext cx="5888824" cy="44166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98082A-74A5-8FF8-90D9-9E03FDA9E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An example of beam tracking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A27C7-AD1E-4CBF-1404-4D12B123AF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38CF90D-2424-E326-A0EA-24983B3D11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With dynamic field mapping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881C7F-84FE-378B-AC64-7E22D558690B}"/>
              </a:ext>
            </a:extLst>
          </p:cNvPr>
          <p:cNvSpPr txBox="1"/>
          <p:nvPr/>
        </p:nvSpPr>
        <p:spPr>
          <a:xfrm>
            <a:off x="6191536" y="2875413"/>
            <a:ext cx="5435689" cy="2723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Launch the beam from #88 bucket at the launching phase of 185°.</a:t>
            </a:r>
          </a:p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Update field map every 0.2 ps. On-axis Ez (red curve) plotted for reference.</a:t>
            </a:r>
          </a:p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Track the bunch to the gun exit, and record the results (i.e. kinetic energy in this example).</a:t>
            </a:r>
          </a:p>
          <a:p>
            <a:pPr>
              <a:lnSpc>
                <a:spcPct val="120000"/>
              </a:lnSpc>
            </a:pPr>
            <a:endParaRPr lang="en-US" sz="1600" dirty="0">
              <a:solidFill>
                <a:schemeClr val="tx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Then repeat this process for launching phase 0° to 360°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→ </a:t>
            </a:r>
            <a:r>
              <a:rPr lang="en-US" sz="1600" i="1" dirty="0">
                <a:solidFill>
                  <a:schemeClr val="tx1">
                    <a:lumMod val="50000"/>
                  </a:schemeClr>
                </a:solidFill>
              </a:rPr>
              <a:t>next slide</a:t>
            </a:r>
            <a:endParaRPr lang="en-US" sz="1600" i="1" dirty="0">
              <a:solidFill>
                <a:schemeClr val="tx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8B991-11B4-193E-FEBF-861732210E18}"/>
              </a:ext>
            </a:extLst>
          </p:cNvPr>
          <p:cNvSpPr/>
          <p:nvPr/>
        </p:nvSpPr>
        <p:spPr>
          <a:xfrm>
            <a:off x="3879412" y="4784515"/>
            <a:ext cx="1669741" cy="246221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600" b="1" i="1" dirty="0">
                <a:solidFill>
                  <a:schemeClr val="accent6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kinetic energy </a:t>
            </a:r>
          </a:p>
        </p:txBody>
      </p:sp>
    </p:spTree>
    <p:extLst>
      <p:ext uri="{BB962C8B-B14F-4D97-AF65-F5344CB8AC3E}">
        <p14:creationId xmlns:p14="http://schemas.microsoft.com/office/powerpoint/2010/main" val="339976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D7CB7-C4F5-0F32-0305-B53AA9CB7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FEEA3-9483-950E-566C-C63E5DE6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Beam performance summary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45320-71FF-2DD8-5523-B1CEB1D310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177BA983-E0C3-2F5B-750B-6552007D63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Kinetic energy, emittance, bunch length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F6B5F0-F5CB-1709-A985-D0784EC356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40973" y="1802713"/>
            <a:ext cx="3756944" cy="2925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378B64-0ADC-B1CA-E9C7-2BE2BA7FE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058034" y="1802631"/>
            <a:ext cx="3855132" cy="29260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889FF0-04DF-2412-6E55-8C9AE7D4A9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83638" y="1802631"/>
            <a:ext cx="3644613" cy="29260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1E3AEC-6C7A-8852-CDA9-4F9EF69928B2}"/>
              </a:ext>
            </a:extLst>
          </p:cNvPr>
          <p:cNvSpPr txBox="1"/>
          <p:nvPr/>
        </p:nvSpPr>
        <p:spPr>
          <a:xfrm>
            <a:off x="651180" y="4804596"/>
            <a:ext cx="3309529" cy="36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Small effect.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3F6DCE-6A57-FB8A-FE7A-616285B262D4}"/>
              </a:ext>
            </a:extLst>
          </p:cNvPr>
          <p:cNvSpPr txBox="1"/>
          <p:nvPr/>
        </p:nvSpPr>
        <p:spPr>
          <a:xfrm>
            <a:off x="4130228" y="4804596"/>
            <a:ext cx="3969277" cy="1247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value of the min emittance is similar as SW cavity (</a:t>
            </a:r>
            <a:r>
              <a:rPr lang="en-US" sz="1600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nearly no change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). However, the phase is different.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F90314-6B3F-7558-0122-2F3AF88528D9}"/>
              </a:ext>
            </a:extLst>
          </p:cNvPr>
          <p:cNvSpPr txBox="1"/>
          <p:nvPr/>
        </p:nvSpPr>
        <p:spPr>
          <a:xfrm>
            <a:off x="8290136" y="4804596"/>
            <a:ext cx="3648568" cy="36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Very small effect.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74DA8E-5F2A-171C-522C-30524C4F990D}"/>
              </a:ext>
            </a:extLst>
          </p:cNvPr>
          <p:cNvSpPr/>
          <p:nvPr/>
        </p:nvSpPr>
        <p:spPr>
          <a:xfrm>
            <a:off x="723837" y="1504936"/>
            <a:ext cx="3498849" cy="22576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467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kinetic energy </a:t>
            </a:r>
            <a:r>
              <a:rPr lang="en-US" sz="1467" b="1" i="1" dirty="0">
                <a:solidFill>
                  <a:schemeClr val="bg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vs. </a:t>
            </a:r>
            <a:r>
              <a:rPr lang="en-US" sz="1467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launching phase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B689CA-AD89-25D4-F46A-A7FC8A423A82}"/>
              </a:ext>
            </a:extLst>
          </p:cNvPr>
          <p:cNvSpPr/>
          <p:nvPr/>
        </p:nvSpPr>
        <p:spPr>
          <a:xfrm>
            <a:off x="4606616" y="1504936"/>
            <a:ext cx="3108961" cy="22576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467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emittance</a:t>
            </a:r>
            <a:r>
              <a:rPr lang="en-US" sz="1467" b="1" i="1" dirty="0">
                <a:solidFill>
                  <a:schemeClr val="bg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vs. </a:t>
            </a:r>
            <a:r>
              <a:rPr lang="en-US" sz="1467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launching phase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C40098-C924-B018-2F67-42C30731A6CB}"/>
              </a:ext>
            </a:extLst>
          </p:cNvPr>
          <p:cNvSpPr/>
          <p:nvPr/>
        </p:nvSpPr>
        <p:spPr>
          <a:xfrm>
            <a:off x="8099505" y="1504936"/>
            <a:ext cx="3600003" cy="22576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 lvl="0" algn="ctr">
              <a:defRPr/>
            </a:pPr>
            <a:r>
              <a:rPr lang="en-US" sz="1467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bunch length </a:t>
            </a:r>
            <a:r>
              <a:rPr lang="en-US" sz="1467" b="1" i="1" dirty="0">
                <a:solidFill>
                  <a:schemeClr val="bg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vs. </a:t>
            </a:r>
            <a:r>
              <a:rPr lang="en-US" sz="1467" b="1" i="1" dirty="0">
                <a:solidFill>
                  <a:srgbClr val="7030A0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launching phase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1E0D6E-70CD-54CC-C0DC-77369F3C3F78}"/>
              </a:ext>
            </a:extLst>
          </p:cNvPr>
          <p:cNvSpPr txBox="1"/>
          <p:nvPr/>
        </p:nvSpPr>
        <p:spPr>
          <a:xfrm>
            <a:off x="6577610" y="6429294"/>
            <a:ext cx="519065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G. Chen, et al., </a:t>
            </a:r>
            <a:r>
              <a:rPr lang="en-US" sz="1200" i="1" dirty="0" err="1"/>
              <a:t>arXiv</a:t>
            </a:r>
            <a:r>
              <a:rPr lang="en-US" sz="1200" dirty="0"/>
              <a:t>: arXiv:2503.09575. </a:t>
            </a:r>
            <a:r>
              <a:rPr lang="en-US" sz="1200" dirty="0" err="1"/>
              <a:t>doi</a:t>
            </a:r>
            <a:r>
              <a:rPr lang="en-US" sz="1200" dirty="0"/>
              <a:t>: 10.48550/arXiv.2503.09575.</a:t>
            </a:r>
          </a:p>
        </p:txBody>
      </p:sp>
    </p:spTree>
    <p:extLst>
      <p:ext uri="{BB962C8B-B14F-4D97-AF65-F5344CB8AC3E}">
        <p14:creationId xmlns:p14="http://schemas.microsoft.com/office/powerpoint/2010/main" val="271579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1DC4F-F660-2CA1-9038-20F32EC43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4EC5A-AF12-8B34-EDD3-FCCB4E1B9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 err="1"/>
              <a:t>Lps</a:t>
            </a:r>
            <a:r>
              <a:rPr lang="en-US" dirty="0"/>
              <a:t> data </a:t>
            </a:r>
            <a:r>
              <a:rPr lang="en-US" cap="none" dirty="0"/>
              <a:t>calibration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921FF-55EE-618F-C45D-9ADF1C09CC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060204C-FD09-D216-B203-11BDC32531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E and time calibration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2F87C3-CE7E-B624-E6BA-F673CEC7D7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6604" y="1426334"/>
            <a:ext cx="5602200" cy="27893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765BDB-5E1C-4E1E-446F-96183FD0F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805" y="1445584"/>
            <a:ext cx="5370897" cy="269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B1C23-ECAC-C439-7C27-28CAEB3FEF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7B48A7-6C71-15E8-D647-308FE524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582399" cy="828948"/>
          </a:xfrm>
        </p:spPr>
        <p:txBody>
          <a:bodyPr/>
          <a:lstStyle/>
          <a:p>
            <a:r>
              <a:rPr lang="en-US" dirty="0"/>
              <a:t>Structure wakefield acceleration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0DAAD1F8-4CA8-93D6-C8F3-EA151A2C2B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47092"/>
            <a:ext cx="11163868" cy="499715"/>
          </a:xfrm>
        </p:spPr>
        <p:txBody>
          <a:bodyPr/>
          <a:lstStyle/>
          <a:p>
            <a:r>
              <a:rPr lang="en-US" dirty="0"/>
              <a:t>CWA and TBA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70F0EC4-D1B4-C495-BD35-A6E70F0C9AAE}"/>
              </a:ext>
            </a:extLst>
          </p:cNvPr>
          <p:cNvSpPr/>
          <p:nvPr/>
        </p:nvSpPr>
        <p:spPr>
          <a:xfrm>
            <a:off x="843389" y="1739548"/>
            <a:ext cx="4323368" cy="4271360"/>
          </a:xfrm>
          <a:prstGeom prst="rect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529AE3-073E-25C5-6ED8-7B8185662D9C}"/>
              </a:ext>
            </a:extLst>
          </p:cNvPr>
          <p:cNvSpPr txBox="1"/>
          <p:nvPr/>
        </p:nvSpPr>
        <p:spPr>
          <a:xfrm>
            <a:off x="898647" y="1562052"/>
            <a:ext cx="4116437" cy="615553"/>
          </a:xfrm>
          <a:prstGeom prst="rect">
            <a:avLst/>
          </a:prstGeom>
          <a:solidFill>
            <a:schemeClr val="bg1"/>
          </a:solidFill>
        </p:spPr>
        <p:txBody>
          <a:bodyPr wrap="square" lIns="12192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</a:rPr>
              <a:t>Collinear Wakefield Acceleration </a:t>
            </a:r>
            <a:r>
              <a:rPr lang="en-US" sz="2000" b="1" dirty="0">
                <a:solidFill>
                  <a:schemeClr val="accent6"/>
                </a:solidFill>
              </a:rPr>
              <a:t>(CWA) 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24C59CA-D71E-FDC8-73DE-9F4AC9FF6912}"/>
              </a:ext>
            </a:extLst>
          </p:cNvPr>
          <p:cNvGrpSpPr>
            <a:grpSpLocks noChangeAspect="1"/>
          </p:cNvGrpSpPr>
          <p:nvPr/>
        </p:nvGrpSpPr>
        <p:grpSpPr>
          <a:xfrm>
            <a:off x="997717" y="2363113"/>
            <a:ext cx="3909280" cy="2416219"/>
            <a:chOff x="3796328" y="1614370"/>
            <a:chExt cx="3440183" cy="212628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EE82127-D24E-8231-0F09-EC3514C89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805"/>
            <a:stretch>
              <a:fillRect/>
            </a:stretch>
          </p:blipFill>
          <p:spPr>
            <a:xfrm>
              <a:off x="3796328" y="1614370"/>
              <a:ext cx="3440183" cy="2126283"/>
            </a:xfrm>
            <a:prstGeom prst="rect">
              <a:avLst/>
            </a:prstGeom>
          </p:spPr>
        </p:pic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F9267A1-E295-6AE6-97E0-4DC50B41409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70643" y="2520965"/>
              <a:ext cx="1965868" cy="527183"/>
            </a:xfrm>
            <a:prstGeom prst="line">
              <a:avLst/>
            </a:prstGeom>
            <a:ln w="9525">
              <a:solidFill>
                <a:schemeClr val="tx1">
                  <a:lumMod val="50000"/>
                </a:schemeClr>
              </a:solidFill>
              <a:prstDash val="dash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CBE2DB6-2A3E-DBFC-4DA9-8365078577D6}"/>
                </a:ext>
              </a:extLst>
            </p:cNvPr>
            <p:cNvSpPr txBox="1"/>
            <p:nvPr/>
          </p:nvSpPr>
          <p:spPr>
            <a:xfrm>
              <a:off x="4893423" y="2772058"/>
              <a:ext cx="954370" cy="190945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lIns="0" tIns="24384" rIns="0" bIns="0" rtlCol="0" anchor="ctr" anchorCtr="1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600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beam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9E6205E-8B07-CDA5-8BC4-ABF0C29F79ED}"/>
                </a:ext>
              </a:extLst>
            </p:cNvPr>
            <p:cNvSpPr txBox="1"/>
            <p:nvPr/>
          </p:nvSpPr>
          <p:spPr>
            <a:xfrm>
              <a:off x="5969287" y="2981943"/>
              <a:ext cx="932988" cy="190945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lIns="0" tIns="24384" rIns="0" bIns="0" rtlCol="0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600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main beam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8B46F0-E6DD-2F43-26E0-F029BAEDEFC0}"/>
                </a:ext>
              </a:extLst>
            </p:cNvPr>
            <p:cNvSpPr txBox="1"/>
            <p:nvPr/>
          </p:nvSpPr>
          <p:spPr>
            <a:xfrm rot="574455">
              <a:off x="4575187" y="1679054"/>
              <a:ext cx="897398" cy="169278"/>
            </a:xfrm>
            <a:prstGeom prst="rect">
              <a:avLst/>
            </a:prstGeom>
            <a:noFill/>
          </p:spPr>
          <p:txBody>
            <a:bodyPr wrap="none" lIns="60960" tIns="0" rIns="60960" bIns="0" rtlCol="0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46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metal shell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6329AEF-5BF6-B0F8-8C95-001977CCC604}"/>
                </a:ext>
              </a:extLst>
            </p:cNvPr>
            <p:cNvSpPr txBox="1"/>
            <p:nvPr/>
          </p:nvSpPr>
          <p:spPr>
            <a:xfrm rot="579094">
              <a:off x="5499779" y="2097267"/>
              <a:ext cx="808020" cy="169278"/>
            </a:xfrm>
            <a:prstGeom prst="rect">
              <a:avLst/>
            </a:prstGeom>
            <a:noFill/>
          </p:spPr>
          <p:txBody>
            <a:bodyPr wrap="none" lIns="60960" tIns="0" rIns="60960" bIns="0" rtlCol="0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46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dielectric </a:t>
              </a: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A2220C0-9D0F-23DB-E1F5-859C33AAE699}"/>
                </a:ext>
              </a:extLst>
            </p:cNvPr>
            <p:cNvSpPr/>
            <p:nvPr/>
          </p:nvSpPr>
          <p:spPr>
            <a:xfrm>
              <a:off x="5824562" y="2475474"/>
              <a:ext cx="813233" cy="495450"/>
            </a:xfrm>
            <a:custGeom>
              <a:avLst/>
              <a:gdLst>
                <a:gd name="csX0" fmla="*/ 0 w 749300"/>
                <a:gd name="csY0" fmla="*/ 444730 h 705167"/>
                <a:gd name="csX1" fmla="*/ 114300 w 749300"/>
                <a:gd name="csY1" fmla="*/ 230 h 705167"/>
                <a:gd name="csX2" fmla="*/ 111125 w 749300"/>
                <a:gd name="csY2" fmla="*/ 495530 h 705167"/>
                <a:gd name="csX3" fmla="*/ 212725 w 749300"/>
                <a:gd name="csY3" fmla="*/ 73255 h 705167"/>
                <a:gd name="csX4" fmla="*/ 219075 w 749300"/>
                <a:gd name="csY4" fmla="*/ 536805 h 705167"/>
                <a:gd name="csX5" fmla="*/ 314325 w 749300"/>
                <a:gd name="csY5" fmla="*/ 139930 h 705167"/>
                <a:gd name="csX6" fmla="*/ 327025 w 749300"/>
                <a:gd name="csY6" fmla="*/ 578080 h 705167"/>
                <a:gd name="csX7" fmla="*/ 409575 w 749300"/>
                <a:gd name="csY7" fmla="*/ 206605 h 705167"/>
                <a:gd name="csX8" fmla="*/ 438150 w 749300"/>
                <a:gd name="csY8" fmla="*/ 622530 h 705167"/>
                <a:gd name="csX9" fmla="*/ 508000 w 749300"/>
                <a:gd name="csY9" fmla="*/ 263755 h 705167"/>
                <a:gd name="csX10" fmla="*/ 536575 w 749300"/>
                <a:gd name="csY10" fmla="*/ 660630 h 705167"/>
                <a:gd name="csX11" fmla="*/ 596900 w 749300"/>
                <a:gd name="csY11" fmla="*/ 327255 h 705167"/>
                <a:gd name="csX12" fmla="*/ 625475 w 749300"/>
                <a:gd name="csY12" fmla="*/ 698730 h 705167"/>
                <a:gd name="csX13" fmla="*/ 663575 w 749300"/>
                <a:gd name="csY13" fmla="*/ 565380 h 705167"/>
                <a:gd name="csX14" fmla="*/ 749300 w 749300"/>
                <a:gd name="csY14" fmla="*/ 597130 h 705167"/>
                <a:gd name="csX0" fmla="*/ 0 w 701675"/>
                <a:gd name="csY0" fmla="*/ 231204 h 723416"/>
                <a:gd name="csX1" fmla="*/ 66675 w 701675"/>
                <a:gd name="csY1" fmla="*/ 18479 h 723416"/>
                <a:gd name="csX2" fmla="*/ 63500 w 701675"/>
                <a:gd name="csY2" fmla="*/ 513779 h 723416"/>
                <a:gd name="csX3" fmla="*/ 165100 w 701675"/>
                <a:gd name="csY3" fmla="*/ 91504 h 723416"/>
                <a:gd name="csX4" fmla="*/ 171450 w 701675"/>
                <a:gd name="csY4" fmla="*/ 555054 h 723416"/>
                <a:gd name="csX5" fmla="*/ 266700 w 701675"/>
                <a:gd name="csY5" fmla="*/ 158179 h 723416"/>
                <a:gd name="csX6" fmla="*/ 279400 w 701675"/>
                <a:gd name="csY6" fmla="*/ 596329 h 723416"/>
                <a:gd name="csX7" fmla="*/ 361950 w 701675"/>
                <a:gd name="csY7" fmla="*/ 224854 h 723416"/>
                <a:gd name="csX8" fmla="*/ 390525 w 701675"/>
                <a:gd name="csY8" fmla="*/ 640779 h 723416"/>
                <a:gd name="csX9" fmla="*/ 460375 w 701675"/>
                <a:gd name="csY9" fmla="*/ 282004 h 723416"/>
                <a:gd name="csX10" fmla="*/ 488950 w 701675"/>
                <a:gd name="csY10" fmla="*/ 678879 h 723416"/>
                <a:gd name="csX11" fmla="*/ 549275 w 701675"/>
                <a:gd name="csY11" fmla="*/ 345504 h 723416"/>
                <a:gd name="csX12" fmla="*/ 577850 w 701675"/>
                <a:gd name="csY12" fmla="*/ 716979 h 723416"/>
                <a:gd name="csX13" fmla="*/ 615950 w 701675"/>
                <a:gd name="csY13" fmla="*/ 583629 h 723416"/>
                <a:gd name="csX14" fmla="*/ 701675 w 701675"/>
                <a:gd name="csY14" fmla="*/ 615379 h 723416"/>
                <a:gd name="csX0" fmla="*/ 0 w 701675"/>
                <a:gd name="csY0" fmla="*/ 210441 h 702653"/>
                <a:gd name="csX1" fmla="*/ 76200 w 701675"/>
                <a:gd name="csY1" fmla="*/ 23116 h 702653"/>
                <a:gd name="csX2" fmla="*/ 63500 w 701675"/>
                <a:gd name="csY2" fmla="*/ 493016 h 702653"/>
                <a:gd name="csX3" fmla="*/ 165100 w 701675"/>
                <a:gd name="csY3" fmla="*/ 70741 h 702653"/>
                <a:gd name="csX4" fmla="*/ 171450 w 701675"/>
                <a:gd name="csY4" fmla="*/ 534291 h 702653"/>
                <a:gd name="csX5" fmla="*/ 266700 w 701675"/>
                <a:gd name="csY5" fmla="*/ 137416 h 702653"/>
                <a:gd name="csX6" fmla="*/ 279400 w 701675"/>
                <a:gd name="csY6" fmla="*/ 575566 h 702653"/>
                <a:gd name="csX7" fmla="*/ 361950 w 701675"/>
                <a:gd name="csY7" fmla="*/ 204091 h 702653"/>
                <a:gd name="csX8" fmla="*/ 390525 w 701675"/>
                <a:gd name="csY8" fmla="*/ 620016 h 702653"/>
                <a:gd name="csX9" fmla="*/ 460375 w 701675"/>
                <a:gd name="csY9" fmla="*/ 261241 h 702653"/>
                <a:gd name="csX10" fmla="*/ 488950 w 701675"/>
                <a:gd name="csY10" fmla="*/ 658116 h 702653"/>
                <a:gd name="csX11" fmla="*/ 549275 w 701675"/>
                <a:gd name="csY11" fmla="*/ 324741 h 702653"/>
                <a:gd name="csX12" fmla="*/ 577850 w 701675"/>
                <a:gd name="csY12" fmla="*/ 696216 h 702653"/>
                <a:gd name="csX13" fmla="*/ 615950 w 701675"/>
                <a:gd name="csY13" fmla="*/ 562866 h 702653"/>
                <a:gd name="csX14" fmla="*/ 701675 w 701675"/>
                <a:gd name="csY14" fmla="*/ 594616 h 702653"/>
                <a:gd name="csX0" fmla="*/ 0 w 701675"/>
                <a:gd name="csY0" fmla="*/ 220243 h 712455"/>
                <a:gd name="csX1" fmla="*/ 76200 w 701675"/>
                <a:gd name="csY1" fmla="*/ 32918 h 712455"/>
                <a:gd name="csX2" fmla="*/ 63500 w 701675"/>
                <a:gd name="csY2" fmla="*/ 502818 h 712455"/>
                <a:gd name="csX3" fmla="*/ 165100 w 701675"/>
                <a:gd name="csY3" fmla="*/ 80543 h 712455"/>
                <a:gd name="csX4" fmla="*/ 171450 w 701675"/>
                <a:gd name="csY4" fmla="*/ 544093 h 712455"/>
                <a:gd name="csX5" fmla="*/ 266700 w 701675"/>
                <a:gd name="csY5" fmla="*/ 147218 h 712455"/>
                <a:gd name="csX6" fmla="*/ 279400 w 701675"/>
                <a:gd name="csY6" fmla="*/ 585368 h 712455"/>
                <a:gd name="csX7" fmla="*/ 361950 w 701675"/>
                <a:gd name="csY7" fmla="*/ 213893 h 712455"/>
                <a:gd name="csX8" fmla="*/ 390525 w 701675"/>
                <a:gd name="csY8" fmla="*/ 629818 h 712455"/>
                <a:gd name="csX9" fmla="*/ 460375 w 701675"/>
                <a:gd name="csY9" fmla="*/ 271043 h 712455"/>
                <a:gd name="csX10" fmla="*/ 488950 w 701675"/>
                <a:gd name="csY10" fmla="*/ 667918 h 712455"/>
                <a:gd name="csX11" fmla="*/ 549275 w 701675"/>
                <a:gd name="csY11" fmla="*/ 334543 h 712455"/>
                <a:gd name="csX12" fmla="*/ 577850 w 701675"/>
                <a:gd name="csY12" fmla="*/ 706018 h 712455"/>
                <a:gd name="csX13" fmla="*/ 615950 w 701675"/>
                <a:gd name="csY13" fmla="*/ 572668 h 712455"/>
                <a:gd name="csX14" fmla="*/ 701675 w 701675"/>
                <a:gd name="csY14" fmla="*/ 604418 h 712455"/>
                <a:gd name="csX0" fmla="*/ 0 w 701675"/>
                <a:gd name="csY0" fmla="*/ 210518 h 702730"/>
                <a:gd name="csX1" fmla="*/ 73025 w 701675"/>
                <a:gd name="csY1" fmla="*/ 35893 h 702730"/>
                <a:gd name="csX2" fmla="*/ 63500 w 701675"/>
                <a:gd name="csY2" fmla="*/ 493093 h 702730"/>
                <a:gd name="csX3" fmla="*/ 165100 w 701675"/>
                <a:gd name="csY3" fmla="*/ 70818 h 702730"/>
                <a:gd name="csX4" fmla="*/ 171450 w 701675"/>
                <a:gd name="csY4" fmla="*/ 534368 h 702730"/>
                <a:gd name="csX5" fmla="*/ 266700 w 701675"/>
                <a:gd name="csY5" fmla="*/ 137493 h 702730"/>
                <a:gd name="csX6" fmla="*/ 279400 w 701675"/>
                <a:gd name="csY6" fmla="*/ 575643 h 702730"/>
                <a:gd name="csX7" fmla="*/ 361950 w 701675"/>
                <a:gd name="csY7" fmla="*/ 204168 h 702730"/>
                <a:gd name="csX8" fmla="*/ 390525 w 701675"/>
                <a:gd name="csY8" fmla="*/ 620093 h 702730"/>
                <a:gd name="csX9" fmla="*/ 460375 w 701675"/>
                <a:gd name="csY9" fmla="*/ 261318 h 702730"/>
                <a:gd name="csX10" fmla="*/ 488950 w 701675"/>
                <a:gd name="csY10" fmla="*/ 658193 h 702730"/>
                <a:gd name="csX11" fmla="*/ 549275 w 701675"/>
                <a:gd name="csY11" fmla="*/ 324818 h 702730"/>
                <a:gd name="csX12" fmla="*/ 577850 w 701675"/>
                <a:gd name="csY12" fmla="*/ 696293 h 702730"/>
                <a:gd name="csX13" fmla="*/ 615950 w 701675"/>
                <a:gd name="csY13" fmla="*/ 562943 h 702730"/>
                <a:gd name="csX14" fmla="*/ 701675 w 701675"/>
                <a:gd name="csY14" fmla="*/ 594693 h 702730"/>
                <a:gd name="csX0" fmla="*/ 0 w 698500"/>
                <a:gd name="csY0" fmla="*/ 207251 h 689938"/>
                <a:gd name="csX1" fmla="*/ 69850 w 698500"/>
                <a:gd name="csY1" fmla="*/ 23101 h 689938"/>
                <a:gd name="csX2" fmla="*/ 60325 w 698500"/>
                <a:gd name="csY2" fmla="*/ 480301 h 689938"/>
                <a:gd name="csX3" fmla="*/ 161925 w 698500"/>
                <a:gd name="csY3" fmla="*/ 58026 h 689938"/>
                <a:gd name="csX4" fmla="*/ 168275 w 698500"/>
                <a:gd name="csY4" fmla="*/ 521576 h 689938"/>
                <a:gd name="csX5" fmla="*/ 263525 w 698500"/>
                <a:gd name="csY5" fmla="*/ 124701 h 689938"/>
                <a:gd name="csX6" fmla="*/ 276225 w 698500"/>
                <a:gd name="csY6" fmla="*/ 562851 h 689938"/>
                <a:gd name="csX7" fmla="*/ 358775 w 698500"/>
                <a:gd name="csY7" fmla="*/ 191376 h 689938"/>
                <a:gd name="csX8" fmla="*/ 387350 w 698500"/>
                <a:gd name="csY8" fmla="*/ 607301 h 689938"/>
                <a:gd name="csX9" fmla="*/ 457200 w 698500"/>
                <a:gd name="csY9" fmla="*/ 248526 h 689938"/>
                <a:gd name="csX10" fmla="*/ 485775 w 698500"/>
                <a:gd name="csY10" fmla="*/ 645401 h 689938"/>
                <a:gd name="csX11" fmla="*/ 546100 w 698500"/>
                <a:gd name="csY11" fmla="*/ 312026 h 689938"/>
                <a:gd name="csX12" fmla="*/ 574675 w 698500"/>
                <a:gd name="csY12" fmla="*/ 683501 h 689938"/>
                <a:gd name="csX13" fmla="*/ 612775 w 698500"/>
                <a:gd name="csY13" fmla="*/ 550151 h 689938"/>
                <a:gd name="csX14" fmla="*/ 698500 w 698500"/>
                <a:gd name="csY14" fmla="*/ 581901 h 689938"/>
                <a:gd name="csX0" fmla="*/ 0 w 688975"/>
                <a:gd name="csY0" fmla="*/ 218814 h 685626"/>
                <a:gd name="csX1" fmla="*/ 60325 w 688975"/>
                <a:gd name="csY1" fmla="*/ 18789 h 685626"/>
                <a:gd name="csX2" fmla="*/ 50800 w 688975"/>
                <a:gd name="csY2" fmla="*/ 475989 h 685626"/>
                <a:gd name="csX3" fmla="*/ 152400 w 688975"/>
                <a:gd name="csY3" fmla="*/ 53714 h 685626"/>
                <a:gd name="csX4" fmla="*/ 158750 w 688975"/>
                <a:gd name="csY4" fmla="*/ 517264 h 685626"/>
                <a:gd name="csX5" fmla="*/ 254000 w 688975"/>
                <a:gd name="csY5" fmla="*/ 120389 h 685626"/>
                <a:gd name="csX6" fmla="*/ 266700 w 688975"/>
                <a:gd name="csY6" fmla="*/ 558539 h 685626"/>
                <a:gd name="csX7" fmla="*/ 349250 w 688975"/>
                <a:gd name="csY7" fmla="*/ 187064 h 685626"/>
                <a:gd name="csX8" fmla="*/ 377825 w 688975"/>
                <a:gd name="csY8" fmla="*/ 602989 h 685626"/>
                <a:gd name="csX9" fmla="*/ 447675 w 688975"/>
                <a:gd name="csY9" fmla="*/ 244214 h 685626"/>
                <a:gd name="csX10" fmla="*/ 476250 w 688975"/>
                <a:gd name="csY10" fmla="*/ 641089 h 685626"/>
                <a:gd name="csX11" fmla="*/ 536575 w 688975"/>
                <a:gd name="csY11" fmla="*/ 307714 h 685626"/>
                <a:gd name="csX12" fmla="*/ 565150 w 688975"/>
                <a:gd name="csY12" fmla="*/ 679189 h 685626"/>
                <a:gd name="csX13" fmla="*/ 603250 w 688975"/>
                <a:gd name="csY13" fmla="*/ 545839 h 685626"/>
                <a:gd name="csX14" fmla="*/ 688975 w 688975"/>
                <a:gd name="csY14" fmla="*/ 577589 h 685626"/>
                <a:gd name="csX0" fmla="*/ 0 w 688975"/>
                <a:gd name="csY0" fmla="*/ 209709 h 676521"/>
                <a:gd name="csX1" fmla="*/ 60325 w 688975"/>
                <a:gd name="csY1" fmla="*/ 9684 h 676521"/>
                <a:gd name="csX2" fmla="*/ 50800 w 688975"/>
                <a:gd name="csY2" fmla="*/ 466884 h 676521"/>
                <a:gd name="csX3" fmla="*/ 152400 w 688975"/>
                <a:gd name="csY3" fmla="*/ 44609 h 676521"/>
                <a:gd name="csX4" fmla="*/ 158750 w 688975"/>
                <a:gd name="csY4" fmla="*/ 508159 h 676521"/>
                <a:gd name="csX5" fmla="*/ 254000 w 688975"/>
                <a:gd name="csY5" fmla="*/ 111284 h 676521"/>
                <a:gd name="csX6" fmla="*/ 266700 w 688975"/>
                <a:gd name="csY6" fmla="*/ 549434 h 676521"/>
                <a:gd name="csX7" fmla="*/ 349250 w 688975"/>
                <a:gd name="csY7" fmla="*/ 177959 h 676521"/>
                <a:gd name="csX8" fmla="*/ 377825 w 688975"/>
                <a:gd name="csY8" fmla="*/ 593884 h 676521"/>
                <a:gd name="csX9" fmla="*/ 447675 w 688975"/>
                <a:gd name="csY9" fmla="*/ 235109 h 676521"/>
                <a:gd name="csX10" fmla="*/ 476250 w 688975"/>
                <a:gd name="csY10" fmla="*/ 631984 h 676521"/>
                <a:gd name="csX11" fmla="*/ 536575 w 688975"/>
                <a:gd name="csY11" fmla="*/ 298609 h 676521"/>
                <a:gd name="csX12" fmla="*/ 565150 w 688975"/>
                <a:gd name="csY12" fmla="*/ 670084 h 676521"/>
                <a:gd name="csX13" fmla="*/ 603250 w 688975"/>
                <a:gd name="csY13" fmla="*/ 536734 h 676521"/>
                <a:gd name="csX14" fmla="*/ 688975 w 688975"/>
                <a:gd name="csY14" fmla="*/ 568484 h 676521"/>
                <a:gd name="csX0" fmla="*/ 0 w 688975"/>
                <a:gd name="csY0" fmla="*/ 227671 h 694483"/>
                <a:gd name="csX1" fmla="*/ 60325 w 688975"/>
                <a:gd name="csY1" fmla="*/ 8596 h 694483"/>
                <a:gd name="csX2" fmla="*/ 50800 w 688975"/>
                <a:gd name="csY2" fmla="*/ 484846 h 694483"/>
                <a:gd name="csX3" fmla="*/ 152400 w 688975"/>
                <a:gd name="csY3" fmla="*/ 62571 h 694483"/>
                <a:gd name="csX4" fmla="*/ 158750 w 688975"/>
                <a:gd name="csY4" fmla="*/ 526121 h 694483"/>
                <a:gd name="csX5" fmla="*/ 254000 w 688975"/>
                <a:gd name="csY5" fmla="*/ 129246 h 694483"/>
                <a:gd name="csX6" fmla="*/ 266700 w 688975"/>
                <a:gd name="csY6" fmla="*/ 567396 h 694483"/>
                <a:gd name="csX7" fmla="*/ 349250 w 688975"/>
                <a:gd name="csY7" fmla="*/ 195921 h 694483"/>
                <a:gd name="csX8" fmla="*/ 377825 w 688975"/>
                <a:gd name="csY8" fmla="*/ 611846 h 694483"/>
                <a:gd name="csX9" fmla="*/ 447675 w 688975"/>
                <a:gd name="csY9" fmla="*/ 253071 h 694483"/>
                <a:gd name="csX10" fmla="*/ 476250 w 688975"/>
                <a:gd name="csY10" fmla="*/ 649946 h 694483"/>
                <a:gd name="csX11" fmla="*/ 536575 w 688975"/>
                <a:gd name="csY11" fmla="*/ 316571 h 694483"/>
                <a:gd name="csX12" fmla="*/ 565150 w 688975"/>
                <a:gd name="csY12" fmla="*/ 688046 h 694483"/>
                <a:gd name="csX13" fmla="*/ 603250 w 688975"/>
                <a:gd name="csY13" fmla="*/ 554696 h 694483"/>
                <a:gd name="csX14" fmla="*/ 688975 w 688975"/>
                <a:gd name="csY14" fmla="*/ 586446 h 694483"/>
                <a:gd name="csX0" fmla="*/ 0 w 688975"/>
                <a:gd name="csY0" fmla="*/ 227671 h 694483"/>
                <a:gd name="csX1" fmla="*/ 60325 w 688975"/>
                <a:gd name="csY1" fmla="*/ 8596 h 694483"/>
                <a:gd name="csX2" fmla="*/ 50800 w 688975"/>
                <a:gd name="csY2" fmla="*/ 484846 h 694483"/>
                <a:gd name="csX3" fmla="*/ 162092 w 688975"/>
                <a:gd name="csY3" fmla="*/ 22839 h 694483"/>
                <a:gd name="csX4" fmla="*/ 158750 w 688975"/>
                <a:gd name="csY4" fmla="*/ 526121 h 694483"/>
                <a:gd name="csX5" fmla="*/ 254000 w 688975"/>
                <a:gd name="csY5" fmla="*/ 129246 h 694483"/>
                <a:gd name="csX6" fmla="*/ 266700 w 688975"/>
                <a:gd name="csY6" fmla="*/ 567396 h 694483"/>
                <a:gd name="csX7" fmla="*/ 349250 w 688975"/>
                <a:gd name="csY7" fmla="*/ 195921 h 694483"/>
                <a:gd name="csX8" fmla="*/ 377825 w 688975"/>
                <a:gd name="csY8" fmla="*/ 611846 h 694483"/>
                <a:gd name="csX9" fmla="*/ 447675 w 688975"/>
                <a:gd name="csY9" fmla="*/ 253071 h 694483"/>
                <a:gd name="csX10" fmla="*/ 476250 w 688975"/>
                <a:gd name="csY10" fmla="*/ 649946 h 694483"/>
                <a:gd name="csX11" fmla="*/ 536575 w 688975"/>
                <a:gd name="csY11" fmla="*/ 316571 h 694483"/>
                <a:gd name="csX12" fmla="*/ 565150 w 688975"/>
                <a:gd name="csY12" fmla="*/ 688046 h 694483"/>
                <a:gd name="csX13" fmla="*/ 603250 w 688975"/>
                <a:gd name="csY13" fmla="*/ 554696 h 694483"/>
                <a:gd name="csX14" fmla="*/ 688975 w 688975"/>
                <a:gd name="csY14" fmla="*/ 586446 h 694483"/>
                <a:gd name="csX0" fmla="*/ 0 w 688975"/>
                <a:gd name="csY0" fmla="*/ 227671 h 694483"/>
                <a:gd name="csX1" fmla="*/ 60325 w 688975"/>
                <a:gd name="csY1" fmla="*/ 8596 h 694483"/>
                <a:gd name="csX2" fmla="*/ 50800 w 688975"/>
                <a:gd name="csY2" fmla="*/ 484846 h 694483"/>
                <a:gd name="csX3" fmla="*/ 162092 w 688975"/>
                <a:gd name="csY3" fmla="*/ 22839 h 694483"/>
                <a:gd name="csX4" fmla="*/ 158750 w 688975"/>
                <a:gd name="csY4" fmla="*/ 526121 h 694483"/>
                <a:gd name="csX5" fmla="*/ 273385 w 688975"/>
                <a:gd name="csY5" fmla="*/ 49781 h 694483"/>
                <a:gd name="csX6" fmla="*/ 266700 w 688975"/>
                <a:gd name="csY6" fmla="*/ 567396 h 694483"/>
                <a:gd name="csX7" fmla="*/ 349250 w 688975"/>
                <a:gd name="csY7" fmla="*/ 195921 h 694483"/>
                <a:gd name="csX8" fmla="*/ 377825 w 688975"/>
                <a:gd name="csY8" fmla="*/ 611846 h 694483"/>
                <a:gd name="csX9" fmla="*/ 447675 w 688975"/>
                <a:gd name="csY9" fmla="*/ 253071 h 694483"/>
                <a:gd name="csX10" fmla="*/ 476250 w 688975"/>
                <a:gd name="csY10" fmla="*/ 649946 h 694483"/>
                <a:gd name="csX11" fmla="*/ 536575 w 688975"/>
                <a:gd name="csY11" fmla="*/ 316571 h 694483"/>
                <a:gd name="csX12" fmla="*/ 565150 w 688975"/>
                <a:gd name="csY12" fmla="*/ 688046 h 694483"/>
                <a:gd name="csX13" fmla="*/ 603250 w 688975"/>
                <a:gd name="csY13" fmla="*/ 554696 h 694483"/>
                <a:gd name="csX14" fmla="*/ 688975 w 688975"/>
                <a:gd name="csY14" fmla="*/ 586446 h 694483"/>
                <a:gd name="csX0" fmla="*/ 0 w 688975"/>
                <a:gd name="csY0" fmla="*/ 259279 h 726091"/>
                <a:gd name="csX1" fmla="*/ 69519 w 688975"/>
                <a:gd name="csY1" fmla="*/ 7177 h 726091"/>
                <a:gd name="csX2" fmla="*/ 50800 w 688975"/>
                <a:gd name="csY2" fmla="*/ 516454 h 726091"/>
                <a:gd name="csX3" fmla="*/ 162092 w 688975"/>
                <a:gd name="csY3" fmla="*/ 54447 h 726091"/>
                <a:gd name="csX4" fmla="*/ 158750 w 688975"/>
                <a:gd name="csY4" fmla="*/ 557729 h 726091"/>
                <a:gd name="csX5" fmla="*/ 273385 w 688975"/>
                <a:gd name="csY5" fmla="*/ 81389 h 726091"/>
                <a:gd name="csX6" fmla="*/ 266700 w 688975"/>
                <a:gd name="csY6" fmla="*/ 599004 h 726091"/>
                <a:gd name="csX7" fmla="*/ 349250 w 688975"/>
                <a:gd name="csY7" fmla="*/ 227529 h 726091"/>
                <a:gd name="csX8" fmla="*/ 377825 w 688975"/>
                <a:gd name="csY8" fmla="*/ 643454 h 726091"/>
                <a:gd name="csX9" fmla="*/ 447675 w 688975"/>
                <a:gd name="csY9" fmla="*/ 284679 h 726091"/>
                <a:gd name="csX10" fmla="*/ 476250 w 688975"/>
                <a:gd name="csY10" fmla="*/ 681554 h 726091"/>
                <a:gd name="csX11" fmla="*/ 536575 w 688975"/>
                <a:gd name="csY11" fmla="*/ 348179 h 726091"/>
                <a:gd name="csX12" fmla="*/ 565150 w 688975"/>
                <a:gd name="csY12" fmla="*/ 719654 h 726091"/>
                <a:gd name="csX13" fmla="*/ 603250 w 688975"/>
                <a:gd name="csY13" fmla="*/ 586304 h 726091"/>
                <a:gd name="csX14" fmla="*/ 688975 w 688975"/>
                <a:gd name="csY14" fmla="*/ 618054 h 726091"/>
                <a:gd name="csX0" fmla="*/ 0 w 688975"/>
                <a:gd name="csY0" fmla="*/ 259279 h 726091"/>
                <a:gd name="csX1" fmla="*/ 69519 w 688975"/>
                <a:gd name="csY1" fmla="*/ 7177 h 726091"/>
                <a:gd name="csX2" fmla="*/ 50800 w 688975"/>
                <a:gd name="csY2" fmla="*/ 516454 h 726091"/>
                <a:gd name="csX3" fmla="*/ 162092 w 688975"/>
                <a:gd name="csY3" fmla="*/ 54447 h 726091"/>
                <a:gd name="csX4" fmla="*/ 158750 w 688975"/>
                <a:gd name="csY4" fmla="*/ 557729 h 726091"/>
                <a:gd name="csX5" fmla="*/ 273385 w 688975"/>
                <a:gd name="csY5" fmla="*/ 81389 h 726091"/>
                <a:gd name="csX6" fmla="*/ 266700 w 688975"/>
                <a:gd name="csY6" fmla="*/ 599004 h 726091"/>
                <a:gd name="csX7" fmla="*/ 376834 w 688975"/>
                <a:gd name="csY7" fmla="*/ 128446 h 726091"/>
                <a:gd name="csX8" fmla="*/ 377825 w 688975"/>
                <a:gd name="csY8" fmla="*/ 643454 h 726091"/>
                <a:gd name="csX9" fmla="*/ 447675 w 688975"/>
                <a:gd name="csY9" fmla="*/ 284679 h 726091"/>
                <a:gd name="csX10" fmla="*/ 476250 w 688975"/>
                <a:gd name="csY10" fmla="*/ 681554 h 726091"/>
                <a:gd name="csX11" fmla="*/ 536575 w 688975"/>
                <a:gd name="csY11" fmla="*/ 348179 h 726091"/>
                <a:gd name="csX12" fmla="*/ 565150 w 688975"/>
                <a:gd name="csY12" fmla="*/ 719654 h 726091"/>
                <a:gd name="csX13" fmla="*/ 603250 w 688975"/>
                <a:gd name="csY13" fmla="*/ 586304 h 726091"/>
                <a:gd name="csX14" fmla="*/ 688975 w 688975"/>
                <a:gd name="csY14" fmla="*/ 618054 h 726091"/>
                <a:gd name="csX0" fmla="*/ 0 w 688975"/>
                <a:gd name="csY0" fmla="*/ 259279 h 726091"/>
                <a:gd name="csX1" fmla="*/ 69519 w 688975"/>
                <a:gd name="csY1" fmla="*/ 7177 h 726091"/>
                <a:gd name="csX2" fmla="*/ 50800 w 688975"/>
                <a:gd name="csY2" fmla="*/ 516454 h 726091"/>
                <a:gd name="csX3" fmla="*/ 162092 w 688975"/>
                <a:gd name="csY3" fmla="*/ 54447 h 726091"/>
                <a:gd name="csX4" fmla="*/ 158750 w 688975"/>
                <a:gd name="csY4" fmla="*/ 557729 h 726091"/>
                <a:gd name="csX5" fmla="*/ 273385 w 688975"/>
                <a:gd name="csY5" fmla="*/ 81389 h 726091"/>
                <a:gd name="csX6" fmla="*/ 266700 w 688975"/>
                <a:gd name="csY6" fmla="*/ 599004 h 726091"/>
                <a:gd name="csX7" fmla="*/ 376834 w 688975"/>
                <a:gd name="csY7" fmla="*/ 128446 h 726091"/>
                <a:gd name="csX8" fmla="*/ 377825 w 688975"/>
                <a:gd name="csY8" fmla="*/ 643454 h 726091"/>
                <a:gd name="csX9" fmla="*/ 490660 w 688975"/>
                <a:gd name="csY9" fmla="*/ 159772 h 726091"/>
                <a:gd name="csX10" fmla="*/ 476250 w 688975"/>
                <a:gd name="csY10" fmla="*/ 681554 h 726091"/>
                <a:gd name="csX11" fmla="*/ 536575 w 688975"/>
                <a:gd name="csY11" fmla="*/ 348179 h 726091"/>
                <a:gd name="csX12" fmla="*/ 565150 w 688975"/>
                <a:gd name="csY12" fmla="*/ 719654 h 726091"/>
                <a:gd name="csX13" fmla="*/ 603250 w 688975"/>
                <a:gd name="csY13" fmla="*/ 586304 h 726091"/>
                <a:gd name="csX14" fmla="*/ 688975 w 688975"/>
                <a:gd name="csY14" fmla="*/ 618054 h 726091"/>
                <a:gd name="csX0" fmla="*/ 0 w 688975"/>
                <a:gd name="csY0" fmla="*/ 259279 h 732539"/>
                <a:gd name="csX1" fmla="*/ 69519 w 688975"/>
                <a:gd name="csY1" fmla="*/ 7177 h 732539"/>
                <a:gd name="csX2" fmla="*/ 50800 w 688975"/>
                <a:gd name="csY2" fmla="*/ 516454 h 732539"/>
                <a:gd name="csX3" fmla="*/ 162092 w 688975"/>
                <a:gd name="csY3" fmla="*/ 54447 h 732539"/>
                <a:gd name="csX4" fmla="*/ 158750 w 688975"/>
                <a:gd name="csY4" fmla="*/ 557729 h 732539"/>
                <a:gd name="csX5" fmla="*/ 273385 w 688975"/>
                <a:gd name="csY5" fmla="*/ 81389 h 732539"/>
                <a:gd name="csX6" fmla="*/ 266700 w 688975"/>
                <a:gd name="csY6" fmla="*/ 599004 h 732539"/>
                <a:gd name="csX7" fmla="*/ 376834 w 688975"/>
                <a:gd name="csY7" fmla="*/ 128446 h 732539"/>
                <a:gd name="csX8" fmla="*/ 377825 w 688975"/>
                <a:gd name="csY8" fmla="*/ 643454 h 732539"/>
                <a:gd name="csX9" fmla="*/ 490660 w 688975"/>
                <a:gd name="csY9" fmla="*/ 159772 h 732539"/>
                <a:gd name="csX10" fmla="*/ 476250 w 688975"/>
                <a:gd name="csY10" fmla="*/ 681554 h 732539"/>
                <a:gd name="csX11" fmla="*/ 586763 w 688975"/>
                <a:gd name="csY11" fmla="*/ 217066 h 732539"/>
                <a:gd name="csX12" fmla="*/ 565150 w 688975"/>
                <a:gd name="csY12" fmla="*/ 719654 h 732539"/>
                <a:gd name="csX13" fmla="*/ 603250 w 688975"/>
                <a:gd name="csY13" fmla="*/ 586304 h 732539"/>
                <a:gd name="csX14" fmla="*/ 688975 w 688975"/>
                <a:gd name="csY14" fmla="*/ 618054 h 732539"/>
                <a:gd name="csX0" fmla="*/ 0 w 688975"/>
                <a:gd name="csY0" fmla="*/ 259279 h 724265"/>
                <a:gd name="csX1" fmla="*/ 69519 w 688975"/>
                <a:gd name="csY1" fmla="*/ 7177 h 724265"/>
                <a:gd name="csX2" fmla="*/ 50800 w 688975"/>
                <a:gd name="csY2" fmla="*/ 516454 h 724265"/>
                <a:gd name="csX3" fmla="*/ 162092 w 688975"/>
                <a:gd name="csY3" fmla="*/ 54447 h 724265"/>
                <a:gd name="csX4" fmla="*/ 158750 w 688975"/>
                <a:gd name="csY4" fmla="*/ 557729 h 724265"/>
                <a:gd name="csX5" fmla="*/ 273385 w 688975"/>
                <a:gd name="csY5" fmla="*/ 81389 h 724265"/>
                <a:gd name="csX6" fmla="*/ 266700 w 688975"/>
                <a:gd name="csY6" fmla="*/ 599004 h 724265"/>
                <a:gd name="csX7" fmla="*/ 376834 w 688975"/>
                <a:gd name="csY7" fmla="*/ 128446 h 724265"/>
                <a:gd name="csX8" fmla="*/ 377825 w 688975"/>
                <a:gd name="csY8" fmla="*/ 643454 h 724265"/>
                <a:gd name="csX9" fmla="*/ 490660 w 688975"/>
                <a:gd name="csY9" fmla="*/ 159772 h 724265"/>
                <a:gd name="csX10" fmla="*/ 476250 w 688975"/>
                <a:gd name="csY10" fmla="*/ 681554 h 724265"/>
                <a:gd name="csX11" fmla="*/ 586763 w 688975"/>
                <a:gd name="csY11" fmla="*/ 217066 h 724265"/>
                <a:gd name="csX12" fmla="*/ 565150 w 688975"/>
                <a:gd name="csY12" fmla="*/ 719654 h 724265"/>
                <a:gd name="csX13" fmla="*/ 645238 w 688975"/>
                <a:gd name="csY13" fmla="*/ 474807 h 724265"/>
                <a:gd name="csX14" fmla="*/ 688975 w 688975"/>
                <a:gd name="csY14" fmla="*/ 618054 h 724265"/>
                <a:gd name="csX0" fmla="*/ 0 w 775908"/>
                <a:gd name="csY0" fmla="*/ 259279 h 724265"/>
                <a:gd name="csX1" fmla="*/ 69519 w 775908"/>
                <a:gd name="csY1" fmla="*/ 7177 h 724265"/>
                <a:gd name="csX2" fmla="*/ 50800 w 775908"/>
                <a:gd name="csY2" fmla="*/ 516454 h 724265"/>
                <a:gd name="csX3" fmla="*/ 162092 w 775908"/>
                <a:gd name="csY3" fmla="*/ 54447 h 724265"/>
                <a:gd name="csX4" fmla="*/ 158750 w 775908"/>
                <a:gd name="csY4" fmla="*/ 557729 h 724265"/>
                <a:gd name="csX5" fmla="*/ 273385 w 775908"/>
                <a:gd name="csY5" fmla="*/ 81389 h 724265"/>
                <a:gd name="csX6" fmla="*/ 266700 w 775908"/>
                <a:gd name="csY6" fmla="*/ 599004 h 724265"/>
                <a:gd name="csX7" fmla="*/ 376834 w 775908"/>
                <a:gd name="csY7" fmla="*/ 128446 h 724265"/>
                <a:gd name="csX8" fmla="*/ 377825 w 775908"/>
                <a:gd name="csY8" fmla="*/ 643454 h 724265"/>
                <a:gd name="csX9" fmla="*/ 490660 w 775908"/>
                <a:gd name="csY9" fmla="*/ 159772 h 724265"/>
                <a:gd name="csX10" fmla="*/ 476250 w 775908"/>
                <a:gd name="csY10" fmla="*/ 681554 h 724265"/>
                <a:gd name="csX11" fmla="*/ 586763 w 775908"/>
                <a:gd name="csY11" fmla="*/ 217066 h 724265"/>
                <a:gd name="csX12" fmla="*/ 565150 w 775908"/>
                <a:gd name="csY12" fmla="*/ 719654 h 724265"/>
                <a:gd name="csX13" fmla="*/ 645238 w 775908"/>
                <a:gd name="csY13" fmla="*/ 474807 h 724265"/>
                <a:gd name="csX14" fmla="*/ 775908 w 775908"/>
                <a:gd name="csY14" fmla="*/ 536863 h 724265"/>
                <a:gd name="csX0" fmla="*/ 0 w 784107"/>
                <a:gd name="csY0" fmla="*/ 259279 h 724265"/>
                <a:gd name="csX1" fmla="*/ 69519 w 784107"/>
                <a:gd name="csY1" fmla="*/ 7177 h 724265"/>
                <a:gd name="csX2" fmla="*/ 50800 w 784107"/>
                <a:gd name="csY2" fmla="*/ 516454 h 724265"/>
                <a:gd name="csX3" fmla="*/ 162092 w 784107"/>
                <a:gd name="csY3" fmla="*/ 54447 h 724265"/>
                <a:gd name="csX4" fmla="*/ 158750 w 784107"/>
                <a:gd name="csY4" fmla="*/ 557729 h 724265"/>
                <a:gd name="csX5" fmla="*/ 273385 w 784107"/>
                <a:gd name="csY5" fmla="*/ 81389 h 724265"/>
                <a:gd name="csX6" fmla="*/ 266700 w 784107"/>
                <a:gd name="csY6" fmla="*/ 599004 h 724265"/>
                <a:gd name="csX7" fmla="*/ 376834 w 784107"/>
                <a:gd name="csY7" fmla="*/ 128446 h 724265"/>
                <a:gd name="csX8" fmla="*/ 377825 w 784107"/>
                <a:gd name="csY8" fmla="*/ 643454 h 724265"/>
                <a:gd name="csX9" fmla="*/ 490660 w 784107"/>
                <a:gd name="csY9" fmla="*/ 159772 h 724265"/>
                <a:gd name="csX10" fmla="*/ 476250 w 784107"/>
                <a:gd name="csY10" fmla="*/ 681554 h 724265"/>
                <a:gd name="csX11" fmla="*/ 586763 w 784107"/>
                <a:gd name="csY11" fmla="*/ 217066 h 724265"/>
                <a:gd name="csX12" fmla="*/ 565150 w 784107"/>
                <a:gd name="csY12" fmla="*/ 719654 h 724265"/>
                <a:gd name="csX13" fmla="*/ 645238 w 784107"/>
                <a:gd name="csY13" fmla="*/ 474807 h 724265"/>
                <a:gd name="csX14" fmla="*/ 784107 w 784107"/>
                <a:gd name="csY14" fmla="*/ 517245 h 724265"/>
                <a:gd name="csX0" fmla="*/ 0 w 784107"/>
                <a:gd name="csY0" fmla="*/ 259279 h 724265"/>
                <a:gd name="csX1" fmla="*/ 69519 w 784107"/>
                <a:gd name="csY1" fmla="*/ 7177 h 724265"/>
                <a:gd name="csX2" fmla="*/ 50800 w 784107"/>
                <a:gd name="csY2" fmla="*/ 516454 h 724265"/>
                <a:gd name="csX3" fmla="*/ 169835 w 784107"/>
                <a:gd name="csY3" fmla="*/ 35920 h 724265"/>
                <a:gd name="csX4" fmla="*/ 158750 w 784107"/>
                <a:gd name="csY4" fmla="*/ 557729 h 724265"/>
                <a:gd name="csX5" fmla="*/ 273385 w 784107"/>
                <a:gd name="csY5" fmla="*/ 81389 h 724265"/>
                <a:gd name="csX6" fmla="*/ 266700 w 784107"/>
                <a:gd name="csY6" fmla="*/ 599004 h 724265"/>
                <a:gd name="csX7" fmla="*/ 376834 w 784107"/>
                <a:gd name="csY7" fmla="*/ 128446 h 724265"/>
                <a:gd name="csX8" fmla="*/ 377825 w 784107"/>
                <a:gd name="csY8" fmla="*/ 643454 h 724265"/>
                <a:gd name="csX9" fmla="*/ 490660 w 784107"/>
                <a:gd name="csY9" fmla="*/ 159772 h 724265"/>
                <a:gd name="csX10" fmla="*/ 476250 w 784107"/>
                <a:gd name="csY10" fmla="*/ 681554 h 724265"/>
                <a:gd name="csX11" fmla="*/ 586763 w 784107"/>
                <a:gd name="csY11" fmla="*/ 217066 h 724265"/>
                <a:gd name="csX12" fmla="*/ 565150 w 784107"/>
                <a:gd name="csY12" fmla="*/ 719654 h 724265"/>
                <a:gd name="csX13" fmla="*/ 645238 w 784107"/>
                <a:gd name="csY13" fmla="*/ 474807 h 724265"/>
                <a:gd name="csX14" fmla="*/ 784107 w 784107"/>
                <a:gd name="csY14" fmla="*/ 517245 h 724265"/>
                <a:gd name="csX0" fmla="*/ 0 w 784107"/>
                <a:gd name="csY0" fmla="*/ 259279 h 724265"/>
                <a:gd name="csX1" fmla="*/ 69519 w 784107"/>
                <a:gd name="csY1" fmla="*/ 7177 h 724265"/>
                <a:gd name="csX2" fmla="*/ 50800 w 784107"/>
                <a:gd name="csY2" fmla="*/ 516454 h 724265"/>
                <a:gd name="csX3" fmla="*/ 169835 w 784107"/>
                <a:gd name="csY3" fmla="*/ 35920 h 724265"/>
                <a:gd name="csX4" fmla="*/ 158750 w 784107"/>
                <a:gd name="csY4" fmla="*/ 557729 h 724265"/>
                <a:gd name="csX5" fmla="*/ 273385 w 784107"/>
                <a:gd name="csY5" fmla="*/ 81389 h 724265"/>
                <a:gd name="csX6" fmla="*/ 266700 w 784107"/>
                <a:gd name="csY6" fmla="*/ 599004 h 724265"/>
                <a:gd name="csX7" fmla="*/ 384577 w 784107"/>
                <a:gd name="csY7" fmla="*/ 109918 h 724265"/>
                <a:gd name="csX8" fmla="*/ 377825 w 784107"/>
                <a:gd name="csY8" fmla="*/ 643454 h 724265"/>
                <a:gd name="csX9" fmla="*/ 490660 w 784107"/>
                <a:gd name="csY9" fmla="*/ 159772 h 724265"/>
                <a:gd name="csX10" fmla="*/ 476250 w 784107"/>
                <a:gd name="csY10" fmla="*/ 681554 h 724265"/>
                <a:gd name="csX11" fmla="*/ 586763 w 784107"/>
                <a:gd name="csY11" fmla="*/ 217066 h 724265"/>
                <a:gd name="csX12" fmla="*/ 565150 w 784107"/>
                <a:gd name="csY12" fmla="*/ 719654 h 724265"/>
                <a:gd name="csX13" fmla="*/ 645238 w 784107"/>
                <a:gd name="csY13" fmla="*/ 474807 h 724265"/>
                <a:gd name="csX14" fmla="*/ 784107 w 784107"/>
                <a:gd name="csY14" fmla="*/ 517245 h 724265"/>
                <a:gd name="csX0" fmla="*/ 0 w 784107"/>
                <a:gd name="csY0" fmla="*/ 259279 h 725087"/>
                <a:gd name="csX1" fmla="*/ 69519 w 784107"/>
                <a:gd name="csY1" fmla="*/ 7177 h 725087"/>
                <a:gd name="csX2" fmla="*/ 50800 w 784107"/>
                <a:gd name="csY2" fmla="*/ 516454 h 725087"/>
                <a:gd name="csX3" fmla="*/ 169835 w 784107"/>
                <a:gd name="csY3" fmla="*/ 35920 h 725087"/>
                <a:gd name="csX4" fmla="*/ 158750 w 784107"/>
                <a:gd name="csY4" fmla="*/ 557729 h 725087"/>
                <a:gd name="csX5" fmla="*/ 273385 w 784107"/>
                <a:gd name="csY5" fmla="*/ 81389 h 725087"/>
                <a:gd name="csX6" fmla="*/ 266700 w 784107"/>
                <a:gd name="csY6" fmla="*/ 599004 h 725087"/>
                <a:gd name="csX7" fmla="*/ 384577 w 784107"/>
                <a:gd name="csY7" fmla="*/ 109918 h 725087"/>
                <a:gd name="csX8" fmla="*/ 377825 w 784107"/>
                <a:gd name="csY8" fmla="*/ 643454 h 725087"/>
                <a:gd name="csX9" fmla="*/ 490660 w 784107"/>
                <a:gd name="csY9" fmla="*/ 159772 h 725087"/>
                <a:gd name="csX10" fmla="*/ 476250 w 784107"/>
                <a:gd name="csY10" fmla="*/ 681554 h 725087"/>
                <a:gd name="csX11" fmla="*/ 588644 w 784107"/>
                <a:gd name="csY11" fmla="*/ 191735 h 725087"/>
                <a:gd name="csX12" fmla="*/ 565150 w 784107"/>
                <a:gd name="csY12" fmla="*/ 719654 h 725087"/>
                <a:gd name="csX13" fmla="*/ 645238 w 784107"/>
                <a:gd name="csY13" fmla="*/ 474807 h 725087"/>
                <a:gd name="csX14" fmla="*/ 784107 w 784107"/>
                <a:gd name="csY14" fmla="*/ 517245 h 725087"/>
                <a:gd name="csX0" fmla="*/ 0 w 784107"/>
                <a:gd name="csY0" fmla="*/ 259279 h 712886"/>
                <a:gd name="csX1" fmla="*/ 69519 w 784107"/>
                <a:gd name="csY1" fmla="*/ 7177 h 712886"/>
                <a:gd name="csX2" fmla="*/ 50800 w 784107"/>
                <a:gd name="csY2" fmla="*/ 516454 h 712886"/>
                <a:gd name="csX3" fmla="*/ 169835 w 784107"/>
                <a:gd name="csY3" fmla="*/ 35920 h 712886"/>
                <a:gd name="csX4" fmla="*/ 158750 w 784107"/>
                <a:gd name="csY4" fmla="*/ 557729 h 712886"/>
                <a:gd name="csX5" fmla="*/ 273385 w 784107"/>
                <a:gd name="csY5" fmla="*/ 81389 h 712886"/>
                <a:gd name="csX6" fmla="*/ 266700 w 784107"/>
                <a:gd name="csY6" fmla="*/ 599004 h 712886"/>
                <a:gd name="csX7" fmla="*/ 384577 w 784107"/>
                <a:gd name="csY7" fmla="*/ 109918 h 712886"/>
                <a:gd name="csX8" fmla="*/ 377825 w 784107"/>
                <a:gd name="csY8" fmla="*/ 643454 h 712886"/>
                <a:gd name="csX9" fmla="*/ 490660 w 784107"/>
                <a:gd name="csY9" fmla="*/ 159772 h 712886"/>
                <a:gd name="csX10" fmla="*/ 476250 w 784107"/>
                <a:gd name="csY10" fmla="*/ 681554 h 712886"/>
                <a:gd name="csX11" fmla="*/ 588644 w 784107"/>
                <a:gd name="csY11" fmla="*/ 191735 h 712886"/>
                <a:gd name="csX12" fmla="*/ 569256 w 784107"/>
                <a:gd name="csY12" fmla="*/ 707224 h 712886"/>
                <a:gd name="csX13" fmla="*/ 645238 w 784107"/>
                <a:gd name="csY13" fmla="*/ 474807 h 712886"/>
                <a:gd name="csX14" fmla="*/ 784107 w 784107"/>
                <a:gd name="csY14" fmla="*/ 517245 h 712886"/>
                <a:gd name="csX0" fmla="*/ 0 w 784107"/>
                <a:gd name="csY0" fmla="*/ 259279 h 712886"/>
                <a:gd name="csX1" fmla="*/ 69519 w 784107"/>
                <a:gd name="csY1" fmla="*/ 7177 h 712886"/>
                <a:gd name="csX2" fmla="*/ 50800 w 784107"/>
                <a:gd name="csY2" fmla="*/ 516454 h 712886"/>
                <a:gd name="csX3" fmla="*/ 169835 w 784107"/>
                <a:gd name="csY3" fmla="*/ 35920 h 712886"/>
                <a:gd name="csX4" fmla="*/ 158750 w 784107"/>
                <a:gd name="csY4" fmla="*/ 557729 h 712886"/>
                <a:gd name="csX5" fmla="*/ 273385 w 784107"/>
                <a:gd name="csY5" fmla="*/ 81389 h 712886"/>
                <a:gd name="csX6" fmla="*/ 266700 w 784107"/>
                <a:gd name="csY6" fmla="*/ 599004 h 712886"/>
                <a:gd name="csX7" fmla="*/ 384577 w 784107"/>
                <a:gd name="csY7" fmla="*/ 109918 h 712886"/>
                <a:gd name="csX8" fmla="*/ 377825 w 784107"/>
                <a:gd name="csY8" fmla="*/ 643454 h 712886"/>
                <a:gd name="csX9" fmla="*/ 490660 w 784107"/>
                <a:gd name="csY9" fmla="*/ 159772 h 712886"/>
                <a:gd name="csX10" fmla="*/ 477426 w 784107"/>
                <a:gd name="csY10" fmla="*/ 665723 h 712886"/>
                <a:gd name="csX11" fmla="*/ 588644 w 784107"/>
                <a:gd name="csY11" fmla="*/ 191735 h 712886"/>
                <a:gd name="csX12" fmla="*/ 569256 w 784107"/>
                <a:gd name="csY12" fmla="*/ 707224 h 712886"/>
                <a:gd name="csX13" fmla="*/ 645238 w 784107"/>
                <a:gd name="csY13" fmla="*/ 474807 h 712886"/>
                <a:gd name="csX14" fmla="*/ 784107 w 784107"/>
                <a:gd name="csY14" fmla="*/ 517245 h 712886"/>
                <a:gd name="csX0" fmla="*/ 0 w 784107"/>
                <a:gd name="csY0" fmla="*/ 259279 h 712886"/>
                <a:gd name="csX1" fmla="*/ 69519 w 784107"/>
                <a:gd name="csY1" fmla="*/ 7177 h 712886"/>
                <a:gd name="csX2" fmla="*/ 50800 w 784107"/>
                <a:gd name="csY2" fmla="*/ 516454 h 712886"/>
                <a:gd name="csX3" fmla="*/ 169835 w 784107"/>
                <a:gd name="csY3" fmla="*/ 35920 h 712886"/>
                <a:gd name="csX4" fmla="*/ 158750 w 784107"/>
                <a:gd name="csY4" fmla="*/ 557729 h 712886"/>
                <a:gd name="csX5" fmla="*/ 273385 w 784107"/>
                <a:gd name="csY5" fmla="*/ 81389 h 712886"/>
                <a:gd name="csX6" fmla="*/ 266700 w 784107"/>
                <a:gd name="csY6" fmla="*/ 599004 h 712886"/>
                <a:gd name="csX7" fmla="*/ 384577 w 784107"/>
                <a:gd name="csY7" fmla="*/ 109918 h 712886"/>
                <a:gd name="csX8" fmla="*/ 379000 w 784107"/>
                <a:gd name="csY8" fmla="*/ 627622 h 712886"/>
                <a:gd name="csX9" fmla="*/ 490660 w 784107"/>
                <a:gd name="csY9" fmla="*/ 159772 h 712886"/>
                <a:gd name="csX10" fmla="*/ 477426 w 784107"/>
                <a:gd name="csY10" fmla="*/ 665723 h 712886"/>
                <a:gd name="csX11" fmla="*/ 588644 w 784107"/>
                <a:gd name="csY11" fmla="*/ 191735 h 712886"/>
                <a:gd name="csX12" fmla="*/ 569256 w 784107"/>
                <a:gd name="csY12" fmla="*/ 707224 h 712886"/>
                <a:gd name="csX13" fmla="*/ 645238 w 784107"/>
                <a:gd name="csY13" fmla="*/ 474807 h 712886"/>
                <a:gd name="csX14" fmla="*/ 784107 w 784107"/>
                <a:gd name="csY14" fmla="*/ 517245 h 712886"/>
                <a:gd name="csX0" fmla="*/ 0 w 784107"/>
                <a:gd name="csY0" fmla="*/ 259279 h 712886"/>
                <a:gd name="csX1" fmla="*/ 69519 w 784107"/>
                <a:gd name="csY1" fmla="*/ 7177 h 712886"/>
                <a:gd name="csX2" fmla="*/ 50800 w 784107"/>
                <a:gd name="csY2" fmla="*/ 516454 h 712886"/>
                <a:gd name="csX3" fmla="*/ 169835 w 784107"/>
                <a:gd name="csY3" fmla="*/ 35920 h 712886"/>
                <a:gd name="csX4" fmla="*/ 158750 w 784107"/>
                <a:gd name="csY4" fmla="*/ 557729 h 712886"/>
                <a:gd name="csX5" fmla="*/ 273385 w 784107"/>
                <a:gd name="csY5" fmla="*/ 81389 h 712886"/>
                <a:gd name="csX6" fmla="*/ 273738 w 784107"/>
                <a:gd name="csY6" fmla="*/ 589976 h 712886"/>
                <a:gd name="csX7" fmla="*/ 384577 w 784107"/>
                <a:gd name="csY7" fmla="*/ 109918 h 712886"/>
                <a:gd name="csX8" fmla="*/ 379000 w 784107"/>
                <a:gd name="csY8" fmla="*/ 627622 h 712886"/>
                <a:gd name="csX9" fmla="*/ 490660 w 784107"/>
                <a:gd name="csY9" fmla="*/ 159772 h 712886"/>
                <a:gd name="csX10" fmla="*/ 477426 w 784107"/>
                <a:gd name="csY10" fmla="*/ 665723 h 712886"/>
                <a:gd name="csX11" fmla="*/ 588644 w 784107"/>
                <a:gd name="csY11" fmla="*/ 191735 h 712886"/>
                <a:gd name="csX12" fmla="*/ 569256 w 784107"/>
                <a:gd name="csY12" fmla="*/ 707224 h 712886"/>
                <a:gd name="csX13" fmla="*/ 645238 w 784107"/>
                <a:gd name="csY13" fmla="*/ 474807 h 712886"/>
                <a:gd name="csX14" fmla="*/ 784107 w 784107"/>
                <a:gd name="csY14" fmla="*/ 517245 h 712886"/>
                <a:gd name="csX0" fmla="*/ 0 w 784107"/>
                <a:gd name="csY0" fmla="*/ 223433 h 677040"/>
                <a:gd name="csX1" fmla="*/ 58845 w 784107"/>
                <a:gd name="csY1" fmla="*/ 38933 h 677040"/>
                <a:gd name="csX2" fmla="*/ 50800 w 784107"/>
                <a:gd name="csY2" fmla="*/ 480608 h 677040"/>
                <a:gd name="csX3" fmla="*/ 169835 w 784107"/>
                <a:gd name="csY3" fmla="*/ 74 h 677040"/>
                <a:gd name="csX4" fmla="*/ 158750 w 784107"/>
                <a:gd name="csY4" fmla="*/ 521883 h 677040"/>
                <a:gd name="csX5" fmla="*/ 273385 w 784107"/>
                <a:gd name="csY5" fmla="*/ 45543 h 677040"/>
                <a:gd name="csX6" fmla="*/ 273738 w 784107"/>
                <a:gd name="csY6" fmla="*/ 554130 h 677040"/>
                <a:gd name="csX7" fmla="*/ 384577 w 784107"/>
                <a:gd name="csY7" fmla="*/ 74072 h 677040"/>
                <a:gd name="csX8" fmla="*/ 379000 w 784107"/>
                <a:gd name="csY8" fmla="*/ 591776 h 677040"/>
                <a:gd name="csX9" fmla="*/ 490660 w 784107"/>
                <a:gd name="csY9" fmla="*/ 123926 h 677040"/>
                <a:gd name="csX10" fmla="*/ 477426 w 784107"/>
                <a:gd name="csY10" fmla="*/ 629877 h 677040"/>
                <a:gd name="csX11" fmla="*/ 588644 w 784107"/>
                <a:gd name="csY11" fmla="*/ 155889 h 677040"/>
                <a:gd name="csX12" fmla="*/ 569256 w 784107"/>
                <a:gd name="csY12" fmla="*/ 671378 h 677040"/>
                <a:gd name="csX13" fmla="*/ 645238 w 784107"/>
                <a:gd name="csY13" fmla="*/ 438961 h 677040"/>
                <a:gd name="csX14" fmla="*/ 784107 w 784107"/>
                <a:gd name="csY14" fmla="*/ 481399 h 677040"/>
                <a:gd name="csX0" fmla="*/ 0 w 784107"/>
                <a:gd name="csY0" fmla="*/ 195277 h 648884"/>
                <a:gd name="csX1" fmla="*/ 58845 w 784107"/>
                <a:gd name="csY1" fmla="*/ 10777 h 648884"/>
                <a:gd name="csX2" fmla="*/ 50800 w 784107"/>
                <a:gd name="csY2" fmla="*/ 452452 h 648884"/>
                <a:gd name="csX3" fmla="*/ 162719 w 784107"/>
                <a:gd name="csY3" fmla="*/ 35962 h 648884"/>
                <a:gd name="csX4" fmla="*/ 158750 w 784107"/>
                <a:gd name="csY4" fmla="*/ 493727 h 648884"/>
                <a:gd name="csX5" fmla="*/ 273385 w 784107"/>
                <a:gd name="csY5" fmla="*/ 17387 h 648884"/>
                <a:gd name="csX6" fmla="*/ 273738 w 784107"/>
                <a:gd name="csY6" fmla="*/ 525974 h 648884"/>
                <a:gd name="csX7" fmla="*/ 384577 w 784107"/>
                <a:gd name="csY7" fmla="*/ 45916 h 648884"/>
                <a:gd name="csX8" fmla="*/ 379000 w 784107"/>
                <a:gd name="csY8" fmla="*/ 563620 h 648884"/>
                <a:gd name="csX9" fmla="*/ 490660 w 784107"/>
                <a:gd name="csY9" fmla="*/ 95770 h 648884"/>
                <a:gd name="csX10" fmla="*/ 477426 w 784107"/>
                <a:gd name="csY10" fmla="*/ 601721 h 648884"/>
                <a:gd name="csX11" fmla="*/ 588644 w 784107"/>
                <a:gd name="csY11" fmla="*/ 127733 h 648884"/>
                <a:gd name="csX12" fmla="*/ 569256 w 784107"/>
                <a:gd name="csY12" fmla="*/ 643222 h 648884"/>
                <a:gd name="csX13" fmla="*/ 645238 w 784107"/>
                <a:gd name="csY13" fmla="*/ 410805 h 648884"/>
                <a:gd name="csX14" fmla="*/ 784107 w 784107"/>
                <a:gd name="csY14" fmla="*/ 453243 h 648884"/>
                <a:gd name="csX0" fmla="*/ 0 w 784107"/>
                <a:gd name="csY0" fmla="*/ 195277 h 648884"/>
                <a:gd name="csX1" fmla="*/ 58845 w 784107"/>
                <a:gd name="csY1" fmla="*/ 10777 h 648884"/>
                <a:gd name="csX2" fmla="*/ 50800 w 784107"/>
                <a:gd name="csY2" fmla="*/ 452452 h 648884"/>
                <a:gd name="csX3" fmla="*/ 162719 w 784107"/>
                <a:gd name="csY3" fmla="*/ 35962 h 648884"/>
                <a:gd name="csX4" fmla="*/ 158750 w 784107"/>
                <a:gd name="csY4" fmla="*/ 493727 h 648884"/>
                <a:gd name="csX5" fmla="*/ 273385 w 784107"/>
                <a:gd name="csY5" fmla="*/ 70756 h 648884"/>
                <a:gd name="csX6" fmla="*/ 273738 w 784107"/>
                <a:gd name="csY6" fmla="*/ 525974 h 648884"/>
                <a:gd name="csX7" fmla="*/ 384577 w 784107"/>
                <a:gd name="csY7" fmla="*/ 45916 h 648884"/>
                <a:gd name="csX8" fmla="*/ 379000 w 784107"/>
                <a:gd name="csY8" fmla="*/ 563620 h 648884"/>
                <a:gd name="csX9" fmla="*/ 490660 w 784107"/>
                <a:gd name="csY9" fmla="*/ 95770 h 648884"/>
                <a:gd name="csX10" fmla="*/ 477426 w 784107"/>
                <a:gd name="csY10" fmla="*/ 601721 h 648884"/>
                <a:gd name="csX11" fmla="*/ 588644 w 784107"/>
                <a:gd name="csY11" fmla="*/ 127733 h 648884"/>
                <a:gd name="csX12" fmla="*/ 569256 w 784107"/>
                <a:gd name="csY12" fmla="*/ 643222 h 648884"/>
                <a:gd name="csX13" fmla="*/ 645238 w 784107"/>
                <a:gd name="csY13" fmla="*/ 410805 h 648884"/>
                <a:gd name="csX14" fmla="*/ 784107 w 784107"/>
                <a:gd name="csY14" fmla="*/ 453243 h 648884"/>
                <a:gd name="csX0" fmla="*/ 0 w 784107"/>
                <a:gd name="csY0" fmla="*/ 195277 h 648884"/>
                <a:gd name="csX1" fmla="*/ 58845 w 784107"/>
                <a:gd name="csY1" fmla="*/ 10777 h 648884"/>
                <a:gd name="csX2" fmla="*/ 50800 w 784107"/>
                <a:gd name="csY2" fmla="*/ 452452 h 648884"/>
                <a:gd name="csX3" fmla="*/ 162719 w 784107"/>
                <a:gd name="csY3" fmla="*/ 35962 h 648884"/>
                <a:gd name="csX4" fmla="*/ 158750 w 784107"/>
                <a:gd name="csY4" fmla="*/ 493727 h 648884"/>
                <a:gd name="csX5" fmla="*/ 273385 w 784107"/>
                <a:gd name="csY5" fmla="*/ 70756 h 648884"/>
                <a:gd name="csX6" fmla="*/ 273738 w 784107"/>
                <a:gd name="csY6" fmla="*/ 525974 h 648884"/>
                <a:gd name="csX7" fmla="*/ 384577 w 784107"/>
                <a:gd name="csY7" fmla="*/ 106401 h 648884"/>
                <a:gd name="csX8" fmla="*/ 379000 w 784107"/>
                <a:gd name="csY8" fmla="*/ 563620 h 648884"/>
                <a:gd name="csX9" fmla="*/ 490660 w 784107"/>
                <a:gd name="csY9" fmla="*/ 95770 h 648884"/>
                <a:gd name="csX10" fmla="*/ 477426 w 784107"/>
                <a:gd name="csY10" fmla="*/ 601721 h 648884"/>
                <a:gd name="csX11" fmla="*/ 588644 w 784107"/>
                <a:gd name="csY11" fmla="*/ 127733 h 648884"/>
                <a:gd name="csX12" fmla="*/ 569256 w 784107"/>
                <a:gd name="csY12" fmla="*/ 643222 h 648884"/>
                <a:gd name="csX13" fmla="*/ 645238 w 784107"/>
                <a:gd name="csY13" fmla="*/ 410805 h 648884"/>
                <a:gd name="csX14" fmla="*/ 784107 w 784107"/>
                <a:gd name="csY14" fmla="*/ 453243 h 648884"/>
                <a:gd name="csX0" fmla="*/ 0 w 784107"/>
                <a:gd name="csY0" fmla="*/ 195277 h 648884"/>
                <a:gd name="csX1" fmla="*/ 58845 w 784107"/>
                <a:gd name="csY1" fmla="*/ 10777 h 648884"/>
                <a:gd name="csX2" fmla="*/ 50800 w 784107"/>
                <a:gd name="csY2" fmla="*/ 452452 h 648884"/>
                <a:gd name="csX3" fmla="*/ 162719 w 784107"/>
                <a:gd name="csY3" fmla="*/ 35962 h 648884"/>
                <a:gd name="csX4" fmla="*/ 158750 w 784107"/>
                <a:gd name="csY4" fmla="*/ 493727 h 648884"/>
                <a:gd name="csX5" fmla="*/ 273385 w 784107"/>
                <a:gd name="csY5" fmla="*/ 70756 h 648884"/>
                <a:gd name="csX6" fmla="*/ 273738 w 784107"/>
                <a:gd name="csY6" fmla="*/ 525974 h 648884"/>
                <a:gd name="csX7" fmla="*/ 384577 w 784107"/>
                <a:gd name="csY7" fmla="*/ 106401 h 648884"/>
                <a:gd name="csX8" fmla="*/ 379000 w 784107"/>
                <a:gd name="csY8" fmla="*/ 563620 h 648884"/>
                <a:gd name="csX9" fmla="*/ 494218 w 784107"/>
                <a:gd name="csY9" fmla="*/ 142024 h 648884"/>
                <a:gd name="csX10" fmla="*/ 477426 w 784107"/>
                <a:gd name="csY10" fmla="*/ 601721 h 648884"/>
                <a:gd name="csX11" fmla="*/ 588644 w 784107"/>
                <a:gd name="csY11" fmla="*/ 127733 h 648884"/>
                <a:gd name="csX12" fmla="*/ 569256 w 784107"/>
                <a:gd name="csY12" fmla="*/ 643222 h 648884"/>
                <a:gd name="csX13" fmla="*/ 645238 w 784107"/>
                <a:gd name="csY13" fmla="*/ 410805 h 648884"/>
                <a:gd name="csX14" fmla="*/ 784107 w 784107"/>
                <a:gd name="csY14" fmla="*/ 453243 h 648884"/>
                <a:gd name="csX0" fmla="*/ 0 w 784107"/>
                <a:gd name="csY0" fmla="*/ 195277 h 647257"/>
                <a:gd name="csX1" fmla="*/ 58845 w 784107"/>
                <a:gd name="csY1" fmla="*/ 10777 h 647257"/>
                <a:gd name="csX2" fmla="*/ 50800 w 784107"/>
                <a:gd name="csY2" fmla="*/ 452452 h 647257"/>
                <a:gd name="csX3" fmla="*/ 162719 w 784107"/>
                <a:gd name="csY3" fmla="*/ 35962 h 647257"/>
                <a:gd name="csX4" fmla="*/ 158750 w 784107"/>
                <a:gd name="csY4" fmla="*/ 493727 h 647257"/>
                <a:gd name="csX5" fmla="*/ 273385 w 784107"/>
                <a:gd name="csY5" fmla="*/ 70756 h 647257"/>
                <a:gd name="csX6" fmla="*/ 273738 w 784107"/>
                <a:gd name="csY6" fmla="*/ 525974 h 647257"/>
                <a:gd name="csX7" fmla="*/ 384577 w 784107"/>
                <a:gd name="csY7" fmla="*/ 106401 h 647257"/>
                <a:gd name="csX8" fmla="*/ 379000 w 784107"/>
                <a:gd name="csY8" fmla="*/ 563620 h 647257"/>
                <a:gd name="csX9" fmla="*/ 494218 w 784107"/>
                <a:gd name="csY9" fmla="*/ 142024 h 647257"/>
                <a:gd name="csX10" fmla="*/ 477426 w 784107"/>
                <a:gd name="csY10" fmla="*/ 601721 h 647257"/>
                <a:gd name="csX11" fmla="*/ 592202 w 784107"/>
                <a:gd name="csY11" fmla="*/ 177545 h 647257"/>
                <a:gd name="csX12" fmla="*/ 569256 w 784107"/>
                <a:gd name="csY12" fmla="*/ 643222 h 647257"/>
                <a:gd name="csX13" fmla="*/ 645238 w 784107"/>
                <a:gd name="csY13" fmla="*/ 410805 h 647257"/>
                <a:gd name="csX14" fmla="*/ 784107 w 784107"/>
                <a:gd name="csY14" fmla="*/ 453243 h 647257"/>
                <a:gd name="csX0" fmla="*/ 0 w 784107"/>
                <a:gd name="csY0" fmla="*/ 196330 h 648310"/>
                <a:gd name="csX1" fmla="*/ 58845 w 784107"/>
                <a:gd name="csY1" fmla="*/ 11830 h 648310"/>
                <a:gd name="csX2" fmla="*/ 47242 w 784107"/>
                <a:gd name="csY2" fmla="*/ 471295 h 648310"/>
                <a:gd name="csX3" fmla="*/ 162719 w 784107"/>
                <a:gd name="csY3" fmla="*/ 37015 h 648310"/>
                <a:gd name="csX4" fmla="*/ 158750 w 784107"/>
                <a:gd name="csY4" fmla="*/ 494780 h 648310"/>
                <a:gd name="csX5" fmla="*/ 273385 w 784107"/>
                <a:gd name="csY5" fmla="*/ 71809 h 648310"/>
                <a:gd name="csX6" fmla="*/ 273738 w 784107"/>
                <a:gd name="csY6" fmla="*/ 527027 h 648310"/>
                <a:gd name="csX7" fmla="*/ 384577 w 784107"/>
                <a:gd name="csY7" fmla="*/ 107454 h 648310"/>
                <a:gd name="csX8" fmla="*/ 379000 w 784107"/>
                <a:gd name="csY8" fmla="*/ 564673 h 648310"/>
                <a:gd name="csX9" fmla="*/ 494218 w 784107"/>
                <a:gd name="csY9" fmla="*/ 143077 h 648310"/>
                <a:gd name="csX10" fmla="*/ 477426 w 784107"/>
                <a:gd name="csY10" fmla="*/ 602774 h 648310"/>
                <a:gd name="csX11" fmla="*/ 592202 w 784107"/>
                <a:gd name="csY11" fmla="*/ 178598 h 648310"/>
                <a:gd name="csX12" fmla="*/ 569256 w 784107"/>
                <a:gd name="csY12" fmla="*/ 644275 h 648310"/>
                <a:gd name="csX13" fmla="*/ 645238 w 784107"/>
                <a:gd name="csY13" fmla="*/ 411858 h 648310"/>
                <a:gd name="csX14" fmla="*/ 784107 w 784107"/>
                <a:gd name="csY14" fmla="*/ 454296 h 648310"/>
                <a:gd name="csX0" fmla="*/ 0 w 784107"/>
                <a:gd name="csY0" fmla="*/ 196330 h 648310"/>
                <a:gd name="csX1" fmla="*/ 58845 w 784107"/>
                <a:gd name="csY1" fmla="*/ 11830 h 648310"/>
                <a:gd name="csX2" fmla="*/ 47242 w 784107"/>
                <a:gd name="csY2" fmla="*/ 471295 h 648310"/>
                <a:gd name="csX3" fmla="*/ 162719 w 784107"/>
                <a:gd name="csY3" fmla="*/ 37015 h 648310"/>
                <a:gd name="csX4" fmla="*/ 158750 w 784107"/>
                <a:gd name="csY4" fmla="*/ 494780 h 648310"/>
                <a:gd name="csX5" fmla="*/ 273385 w 784107"/>
                <a:gd name="csY5" fmla="*/ 71809 h 648310"/>
                <a:gd name="csX6" fmla="*/ 273738 w 784107"/>
                <a:gd name="csY6" fmla="*/ 519911 h 648310"/>
                <a:gd name="csX7" fmla="*/ 384577 w 784107"/>
                <a:gd name="csY7" fmla="*/ 107454 h 648310"/>
                <a:gd name="csX8" fmla="*/ 379000 w 784107"/>
                <a:gd name="csY8" fmla="*/ 564673 h 648310"/>
                <a:gd name="csX9" fmla="*/ 494218 w 784107"/>
                <a:gd name="csY9" fmla="*/ 143077 h 648310"/>
                <a:gd name="csX10" fmla="*/ 477426 w 784107"/>
                <a:gd name="csY10" fmla="*/ 602774 h 648310"/>
                <a:gd name="csX11" fmla="*/ 592202 w 784107"/>
                <a:gd name="csY11" fmla="*/ 178598 h 648310"/>
                <a:gd name="csX12" fmla="*/ 569256 w 784107"/>
                <a:gd name="csY12" fmla="*/ 644275 h 648310"/>
                <a:gd name="csX13" fmla="*/ 645238 w 784107"/>
                <a:gd name="csY13" fmla="*/ 411858 h 648310"/>
                <a:gd name="csX14" fmla="*/ 784107 w 784107"/>
                <a:gd name="csY14" fmla="*/ 454296 h 648310"/>
                <a:gd name="csX0" fmla="*/ 0 w 784107"/>
                <a:gd name="csY0" fmla="*/ 196330 h 648310"/>
                <a:gd name="csX1" fmla="*/ 58845 w 784107"/>
                <a:gd name="csY1" fmla="*/ 11830 h 648310"/>
                <a:gd name="csX2" fmla="*/ 47242 w 784107"/>
                <a:gd name="csY2" fmla="*/ 471295 h 648310"/>
                <a:gd name="csX3" fmla="*/ 162719 w 784107"/>
                <a:gd name="csY3" fmla="*/ 37015 h 648310"/>
                <a:gd name="csX4" fmla="*/ 158750 w 784107"/>
                <a:gd name="csY4" fmla="*/ 494780 h 648310"/>
                <a:gd name="csX5" fmla="*/ 273385 w 784107"/>
                <a:gd name="csY5" fmla="*/ 71809 h 648310"/>
                <a:gd name="csX6" fmla="*/ 273738 w 784107"/>
                <a:gd name="csY6" fmla="*/ 519911 h 648310"/>
                <a:gd name="csX7" fmla="*/ 384577 w 784107"/>
                <a:gd name="csY7" fmla="*/ 107454 h 648310"/>
                <a:gd name="csX8" fmla="*/ 382558 w 784107"/>
                <a:gd name="csY8" fmla="*/ 543325 h 648310"/>
                <a:gd name="csX9" fmla="*/ 494218 w 784107"/>
                <a:gd name="csY9" fmla="*/ 143077 h 648310"/>
                <a:gd name="csX10" fmla="*/ 477426 w 784107"/>
                <a:gd name="csY10" fmla="*/ 602774 h 648310"/>
                <a:gd name="csX11" fmla="*/ 592202 w 784107"/>
                <a:gd name="csY11" fmla="*/ 178598 h 648310"/>
                <a:gd name="csX12" fmla="*/ 569256 w 784107"/>
                <a:gd name="csY12" fmla="*/ 644275 h 648310"/>
                <a:gd name="csX13" fmla="*/ 645238 w 784107"/>
                <a:gd name="csY13" fmla="*/ 411858 h 648310"/>
                <a:gd name="csX14" fmla="*/ 784107 w 784107"/>
                <a:gd name="csY14" fmla="*/ 454296 h 648310"/>
                <a:gd name="csX0" fmla="*/ 0 w 784107"/>
                <a:gd name="csY0" fmla="*/ 196330 h 648310"/>
                <a:gd name="csX1" fmla="*/ 58845 w 784107"/>
                <a:gd name="csY1" fmla="*/ 11830 h 648310"/>
                <a:gd name="csX2" fmla="*/ 47242 w 784107"/>
                <a:gd name="csY2" fmla="*/ 471295 h 648310"/>
                <a:gd name="csX3" fmla="*/ 162719 w 784107"/>
                <a:gd name="csY3" fmla="*/ 37015 h 648310"/>
                <a:gd name="csX4" fmla="*/ 158750 w 784107"/>
                <a:gd name="csY4" fmla="*/ 494780 h 648310"/>
                <a:gd name="csX5" fmla="*/ 273385 w 784107"/>
                <a:gd name="csY5" fmla="*/ 71809 h 648310"/>
                <a:gd name="csX6" fmla="*/ 273738 w 784107"/>
                <a:gd name="csY6" fmla="*/ 519911 h 648310"/>
                <a:gd name="csX7" fmla="*/ 384577 w 784107"/>
                <a:gd name="csY7" fmla="*/ 107454 h 648310"/>
                <a:gd name="csX8" fmla="*/ 382558 w 784107"/>
                <a:gd name="csY8" fmla="*/ 543325 h 648310"/>
                <a:gd name="csX9" fmla="*/ 494218 w 784107"/>
                <a:gd name="csY9" fmla="*/ 143077 h 648310"/>
                <a:gd name="csX10" fmla="*/ 488100 w 784107"/>
                <a:gd name="csY10" fmla="*/ 556520 h 648310"/>
                <a:gd name="csX11" fmla="*/ 592202 w 784107"/>
                <a:gd name="csY11" fmla="*/ 178598 h 648310"/>
                <a:gd name="csX12" fmla="*/ 569256 w 784107"/>
                <a:gd name="csY12" fmla="*/ 644275 h 648310"/>
                <a:gd name="csX13" fmla="*/ 645238 w 784107"/>
                <a:gd name="csY13" fmla="*/ 411858 h 648310"/>
                <a:gd name="csX14" fmla="*/ 784107 w 784107"/>
                <a:gd name="csY14" fmla="*/ 454296 h 648310"/>
                <a:gd name="csX0" fmla="*/ 0 w 784107"/>
                <a:gd name="csY0" fmla="*/ 196330 h 595884"/>
                <a:gd name="csX1" fmla="*/ 58845 w 784107"/>
                <a:gd name="csY1" fmla="*/ 11830 h 595884"/>
                <a:gd name="csX2" fmla="*/ 47242 w 784107"/>
                <a:gd name="csY2" fmla="*/ 471295 h 595884"/>
                <a:gd name="csX3" fmla="*/ 162719 w 784107"/>
                <a:gd name="csY3" fmla="*/ 37015 h 595884"/>
                <a:gd name="csX4" fmla="*/ 158750 w 784107"/>
                <a:gd name="csY4" fmla="*/ 494780 h 595884"/>
                <a:gd name="csX5" fmla="*/ 273385 w 784107"/>
                <a:gd name="csY5" fmla="*/ 71809 h 595884"/>
                <a:gd name="csX6" fmla="*/ 273738 w 784107"/>
                <a:gd name="csY6" fmla="*/ 519911 h 595884"/>
                <a:gd name="csX7" fmla="*/ 384577 w 784107"/>
                <a:gd name="csY7" fmla="*/ 107454 h 595884"/>
                <a:gd name="csX8" fmla="*/ 382558 w 784107"/>
                <a:gd name="csY8" fmla="*/ 543325 h 595884"/>
                <a:gd name="csX9" fmla="*/ 494218 w 784107"/>
                <a:gd name="csY9" fmla="*/ 143077 h 595884"/>
                <a:gd name="csX10" fmla="*/ 488100 w 784107"/>
                <a:gd name="csY10" fmla="*/ 556520 h 595884"/>
                <a:gd name="csX11" fmla="*/ 592202 w 784107"/>
                <a:gd name="csY11" fmla="*/ 178598 h 595884"/>
                <a:gd name="csX12" fmla="*/ 569256 w 784107"/>
                <a:gd name="csY12" fmla="*/ 590905 h 595884"/>
                <a:gd name="csX13" fmla="*/ 645238 w 784107"/>
                <a:gd name="csY13" fmla="*/ 411858 h 595884"/>
                <a:gd name="csX14" fmla="*/ 784107 w 784107"/>
                <a:gd name="csY14" fmla="*/ 454296 h 595884"/>
                <a:gd name="csX0" fmla="*/ 0 w 784107"/>
                <a:gd name="csY0" fmla="*/ 196330 h 595884"/>
                <a:gd name="csX1" fmla="*/ 58845 w 784107"/>
                <a:gd name="csY1" fmla="*/ 11830 h 595884"/>
                <a:gd name="csX2" fmla="*/ 47242 w 784107"/>
                <a:gd name="csY2" fmla="*/ 471295 h 595884"/>
                <a:gd name="csX3" fmla="*/ 162719 w 784107"/>
                <a:gd name="csY3" fmla="*/ 37015 h 595884"/>
                <a:gd name="csX4" fmla="*/ 158750 w 784107"/>
                <a:gd name="csY4" fmla="*/ 494780 h 595884"/>
                <a:gd name="csX5" fmla="*/ 273385 w 784107"/>
                <a:gd name="csY5" fmla="*/ 71809 h 595884"/>
                <a:gd name="csX6" fmla="*/ 273738 w 784107"/>
                <a:gd name="csY6" fmla="*/ 519911 h 595884"/>
                <a:gd name="csX7" fmla="*/ 384577 w 784107"/>
                <a:gd name="csY7" fmla="*/ 107454 h 595884"/>
                <a:gd name="csX8" fmla="*/ 382558 w 784107"/>
                <a:gd name="csY8" fmla="*/ 543325 h 595884"/>
                <a:gd name="csX9" fmla="*/ 494218 w 784107"/>
                <a:gd name="csY9" fmla="*/ 143077 h 595884"/>
                <a:gd name="csX10" fmla="*/ 488100 w 784107"/>
                <a:gd name="csY10" fmla="*/ 570752 h 595884"/>
                <a:gd name="csX11" fmla="*/ 592202 w 784107"/>
                <a:gd name="csY11" fmla="*/ 178598 h 595884"/>
                <a:gd name="csX12" fmla="*/ 569256 w 784107"/>
                <a:gd name="csY12" fmla="*/ 590905 h 595884"/>
                <a:gd name="csX13" fmla="*/ 645238 w 784107"/>
                <a:gd name="csY13" fmla="*/ 411858 h 595884"/>
                <a:gd name="csX14" fmla="*/ 784107 w 784107"/>
                <a:gd name="csY14" fmla="*/ 454296 h 595884"/>
                <a:gd name="csX0" fmla="*/ 0 w 776991"/>
                <a:gd name="csY0" fmla="*/ 196330 h 595884"/>
                <a:gd name="csX1" fmla="*/ 58845 w 776991"/>
                <a:gd name="csY1" fmla="*/ 11830 h 595884"/>
                <a:gd name="csX2" fmla="*/ 47242 w 776991"/>
                <a:gd name="csY2" fmla="*/ 471295 h 595884"/>
                <a:gd name="csX3" fmla="*/ 162719 w 776991"/>
                <a:gd name="csY3" fmla="*/ 37015 h 595884"/>
                <a:gd name="csX4" fmla="*/ 158750 w 776991"/>
                <a:gd name="csY4" fmla="*/ 494780 h 595884"/>
                <a:gd name="csX5" fmla="*/ 273385 w 776991"/>
                <a:gd name="csY5" fmla="*/ 71809 h 595884"/>
                <a:gd name="csX6" fmla="*/ 273738 w 776991"/>
                <a:gd name="csY6" fmla="*/ 519911 h 595884"/>
                <a:gd name="csX7" fmla="*/ 384577 w 776991"/>
                <a:gd name="csY7" fmla="*/ 107454 h 595884"/>
                <a:gd name="csX8" fmla="*/ 382558 w 776991"/>
                <a:gd name="csY8" fmla="*/ 543325 h 595884"/>
                <a:gd name="csX9" fmla="*/ 494218 w 776991"/>
                <a:gd name="csY9" fmla="*/ 143077 h 595884"/>
                <a:gd name="csX10" fmla="*/ 488100 w 776991"/>
                <a:gd name="csY10" fmla="*/ 570752 h 595884"/>
                <a:gd name="csX11" fmla="*/ 592202 w 776991"/>
                <a:gd name="csY11" fmla="*/ 178598 h 595884"/>
                <a:gd name="csX12" fmla="*/ 569256 w 776991"/>
                <a:gd name="csY12" fmla="*/ 590905 h 595884"/>
                <a:gd name="csX13" fmla="*/ 645238 w 776991"/>
                <a:gd name="csY13" fmla="*/ 411858 h 595884"/>
                <a:gd name="csX14" fmla="*/ 776991 w 776991"/>
                <a:gd name="csY14" fmla="*/ 440064 h 595884"/>
                <a:gd name="csX0" fmla="*/ 0 w 776991"/>
                <a:gd name="csY0" fmla="*/ 196330 h 595884"/>
                <a:gd name="csX1" fmla="*/ 58845 w 776991"/>
                <a:gd name="csY1" fmla="*/ 11830 h 595884"/>
                <a:gd name="csX2" fmla="*/ 47242 w 776991"/>
                <a:gd name="csY2" fmla="*/ 471295 h 595884"/>
                <a:gd name="csX3" fmla="*/ 162719 w 776991"/>
                <a:gd name="csY3" fmla="*/ 37015 h 595884"/>
                <a:gd name="csX4" fmla="*/ 158750 w 776991"/>
                <a:gd name="csY4" fmla="*/ 494780 h 595884"/>
                <a:gd name="csX5" fmla="*/ 273385 w 776991"/>
                <a:gd name="csY5" fmla="*/ 71809 h 595884"/>
                <a:gd name="csX6" fmla="*/ 273738 w 776991"/>
                <a:gd name="csY6" fmla="*/ 519911 h 595884"/>
                <a:gd name="csX7" fmla="*/ 384577 w 776991"/>
                <a:gd name="csY7" fmla="*/ 107454 h 595884"/>
                <a:gd name="csX8" fmla="*/ 382558 w 776991"/>
                <a:gd name="csY8" fmla="*/ 543325 h 595884"/>
                <a:gd name="csX9" fmla="*/ 494218 w 776991"/>
                <a:gd name="csY9" fmla="*/ 143077 h 595884"/>
                <a:gd name="csX10" fmla="*/ 488100 w 776991"/>
                <a:gd name="csY10" fmla="*/ 570752 h 595884"/>
                <a:gd name="csX11" fmla="*/ 592202 w 776991"/>
                <a:gd name="csY11" fmla="*/ 178598 h 595884"/>
                <a:gd name="csX12" fmla="*/ 569256 w 776991"/>
                <a:gd name="csY12" fmla="*/ 590905 h 595884"/>
                <a:gd name="csX13" fmla="*/ 645238 w 776991"/>
                <a:gd name="csY13" fmla="*/ 411858 h 595884"/>
                <a:gd name="csX14" fmla="*/ 776991 w 776991"/>
                <a:gd name="csY14" fmla="*/ 440064 h 595884"/>
                <a:gd name="csX0" fmla="*/ 0 w 776991"/>
                <a:gd name="csY0" fmla="*/ 212812 h 612366"/>
                <a:gd name="csX1" fmla="*/ 58845 w 776991"/>
                <a:gd name="csY1" fmla="*/ 10522 h 612366"/>
                <a:gd name="csX2" fmla="*/ 47242 w 776991"/>
                <a:gd name="csY2" fmla="*/ 487777 h 612366"/>
                <a:gd name="csX3" fmla="*/ 162719 w 776991"/>
                <a:gd name="csY3" fmla="*/ 53497 h 612366"/>
                <a:gd name="csX4" fmla="*/ 158750 w 776991"/>
                <a:gd name="csY4" fmla="*/ 511262 h 612366"/>
                <a:gd name="csX5" fmla="*/ 273385 w 776991"/>
                <a:gd name="csY5" fmla="*/ 88291 h 612366"/>
                <a:gd name="csX6" fmla="*/ 273738 w 776991"/>
                <a:gd name="csY6" fmla="*/ 536393 h 612366"/>
                <a:gd name="csX7" fmla="*/ 384577 w 776991"/>
                <a:gd name="csY7" fmla="*/ 123936 h 612366"/>
                <a:gd name="csX8" fmla="*/ 382558 w 776991"/>
                <a:gd name="csY8" fmla="*/ 559807 h 612366"/>
                <a:gd name="csX9" fmla="*/ 494218 w 776991"/>
                <a:gd name="csY9" fmla="*/ 159559 h 612366"/>
                <a:gd name="csX10" fmla="*/ 488100 w 776991"/>
                <a:gd name="csY10" fmla="*/ 587234 h 612366"/>
                <a:gd name="csX11" fmla="*/ 592202 w 776991"/>
                <a:gd name="csY11" fmla="*/ 195080 h 612366"/>
                <a:gd name="csX12" fmla="*/ 569256 w 776991"/>
                <a:gd name="csY12" fmla="*/ 607387 h 612366"/>
                <a:gd name="csX13" fmla="*/ 645238 w 776991"/>
                <a:gd name="csY13" fmla="*/ 428340 h 612366"/>
                <a:gd name="csX14" fmla="*/ 776991 w 776991"/>
                <a:gd name="csY14" fmla="*/ 456546 h 612366"/>
                <a:gd name="csX0" fmla="*/ 0 w 780549"/>
                <a:gd name="csY0" fmla="*/ 222257 h 611138"/>
                <a:gd name="csX1" fmla="*/ 62403 w 780549"/>
                <a:gd name="csY1" fmla="*/ 9294 h 611138"/>
                <a:gd name="csX2" fmla="*/ 50800 w 780549"/>
                <a:gd name="csY2" fmla="*/ 486549 h 611138"/>
                <a:gd name="csX3" fmla="*/ 166277 w 780549"/>
                <a:gd name="csY3" fmla="*/ 52269 h 611138"/>
                <a:gd name="csX4" fmla="*/ 162308 w 780549"/>
                <a:gd name="csY4" fmla="*/ 510034 h 611138"/>
                <a:gd name="csX5" fmla="*/ 276943 w 780549"/>
                <a:gd name="csY5" fmla="*/ 87063 h 611138"/>
                <a:gd name="csX6" fmla="*/ 277296 w 780549"/>
                <a:gd name="csY6" fmla="*/ 535165 h 611138"/>
                <a:gd name="csX7" fmla="*/ 388135 w 780549"/>
                <a:gd name="csY7" fmla="*/ 122708 h 611138"/>
                <a:gd name="csX8" fmla="*/ 386116 w 780549"/>
                <a:gd name="csY8" fmla="*/ 558579 h 611138"/>
                <a:gd name="csX9" fmla="*/ 497776 w 780549"/>
                <a:gd name="csY9" fmla="*/ 158331 h 611138"/>
                <a:gd name="csX10" fmla="*/ 491658 w 780549"/>
                <a:gd name="csY10" fmla="*/ 586006 h 611138"/>
                <a:gd name="csX11" fmla="*/ 595760 w 780549"/>
                <a:gd name="csY11" fmla="*/ 193852 h 611138"/>
                <a:gd name="csX12" fmla="*/ 572814 w 780549"/>
                <a:gd name="csY12" fmla="*/ 606159 h 611138"/>
                <a:gd name="csX13" fmla="*/ 648796 w 780549"/>
                <a:gd name="csY13" fmla="*/ 427112 h 611138"/>
                <a:gd name="csX14" fmla="*/ 780549 w 780549"/>
                <a:gd name="csY14" fmla="*/ 455318 h 611138"/>
                <a:gd name="csX0" fmla="*/ 0 w 780549"/>
                <a:gd name="csY0" fmla="*/ 222257 h 613219"/>
                <a:gd name="csX1" fmla="*/ 62403 w 780549"/>
                <a:gd name="csY1" fmla="*/ 9294 h 613219"/>
                <a:gd name="csX2" fmla="*/ 50800 w 780549"/>
                <a:gd name="csY2" fmla="*/ 486549 h 613219"/>
                <a:gd name="csX3" fmla="*/ 166277 w 780549"/>
                <a:gd name="csY3" fmla="*/ 52269 h 613219"/>
                <a:gd name="csX4" fmla="*/ 162308 w 780549"/>
                <a:gd name="csY4" fmla="*/ 510034 h 613219"/>
                <a:gd name="csX5" fmla="*/ 276943 w 780549"/>
                <a:gd name="csY5" fmla="*/ 87063 h 613219"/>
                <a:gd name="csX6" fmla="*/ 277296 w 780549"/>
                <a:gd name="csY6" fmla="*/ 535165 h 613219"/>
                <a:gd name="csX7" fmla="*/ 388135 w 780549"/>
                <a:gd name="csY7" fmla="*/ 122708 h 613219"/>
                <a:gd name="csX8" fmla="*/ 386116 w 780549"/>
                <a:gd name="csY8" fmla="*/ 558579 h 613219"/>
                <a:gd name="csX9" fmla="*/ 497776 w 780549"/>
                <a:gd name="csY9" fmla="*/ 158331 h 613219"/>
                <a:gd name="csX10" fmla="*/ 491658 w 780549"/>
                <a:gd name="csY10" fmla="*/ 586006 h 613219"/>
                <a:gd name="csX11" fmla="*/ 595760 w 780549"/>
                <a:gd name="csY11" fmla="*/ 193852 h 613219"/>
                <a:gd name="csX12" fmla="*/ 572814 w 780549"/>
                <a:gd name="csY12" fmla="*/ 606159 h 613219"/>
                <a:gd name="csX13" fmla="*/ 644899 w 780549"/>
                <a:gd name="csY13" fmla="*/ 457854 h 613219"/>
                <a:gd name="csX14" fmla="*/ 780549 w 780549"/>
                <a:gd name="csY14" fmla="*/ 455318 h 613219"/>
                <a:gd name="csX0" fmla="*/ 0 w 780549"/>
                <a:gd name="csY0" fmla="*/ 222257 h 613219"/>
                <a:gd name="csX1" fmla="*/ 62403 w 780549"/>
                <a:gd name="csY1" fmla="*/ 9294 h 613219"/>
                <a:gd name="csX2" fmla="*/ 50800 w 780549"/>
                <a:gd name="csY2" fmla="*/ 486549 h 613219"/>
                <a:gd name="csX3" fmla="*/ 166277 w 780549"/>
                <a:gd name="csY3" fmla="*/ 52269 h 613219"/>
                <a:gd name="csX4" fmla="*/ 162308 w 780549"/>
                <a:gd name="csY4" fmla="*/ 510034 h 613219"/>
                <a:gd name="csX5" fmla="*/ 276943 w 780549"/>
                <a:gd name="csY5" fmla="*/ 87063 h 613219"/>
                <a:gd name="csX6" fmla="*/ 277296 w 780549"/>
                <a:gd name="csY6" fmla="*/ 535165 h 613219"/>
                <a:gd name="csX7" fmla="*/ 388135 w 780549"/>
                <a:gd name="csY7" fmla="*/ 122708 h 613219"/>
                <a:gd name="csX8" fmla="*/ 386116 w 780549"/>
                <a:gd name="csY8" fmla="*/ 558579 h 613219"/>
                <a:gd name="csX9" fmla="*/ 497776 w 780549"/>
                <a:gd name="csY9" fmla="*/ 158331 h 613219"/>
                <a:gd name="csX10" fmla="*/ 491658 w 780549"/>
                <a:gd name="csY10" fmla="*/ 586006 h 613219"/>
                <a:gd name="csX11" fmla="*/ 595760 w 780549"/>
                <a:gd name="csY11" fmla="*/ 193852 h 613219"/>
                <a:gd name="csX12" fmla="*/ 572814 w 780549"/>
                <a:gd name="csY12" fmla="*/ 606159 h 613219"/>
                <a:gd name="csX13" fmla="*/ 644899 w 780549"/>
                <a:gd name="csY13" fmla="*/ 457854 h 613219"/>
                <a:gd name="csX14" fmla="*/ 780549 w 780549"/>
                <a:gd name="csY14" fmla="*/ 490453 h 613219"/>
                <a:gd name="csX0" fmla="*/ 0 w 780549"/>
                <a:gd name="csY0" fmla="*/ 247320 h 638282"/>
                <a:gd name="csX1" fmla="*/ 70197 w 780549"/>
                <a:gd name="csY1" fmla="*/ 8007 h 638282"/>
                <a:gd name="csX2" fmla="*/ 50800 w 780549"/>
                <a:gd name="csY2" fmla="*/ 511612 h 638282"/>
                <a:gd name="csX3" fmla="*/ 166277 w 780549"/>
                <a:gd name="csY3" fmla="*/ 77332 h 638282"/>
                <a:gd name="csX4" fmla="*/ 162308 w 780549"/>
                <a:gd name="csY4" fmla="*/ 535097 h 638282"/>
                <a:gd name="csX5" fmla="*/ 276943 w 780549"/>
                <a:gd name="csY5" fmla="*/ 112126 h 638282"/>
                <a:gd name="csX6" fmla="*/ 277296 w 780549"/>
                <a:gd name="csY6" fmla="*/ 560228 h 638282"/>
                <a:gd name="csX7" fmla="*/ 388135 w 780549"/>
                <a:gd name="csY7" fmla="*/ 147771 h 638282"/>
                <a:gd name="csX8" fmla="*/ 386116 w 780549"/>
                <a:gd name="csY8" fmla="*/ 583642 h 638282"/>
                <a:gd name="csX9" fmla="*/ 497776 w 780549"/>
                <a:gd name="csY9" fmla="*/ 183394 h 638282"/>
                <a:gd name="csX10" fmla="*/ 491658 w 780549"/>
                <a:gd name="csY10" fmla="*/ 611069 h 638282"/>
                <a:gd name="csX11" fmla="*/ 595760 w 780549"/>
                <a:gd name="csY11" fmla="*/ 218915 h 638282"/>
                <a:gd name="csX12" fmla="*/ 572814 w 780549"/>
                <a:gd name="csY12" fmla="*/ 631222 h 638282"/>
                <a:gd name="csX13" fmla="*/ 644899 w 780549"/>
                <a:gd name="csY13" fmla="*/ 482917 h 638282"/>
                <a:gd name="csX14" fmla="*/ 780549 w 780549"/>
                <a:gd name="csY14" fmla="*/ 515516 h 638282"/>
                <a:gd name="csX0" fmla="*/ 0 w 780549"/>
                <a:gd name="csY0" fmla="*/ 247320 h 638282"/>
                <a:gd name="csX1" fmla="*/ 70197 w 780549"/>
                <a:gd name="csY1" fmla="*/ 8007 h 638282"/>
                <a:gd name="csX2" fmla="*/ 50800 w 780549"/>
                <a:gd name="csY2" fmla="*/ 511612 h 638282"/>
                <a:gd name="csX3" fmla="*/ 170174 w 780549"/>
                <a:gd name="csY3" fmla="*/ 55375 h 638282"/>
                <a:gd name="csX4" fmla="*/ 162308 w 780549"/>
                <a:gd name="csY4" fmla="*/ 535097 h 638282"/>
                <a:gd name="csX5" fmla="*/ 276943 w 780549"/>
                <a:gd name="csY5" fmla="*/ 112126 h 638282"/>
                <a:gd name="csX6" fmla="*/ 277296 w 780549"/>
                <a:gd name="csY6" fmla="*/ 560228 h 638282"/>
                <a:gd name="csX7" fmla="*/ 388135 w 780549"/>
                <a:gd name="csY7" fmla="*/ 147771 h 638282"/>
                <a:gd name="csX8" fmla="*/ 386116 w 780549"/>
                <a:gd name="csY8" fmla="*/ 583642 h 638282"/>
                <a:gd name="csX9" fmla="*/ 497776 w 780549"/>
                <a:gd name="csY9" fmla="*/ 183394 h 638282"/>
                <a:gd name="csX10" fmla="*/ 491658 w 780549"/>
                <a:gd name="csY10" fmla="*/ 611069 h 638282"/>
                <a:gd name="csX11" fmla="*/ 595760 w 780549"/>
                <a:gd name="csY11" fmla="*/ 218915 h 638282"/>
                <a:gd name="csX12" fmla="*/ 572814 w 780549"/>
                <a:gd name="csY12" fmla="*/ 631222 h 638282"/>
                <a:gd name="csX13" fmla="*/ 644899 w 780549"/>
                <a:gd name="csY13" fmla="*/ 482917 h 638282"/>
                <a:gd name="csX14" fmla="*/ 780549 w 780549"/>
                <a:gd name="csY14" fmla="*/ 515516 h 638282"/>
                <a:gd name="csX0" fmla="*/ 0 w 780549"/>
                <a:gd name="csY0" fmla="*/ 247320 h 638282"/>
                <a:gd name="csX1" fmla="*/ 70197 w 780549"/>
                <a:gd name="csY1" fmla="*/ 8007 h 638282"/>
                <a:gd name="csX2" fmla="*/ 50800 w 780549"/>
                <a:gd name="csY2" fmla="*/ 511612 h 638282"/>
                <a:gd name="csX3" fmla="*/ 170174 w 780549"/>
                <a:gd name="csY3" fmla="*/ 55375 h 638282"/>
                <a:gd name="csX4" fmla="*/ 162308 w 780549"/>
                <a:gd name="csY4" fmla="*/ 535097 h 638282"/>
                <a:gd name="csX5" fmla="*/ 284737 w 780549"/>
                <a:gd name="csY5" fmla="*/ 85776 h 638282"/>
                <a:gd name="csX6" fmla="*/ 277296 w 780549"/>
                <a:gd name="csY6" fmla="*/ 560228 h 638282"/>
                <a:gd name="csX7" fmla="*/ 388135 w 780549"/>
                <a:gd name="csY7" fmla="*/ 147771 h 638282"/>
                <a:gd name="csX8" fmla="*/ 386116 w 780549"/>
                <a:gd name="csY8" fmla="*/ 583642 h 638282"/>
                <a:gd name="csX9" fmla="*/ 497776 w 780549"/>
                <a:gd name="csY9" fmla="*/ 183394 h 638282"/>
                <a:gd name="csX10" fmla="*/ 491658 w 780549"/>
                <a:gd name="csY10" fmla="*/ 611069 h 638282"/>
                <a:gd name="csX11" fmla="*/ 595760 w 780549"/>
                <a:gd name="csY11" fmla="*/ 218915 h 638282"/>
                <a:gd name="csX12" fmla="*/ 572814 w 780549"/>
                <a:gd name="csY12" fmla="*/ 631222 h 638282"/>
                <a:gd name="csX13" fmla="*/ 644899 w 780549"/>
                <a:gd name="csY13" fmla="*/ 482917 h 638282"/>
                <a:gd name="csX14" fmla="*/ 780549 w 780549"/>
                <a:gd name="csY14" fmla="*/ 515516 h 638282"/>
                <a:gd name="csX0" fmla="*/ 0 w 780549"/>
                <a:gd name="csY0" fmla="*/ 247320 h 638282"/>
                <a:gd name="csX1" fmla="*/ 70197 w 780549"/>
                <a:gd name="csY1" fmla="*/ 8007 h 638282"/>
                <a:gd name="csX2" fmla="*/ 50800 w 780549"/>
                <a:gd name="csY2" fmla="*/ 511612 h 638282"/>
                <a:gd name="csX3" fmla="*/ 170174 w 780549"/>
                <a:gd name="csY3" fmla="*/ 55375 h 638282"/>
                <a:gd name="csX4" fmla="*/ 162308 w 780549"/>
                <a:gd name="csY4" fmla="*/ 535097 h 638282"/>
                <a:gd name="csX5" fmla="*/ 284737 w 780549"/>
                <a:gd name="csY5" fmla="*/ 85776 h 638282"/>
                <a:gd name="csX6" fmla="*/ 277296 w 780549"/>
                <a:gd name="csY6" fmla="*/ 560228 h 638282"/>
                <a:gd name="csX7" fmla="*/ 388135 w 780549"/>
                <a:gd name="csY7" fmla="*/ 117029 h 638282"/>
                <a:gd name="csX8" fmla="*/ 386116 w 780549"/>
                <a:gd name="csY8" fmla="*/ 583642 h 638282"/>
                <a:gd name="csX9" fmla="*/ 497776 w 780549"/>
                <a:gd name="csY9" fmla="*/ 183394 h 638282"/>
                <a:gd name="csX10" fmla="*/ 491658 w 780549"/>
                <a:gd name="csY10" fmla="*/ 611069 h 638282"/>
                <a:gd name="csX11" fmla="*/ 595760 w 780549"/>
                <a:gd name="csY11" fmla="*/ 218915 h 638282"/>
                <a:gd name="csX12" fmla="*/ 572814 w 780549"/>
                <a:gd name="csY12" fmla="*/ 631222 h 638282"/>
                <a:gd name="csX13" fmla="*/ 644899 w 780549"/>
                <a:gd name="csY13" fmla="*/ 482917 h 638282"/>
                <a:gd name="csX14" fmla="*/ 780549 w 780549"/>
                <a:gd name="csY14" fmla="*/ 515516 h 638282"/>
                <a:gd name="csX0" fmla="*/ 0 w 780549"/>
                <a:gd name="csY0" fmla="*/ 247320 h 638282"/>
                <a:gd name="csX1" fmla="*/ 70197 w 780549"/>
                <a:gd name="csY1" fmla="*/ 8007 h 638282"/>
                <a:gd name="csX2" fmla="*/ 50800 w 780549"/>
                <a:gd name="csY2" fmla="*/ 511612 h 638282"/>
                <a:gd name="csX3" fmla="*/ 170174 w 780549"/>
                <a:gd name="csY3" fmla="*/ 55375 h 638282"/>
                <a:gd name="csX4" fmla="*/ 162308 w 780549"/>
                <a:gd name="csY4" fmla="*/ 535097 h 638282"/>
                <a:gd name="csX5" fmla="*/ 284737 w 780549"/>
                <a:gd name="csY5" fmla="*/ 85776 h 638282"/>
                <a:gd name="csX6" fmla="*/ 277296 w 780549"/>
                <a:gd name="csY6" fmla="*/ 560228 h 638282"/>
                <a:gd name="csX7" fmla="*/ 388135 w 780549"/>
                <a:gd name="csY7" fmla="*/ 117029 h 638282"/>
                <a:gd name="csX8" fmla="*/ 386116 w 780549"/>
                <a:gd name="csY8" fmla="*/ 583642 h 638282"/>
                <a:gd name="csX9" fmla="*/ 497776 w 780549"/>
                <a:gd name="csY9" fmla="*/ 161436 h 638282"/>
                <a:gd name="csX10" fmla="*/ 491658 w 780549"/>
                <a:gd name="csY10" fmla="*/ 611069 h 638282"/>
                <a:gd name="csX11" fmla="*/ 595760 w 780549"/>
                <a:gd name="csY11" fmla="*/ 218915 h 638282"/>
                <a:gd name="csX12" fmla="*/ 572814 w 780549"/>
                <a:gd name="csY12" fmla="*/ 631222 h 638282"/>
                <a:gd name="csX13" fmla="*/ 644899 w 780549"/>
                <a:gd name="csY13" fmla="*/ 482917 h 638282"/>
                <a:gd name="csX14" fmla="*/ 780549 w 780549"/>
                <a:gd name="csY14" fmla="*/ 515516 h 638282"/>
                <a:gd name="csX0" fmla="*/ 0 w 780549"/>
                <a:gd name="csY0" fmla="*/ 247320 h 639263"/>
                <a:gd name="csX1" fmla="*/ 70197 w 780549"/>
                <a:gd name="csY1" fmla="*/ 8007 h 639263"/>
                <a:gd name="csX2" fmla="*/ 50800 w 780549"/>
                <a:gd name="csY2" fmla="*/ 511612 h 639263"/>
                <a:gd name="csX3" fmla="*/ 170174 w 780549"/>
                <a:gd name="csY3" fmla="*/ 55375 h 639263"/>
                <a:gd name="csX4" fmla="*/ 162308 w 780549"/>
                <a:gd name="csY4" fmla="*/ 535097 h 639263"/>
                <a:gd name="csX5" fmla="*/ 284737 w 780549"/>
                <a:gd name="csY5" fmla="*/ 85776 h 639263"/>
                <a:gd name="csX6" fmla="*/ 277296 w 780549"/>
                <a:gd name="csY6" fmla="*/ 560228 h 639263"/>
                <a:gd name="csX7" fmla="*/ 388135 w 780549"/>
                <a:gd name="csY7" fmla="*/ 117029 h 639263"/>
                <a:gd name="csX8" fmla="*/ 386116 w 780549"/>
                <a:gd name="csY8" fmla="*/ 583642 h 639263"/>
                <a:gd name="csX9" fmla="*/ 497776 w 780549"/>
                <a:gd name="csY9" fmla="*/ 161436 h 639263"/>
                <a:gd name="csX10" fmla="*/ 491658 w 780549"/>
                <a:gd name="csY10" fmla="*/ 611069 h 639263"/>
                <a:gd name="csX11" fmla="*/ 595760 w 780549"/>
                <a:gd name="csY11" fmla="*/ 196956 h 639263"/>
                <a:gd name="csX12" fmla="*/ 572814 w 780549"/>
                <a:gd name="csY12" fmla="*/ 631222 h 639263"/>
                <a:gd name="csX13" fmla="*/ 644899 w 780549"/>
                <a:gd name="csY13" fmla="*/ 482917 h 639263"/>
                <a:gd name="csX14" fmla="*/ 780549 w 780549"/>
                <a:gd name="csY14" fmla="*/ 515516 h 639263"/>
                <a:gd name="csX0" fmla="*/ 0 w 780549"/>
                <a:gd name="csY0" fmla="*/ 247320 h 639263"/>
                <a:gd name="csX1" fmla="*/ 70197 w 780549"/>
                <a:gd name="csY1" fmla="*/ 8007 h 639263"/>
                <a:gd name="csX2" fmla="*/ 50800 w 780549"/>
                <a:gd name="csY2" fmla="*/ 511612 h 639263"/>
                <a:gd name="csX3" fmla="*/ 174071 w 780549"/>
                <a:gd name="csY3" fmla="*/ 37808 h 639263"/>
                <a:gd name="csX4" fmla="*/ 162308 w 780549"/>
                <a:gd name="csY4" fmla="*/ 535097 h 639263"/>
                <a:gd name="csX5" fmla="*/ 284737 w 780549"/>
                <a:gd name="csY5" fmla="*/ 85776 h 639263"/>
                <a:gd name="csX6" fmla="*/ 277296 w 780549"/>
                <a:gd name="csY6" fmla="*/ 560228 h 639263"/>
                <a:gd name="csX7" fmla="*/ 388135 w 780549"/>
                <a:gd name="csY7" fmla="*/ 117029 h 639263"/>
                <a:gd name="csX8" fmla="*/ 386116 w 780549"/>
                <a:gd name="csY8" fmla="*/ 583642 h 639263"/>
                <a:gd name="csX9" fmla="*/ 497776 w 780549"/>
                <a:gd name="csY9" fmla="*/ 161436 h 639263"/>
                <a:gd name="csX10" fmla="*/ 491658 w 780549"/>
                <a:gd name="csY10" fmla="*/ 611069 h 639263"/>
                <a:gd name="csX11" fmla="*/ 595760 w 780549"/>
                <a:gd name="csY11" fmla="*/ 196956 h 639263"/>
                <a:gd name="csX12" fmla="*/ 572814 w 780549"/>
                <a:gd name="csY12" fmla="*/ 631222 h 639263"/>
                <a:gd name="csX13" fmla="*/ 644899 w 780549"/>
                <a:gd name="csY13" fmla="*/ 482917 h 639263"/>
                <a:gd name="csX14" fmla="*/ 780549 w 780549"/>
                <a:gd name="csY14" fmla="*/ 515516 h 639263"/>
                <a:gd name="csX0" fmla="*/ 0 w 780549"/>
                <a:gd name="csY0" fmla="*/ 247320 h 639263"/>
                <a:gd name="csX1" fmla="*/ 70197 w 780549"/>
                <a:gd name="csY1" fmla="*/ 8007 h 639263"/>
                <a:gd name="csX2" fmla="*/ 50800 w 780549"/>
                <a:gd name="csY2" fmla="*/ 511612 h 639263"/>
                <a:gd name="csX3" fmla="*/ 170174 w 780549"/>
                <a:gd name="csY3" fmla="*/ 50983 h 639263"/>
                <a:gd name="csX4" fmla="*/ 162308 w 780549"/>
                <a:gd name="csY4" fmla="*/ 535097 h 639263"/>
                <a:gd name="csX5" fmla="*/ 284737 w 780549"/>
                <a:gd name="csY5" fmla="*/ 85776 h 639263"/>
                <a:gd name="csX6" fmla="*/ 277296 w 780549"/>
                <a:gd name="csY6" fmla="*/ 560228 h 639263"/>
                <a:gd name="csX7" fmla="*/ 388135 w 780549"/>
                <a:gd name="csY7" fmla="*/ 117029 h 639263"/>
                <a:gd name="csX8" fmla="*/ 386116 w 780549"/>
                <a:gd name="csY8" fmla="*/ 583642 h 639263"/>
                <a:gd name="csX9" fmla="*/ 497776 w 780549"/>
                <a:gd name="csY9" fmla="*/ 161436 h 639263"/>
                <a:gd name="csX10" fmla="*/ 491658 w 780549"/>
                <a:gd name="csY10" fmla="*/ 611069 h 639263"/>
                <a:gd name="csX11" fmla="*/ 595760 w 780549"/>
                <a:gd name="csY11" fmla="*/ 196956 h 639263"/>
                <a:gd name="csX12" fmla="*/ 572814 w 780549"/>
                <a:gd name="csY12" fmla="*/ 631222 h 639263"/>
                <a:gd name="csX13" fmla="*/ 644899 w 780549"/>
                <a:gd name="csY13" fmla="*/ 482917 h 639263"/>
                <a:gd name="csX14" fmla="*/ 780549 w 780549"/>
                <a:gd name="csY14" fmla="*/ 515516 h 639263"/>
                <a:gd name="csX0" fmla="*/ 0 w 780549"/>
                <a:gd name="csY0" fmla="*/ 247320 h 639263"/>
                <a:gd name="csX1" fmla="*/ 70197 w 780549"/>
                <a:gd name="csY1" fmla="*/ 8007 h 639263"/>
                <a:gd name="csX2" fmla="*/ 50800 w 780549"/>
                <a:gd name="csY2" fmla="*/ 511612 h 639263"/>
                <a:gd name="csX3" fmla="*/ 177968 w 780549"/>
                <a:gd name="csY3" fmla="*/ 42200 h 639263"/>
                <a:gd name="csX4" fmla="*/ 162308 w 780549"/>
                <a:gd name="csY4" fmla="*/ 535097 h 639263"/>
                <a:gd name="csX5" fmla="*/ 284737 w 780549"/>
                <a:gd name="csY5" fmla="*/ 85776 h 639263"/>
                <a:gd name="csX6" fmla="*/ 277296 w 780549"/>
                <a:gd name="csY6" fmla="*/ 560228 h 639263"/>
                <a:gd name="csX7" fmla="*/ 388135 w 780549"/>
                <a:gd name="csY7" fmla="*/ 117029 h 639263"/>
                <a:gd name="csX8" fmla="*/ 386116 w 780549"/>
                <a:gd name="csY8" fmla="*/ 583642 h 639263"/>
                <a:gd name="csX9" fmla="*/ 497776 w 780549"/>
                <a:gd name="csY9" fmla="*/ 161436 h 639263"/>
                <a:gd name="csX10" fmla="*/ 491658 w 780549"/>
                <a:gd name="csY10" fmla="*/ 611069 h 639263"/>
                <a:gd name="csX11" fmla="*/ 595760 w 780549"/>
                <a:gd name="csY11" fmla="*/ 196956 h 639263"/>
                <a:gd name="csX12" fmla="*/ 572814 w 780549"/>
                <a:gd name="csY12" fmla="*/ 631222 h 639263"/>
                <a:gd name="csX13" fmla="*/ 644899 w 780549"/>
                <a:gd name="csY13" fmla="*/ 482917 h 639263"/>
                <a:gd name="csX14" fmla="*/ 780549 w 780549"/>
                <a:gd name="csY14" fmla="*/ 515516 h 639263"/>
                <a:gd name="csX0" fmla="*/ 0 w 780549"/>
                <a:gd name="csY0" fmla="*/ 248167 h 640110"/>
                <a:gd name="csX1" fmla="*/ 70197 w 780549"/>
                <a:gd name="csY1" fmla="*/ 8854 h 640110"/>
                <a:gd name="csX2" fmla="*/ 85874 w 780549"/>
                <a:gd name="csY2" fmla="*/ 530027 h 640110"/>
                <a:gd name="csX3" fmla="*/ 177968 w 780549"/>
                <a:gd name="csY3" fmla="*/ 43047 h 640110"/>
                <a:gd name="csX4" fmla="*/ 162308 w 780549"/>
                <a:gd name="csY4" fmla="*/ 535944 h 640110"/>
                <a:gd name="csX5" fmla="*/ 284737 w 780549"/>
                <a:gd name="csY5" fmla="*/ 86623 h 640110"/>
                <a:gd name="csX6" fmla="*/ 277296 w 780549"/>
                <a:gd name="csY6" fmla="*/ 561075 h 640110"/>
                <a:gd name="csX7" fmla="*/ 388135 w 780549"/>
                <a:gd name="csY7" fmla="*/ 117876 h 640110"/>
                <a:gd name="csX8" fmla="*/ 386116 w 780549"/>
                <a:gd name="csY8" fmla="*/ 584489 h 640110"/>
                <a:gd name="csX9" fmla="*/ 497776 w 780549"/>
                <a:gd name="csY9" fmla="*/ 162283 h 640110"/>
                <a:gd name="csX10" fmla="*/ 491658 w 780549"/>
                <a:gd name="csY10" fmla="*/ 611916 h 640110"/>
                <a:gd name="csX11" fmla="*/ 595760 w 780549"/>
                <a:gd name="csY11" fmla="*/ 197803 h 640110"/>
                <a:gd name="csX12" fmla="*/ 572814 w 780549"/>
                <a:gd name="csY12" fmla="*/ 632069 h 640110"/>
                <a:gd name="csX13" fmla="*/ 644899 w 780549"/>
                <a:gd name="csY13" fmla="*/ 483764 h 640110"/>
                <a:gd name="csX14" fmla="*/ 780549 w 780549"/>
                <a:gd name="csY14" fmla="*/ 516363 h 640110"/>
                <a:gd name="csX0" fmla="*/ 0 w 780549"/>
                <a:gd name="csY0" fmla="*/ 248167 h 640110"/>
                <a:gd name="csX1" fmla="*/ 70197 w 780549"/>
                <a:gd name="csY1" fmla="*/ 8854 h 640110"/>
                <a:gd name="csX2" fmla="*/ 85874 w 780549"/>
                <a:gd name="csY2" fmla="*/ 530027 h 640110"/>
                <a:gd name="csX3" fmla="*/ 177968 w 780549"/>
                <a:gd name="csY3" fmla="*/ 43047 h 640110"/>
                <a:gd name="csX4" fmla="*/ 197381 w 780549"/>
                <a:gd name="csY4" fmla="*/ 557903 h 640110"/>
                <a:gd name="csX5" fmla="*/ 284737 w 780549"/>
                <a:gd name="csY5" fmla="*/ 86623 h 640110"/>
                <a:gd name="csX6" fmla="*/ 277296 w 780549"/>
                <a:gd name="csY6" fmla="*/ 561075 h 640110"/>
                <a:gd name="csX7" fmla="*/ 388135 w 780549"/>
                <a:gd name="csY7" fmla="*/ 117876 h 640110"/>
                <a:gd name="csX8" fmla="*/ 386116 w 780549"/>
                <a:gd name="csY8" fmla="*/ 584489 h 640110"/>
                <a:gd name="csX9" fmla="*/ 497776 w 780549"/>
                <a:gd name="csY9" fmla="*/ 162283 h 640110"/>
                <a:gd name="csX10" fmla="*/ 491658 w 780549"/>
                <a:gd name="csY10" fmla="*/ 611916 h 640110"/>
                <a:gd name="csX11" fmla="*/ 595760 w 780549"/>
                <a:gd name="csY11" fmla="*/ 197803 h 640110"/>
                <a:gd name="csX12" fmla="*/ 572814 w 780549"/>
                <a:gd name="csY12" fmla="*/ 632069 h 640110"/>
                <a:gd name="csX13" fmla="*/ 644899 w 780549"/>
                <a:gd name="csY13" fmla="*/ 483764 h 640110"/>
                <a:gd name="csX14" fmla="*/ 780549 w 780549"/>
                <a:gd name="csY14" fmla="*/ 516363 h 640110"/>
                <a:gd name="csX0" fmla="*/ 0 w 780549"/>
                <a:gd name="csY0" fmla="*/ 248167 h 640110"/>
                <a:gd name="csX1" fmla="*/ 70197 w 780549"/>
                <a:gd name="csY1" fmla="*/ 8854 h 640110"/>
                <a:gd name="csX2" fmla="*/ 85874 w 780549"/>
                <a:gd name="csY2" fmla="*/ 530027 h 640110"/>
                <a:gd name="csX3" fmla="*/ 177968 w 780549"/>
                <a:gd name="csY3" fmla="*/ 43047 h 640110"/>
                <a:gd name="csX4" fmla="*/ 197381 w 780549"/>
                <a:gd name="csY4" fmla="*/ 557903 h 640110"/>
                <a:gd name="csX5" fmla="*/ 284737 w 780549"/>
                <a:gd name="csY5" fmla="*/ 86623 h 640110"/>
                <a:gd name="csX6" fmla="*/ 312369 w 780549"/>
                <a:gd name="csY6" fmla="*/ 591818 h 640110"/>
                <a:gd name="csX7" fmla="*/ 388135 w 780549"/>
                <a:gd name="csY7" fmla="*/ 117876 h 640110"/>
                <a:gd name="csX8" fmla="*/ 386116 w 780549"/>
                <a:gd name="csY8" fmla="*/ 584489 h 640110"/>
                <a:gd name="csX9" fmla="*/ 497776 w 780549"/>
                <a:gd name="csY9" fmla="*/ 162283 h 640110"/>
                <a:gd name="csX10" fmla="*/ 491658 w 780549"/>
                <a:gd name="csY10" fmla="*/ 611916 h 640110"/>
                <a:gd name="csX11" fmla="*/ 595760 w 780549"/>
                <a:gd name="csY11" fmla="*/ 197803 h 640110"/>
                <a:gd name="csX12" fmla="*/ 572814 w 780549"/>
                <a:gd name="csY12" fmla="*/ 632069 h 640110"/>
                <a:gd name="csX13" fmla="*/ 644899 w 780549"/>
                <a:gd name="csY13" fmla="*/ 483764 h 640110"/>
                <a:gd name="csX14" fmla="*/ 780549 w 780549"/>
                <a:gd name="csY14" fmla="*/ 516363 h 640110"/>
                <a:gd name="csX0" fmla="*/ 0 w 780549"/>
                <a:gd name="csY0" fmla="*/ 248167 h 640110"/>
                <a:gd name="csX1" fmla="*/ 70197 w 780549"/>
                <a:gd name="csY1" fmla="*/ 8854 h 640110"/>
                <a:gd name="csX2" fmla="*/ 85874 w 780549"/>
                <a:gd name="csY2" fmla="*/ 530027 h 640110"/>
                <a:gd name="csX3" fmla="*/ 177968 w 780549"/>
                <a:gd name="csY3" fmla="*/ 43047 h 640110"/>
                <a:gd name="csX4" fmla="*/ 197381 w 780549"/>
                <a:gd name="csY4" fmla="*/ 557903 h 640110"/>
                <a:gd name="csX5" fmla="*/ 284737 w 780549"/>
                <a:gd name="csY5" fmla="*/ 86623 h 640110"/>
                <a:gd name="csX6" fmla="*/ 312369 w 780549"/>
                <a:gd name="csY6" fmla="*/ 591818 h 640110"/>
                <a:gd name="csX7" fmla="*/ 388135 w 780549"/>
                <a:gd name="csY7" fmla="*/ 117876 h 640110"/>
                <a:gd name="csX8" fmla="*/ 421189 w 780549"/>
                <a:gd name="csY8" fmla="*/ 624015 h 640110"/>
                <a:gd name="csX9" fmla="*/ 497776 w 780549"/>
                <a:gd name="csY9" fmla="*/ 162283 h 640110"/>
                <a:gd name="csX10" fmla="*/ 491658 w 780549"/>
                <a:gd name="csY10" fmla="*/ 611916 h 640110"/>
                <a:gd name="csX11" fmla="*/ 595760 w 780549"/>
                <a:gd name="csY11" fmla="*/ 197803 h 640110"/>
                <a:gd name="csX12" fmla="*/ 572814 w 780549"/>
                <a:gd name="csY12" fmla="*/ 632069 h 640110"/>
                <a:gd name="csX13" fmla="*/ 644899 w 780549"/>
                <a:gd name="csY13" fmla="*/ 483764 h 640110"/>
                <a:gd name="csX14" fmla="*/ 780549 w 780549"/>
                <a:gd name="csY14" fmla="*/ 516363 h 640110"/>
                <a:gd name="csX0" fmla="*/ 0 w 780549"/>
                <a:gd name="csY0" fmla="*/ 248167 h 640110"/>
                <a:gd name="csX1" fmla="*/ 70197 w 780549"/>
                <a:gd name="csY1" fmla="*/ 8854 h 640110"/>
                <a:gd name="csX2" fmla="*/ 85874 w 780549"/>
                <a:gd name="csY2" fmla="*/ 530027 h 640110"/>
                <a:gd name="csX3" fmla="*/ 177968 w 780549"/>
                <a:gd name="csY3" fmla="*/ 43047 h 640110"/>
                <a:gd name="csX4" fmla="*/ 197381 w 780549"/>
                <a:gd name="csY4" fmla="*/ 557903 h 640110"/>
                <a:gd name="csX5" fmla="*/ 284737 w 780549"/>
                <a:gd name="csY5" fmla="*/ 86623 h 640110"/>
                <a:gd name="csX6" fmla="*/ 312369 w 780549"/>
                <a:gd name="csY6" fmla="*/ 591818 h 640110"/>
                <a:gd name="csX7" fmla="*/ 388135 w 780549"/>
                <a:gd name="csY7" fmla="*/ 117876 h 640110"/>
                <a:gd name="csX8" fmla="*/ 421189 w 780549"/>
                <a:gd name="csY8" fmla="*/ 624015 h 640110"/>
                <a:gd name="csX9" fmla="*/ 497776 w 780549"/>
                <a:gd name="csY9" fmla="*/ 162283 h 640110"/>
                <a:gd name="csX10" fmla="*/ 522834 w 780549"/>
                <a:gd name="csY10" fmla="*/ 638266 h 640110"/>
                <a:gd name="csX11" fmla="*/ 595760 w 780549"/>
                <a:gd name="csY11" fmla="*/ 197803 h 640110"/>
                <a:gd name="csX12" fmla="*/ 572814 w 780549"/>
                <a:gd name="csY12" fmla="*/ 632069 h 640110"/>
                <a:gd name="csX13" fmla="*/ 644899 w 780549"/>
                <a:gd name="csY13" fmla="*/ 483764 h 640110"/>
                <a:gd name="csX14" fmla="*/ 780549 w 780549"/>
                <a:gd name="csY14" fmla="*/ 516363 h 640110"/>
                <a:gd name="csX0" fmla="*/ 0 w 780549"/>
                <a:gd name="csY0" fmla="*/ 248167 h 661317"/>
                <a:gd name="csX1" fmla="*/ 70197 w 780549"/>
                <a:gd name="csY1" fmla="*/ 8854 h 661317"/>
                <a:gd name="csX2" fmla="*/ 85874 w 780549"/>
                <a:gd name="csY2" fmla="*/ 530027 h 661317"/>
                <a:gd name="csX3" fmla="*/ 177968 w 780549"/>
                <a:gd name="csY3" fmla="*/ 43047 h 661317"/>
                <a:gd name="csX4" fmla="*/ 197381 w 780549"/>
                <a:gd name="csY4" fmla="*/ 557903 h 661317"/>
                <a:gd name="csX5" fmla="*/ 284737 w 780549"/>
                <a:gd name="csY5" fmla="*/ 86623 h 661317"/>
                <a:gd name="csX6" fmla="*/ 312369 w 780549"/>
                <a:gd name="csY6" fmla="*/ 591818 h 661317"/>
                <a:gd name="csX7" fmla="*/ 388135 w 780549"/>
                <a:gd name="csY7" fmla="*/ 117876 h 661317"/>
                <a:gd name="csX8" fmla="*/ 421189 w 780549"/>
                <a:gd name="csY8" fmla="*/ 624015 h 661317"/>
                <a:gd name="csX9" fmla="*/ 497776 w 780549"/>
                <a:gd name="csY9" fmla="*/ 162283 h 661317"/>
                <a:gd name="csX10" fmla="*/ 522834 w 780549"/>
                <a:gd name="csY10" fmla="*/ 638266 h 661317"/>
                <a:gd name="csX11" fmla="*/ 595760 w 780549"/>
                <a:gd name="csY11" fmla="*/ 197803 h 661317"/>
                <a:gd name="csX12" fmla="*/ 619577 w 780549"/>
                <a:gd name="csY12" fmla="*/ 654028 h 661317"/>
                <a:gd name="csX13" fmla="*/ 644899 w 780549"/>
                <a:gd name="csY13" fmla="*/ 483764 h 661317"/>
                <a:gd name="csX14" fmla="*/ 780549 w 780549"/>
                <a:gd name="csY14" fmla="*/ 516363 h 661317"/>
                <a:gd name="csX0" fmla="*/ 0 w 780549"/>
                <a:gd name="csY0" fmla="*/ 248167 h 663484"/>
                <a:gd name="csX1" fmla="*/ 70197 w 780549"/>
                <a:gd name="csY1" fmla="*/ 8854 h 663484"/>
                <a:gd name="csX2" fmla="*/ 85874 w 780549"/>
                <a:gd name="csY2" fmla="*/ 530027 h 663484"/>
                <a:gd name="csX3" fmla="*/ 177968 w 780549"/>
                <a:gd name="csY3" fmla="*/ 43047 h 663484"/>
                <a:gd name="csX4" fmla="*/ 197381 w 780549"/>
                <a:gd name="csY4" fmla="*/ 557903 h 663484"/>
                <a:gd name="csX5" fmla="*/ 284737 w 780549"/>
                <a:gd name="csY5" fmla="*/ 86623 h 663484"/>
                <a:gd name="csX6" fmla="*/ 312369 w 780549"/>
                <a:gd name="csY6" fmla="*/ 591818 h 663484"/>
                <a:gd name="csX7" fmla="*/ 388135 w 780549"/>
                <a:gd name="csY7" fmla="*/ 117876 h 663484"/>
                <a:gd name="csX8" fmla="*/ 421189 w 780549"/>
                <a:gd name="csY8" fmla="*/ 624015 h 663484"/>
                <a:gd name="csX9" fmla="*/ 497776 w 780549"/>
                <a:gd name="csY9" fmla="*/ 162283 h 663484"/>
                <a:gd name="csX10" fmla="*/ 522834 w 780549"/>
                <a:gd name="csY10" fmla="*/ 638266 h 663484"/>
                <a:gd name="csX11" fmla="*/ 595760 w 780549"/>
                <a:gd name="csY11" fmla="*/ 197803 h 663484"/>
                <a:gd name="csX12" fmla="*/ 619577 w 780549"/>
                <a:gd name="csY12" fmla="*/ 654028 h 663484"/>
                <a:gd name="csX13" fmla="*/ 679972 w 780549"/>
                <a:gd name="csY13" fmla="*/ 510114 h 663484"/>
                <a:gd name="csX14" fmla="*/ 780549 w 780549"/>
                <a:gd name="csY14" fmla="*/ 516363 h 663484"/>
                <a:gd name="csX0" fmla="*/ 0 w 767257"/>
                <a:gd name="csY0" fmla="*/ 251852 h 663109"/>
                <a:gd name="csX1" fmla="*/ 56905 w 767257"/>
                <a:gd name="csY1" fmla="*/ 8479 h 663109"/>
                <a:gd name="csX2" fmla="*/ 72582 w 767257"/>
                <a:gd name="csY2" fmla="*/ 529652 h 663109"/>
                <a:gd name="csX3" fmla="*/ 164676 w 767257"/>
                <a:gd name="csY3" fmla="*/ 42672 h 663109"/>
                <a:gd name="csX4" fmla="*/ 184089 w 767257"/>
                <a:gd name="csY4" fmla="*/ 557528 h 663109"/>
                <a:gd name="csX5" fmla="*/ 271445 w 767257"/>
                <a:gd name="csY5" fmla="*/ 86248 h 663109"/>
                <a:gd name="csX6" fmla="*/ 299077 w 767257"/>
                <a:gd name="csY6" fmla="*/ 591443 h 663109"/>
                <a:gd name="csX7" fmla="*/ 374843 w 767257"/>
                <a:gd name="csY7" fmla="*/ 117501 h 663109"/>
                <a:gd name="csX8" fmla="*/ 407897 w 767257"/>
                <a:gd name="csY8" fmla="*/ 623640 h 663109"/>
                <a:gd name="csX9" fmla="*/ 484484 w 767257"/>
                <a:gd name="csY9" fmla="*/ 161908 h 663109"/>
                <a:gd name="csX10" fmla="*/ 509542 w 767257"/>
                <a:gd name="csY10" fmla="*/ 637891 h 663109"/>
                <a:gd name="csX11" fmla="*/ 582468 w 767257"/>
                <a:gd name="csY11" fmla="*/ 197428 h 663109"/>
                <a:gd name="csX12" fmla="*/ 606285 w 767257"/>
                <a:gd name="csY12" fmla="*/ 653653 h 663109"/>
                <a:gd name="csX13" fmla="*/ 666680 w 767257"/>
                <a:gd name="csY13" fmla="*/ 509739 h 663109"/>
                <a:gd name="csX14" fmla="*/ 767257 w 767257"/>
                <a:gd name="csY14" fmla="*/ 515988 h 663109"/>
                <a:gd name="csX0" fmla="*/ 0 w 767257"/>
                <a:gd name="csY0" fmla="*/ 251087 h 662344"/>
                <a:gd name="csX1" fmla="*/ 56905 w 767257"/>
                <a:gd name="csY1" fmla="*/ 7714 h 662344"/>
                <a:gd name="csX2" fmla="*/ 72582 w 767257"/>
                <a:gd name="csY2" fmla="*/ 528887 h 662344"/>
                <a:gd name="csX3" fmla="*/ 164676 w 767257"/>
                <a:gd name="csY3" fmla="*/ 41907 h 662344"/>
                <a:gd name="csX4" fmla="*/ 184089 w 767257"/>
                <a:gd name="csY4" fmla="*/ 556763 h 662344"/>
                <a:gd name="csX5" fmla="*/ 271445 w 767257"/>
                <a:gd name="csY5" fmla="*/ 85483 h 662344"/>
                <a:gd name="csX6" fmla="*/ 299077 w 767257"/>
                <a:gd name="csY6" fmla="*/ 590678 h 662344"/>
                <a:gd name="csX7" fmla="*/ 374843 w 767257"/>
                <a:gd name="csY7" fmla="*/ 116736 h 662344"/>
                <a:gd name="csX8" fmla="*/ 407897 w 767257"/>
                <a:gd name="csY8" fmla="*/ 622875 h 662344"/>
                <a:gd name="csX9" fmla="*/ 484484 w 767257"/>
                <a:gd name="csY9" fmla="*/ 161143 h 662344"/>
                <a:gd name="csX10" fmla="*/ 509542 w 767257"/>
                <a:gd name="csY10" fmla="*/ 637126 h 662344"/>
                <a:gd name="csX11" fmla="*/ 582468 w 767257"/>
                <a:gd name="csY11" fmla="*/ 196663 h 662344"/>
                <a:gd name="csX12" fmla="*/ 606285 w 767257"/>
                <a:gd name="csY12" fmla="*/ 652888 h 662344"/>
                <a:gd name="csX13" fmla="*/ 666680 w 767257"/>
                <a:gd name="csY13" fmla="*/ 508974 h 662344"/>
                <a:gd name="csX14" fmla="*/ 767257 w 767257"/>
                <a:gd name="csY14" fmla="*/ 515223 h 662344"/>
                <a:gd name="csX0" fmla="*/ 0 w 767257"/>
                <a:gd name="csY0" fmla="*/ 251087 h 662344"/>
                <a:gd name="csX1" fmla="*/ 56905 w 767257"/>
                <a:gd name="csY1" fmla="*/ 7714 h 662344"/>
                <a:gd name="csX2" fmla="*/ 72582 w 767257"/>
                <a:gd name="csY2" fmla="*/ 528887 h 662344"/>
                <a:gd name="csX3" fmla="*/ 164676 w 767257"/>
                <a:gd name="csY3" fmla="*/ 41907 h 662344"/>
                <a:gd name="csX4" fmla="*/ 184089 w 767257"/>
                <a:gd name="csY4" fmla="*/ 556763 h 662344"/>
                <a:gd name="csX5" fmla="*/ 271445 w 767257"/>
                <a:gd name="csY5" fmla="*/ 85483 h 662344"/>
                <a:gd name="csX6" fmla="*/ 299077 w 767257"/>
                <a:gd name="csY6" fmla="*/ 590678 h 662344"/>
                <a:gd name="csX7" fmla="*/ 374843 w 767257"/>
                <a:gd name="csY7" fmla="*/ 116736 h 662344"/>
                <a:gd name="csX8" fmla="*/ 404573 w 767257"/>
                <a:gd name="csY8" fmla="*/ 610694 h 662344"/>
                <a:gd name="csX9" fmla="*/ 484484 w 767257"/>
                <a:gd name="csY9" fmla="*/ 161143 h 662344"/>
                <a:gd name="csX10" fmla="*/ 509542 w 767257"/>
                <a:gd name="csY10" fmla="*/ 637126 h 662344"/>
                <a:gd name="csX11" fmla="*/ 582468 w 767257"/>
                <a:gd name="csY11" fmla="*/ 196663 h 662344"/>
                <a:gd name="csX12" fmla="*/ 606285 w 767257"/>
                <a:gd name="csY12" fmla="*/ 652888 h 662344"/>
                <a:gd name="csX13" fmla="*/ 666680 w 767257"/>
                <a:gd name="csY13" fmla="*/ 508974 h 662344"/>
                <a:gd name="csX14" fmla="*/ 767257 w 767257"/>
                <a:gd name="csY14" fmla="*/ 515223 h 662344"/>
                <a:gd name="csX0" fmla="*/ 0 w 853655"/>
                <a:gd name="csY0" fmla="*/ 251087 h 662344"/>
                <a:gd name="csX1" fmla="*/ 56905 w 853655"/>
                <a:gd name="csY1" fmla="*/ 7714 h 662344"/>
                <a:gd name="csX2" fmla="*/ 72582 w 853655"/>
                <a:gd name="csY2" fmla="*/ 528887 h 662344"/>
                <a:gd name="csX3" fmla="*/ 164676 w 853655"/>
                <a:gd name="csY3" fmla="*/ 41907 h 662344"/>
                <a:gd name="csX4" fmla="*/ 184089 w 853655"/>
                <a:gd name="csY4" fmla="*/ 556763 h 662344"/>
                <a:gd name="csX5" fmla="*/ 271445 w 853655"/>
                <a:gd name="csY5" fmla="*/ 85483 h 662344"/>
                <a:gd name="csX6" fmla="*/ 299077 w 853655"/>
                <a:gd name="csY6" fmla="*/ 590678 h 662344"/>
                <a:gd name="csX7" fmla="*/ 374843 w 853655"/>
                <a:gd name="csY7" fmla="*/ 116736 h 662344"/>
                <a:gd name="csX8" fmla="*/ 404573 w 853655"/>
                <a:gd name="csY8" fmla="*/ 610694 h 662344"/>
                <a:gd name="csX9" fmla="*/ 484484 w 853655"/>
                <a:gd name="csY9" fmla="*/ 161143 h 662344"/>
                <a:gd name="csX10" fmla="*/ 509542 w 853655"/>
                <a:gd name="csY10" fmla="*/ 637126 h 662344"/>
                <a:gd name="csX11" fmla="*/ 582468 w 853655"/>
                <a:gd name="csY11" fmla="*/ 196663 h 662344"/>
                <a:gd name="csX12" fmla="*/ 606285 w 853655"/>
                <a:gd name="csY12" fmla="*/ 652888 h 662344"/>
                <a:gd name="csX13" fmla="*/ 666680 w 853655"/>
                <a:gd name="csY13" fmla="*/ 508974 h 662344"/>
                <a:gd name="csX14" fmla="*/ 853655 w 853655"/>
                <a:gd name="csY14" fmla="*/ 543643 h 662344"/>
                <a:gd name="csX0" fmla="*/ 0 w 896854"/>
                <a:gd name="csY0" fmla="*/ 251087 h 662344"/>
                <a:gd name="csX1" fmla="*/ 56905 w 896854"/>
                <a:gd name="csY1" fmla="*/ 7714 h 662344"/>
                <a:gd name="csX2" fmla="*/ 72582 w 896854"/>
                <a:gd name="csY2" fmla="*/ 528887 h 662344"/>
                <a:gd name="csX3" fmla="*/ 164676 w 896854"/>
                <a:gd name="csY3" fmla="*/ 41907 h 662344"/>
                <a:gd name="csX4" fmla="*/ 184089 w 896854"/>
                <a:gd name="csY4" fmla="*/ 556763 h 662344"/>
                <a:gd name="csX5" fmla="*/ 271445 w 896854"/>
                <a:gd name="csY5" fmla="*/ 85483 h 662344"/>
                <a:gd name="csX6" fmla="*/ 299077 w 896854"/>
                <a:gd name="csY6" fmla="*/ 590678 h 662344"/>
                <a:gd name="csX7" fmla="*/ 374843 w 896854"/>
                <a:gd name="csY7" fmla="*/ 116736 h 662344"/>
                <a:gd name="csX8" fmla="*/ 404573 w 896854"/>
                <a:gd name="csY8" fmla="*/ 610694 h 662344"/>
                <a:gd name="csX9" fmla="*/ 484484 w 896854"/>
                <a:gd name="csY9" fmla="*/ 161143 h 662344"/>
                <a:gd name="csX10" fmla="*/ 509542 w 896854"/>
                <a:gd name="csY10" fmla="*/ 637126 h 662344"/>
                <a:gd name="csX11" fmla="*/ 582468 w 896854"/>
                <a:gd name="csY11" fmla="*/ 196663 h 662344"/>
                <a:gd name="csX12" fmla="*/ 606285 w 896854"/>
                <a:gd name="csY12" fmla="*/ 652888 h 662344"/>
                <a:gd name="csX13" fmla="*/ 666680 w 896854"/>
                <a:gd name="csY13" fmla="*/ 508974 h 662344"/>
                <a:gd name="csX14" fmla="*/ 896854 w 896854"/>
                <a:gd name="csY14" fmla="*/ 559883 h 662344"/>
                <a:gd name="csX0" fmla="*/ 0 w 896854"/>
                <a:gd name="csY0" fmla="*/ 249724 h 660981"/>
                <a:gd name="csX1" fmla="*/ 56905 w 896854"/>
                <a:gd name="csY1" fmla="*/ 6351 h 660981"/>
                <a:gd name="csX2" fmla="*/ 72582 w 896854"/>
                <a:gd name="csY2" fmla="*/ 496172 h 660981"/>
                <a:gd name="csX3" fmla="*/ 164676 w 896854"/>
                <a:gd name="csY3" fmla="*/ 40544 h 660981"/>
                <a:gd name="csX4" fmla="*/ 184089 w 896854"/>
                <a:gd name="csY4" fmla="*/ 555400 h 660981"/>
                <a:gd name="csX5" fmla="*/ 271445 w 896854"/>
                <a:gd name="csY5" fmla="*/ 84120 h 660981"/>
                <a:gd name="csX6" fmla="*/ 299077 w 896854"/>
                <a:gd name="csY6" fmla="*/ 589315 h 660981"/>
                <a:gd name="csX7" fmla="*/ 374843 w 896854"/>
                <a:gd name="csY7" fmla="*/ 115373 h 660981"/>
                <a:gd name="csX8" fmla="*/ 404573 w 896854"/>
                <a:gd name="csY8" fmla="*/ 609331 h 660981"/>
                <a:gd name="csX9" fmla="*/ 484484 w 896854"/>
                <a:gd name="csY9" fmla="*/ 159780 h 660981"/>
                <a:gd name="csX10" fmla="*/ 509542 w 896854"/>
                <a:gd name="csY10" fmla="*/ 635763 h 660981"/>
                <a:gd name="csX11" fmla="*/ 582468 w 896854"/>
                <a:gd name="csY11" fmla="*/ 195300 h 660981"/>
                <a:gd name="csX12" fmla="*/ 606285 w 896854"/>
                <a:gd name="csY12" fmla="*/ 651525 h 660981"/>
                <a:gd name="csX13" fmla="*/ 666680 w 896854"/>
                <a:gd name="csY13" fmla="*/ 507611 h 660981"/>
                <a:gd name="csX14" fmla="*/ 896854 w 896854"/>
                <a:gd name="csY14" fmla="*/ 558520 h 660981"/>
                <a:gd name="csX0" fmla="*/ 0 w 896854"/>
                <a:gd name="csY0" fmla="*/ 249724 h 660981"/>
                <a:gd name="csX1" fmla="*/ 56905 w 896854"/>
                <a:gd name="csY1" fmla="*/ 6351 h 660981"/>
                <a:gd name="csX2" fmla="*/ 72582 w 896854"/>
                <a:gd name="csY2" fmla="*/ 496172 h 660981"/>
                <a:gd name="csX3" fmla="*/ 164676 w 896854"/>
                <a:gd name="csY3" fmla="*/ 40544 h 660981"/>
                <a:gd name="csX4" fmla="*/ 184089 w 896854"/>
                <a:gd name="csY4" fmla="*/ 520129 h 660981"/>
                <a:gd name="csX5" fmla="*/ 271445 w 896854"/>
                <a:gd name="csY5" fmla="*/ 84120 h 660981"/>
                <a:gd name="csX6" fmla="*/ 299077 w 896854"/>
                <a:gd name="csY6" fmla="*/ 589315 h 660981"/>
                <a:gd name="csX7" fmla="*/ 374843 w 896854"/>
                <a:gd name="csY7" fmla="*/ 115373 h 660981"/>
                <a:gd name="csX8" fmla="*/ 404573 w 896854"/>
                <a:gd name="csY8" fmla="*/ 609331 h 660981"/>
                <a:gd name="csX9" fmla="*/ 484484 w 896854"/>
                <a:gd name="csY9" fmla="*/ 159780 h 660981"/>
                <a:gd name="csX10" fmla="*/ 509542 w 896854"/>
                <a:gd name="csY10" fmla="*/ 635763 h 660981"/>
                <a:gd name="csX11" fmla="*/ 582468 w 896854"/>
                <a:gd name="csY11" fmla="*/ 195300 h 660981"/>
                <a:gd name="csX12" fmla="*/ 606285 w 896854"/>
                <a:gd name="csY12" fmla="*/ 651525 h 660981"/>
                <a:gd name="csX13" fmla="*/ 666680 w 896854"/>
                <a:gd name="csY13" fmla="*/ 507611 h 660981"/>
                <a:gd name="csX14" fmla="*/ 896854 w 896854"/>
                <a:gd name="csY14" fmla="*/ 558520 h 660981"/>
                <a:gd name="csX0" fmla="*/ 0 w 896854"/>
                <a:gd name="csY0" fmla="*/ 249724 h 660981"/>
                <a:gd name="csX1" fmla="*/ 56905 w 896854"/>
                <a:gd name="csY1" fmla="*/ 6351 h 660981"/>
                <a:gd name="csX2" fmla="*/ 72582 w 896854"/>
                <a:gd name="csY2" fmla="*/ 496172 h 660981"/>
                <a:gd name="csX3" fmla="*/ 164676 w 896854"/>
                <a:gd name="csY3" fmla="*/ 40544 h 660981"/>
                <a:gd name="csX4" fmla="*/ 184089 w 896854"/>
                <a:gd name="csY4" fmla="*/ 520129 h 660981"/>
                <a:gd name="csX5" fmla="*/ 271445 w 896854"/>
                <a:gd name="csY5" fmla="*/ 84120 h 660981"/>
                <a:gd name="csX6" fmla="*/ 299077 w 896854"/>
                <a:gd name="csY6" fmla="*/ 546206 h 660981"/>
                <a:gd name="csX7" fmla="*/ 374843 w 896854"/>
                <a:gd name="csY7" fmla="*/ 115373 h 660981"/>
                <a:gd name="csX8" fmla="*/ 404573 w 896854"/>
                <a:gd name="csY8" fmla="*/ 609331 h 660981"/>
                <a:gd name="csX9" fmla="*/ 484484 w 896854"/>
                <a:gd name="csY9" fmla="*/ 159780 h 660981"/>
                <a:gd name="csX10" fmla="*/ 509542 w 896854"/>
                <a:gd name="csY10" fmla="*/ 635763 h 660981"/>
                <a:gd name="csX11" fmla="*/ 582468 w 896854"/>
                <a:gd name="csY11" fmla="*/ 195300 h 660981"/>
                <a:gd name="csX12" fmla="*/ 606285 w 896854"/>
                <a:gd name="csY12" fmla="*/ 651525 h 660981"/>
                <a:gd name="csX13" fmla="*/ 666680 w 896854"/>
                <a:gd name="csY13" fmla="*/ 507611 h 660981"/>
                <a:gd name="csX14" fmla="*/ 896854 w 896854"/>
                <a:gd name="csY14" fmla="*/ 558520 h 660981"/>
                <a:gd name="csX0" fmla="*/ 0 w 896854"/>
                <a:gd name="csY0" fmla="*/ 249724 h 660981"/>
                <a:gd name="csX1" fmla="*/ 56905 w 896854"/>
                <a:gd name="csY1" fmla="*/ 6351 h 660981"/>
                <a:gd name="csX2" fmla="*/ 72582 w 896854"/>
                <a:gd name="csY2" fmla="*/ 496172 h 660981"/>
                <a:gd name="csX3" fmla="*/ 164676 w 896854"/>
                <a:gd name="csY3" fmla="*/ 40544 h 660981"/>
                <a:gd name="csX4" fmla="*/ 184089 w 896854"/>
                <a:gd name="csY4" fmla="*/ 520129 h 660981"/>
                <a:gd name="csX5" fmla="*/ 271445 w 896854"/>
                <a:gd name="csY5" fmla="*/ 84120 h 660981"/>
                <a:gd name="csX6" fmla="*/ 299077 w 896854"/>
                <a:gd name="csY6" fmla="*/ 546206 h 660981"/>
                <a:gd name="csX7" fmla="*/ 374843 w 896854"/>
                <a:gd name="csY7" fmla="*/ 115373 h 660981"/>
                <a:gd name="csX8" fmla="*/ 404573 w 896854"/>
                <a:gd name="csY8" fmla="*/ 566222 h 660981"/>
                <a:gd name="csX9" fmla="*/ 484484 w 896854"/>
                <a:gd name="csY9" fmla="*/ 159780 h 660981"/>
                <a:gd name="csX10" fmla="*/ 509542 w 896854"/>
                <a:gd name="csY10" fmla="*/ 635763 h 660981"/>
                <a:gd name="csX11" fmla="*/ 582468 w 896854"/>
                <a:gd name="csY11" fmla="*/ 195300 h 660981"/>
                <a:gd name="csX12" fmla="*/ 606285 w 896854"/>
                <a:gd name="csY12" fmla="*/ 651525 h 660981"/>
                <a:gd name="csX13" fmla="*/ 666680 w 896854"/>
                <a:gd name="csY13" fmla="*/ 507611 h 660981"/>
                <a:gd name="csX14" fmla="*/ 896854 w 896854"/>
                <a:gd name="csY14" fmla="*/ 558520 h 660981"/>
                <a:gd name="csX0" fmla="*/ 0 w 896854"/>
                <a:gd name="csY0" fmla="*/ 249724 h 660981"/>
                <a:gd name="csX1" fmla="*/ 56905 w 896854"/>
                <a:gd name="csY1" fmla="*/ 6351 h 660981"/>
                <a:gd name="csX2" fmla="*/ 72582 w 896854"/>
                <a:gd name="csY2" fmla="*/ 496172 h 660981"/>
                <a:gd name="csX3" fmla="*/ 164676 w 896854"/>
                <a:gd name="csY3" fmla="*/ 40544 h 660981"/>
                <a:gd name="csX4" fmla="*/ 184089 w 896854"/>
                <a:gd name="csY4" fmla="*/ 520129 h 660981"/>
                <a:gd name="csX5" fmla="*/ 271445 w 896854"/>
                <a:gd name="csY5" fmla="*/ 84120 h 660981"/>
                <a:gd name="csX6" fmla="*/ 299077 w 896854"/>
                <a:gd name="csY6" fmla="*/ 546206 h 660981"/>
                <a:gd name="csX7" fmla="*/ 374843 w 896854"/>
                <a:gd name="csY7" fmla="*/ 115373 h 660981"/>
                <a:gd name="csX8" fmla="*/ 404573 w 896854"/>
                <a:gd name="csY8" fmla="*/ 566222 h 660981"/>
                <a:gd name="csX9" fmla="*/ 484484 w 896854"/>
                <a:gd name="csY9" fmla="*/ 159780 h 660981"/>
                <a:gd name="csX10" fmla="*/ 506334 w 896854"/>
                <a:gd name="csY10" fmla="*/ 580897 h 660981"/>
                <a:gd name="csX11" fmla="*/ 582468 w 896854"/>
                <a:gd name="csY11" fmla="*/ 195300 h 660981"/>
                <a:gd name="csX12" fmla="*/ 606285 w 896854"/>
                <a:gd name="csY12" fmla="*/ 651525 h 660981"/>
                <a:gd name="csX13" fmla="*/ 666680 w 896854"/>
                <a:gd name="csY13" fmla="*/ 507611 h 660981"/>
                <a:gd name="csX14" fmla="*/ 896854 w 896854"/>
                <a:gd name="csY14" fmla="*/ 558520 h 660981"/>
                <a:gd name="csX0" fmla="*/ 0 w 896854"/>
                <a:gd name="csY0" fmla="*/ 249724 h 616574"/>
                <a:gd name="csX1" fmla="*/ 56905 w 896854"/>
                <a:gd name="csY1" fmla="*/ 6351 h 616574"/>
                <a:gd name="csX2" fmla="*/ 72582 w 896854"/>
                <a:gd name="csY2" fmla="*/ 496172 h 616574"/>
                <a:gd name="csX3" fmla="*/ 164676 w 896854"/>
                <a:gd name="csY3" fmla="*/ 40544 h 616574"/>
                <a:gd name="csX4" fmla="*/ 184089 w 896854"/>
                <a:gd name="csY4" fmla="*/ 520129 h 616574"/>
                <a:gd name="csX5" fmla="*/ 271445 w 896854"/>
                <a:gd name="csY5" fmla="*/ 84120 h 616574"/>
                <a:gd name="csX6" fmla="*/ 299077 w 896854"/>
                <a:gd name="csY6" fmla="*/ 546206 h 616574"/>
                <a:gd name="csX7" fmla="*/ 374843 w 896854"/>
                <a:gd name="csY7" fmla="*/ 115373 h 616574"/>
                <a:gd name="csX8" fmla="*/ 404573 w 896854"/>
                <a:gd name="csY8" fmla="*/ 566222 h 616574"/>
                <a:gd name="csX9" fmla="*/ 484484 w 896854"/>
                <a:gd name="csY9" fmla="*/ 159780 h 616574"/>
                <a:gd name="csX10" fmla="*/ 506334 w 896854"/>
                <a:gd name="csY10" fmla="*/ 580897 h 616574"/>
                <a:gd name="csX11" fmla="*/ 582468 w 896854"/>
                <a:gd name="csY11" fmla="*/ 195300 h 616574"/>
                <a:gd name="csX12" fmla="*/ 603077 w 896854"/>
                <a:gd name="csY12" fmla="*/ 604496 h 616574"/>
                <a:gd name="csX13" fmla="*/ 666680 w 896854"/>
                <a:gd name="csY13" fmla="*/ 507611 h 616574"/>
                <a:gd name="csX14" fmla="*/ 896854 w 896854"/>
                <a:gd name="csY14" fmla="*/ 558520 h 616574"/>
                <a:gd name="csX0" fmla="*/ 0 w 896854"/>
                <a:gd name="csY0" fmla="*/ 249724 h 611163"/>
                <a:gd name="csX1" fmla="*/ 56905 w 896854"/>
                <a:gd name="csY1" fmla="*/ 6351 h 611163"/>
                <a:gd name="csX2" fmla="*/ 72582 w 896854"/>
                <a:gd name="csY2" fmla="*/ 496172 h 611163"/>
                <a:gd name="csX3" fmla="*/ 164676 w 896854"/>
                <a:gd name="csY3" fmla="*/ 40544 h 611163"/>
                <a:gd name="csX4" fmla="*/ 184089 w 896854"/>
                <a:gd name="csY4" fmla="*/ 520129 h 611163"/>
                <a:gd name="csX5" fmla="*/ 271445 w 896854"/>
                <a:gd name="csY5" fmla="*/ 84120 h 611163"/>
                <a:gd name="csX6" fmla="*/ 299077 w 896854"/>
                <a:gd name="csY6" fmla="*/ 546206 h 611163"/>
                <a:gd name="csX7" fmla="*/ 374843 w 896854"/>
                <a:gd name="csY7" fmla="*/ 115373 h 611163"/>
                <a:gd name="csX8" fmla="*/ 404573 w 896854"/>
                <a:gd name="csY8" fmla="*/ 566222 h 611163"/>
                <a:gd name="csX9" fmla="*/ 484484 w 896854"/>
                <a:gd name="csY9" fmla="*/ 159780 h 611163"/>
                <a:gd name="csX10" fmla="*/ 506334 w 896854"/>
                <a:gd name="csY10" fmla="*/ 580897 h 611163"/>
                <a:gd name="csX11" fmla="*/ 582468 w 896854"/>
                <a:gd name="csY11" fmla="*/ 195300 h 611163"/>
                <a:gd name="csX12" fmla="*/ 603077 w 896854"/>
                <a:gd name="csY12" fmla="*/ 604496 h 611163"/>
                <a:gd name="csX13" fmla="*/ 660265 w 896854"/>
                <a:gd name="csY13" fmla="*/ 452807 h 611163"/>
                <a:gd name="csX14" fmla="*/ 896854 w 896854"/>
                <a:gd name="csY14" fmla="*/ 558520 h 611163"/>
                <a:gd name="csX0" fmla="*/ 0 w 871193"/>
                <a:gd name="csY0" fmla="*/ 249724 h 611163"/>
                <a:gd name="csX1" fmla="*/ 56905 w 871193"/>
                <a:gd name="csY1" fmla="*/ 6351 h 611163"/>
                <a:gd name="csX2" fmla="*/ 72582 w 871193"/>
                <a:gd name="csY2" fmla="*/ 496172 h 611163"/>
                <a:gd name="csX3" fmla="*/ 164676 w 871193"/>
                <a:gd name="csY3" fmla="*/ 40544 h 611163"/>
                <a:gd name="csX4" fmla="*/ 184089 w 871193"/>
                <a:gd name="csY4" fmla="*/ 520129 h 611163"/>
                <a:gd name="csX5" fmla="*/ 271445 w 871193"/>
                <a:gd name="csY5" fmla="*/ 84120 h 611163"/>
                <a:gd name="csX6" fmla="*/ 299077 w 871193"/>
                <a:gd name="csY6" fmla="*/ 546206 h 611163"/>
                <a:gd name="csX7" fmla="*/ 374843 w 871193"/>
                <a:gd name="csY7" fmla="*/ 115373 h 611163"/>
                <a:gd name="csX8" fmla="*/ 404573 w 871193"/>
                <a:gd name="csY8" fmla="*/ 566222 h 611163"/>
                <a:gd name="csX9" fmla="*/ 484484 w 871193"/>
                <a:gd name="csY9" fmla="*/ 159780 h 611163"/>
                <a:gd name="csX10" fmla="*/ 506334 w 871193"/>
                <a:gd name="csY10" fmla="*/ 580897 h 611163"/>
                <a:gd name="csX11" fmla="*/ 582468 w 871193"/>
                <a:gd name="csY11" fmla="*/ 195300 h 611163"/>
                <a:gd name="csX12" fmla="*/ 603077 w 871193"/>
                <a:gd name="csY12" fmla="*/ 604496 h 611163"/>
                <a:gd name="csX13" fmla="*/ 660265 w 871193"/>
                <a:gd name="csY13" fmla="*/ 452807 h 611163"/>
                <a:gd name="csX14" fmla="*/ 871193 w 871193"/>
                <a:gd name="csY14" fmla="*/ 524794 h 611163"/>
                <a:gd name="csX0" fmla="*/ 0 w 871193"/>
                <a:gd name="csY0" fmla="*/ 284050 h 645489"/>
                <a:gd name="csX1" fmla="*/ 60738 w 871193"/>
                <a:gd name="csY1" fmla="*/ 5412 h 645489"/>
                <a:gd name="csX2" fmla="*/ 72582 w 871193"/>
                <a:gd name="csY2" fmla="*/ 530498 h 645489"/>
                <a:gd name="csX3" fmla="*/ 164676 w 871193"/>
                <a:gd name="csY3" fmla="*/ 74870 h 645489"/>
                <a:gd name="csX4" fmla="*/ 184089 w 871193"/>
                <a:gd name="csY4" fmla="*/ 554455 h 645489"/>
                <a:gd name="csX5" fmla="*/ 271445 w 871193"/>
                <a:gd name="csY5" fmla="*/ 118446 h 645489"/>
                <a:gd name="csX6" fmla="*/ 299077 w 871193"/>
                <a:gd name="csY6" fmla="*/ 580532 h 645489"/>
                <a:gd name="csX7" fmla="*/ 374843 w 871193"/>
                <a:gd name="csY7" fmla="*/ 149699 h 645489"/>
                <a:gd name="csX8" fmla="*/ 404573 w 871193"/>
                <a:gd name="csY8" fmla="*/ 600548 h 645489"/>
                <a:gd name="csX9" fmla="*/ 484484 w 871193"/>
                <a:gd name="csY9" fmla="*/ 194106 h 645489"/>
                <a:gd name="csX10" fmla="*/ 506334 w 871193"/>
                <a:gd name="csY10" fmla="*/ 615223 h 645489"/>
                <a:gd name="csX11" fmla="*/ 582468 w 871193"/>
                <a:gd name="csY11" fmla="*/ 229626 h 645489"/>
                <a:gd name="csX12" fmla="*/ 603077 w 871193"/>
                <a:gd name="csY12" fmla="*/ 638822 h 645489"/>
                <a:gd name="csX13" fmla="*/ 660265 w 871193"/>
                <a:gd name="csY13" fmla="*/ 487133 h 645489"/>
                <a:gd name="csX14" fmla="*/ 871193 w 871193"/>
                <a:gd name="csY14" fmla="*/ 559120 h 645489"/>
                <a:gd name="csX0" fmla="*/ 0 w 871193"/>
                <a:gd name="csY0" fmla="*/ 284050 h 645489"/>
                <a:gd name="csX1" fmla="*/ 60738 w 871193"/>
                <a:gd name="csY1" fmla="*/ 5412 h 645489"/>
                <a:gd name="csX2" fmla="*/ 72582 w 871193"/>
                <a:gd name="csY2" fmla="*/ 530498 h 645489"/>
                <a:gd name="csX3" fmla="*/ 168509 w 871193"/>
                <a:gd name="csY3" fmla="*/ 54720 h 645489"/>
                <a:gd name="csX4" fmla="*/ 184089 w 871193"/>
                <a:gd name="csY4" fmla="*/ 554455 h 645489"/>
                <a:gd name="csX5" fmla="*/ 271445 w 871193"/>
                <a:gd name="csY5" fmla="*/ 118446 h 645489"/>
                <a:gd name="csX6" fmla="*/ 299077 w 871193"/>
                <a:gd name="csY6" fmla="*/ 580532 h 645489"/>
                <a:gd name="csX7" fmla="*/ 374843 w 871193"/>
                <a:gd name="csY7" fmla="*/ 149699 h 645489"/>
                <a:gd name="csX8" fmla="*/ 404573 w 871193"/>
                <a:gd name="csY8" fmla="*/ 600548 h 645489"/>
                <a:gd name="csX9" fmla="*/ 484484 w 871193"/>
                <a:gd name="csY9" fmla="*/ 194106 h 645489"/>
                <a:gd name="csX10" fmla="*/ 506334 w 871193"/>
                <a:gd name="csY10" fmla="*/ 615223 h 645489"/>
                <a:gd name="csX11" fmla="*/ 582468 w 871193"/>
                <a:gd name="csY11" fmla="*/ 229626 h 645489"/>
                <a:gd name="csX12" fmla="*/ 603077 w 871193"/>
                <a:gd name="csY12" fmla="*/ 638822 h 645489"/>
                <a:gd name="csX13" fmla="*/ 660265 w 871193"/>
                <a:gd name="csY13" fmla="*/ 487133 h 645489"/>
                <a:gd name="csX14" fmla="*/ 871193 w 871193"/>
                <a:gd name="csY14" fmla="*/ 559120 h 645489"/>
                <a:gd name="csX0" fmla="*/ 0 w 871193"/>
                <a:gd name="csY0" fmla="*/ 284050 h 645489"/>
                <a:gd name="csX1" fmla="*/ 60738 w 871193"/>
                <a:gd name="csY1" fmla="*/ 5412 h 645489"/>
                <a:gd name="csX2" fmla="*/ 72582 w 871193"/>
                <a:gd name="csY2" fmla="*/ 530498 h 645489"/>
                <a:gd name="csX3" fmla="*/ 168509 w 871193"/>
                <a:gd name="csY3" fmla="*/ 54720 h 645489"/>
                <a:gd name="csX4" fmla="*/ 184089 w 871193"/>
                <a:gd name="csY4" fmla="*/ 554455 h 645489"/>
                <a:gd name="csX5" fmla="*/ 275278 w 871193"/>
                <a:gd name="csY5" fmla="*/ 93256 h 645489"/>
                <a:gd name="csX6" fmla="*/ 299077 w 871193"/>
                <a:gd name="csY6" fmla="*/ 580532 h 645489"/>
                <a:gd name="csX7" fmla="*/ 374843 w 871193"/>
                <a:gd name="csY7" fmla="*/ 149699 h 645489"/>
                <a:gd name="csX8" fmla="*/ 404573 w 871193"/>
                <a:gd name="csY8" fmla="*/ 600548 h 645489"/>
                <a:gd name="csX9" fmla="*/ 484484 w 871193"/>
                <a:gd name="csY9" fmla="*/ 194106 h 645489"/>
                <a:gd name="csX10" fmla="*/ 506334 w 871193"/>
                <a:gd name="csY10" fmla="*/ 615223 h 645489"/>
                <a:gd name="csX11" fmla="*/ 582468 w 871193"/>
                <a:gd name="csY11" fmla="*/ 229626 h 645489"/>
                <a:gd name="csX12" fmla="*/ 603077 w 871193"/>
                <a:gd name="csY12" fmla="*/ 638822 h 645489"/>
                <a:gd name="csX13" fmla="*/ 660265 w 871193"/>
                <a:gd name="csY13" fmla="*/ 487133 h 645489"/>
                <a:gd name="csX14" fmla="*/ 871193 w 871193"/>
                <a:gd name="csY14" fmla="*/ 559120 h 645489"/>
                <a:gd name="csX0" fmla="*/ 0 w 871193"/>
                <a:gd name="csY0" fmla="*/ 284050 h 645489"/>
                <a:gd name="csX1" fmla="*/ 60738 w 871193"/>
                <a:gd name="csY1" fmla="*/ 5412 h 645489"/>
                <a:gd name="csX2" fmla="*/ 72582 w 871193"/>
                <a:gd name="csY2" fmla="*/ 530498 h 645489"/>
                <a:gd name="csX3" fmla="*/ 168509 w 871193"/>
                <a:gd name="csY3" fmla="*/ 54720 h 645489"/>
                <a:gd name="csX4" fmla="*/ 184089 w 871193"/>
                <a:gd name="csY4" fmla="*/ 554455 h 645489"/>
                <a:gd name="csX5" fmla="*/ 275278 w 871193"/>
                <a:gd name="csY5" fmla="*/ 93256 h 645489"/>
                <a:gd name="csX6" fmla="*/ 299077 w 871193"/>
                <a:gd name="csY6" fmla="*/ 580532 h 645489"/>
                <a:gd name="csX7" fmla="*/ 382509 w 871193"/>
                <a:gd name="csY7" fmla="*/ 129547 h 645489"/>
                <a:gd name="csX8" fmla="*/ 404573 w 871193"/>
                <a:gd name="csY8" fmla="*/ 600548 h 645489"/>
                <a:gd name="csX9" fmla="*/ 484484 w 871193"/>
                <a:gd name="csY9" fmla="*/ 194106 h 645489"/>
                <a:gd name="csX10" fmla="*/ 506334 w 871193"/>
                <a:gd name="csY10" fmla="*/ 615223 h 645489"/>
                <a:gd name="csX11" fmla="*/ 582468 w 871193"/>
                <a:gd name="csY11" fmla="*/ 229626 h 645489"/>
                <a:gd name="csX12" fmla="*/ 603077 w 871193"/>
                <a:gd name="csY12" fmla="*/ 638822 h 645489"/>
                <a:gd name="csX13" fmla="*/ 660265 w 871193"/>
                <a:gd name="csY13" fmla="*/ 487133 h 645489"/>
                <a:gd name="csX14" fmla="*/ 871193 w 871193"/>
                <a:gd name="csY14" fmla="*/ 559120 h 645489"/>
                <a:gd name="csX0" fmla="*/ 0 w 871193"/>
                <a:gd name="csY0" fmla="*/ 284050 h 645489"/>
                <a:gd name="csX1" fmla="*/ 60738 w 871193"/>
                <a:gd name="csY1" fmla="*/ 5412 h 645489"/>
                <a:gd name="csX2" fmla="*/ 72582 w 871193"/>
                <a:gd name="csY2" fmla="*/ 530498 h 645489"/>
                <a:gd name="csX3" fmla="*/ 168509 w 871193"/>
                <a:gd name="csY3" fmla="*/ 54720 h 645489"/>
                <a:gd name="csX4" fmla="*/ 184089 w 871193"/>
                <a:gd name="csY4" fmla="*/ 554455 h 645489"/>
                <a:gd name="csX5" fmla="*/ 275278 w 871193"/>
                <a:gd name="csY5" fmla="*/ 93256 h 645489"/>
                <a:gd name="csX6" fmla="*/ 299077 w 871193"/>
                <a:gd name="csY6" fmla="*/ 580532 h 645489"/>
                <a:gd name="csX7" fmla="*/ 382509 w 871193"/>
                <a:gd name="csY7" fmla="*/ 129547 h 645489"/>
                <a:gd name="csX8" fmla="*/ 404573 w 871193"/>
                <a:gd name="csY8" fmla="*/ 600548 h 645489"/>
                <a:gd name="csX9" fmla="*/ 484484 w 871193"/>
                <a:gd name="csY9" fmla="*/ 163879 h 645489"/>
                <a:gd name="csX10" fmla="*/ 506334 w 871193"/>
                <a:gd name="csY10" fmla="*/ 615223 h 645489"/>
                <a:gd name="csX11" fmla="*/ 582468 w 871193"/>
                <a:gd name="csY11" fmla="*/ 229626 h 645489"/>
                <a:gd name="csX12" fmla="*/ 603077 w 871193"/>
                <a:gd name="csY12" fmla="*/ 638822 h 645489"/>
                <a:gd name="csX13" fmla="*/ 660265 w 871193"/>
                <a:gd name="csY13" fmla="*/ 487133 h 645489"/>
                <a:gd name="csX14" fmla="*/ 871193 w 871193"/>
                <a:gd name="csY14" fmla="*/ 559120 h 645489"/>
                <a:gd name="csX0" fmla="*/ 0 w 871193"/>
                <a:gd name="csY0" fmla="*/ 284050 h 646818"/>
                <a:gd name="csX1" fmla="*/ 60738 w 871193"/>
                <a:gd name="csY1" fmla="*/ 5412 h 646818"/>
                <a:gd name="csX2" fmla="*/ 72582 w 871193"/>
                <a:gd name="csY2" fmla="*/ 530498 h 646818"/>
                <a:gd name="csX3" fmla="*/ 168509 w 871193"/>
                <a:gd name="csY3" fmla="*/ 54720 h 646818"/>
                <a:gd name="csX4" fmla="*/ 184089 w 871193"/>
                <a:gd name="csY4" fmla="*/ 554455 h 646818"/>
                <a:gd name="csX5" fmla="*/ 275278 w 871193"/>
                <a:gd name="csY5" fmla="*/ 93256 h 646818"/>
                <a:gd name="csX6" fmla="*/ 299077 w 871193"/>
                <a:gd name="csY6" fmla="*/ 580532 h 646818"/>
                <a:gd name="csX7" fmla="*/ 382509 w 871193"/>
                <a:gd name="csY7" fmla="*/ 129547 h 646818"/>
                <a:gd name="csX8" fmla="*/ 404573 w 871193"/>
                <a:gd name="csY8" fmla="*/ 600548 h 646818"/>
                <a:gd name="csX9" fmla="*/ 484484 w 871193"/>
                <a:gd name="csY9" fmla="*/ 163879 h 646818"/>
                <a:gd name="csX10" fmla="*/ 506334 w 871193"/>
                <a:gd name="csY10" fmla="*/ 615223 h 646818"/>
                <a:gd name="csX11" fmla="*/ 582468 w 871193"/>
                <a:gd name="csY11" fmla="*/ 199399 h 646818"/>
                <a:gd name="csX12" fmla="*/ 603077 w 871193"/>
                <a:gd name="csY12" fmla="*/ 638822 h 646818"/>
                <a:gd name="csX13" fmla="*/ 660265 w 871193"/>
                <a:gd name="csY13" fmla="*/ 487133 h 646818"/>
                <a:gd name="csX14" fmla="*/ 871193 w 871193"/>
                <a:gd name="csY14" fmla="*/ 559120 h 646818"/>
                <a:gd name="csX0" fmla="*/ 0 w 817529"/>
                <a:gd name="csY0" fmla="*/ 284050 h 646818"/>
                <a:gd name="csX1" fmla="*/ 60738 w 817529"/>
                <a:gd name="csY1" fmla="*/ 5412 h 646818"/>
                <a:gd name="csX2" fmla="*/ 72582 w 817529"/>
                <a:gd name="csY2" fmla="*/ 530498 h 646818"/>
                <a:gd name="csX3" fmla="*/ 168509 w 817529"/>
                <a:gd name="csY3" fmla="*/ 54720 h 646818"/>
                <a:gd name="csX4" fmla="*/ 184089 w 817529"/>
                <a:gd name="csY4" fmla="*/ 554455 h 646818"/>
                <a:gd name="csX5" fmla="*/ 275278 w 817529"/>
                <a:gd name="csY5" fmla="*/ 93256 h 646818"/>
                <a:gd name="csX6" fmla="*/ 299077 w 817529"/>
                <a:gd name="csY6" fmla="*/ 580532 h 646818"/>
                <a:gd name="csX7" fmla="*/ 382509 w 817529"/>
                <a:gd name="csY7" fmla="*/ 129547 h 646818"/>
                <a:gd name="csX8" fmla="*/ 404573 w 817529"/>
                <a:gd name="csY8" fmla="*/ 600548 h 646818"/>
                <a:gd name="csX9" fmla="*/ 484484 w 817529"/>
                <a:gd name="csY9" fmla="*/ 163879 h 646818"/>
                <a:gd name="csX10" fmla="*/ 506334 w 817529"/>
                <a:gd name="csY10" fmla="*/ 615223 h 646818"/>
                <a:gd name="csX11" fmla="*/ 582468 w 817529"/>
                <a:gd name="csY11" fmla="*/ 199399 h 646818"/>
                <a:gd name="csX12" fmla="*/ 603077 w 817529"/>
                <a:gd name="csY12" fmla="*/ 638822 h 646818"/>
                <a:gd name="csX13" fmla="*/ 660265 w 817529"/>
                <a:gd name="csY13" fmla="*/ 487133 h 646818"/>
                <a:gd name="csX14" fmla="*/ 817529 w 817529"/>
                <a:gd name="csY14" fmla="*/ 528893 h 646818"/>
                <a:gd name="csX0" fmla="*/ 0 w 821580"/>
                <a:gd name="csY0" fmla="*/ 249418 h 649462"/>
                <a:gd name="csX1" fmla="*/ 64789 w 821580"/>
                <a:gd name="csY1" fmla="*/ 8056 h 649462"/>
                <a:gd name="csX2" fmla="*/ 76633 w 821580"/>
                <a:gd name="csY2" fmla="*/ 533142 h 649462"/>
                <a:gd name="csX3" fmla="*/ 172560 w 821580"/>
                <a:gd name="csY3" fmla="*/ 57364 h 649462"/>
                <a:gd name="csX4" fmla="*/ 188140 w 821580"/>
                <a:gd name="csY4" fmla="*/ 557099 h 649462"/>
                <a:gd name="csX5" fmla="*/ 279329 w 821580"/>
                <a:gd name="csY5" fmla="*/ 95900 h 649462"/>
                <a:gd name="csX6" fmla="*/ 303128 w 821580"/>
                <a:gd name="csY6" fmla="*/ 583176 h 649462"/>
                <a:gd name="csX7" fmla="*/ 386560 w 821580"/>
                <a:gd name="csY7" fmla="*/ 132191 h 649462"/>
                <a:gd name="csX8" fmla="*/ 408624 w 821580"/>
                <a:gd name="csY8" fmla="*/ 603192 h 649462"/>
                <a:gd name="csX9" fmla="*/ 488535 w 821580"/>
                <a:gd name="csY9" fmla="*/ 166523 h 649462"/>
                <a:gd name="csX10" fmla="*/ 510385 w 821580"/>
                <a:gd name="csY10" fmla="*/ 617867 h 649462"/>
                <a:gd name="csX11" fmla="*/ 586519 w 821580"/>
                <a:gd name="csY11" fmla="*/ 202043 h 649462"/>
                <a:gd name="csX12" fmla="*/ 607128 w 821580"/>
                <a:gd name="csY12" fmla="*/ 641466 h 649462"/>
                <a:gd name="csX13" fmla="*/ 664316 w 821580"/>
                <a:gd name="csY13" fmla="*/ 489777 h 649462"/>
                <a:gd name="csX14" fmla="*/ 821580 w 821580"/>
                <a:gd name="csY14" fmla="*/ 531537 h 649462"/>
                <a:gd name="csX0" fmla="*/ 0 w 821580"/>
                <a:gd name="csY0" fmla="*/ 248878 h 648922"/>
                <a:gd name="csX1" fmla="*/ 64789 w 821580"/>
                <a:gd name="csY1" fmla="*/ 7516 h 648922"/>
                <a:gd name="csX2" fmla="*/ 76633 w 821580"/>
                <a:gd name="csY2" fmla="*/ 532602 h 648922"/>
                <a:gd name="csX3" fmla="*/ 172560 w 821580"/>
                <a:gd name="csY3" fmla="*/ 56824 h 648922"/>
                <a:gd name="csX4" fmla="*/ 188140 w 821580"/>
                <a:gd name="csY4" fmla="*/ 556559 h 648922"/>
                <a:gd name="csX5" fmla="*/ 279329 w 821580"/>
                <a:gd name="csY5" fmla="*/ 95360 h 648922"/>
                <a:gd name="csX6" fmla="*/ 303128 w 821580"/>
                <a:gd name="csY6" fmla="*/ 582636 h 648922"/>
                <a:gd name="csX7" fmla="*/ 386560 w 821580"/>
                <a:gd name="csY7" fmla="*/ 131651 h 648922"/>
                <a:gd name="csX8" fmla="*/ 408624 w 821580"/>
                <a:gd name="csY8" fmla="*/ 602652 h 648922"/>
                <a:gd name="csX9" fmla="*/ 488535 w 821580"/>
                <a:gd name="csY9" fmla="*/ 165983 h 648922"/>
                <a:gd name="csX10" fmla="*/ 510385 w 821580"/>
                <a:gd name="csY10" fmla="*/ 617327 h 648922"/>
                <a:gd name="csX11" fmla="*/ 586519 w 821580"/>
                <a:gd name="csY11" fmla="*/ 201503 h 648922"/>
                <a:gd name="csX12" fmla="*/ 607128 w 821580"/>
                <a:gd name="csY12" fmla="*/ 640926 h 648922"/>
                <a:gd name="csX13" fmla="*/ 664316 w 821580"/>
                <a:gd name="csY13" fmla="*/ 489237 h 648922"/>
                <a:gd name="csX14" fmla="*/ 821580 w 821580"/>
                <a:gd name="csY14" fmla="*/ 530997 h 648922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72560 w 821580"/>
                <a:gd name="csY3" fmla="*/ 55483 h 647581"/>
                <a:gd name="csX4" fmla="*/ 188140 w 821580"/>
                <a:gd name="csY4" fmla="*/ 555218 h 647581"/>
                <a:gd name="csX5" fmla="*/ 279329 w 821580"/>
                <a:gd name="csY5" fmla="*/ 94019 h 647581"/>
                <a:gd name="csX6" fmla="*/ 303128 w 821580"/>
                <a:gd name="csY6" fmla="*/ 581295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72560 w 821580"/>
                <a:gd name="csY3" fmla="*/ 55483 h 647581"/>
                <a:gd name="csX4" fmla="*/ 184088 w 821580"/>
                <a:gd name="csY4" fmla="*/ 517943 h 647581"/>
                <a:gd name="csX5" fmla="*/ 279329 w 821580"/>
                <a:gd name="csY5" fmla="*/ 94019 h 647581"/>
                <a:gd name="csX6" fmla="*/ 303128 w 821580"/>
                <a:gd name="csY6" fmla="*/ 581295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72560 w 821580"/>
                <a:gd name="csY3" fmla="*/ 55483 h 647581"/>
                <a:gd name="csX4" fmla="*/ 184088 w 821580"/>
                <a:gd name="csY4" fmla="*/ 517943 h 647581"/>
                <a:gd name="csX5" fmla="*/ 279329 w 821580"/>
                <a:gd name="csY5" fmla="*/ 94019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72560 w 821580"/>
                <a:gd name="csY3" fmla="*/ 55483 h 647581"/>
                <a:gd name="csX4" fmla="*/ 180037 w 821580"/>
                <a:gd name="csY4" fmla="*/ 539244 h 647581"/>
                <a:gd name="csX5" fmla="*/ 279329 w 821580"/>
                <a:gd name="csY5" fmla="*/ 94019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72560 w 821580"/>
                <a:gd name="csY3" fmla="*/ 55483 h 647581"/>
                <a:gd name="csX4" fmla="*/ 180037 w 821580"/>
                <a:gd name="csY4" fmla="*/ 539244 h 647581"/>
                <a:gd name="csX5" fmla="*/ 279329 w 821580"/>
                <a:gd name="csY5" fmla="*/ 94019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0037 w 821580"/>
                <a:gd name="csY4" fmla="*/ 539244 h 647581"/>
                <a:gd name="csX5" fmla="*/ 279329 w 821580"/>
                <a:gd name="csY5" fmla="*/ 94019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0037 w 821580"/>
                <a:gd name="csY4" fmla="*/ 539244 h 647581"/>
                <a:gd name="csX5" fmla="*/ 283381 w 821580"/>
                <a:gd name="csY5" fmla="*/ 94018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0037 w 821580"/>
                <a:gd name="csY4" fmla="*/ 512619 h 647581"/>
                <a:gd name="csX5" fmla="*/ 283381 w 821580"/>
                <a:gd name="csY5" fmla="*/ 94018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0037 w 821580"/>
                <a:gd name="csY4" fmla="*/ 539245 h 647581"/>
                <a:gd name="csX5" fmla="*/ 283381 w 821580"/>
                <a:gd name="csY5" fmla="*/ 94018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71934 w 821580"/>
                <a:gd name="csY4" fmla="*/ 533919 h 647581"/>
                <a:gd name="csX5" fmla="*/ 283381 w 821580"/>
                <a:gd name="csY5" fmla="*/ 94018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8140 w 821580"/>
                <a:gd name="csY4" fmla="*/ 533919 h 647581"/>
                <a:gd name="csX5" fmla="*/ 283381 w 821580"/>
                <a:gd name="csY5" fmla="*/ 94018 h 647581"/>
                <a:gd name="csX6" fmla="*/ 290972 w 821580"/>
                <a:gd name="csY6" fmla="*/ 559994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8140 w 821580"/>
                <a:gd name="csY4" fmla="*/ 533919 h 647581"/>
                <a:gd name="csX5" fmla="*/ 283381 w 821580"/>
                <a:gd name="csY5" fmla="*/ 94018 h 647581"/>
                <a:gd name="csX6" fmla="*/ 299076 w 821580"/>
                <a:gd name="csY6" fmla="*/ 565320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8140 w 821580"/>
                <a:gd name="csY4" fmla="*/ 533919 h 647581"/>
                <a:gd name="csX5" fmla="*/ 283381 w 821580"/>
                <a:gd name="csY5" fmla="*/ 94018 h 647581"/>
                <a:gd name="csX6" fmla="*/ 299076 w 821580"/>
                <a:gd name="csY6" fmla="*/ 565320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15986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47581"/>
                <a:gd name="csX1" fmla="*/ 64789 w 821580"/>
                <a:gd name="csY1" fmla="*/ 6175 h 647581"/>
                <a:gd name="csX2" fmla="*/ 72580 w 821580"/>
                <a:gd name="csY2" fmla="*/ 499310 h 647581"/>
                <a:gd name="csX3" fmla="*/ 180663 w 821580"/>
                <a:gd name="csY3" fmla="*/ 44832 h 647581"/>
                <a:gd name="csX4" fmla="*/ 188140 w 821580"/>
                <a:gd name="csY4" fmla="*/ 533919 h 647581"/>
                <a:gd name="csX5" fmla="*/ 283381 w 821580"/>
                <a:gd name="csY5" fmla="*/ 94018 h 647581"/>
                <a:gd name="csX6" fmla="*/ 299076 w 821580"/>
                <a:gd name="csY6" fmla="*/ 565320 h 647581"/>
                <a:gd name="csX7" fmla="*/ 386560 w 821580"/>
                <a:gd name="csY7" fmla="*/ 130310 h 647581"/>
                <a:gd name="csX8" fmla="*/ 408624 w 821580"/>
                <a:gd name="csY8" fmla="*/ 601311 h 647581"/>
                <a:gd name="csX9" fmla="*/ 488535 w 821580"/>
                <a:gd name="csY9" fmla="*/ 164642 h 647581"/>
                <a:gd name="csX10" fmla="*/ 510385 w 821580"/>
                <a:gd name="csY10" fmla="*/ 631961 h 647581"/>
                <a:gd name="csX11" fmla="*/ 586519 w 821580"/>
                <a:gd name="csY11" fmla="*/ 200162 h 647581"/>
                <a:gd name="csX12" fmla="*/ 607128 w 821580"/>
                <a:gd name="csY12" fmla="*/ 639585 h 647581"/>
                <a:gd name="csX13" fmla="*/ 664316 w 821580"/>
                <a:gd name="csY13" fmla="*/ 487896 h 647581"/>
                <a:gd name="csX14" fmla="*/ 821580 w 821580"/>
                <a:gd name="csY14" fmla="*/ 529656 h 647581"/>
                <a:gd name="csX0" fmla="*/ 0 w 821580"/>
                <a:gd name="csY0" fmla="*/ 247537 h 673331"/>
                <a:gd name="csX1" fmla="*/ 64789 w 821580"/>
                <a:gd name="csY1" fmla="*/ 6175 h 673331"/>
                <a:gd name="csX2" fmla="*/ 72580 w 821580"/>
                <a:gd name="csY2" fmla="*/ 499310 h 673331"/>
                <a:gd name="csX3" fmla="*/ 180663 w 821580"/>
                <a:gd name="csY3" fmla="*/ 44832 h 673331"/>
                <a:gd name="csX4" fmla="*/ 188140 w 821580"/>
                <a:gd name="csY4" fmla="*/ 533919 h 673331"/>
                <a:gd name="csX5" fmla="*/ 283381 w 821580"/>
                <a:gd name="csY5" fmla="*/ 94018 h 673331"/>
                <a:gd name="csX6" fmla="*/ 299076 w 821580"/>
                <a:gd name="csY6" fmla="*/ 565320 h 673331"/>
                <a:gd name="csX7" fmla="*/ 386560 w 821580"/>
                <a:gd name="csY7" fmla="*/ 130310 h 673331"/>
                <a:gd name="csX8" fmla="*/ 408624 w 821580"/>
                <a:gd name="csY8" fmla="*/ 601311 h 673331"/>
                <a:gd name="csX9" fmla="*/ 488535 w 821580"/>
                <a:gd name="csY9" fmla="*/ 164642 h 673331"/>
                <a:gd name="csX10" fmla="*/ 510385 w 821580"/>
                <a:gd name="csY10" fmla="*/ 631961 h 673331"/>
                <a:gd name="csX11" fmla="*/ 586519 w 821580"/>
                <a:gd name="csY11" fmla="*/ 200162 h 673331"/>
                <a:gd name="csX12" fmla="*/ 607128 w 821580"/>
                <a:gd name="csY12" fmla="*/ 666210 h 673331"/>
                <a:gd name="csX13" fmla="*/ 664316 w 821580"/>
                <a:gd name="csY13" fmla="*/ 487896 h 673331"/>
                <a:gd name="csX14" fmla="*/ 821580 w 821580"/>
                <a:gd name="csY14" fmla="*/ 529656 h 673331"/>
                <a:gd name="csX0" fmla="*/ 0 w 821580"/>
                <a:gd name="csY0" fmla="*/ 247537 h 657856"/>
                <a:gd name="csX1" fmla="*/ 64789 w 821580"/>
                <a:gd name="csY1" fmla="*/ 6175 h 657856"/>
                <a:gd name="csX2" fmla="*/ 72580 w 821580"/>
                <a:gd name="csY2" fmla="*/ 499310 h 657856"/>
                <a:gd name="csX3" fmla="*/ 180663 w 821580"/>
                <a:gd name="csY3" fmla="*/ 44832 h 657856"/>
                <a:gd name="csX4" fmla="*/ 188140 w 821580"/>
                <a:gd name="csY4" fmla="*/ 533919 h 657856"/>
                <a:gd name="csX5" fmla="*/ 283381 w 821580"/>
                <a:gd name="csY5" fmla="*/ 94018 h 657856"/>
                <a:gd name="csX6" fmla="*/ 299076 w 821580"/>
                <a:gd name="csY6" fmla="*/ 565320 h 657856"/>
                <a:gd name="csX7" fmla="*/ 386560 w 821580"/>
                <a:gd name="csY7" fmla="*/ 130310 h 657856"/>
                <a:gd name="csX8" fmla="*/ 408624 w 821580"/>
                <a:gd name="csY8" fmla="*/ 601311 h 657856"/>
                <a:gd name="csX9" fmla="*/ 488535 w 821580"/>
                <a:gd name="csY9" fmla="*/ 164642 h 657856"/>
                <a:gd name="csX10" fmla="*/ 510385 w 821580"/>
                <a:gd name="csY10" fmla="*/ 631961 h 657856"/>
                <a:gd name="csX11" fmla="*/ 586519 w 821580"/>
                <a:gd name="csY11" fmla="*/ 200162 h 657856"/>
                <a:gd name="csX12" fmla="*/ 607128 w 821580"/>
                <a:gd name="csY12" fmla="*/ 650234 h 657856"/>
                <a:gd name="csX13" fmla="*/ 664316 w 821580"/>
                <a:gd name="csY13" fmla="*/ 487896 h 657856"/>
                <a:gd name="csX14" fmla="*/ 821580 w 821580"/>
                <a:gd name="csY14" fmla="*/ 529656 h 6578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821580" h="657856">
                  <a:moveTo>
                    <a:pt x="0" y="247537"/>
                  </a:moveTo>
                  <a:cubicBezTo>
                    <a:pt x="22922" y="146229"/>
                    <a:pt x="52692" y="-35787"/>
                    <a:pt x="64789" y="6175"/>
                  </a:cubicBezTo>
                  <a:cubicBezTo>
                    <a:pt x="76886" y="48137"/>
                    <a:pt x="53268" y="492867"/>
                    <a:pt x="72580" y="499310"/>
                  </a:cubicBezTo>
                  <a:cubicBezTo>
                    <a:pt x="91892" y="505753"/>
                    <a:pt x="161403" y="39064"/>
                    <a:pt x="180663" y="44832"/>
                  </a:cubicBezTo>
                  <a:cubicBezTo>
                    <a:pt x="199923" y="50600"/>
                    <a:pt x="171020" y="525721"/>
                    <a:pt x="188140" y="533919"/>
                  </a:cubicBezTo>
                  <a:cubicBezTo>
                    <a:pt x="205260" y="542117"/>
                    <a:pt x="264892" y="88785"/>
                    <a:pt x="283381" y="94018"/>
                  </a:cubicBezTo>
                  <a:cubicBezTo>
                    <a:pt x="301870" y="99251"/>
                    <a:pt x="281879" y="559271"/>
                    <a:pt x="299076" y="565320"/>
                  </a:cubicBezTo>
                  <a:cubicBezTo>
                    <a:pt x="316273" y="571369"/>
                    <a:pt x="368302" y="124312"/>
                    <a:pt x="386560" y="130310"/>
                  </a:cubicBezTo>
                  <a:cubicBezTo>
                    <a:pt x="404818" y="136308"/>
                    <a:pt x="391628" y="595589"/>
                    <a:pt x="408624" y="601311"/>
                  </a:cubicBezTo>
                  <a:cubicBezTo>
                    <a:pt x="425620" y="607033"/>
                    <a:pt x="471575" y="159534"/>
                    <a:pt x="488535" y="164642"/>
                  </a:cubicBezTo>
                  <a:cubicBezTo>
                    <a:pt x="505495" y="169750"/>
                    <a:pt x="494054" y="626041"/>
                    <a:pt x="510385" y="631961"/>
                  </a:cubicBezTo>
                  <a:cubicBezTo>
                    <a:pt x="526716" y="637881"/>
                    <a:pt x="570395" y="197117"/>
                    <a:pt x="586519" y="200162"/>
                  </a:cubicBezTo>
                  <a:cubicBezTo>
                    <a:pt x="602643" y="203207"/>
                    <a:pt x="594162" y="602278"/>
                    <a:pt x="607128" y="650234"/>
                  </a:cubicBezTo>
                  <a:cubicBezTo>
                    <a:pt x="620094" y="698190"/>
                    <a:pt x="643679" y="504829"/>
                    <a:pt x="664316" y="487896"/>
                  </a:cubicBezTo>
                  <a:cubicBezTo>
                    <a:pt x="684954" y="470963"/>
                    <a:pt x="785478" y="523104"/>
                    <a:pt x="821580" y="529656"/>
                  </a:cubicBezTo>
                </a:path>
              </a:pathLst>
            </a:custGeom>
            <a:noFill/>
            <a:ln w="12700">
              <a:solidFill>
                <a:schemeClr val="accent2">
                  <a:alpha val="30000"/>
                </a:schemeClr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6914E18-8859-9ED6-74B6-88D82E327FD4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5410508" y="2552899"/>
              <a:ext cx="344610" cy="91440"/>
            </a:xfrm>
            <a:prstGeom prst="line">
              <a:avLst/>
            </a:prstGeom>
            <a:ln w="9525">
              <a:solidFill>
                <a:schemeClr val="accent2"/>
              </a:solidFill>
              <a:prstDash val="dashDot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B6584E5-D489-D3FD-F174-28C841081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917" t="-5529" r="19658" b="-1"/>
            <a:stretch>
              <a:fillRect/>
            </a:stretch>
          </p:blipFill>
          <p:spPr>
            <a:xfrm rot="514458">
              <a:off x="5471860" y="2461428"/>
              <a:ext cx="618053" cy="365760"/>
            </a:xfrm>
            <a:prstGeom prst="rect">
              <a:avLst/>
            </a:prstGeom>
          </p:spPr>
        </p:pic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76E3088-F375-AD38-060C-69A7296E21D6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6029245" y="2720498"/>
              <a:ext cx="344610" cy="91440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8690B509-F50A-ADAA-0F06-08BE43B32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23050" r="26870"/>
            <a:stretch>
              <a:fillRect/>
            </a:stretch>
          </p:blipFill>
          <p:spPr>
            <a:xfrm rot="418268">
              <a:off x="6114380" y="2639627"/>
              <a:ext cx="568800" cy="36576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A8B3367E-D6FA-F74C-0ACC-215ABBCAC4C0}"/>
              </a:ext>
            </a:extLst>
          </p:cNvPr>
          <p:cNvSpPr/>
          <p:nvPr/>
        </p:nvSpPr>
        <p:spPr>
          <a:xfrm>
            <a:off x="5457623" y="1729979"/>
            <a:ext cx="6206839" cy="4271360"/>
          </a:xfrm>
          <a:prstGeom prst="rect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B93DB1A-1FE1-BE92-51A3-0ADD1718990C}"/>
              </a:ext>
            </a:extLst>
          </p:cNvPr>
          <p:cNvSpPr txBox="1"/>
          <p:nvPr/>
        </p:nvSpPr>
        <p:spPr>
          <a:xfrm>
            <a:off x="5589083" y="1577882"/>
            <a:ext cx="3898040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12192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</a:rPr>
              <a:t>Two Beam Acceleration </a:t>
            </a:r>
            <a:r>
              <a:rPr lang="en-US" sz="2000" b="1" dirty="0">
                <a:solidFill>
                  <a:schemeClr val="accent6"/>
                </a:solidFill>
              </a:rPr>
              <a:t>(TBA) 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4031A86-D855-AFA1-A40C-E7F8B76B8331}"/>
              </a:ext>
            </a:extLst>
          </p:cNvPr>
          <p:cNvGrpSpPr/>
          <p:nvPr/>
        </p:nvGrpSpPr>
        <p:grpSpPr>
          <a:xfrm>
            <a:off x="5644880" y="1960907"/>
            <a:ext cx="5820307" cy="2741912"/>
            <a:chOff x="4277620" y="1453096"/>
            <a:chExt cx="4365230" cy="2056434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D8A5DFB3-4D2E-9435-292E-0BF932CC1F30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5687568" y="2007920"/>
              <a:ext cx="2938778" cy="266286"/>
            </a:xfrm>
            <a:prstGeom prst="line">
              <a:avLst/>
            </a:prstGeom>
            <a:ln w="9525">
              <a:solidFill>
                <a:schemeClr val="accent2"/>
              </a:solidFill>
              <a:prstDash val="dashDot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821185EF-69C4-2281-5A00-17B19C2F1D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87316" y="1783009"/>
              <a:ext cx="4257342" cy="1726521"/>
              <a:chOff x="685799" y="844967"/>
              <a:chExt cx="7772401" cy="3152017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B7909A95-07F9-7909-C302-272CBEEAA4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  <a:alphaModFix amt="20000"/>
              </a:blip>
              <a:stretch>
                <a:fillRect/>
              </a:stretch>
            </p:blipFill>
            <p:spPr>
              <a:xfrm>
                <a:off x="685799" y="844967"/>
                <a:ext cx="7735476" cy="305409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C7B75382-9153-D56C-BD1B-DE73800E70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EDEDED"/>
                  </a:clrFrom>
                  <a:clrTo>
                    <a:srgbClr val="EDEDED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85800" y="1146515"/>
                <a:ext cx="7772400" cy="2850469"/>
              </a:xfrm>
              <a:prstGeom prst="rect">
                <a:avLst/>
              </a:prstGeom>
            </p:spPr>
          </p:pic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612288E-07C9-CBDA-84AB-8081B5CC2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917" t="-5529" r="19658" b="-1"/>
            <a:stretch>
              <a:fillRect/>
            </a:stretch>
          </p:blipFill>
          <p:spPr>
            <a:xfrm>
              <a:off x="6450299" y="1969009"/>
              <a:ext cx="370832" cy="219456"/>
            </a:xfrm>
            <a:prstGeom prst="rect">
              <a:avLst/>
            </a:prstGeom>
          </p:spPr>
        </p:pic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697E893-12A0-2D18-BB6E-0808FF242A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3549" y="3051084"/>
              <a:ext cx="1133202" cy="154741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non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F3D1EEA-0BCC-4A6A-A508-30B170062566}"/>
                </a:ext>
              </a:extLst>
            </p:cNvPr>
            <p:cNvSpPr txBox="1"/>
            <p:nvPr/>
          </p:nvSpPr>
          <p:spPr>
            <a:xfrm rot="208056">
              <a:off x="5701509" y="1786404"/>
              <a:ext cx="1221101" cy="162737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lIns="0" tIns="24384" rIns="0" bIns="0" rtlCol="0" anchor="ctr" anchorCtr="1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600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beam (train)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DA58320-6338-6E2F-E548-2F8C0ADD1CA1}"/>
                </a:ext>
              </a:extLst>
            </p:cNvPr>
            <p:cNvSpPr txBox="1"/>
            <p:nvPr/>
          </p:nvSpPr>
          <p:spPr>
            <a:xfrm rot="666427">
              <a:off x="6342948" y="3340446"/>
              <a:ext cx="807579" cy="162737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lIns="0" tIns="24384" rIns="0" bIns="0" rtlCol="0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600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main beam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1D06B63-0461-0356-A2C6-1CA9FF6B1706}"/>
                </a:ext>
              </a:extLst>
            </p:cNvPr>
            <p:cNvSpPr txBox="1"/>
            <p:nvPr/>
          </p:nvSpPr>
          <p:spPr>
            <a:xfrm>
              <a:off x="7181297" y="1453096"/>
              <a:ext cx="1461553" cy="507976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46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power extraction and transfer structure (PETS)</a:t>
              </a:r>
              <a:endParaRPr lang="en-US" sz="1467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4AAA1FD9-31D7-A5FF-4742-98958AA910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54030" y="1993078"/>
              <a:ext cx="75807" cy="161787"/>
            </a:xfrm>
            <a:prstGeom prst="straightConnector1">
              <a:avLst/>
            </a:prstGeom>
            <a:ln w="6350">
              <a:solidFill>
                <a:schemeClr val="tx1">
                  <a:lumMod val="60000"/>
                  <a:lumOff val="40000"/>
                </a:schemeClr>
              </a:solidFill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1286E9C-B9D0-B2EB-5A1C-EF0901F8CE49}"/>
                </a:ext>
              </a:extLst>
            </p:cNvPr>
            <p:cNvSpPr txBox="1"/>
            <p:nvPr/>
          </p:nvSpPr>
          <p:spPr>
            <a:xfrm>
              <a:off x="4676474" y="2404125"/>
              <a:ext cx="998131" cy="169325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46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LINAC or gun</a:t>
              </a:r>
              <a:endParaRPr lang="en-US" sz="1467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AC43932C-F6FF-FCC0-29CB-964ED95FF7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09855" y="2595633"/>
              <a:ext cx="65685" cy="196699"/>
            </a:xfrm>
            <a:prstGeom prst="straightConnector1">
              <a:avLst/>
            </a:prstGeom>
            <a:ln w="6350">
              <a:solidFill>
                <a:schemeClr val="tx1">
                  <a:lumMod val="60000"/>
                  <a:lumOff val="40000"/>
                </a:schemeClr>
              </a:solidFill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B89D85F-EF6D-12A0-9046-CAEDDE3BC403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6375496" y="3185999"/>
              <a:ext cx="535710" cy="73152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141E8E7-A469-D808-0C61-249E65CF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23050" r="26870"/>
            <a:stretch>
              <a:fillRect/>
            </a:stretch>
          </p:blipFill>
          <p:spPr>
            <a:xfrm>
              <a:off x="6507959" y="3123208"/>
              <a:ext cx="327059" cy="210312"/>
            </a:xfrm>
            <a:prstGeom prst="rect">
              <a:avLst/>
            </a:prstGeom>
          </p:spPr>
        </p:pic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49A83A3-DE95-CA07-DCA9-99D1435B178C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4277620" y="2875638"/>
              <a:ext cx="133927" cy="18288"/>
            </a:xfrm>
            <a:prstGeom prst="line">
              <a:avLst/>
            </a:prstGeom>
            <a:ln w="9525">
              <a:solidFill>
                <a:schemeClr val="accent6"/>
              </a:solidFill>
              <a:prstDash val="dashDot"/>
              <a:tailEnd type="non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151696F-D44B-8790-9056-7700C684BB58}"/>
                </a:ext>
              </a:extLst>
            </p:cNvPr>
            <p:cNvSpPr/>
            <p:nvPr/>
          </p:nvSpPr>
          <p:spPr>
            <a:xfrm rot="20982505">
              <a:off x="6373242" y="2592529"/>
              <a:ext cx="286038" cy="207009"/>
            </a:xfrm>
            <a:custGeom>
              <a:avLst/>
              <a:gdLst>
                <a:gd name="csX0" fmla="*/ 254726 w 254726"/>
                <a:gd name="csY0" fmla="*/ 0 h 248434"/>
                <a:gd name="csX1" fmla="*/ 202474 w 254726"/>
                <a:gd name="csY1" fmla="*/ 39188 h 248434"/>
                <a:gd name="csX2" fmla="*/ 186146 w 254726"/>
                <a:gd name="csY2" fmla="*/ 137160 h 248434"/>
                <a:gd name="csX3" fmla="*/ 173083 w 254726"/>
                <a:gd name="csY3" fmla="*/ 3265 h 248434"/>
                <a:gd name="csX4" fmla="*/ 146957 w 254726"/>
                <a:gd name="csY4" fmla="*/ 209005 h 248434"/>
                <a:gd name="csX5" fmla="*/ 127363 w 254726"/>
                <a:gd name="csY5" fmla="*/ 3265 h 248434"/>
                <a:gd name="csX6" fmla="*/ 104503 w 254726"/>
                <a:gd name="csY6" fmla="*/ 248194 h 248434"/>
                <a:gd name="csX7" fmla="*/ 81643 w 254726"/>
                <a:gd name="csY7" fmla="*/ 52251 h 248434"/>
                <a:gd name="csX8" fmla="*/ 68580 w 254726"/>
                <a:gd name="csY8" fmla="*/ 238397 h 248434"/>
                <a:gd name="csX9" fmla="*/ 45720 w 254726"/>
                <a:gd name="csY9" fmla="*/ 173082 h 248434"/>
                <a:gd name="csX10" fmla="*/ 0 w 254726"/>
                <a:gd name="csY10" fmla="*/ 241662 h 248434"/>
                <a:gd name="csX0" fmla="*/ 310243 w 310243"/>
                <a:gd name="csY0" fmla="*/ 0 h 303711"/>
                <a:gd name="csX1" fmla="*/ 257991 w 310243"/>
                <a:gd name="csY1" fmla="*/ 39188 h 303711"/>
                <a:gd name="csX2" fmla="*/ 241663 w 310243"/>
                <a:gd name="csY2" fmla="*/ 137160 h 303711"/>
                <a:gd name="csX3" fmla="*/ 228600 w 310243"/>
                <a:gd name="csY3" fmla="*/ 3265 h 303711"/>
                <a:gd name="csX4" fmla="*/ 202474 w 310243"/>
                <a:gd name="csY4" fmla="*/ 209005 h 303711"/>
                <a:gd name="csX5" fmla="*/ 182880 w 310243"/>
                <a:gd name="csY5" fmla="*/ 3265 h 303711"/>
                <a:gd name="csX6" fmla="*/ 160020 w 310243"/>
                <a:gd name="csY6" fmla="*/ 248194 h 303711"/>
                <a:gd name="csX7" fmla="*/ 137160 w 310243"/>
                <a:gd name="csY7" fmla="*/ 52251 h 303711"/>
                <a:gd name="csX8" fmla="*/ 124097 w 310243"/>
                <a:gd name="csY8" fmla="*/ 238397 h 303711"/>
                <a:gd name="csX9" fmla="*/ 101237 w 310243"/>
                <a:gd name="csY9" fmla="*/ 173082 h 303711"/>
                <a:gd name="csX10" fmla="*/ 0 w 310243"/>
                <a:gd name="csY10" fmla="*/ 303711 h 303711"/>
                <a:gd name="csX0" fmla="*/ 287383 w 287383"/>
                <a:gd name="csY0" fmla="*/ 0 h 277585"/>
                <a:gd name="csX1" fmla="*/ 235131 w 287383"/>
                <a:gd name="csY1" fmla="*/ 39188 h 277585"/>
                <a:gd name="csX2" fmla="*/ 218803 w 287383"/>
                <a:gd name="csY2" fmla="*/ 137160 h 277585"/>
                <a:gd name="csX3" fmla="*/ 205740 w 287383"/>
                <a:gd name="csY3" fmla="*/ 3265 h 277585"/>
                <a:gd name="csX4" fmla="*/ 179614 w 287383"/>
                <a:gd name="csY4" fmla="*/ 209005 h 277585"/>
                <a:gd name="csX5" fmla="*/ 160020 w 287383"/>
                <a:gd name="csY5" fmla="*/ 3265 h 277585"/>
                <a:gd name="csX6" fmla="*/ 137160 w 287383"/>
                <a:gd name="csY6" fmla="*/ 248194 h 277585"/>
                <a:gd name="csX7" fmla="*/ 114300 w 287383"/>
                <a:gd name="csY7" fmla="*/ 52251 h 277585"/>
                <a:gd name="csX8" fmla="*/ 101237 w 287383"/>
                <a:gd name="csY8" fmla="*/ 238397 h 277585"/>
                <a:gd name="csX9" fmla="*/ 78377 w 287383"/>
                <a:gd name="csY9" fmla="*/ 173082 h 277585"/>
                <a:gd name="csX10" fmla="*/ 0 w 287383"/>
                <a:gd name="csY10" fmla="*/ 277585 h 277585"/>
                <a:gd name="csX0" fmla="*/ 287383 w 287383"/>
                <a:gd name="csY0" fmla="*/ 0 h 277585"/>
                <a:gd name="csX1" fmla="*/ 231866 w 287383"/>
                <a:gd name="csY1" fmla="*/ 55516 h 277585"/>
                <a:gd name="csX2" fmla="*/ 218803 w 287383"/>
                <a:gd name="csY2" fmla="*/ 137160 h 277585"/>
                <a:gd name="csX3" fmla="*/ 205740 w 287383"/>
                <a:gd name="csY3" fmla="*/ 3265 h 277585"/>
                <a:gd name="csX4" fmla="*/ 179614 w 287383"/>
                <a:gd name="csY4" fmla="*/ 209005 h 277585"/>
                <a:gd name="csX5" fmla="*/ 160020 w 287383"/>
                <a:gd name="csY5" fmla="*/ 3265 h 277585"/>
                <a:gd name="csX6" fmla="*/ 137160 w 287383"/>
                <a:gd name="csY6" fmla="*/ 248194 h 277585"/>
                <a:gd name="csX7" fmla="*/ 114300 w 287383"/>
                <a:gd name="csY7" fmla="*/ 52251 h 277585"/>
                <a:gd name="csX8" fmla="*/ 101237 w 287383"/>
                <a:gd name="csY8" fmla="*/ 238397 h 277585"/>
                <a:gd name="csX9" fmla="*/ 78377 w 287383"/>
                <a:gd name="csY9" fmla="*/ 173082 h 277585"/>
                <a:gd name="csX10" fmla="*/ 0 w 287383"/>
                <a:gd name="csY10" fmla="*/ 277585 h 277585"/>
                <a:gd name="csX0" fmla="*/ 297180 w 297180"/>
                <a:gd name="csY0" fmla="*/ 20336 h 275061"/>
                <a:gd name="csX1" fmla="*/ 231866 w 297180"/>
                <a:gd name="csY1" fmla="*/ 52992 h 275061"/>
                <a:gd name="csX2" fmla="*/ 218803 w 297180"/>
                <a:gd name="csY2" fmla="*/ 134636 h 275061"/>
                <a:gd name="csX3" fmla="*/ 205740 w 297180"/>
                <a:gd name="csY3" fmla="*/ 741 h 275061"/>
                <a:gd name="csX4" fmla="*/ 179614 w 297180"/>
                <a:gd name="csY4" fmla="*/ 206481 h 275061"/>
                <a:gd name="csX5" fmla="*/ 160020 w 297180"/>
                <a:gd name="csY5" fmla="*/ 741 h 275061"/>
                <a:gd name="csX6" fmla="*/ 137160 w 297180"/>
                <a:gd name="csY6" fmla="*/ 245670 h 275061"/>
                <a:gd name="csX7" fmla="*/ 114300 w 297180"/>
                <a:gd name="csY7" fmla="*/ 49727 h 275061"/>
                <a:gd name="csX8" fmla="*/ 101237 w 297180"/>
                <a:gd name="csY8" fmla="*/ 235873 h 275061"/>
                <a:gd name="csX9" fmla="*/ 78377 w 297180"/>
                <a:gd name="csY9" fmla="*/ 170558 h 275061"/>
                <a:gd name="csX10" fmla="*/ 0 w 297180"/>
                <a:gd name="csY10" fmla="*/ 275061 h 275061"/>
                <a:gd name="csX0" fmla="*/ 297180 w 297180"/>
                <a:gd name="csY0" fmla="*/ 20337 h 275062"/>
                <a:gd name="csX1" fmla="*/ 248194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78377 w 297180"/>
                <a:gd name="csY9" fmla="*/ 170559 h 275062"/>
                <a:gd name="csX10" fmla="*/ 0 w 297180"/>
                <a:gd name="csY10" fmla="*/ 275062 h 275062"/>
                <a:gd name="csX0" fmla="*/ 297180 w 297180"/>
                <a:gd name="csY0" fmla="*/ 20337 h 275062"/>
                <a:gd name="csX1" fmla="*/ 238396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78377 w 297180"/>
                <a:gd name="csY9" fmla="*/ 170559 h 275062"/>
                <a:gd name="csX10" fmla="*/ 0 w 297180"/>
                <a:gd name="csY10" fmla="*/ 275062 h 275062"/>
                <a:gd name="csX0" fmla="*/ 297180 w 297180"/>
                <a:gd name="csY0" fmla="*/ 20337 h 275062"/>
                <a:gd name="csX1" fmla="*/ 238396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81643 w 297180"/>
                <a:gd name="csY9" fmla="*/ 170559 h 275062"/>
                <a:gd name="csX10" fmla="*/ 0 w 297180"/>
                <a:gd name="csY10" fmla="*/ 275062 h 275062"/>
                <a:gd name="csX0" fmla="*/ 297180 w 297180"/>
                <a:gd name="csY0" fmla="*/ 20337 h 275062"/>
                <a:gd name="csX1" fmla="*/ 238396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75111 w 297180"/>
                <a:gd name="csY9" fmla="*/ 173824 h 275062"/>
                <a:gd name="csX10" fmla="*/ 0 w 297180"/>
                <a:gd name="csY10" fmla="*/ 275062 h 275062"/>
                <a:gd name="csX0" fmla="*/ 310242 w 310242"/>
                <a:gd name="csY0" fmla="*/ 20337 h 278328"/>
                <a:gd name="csX1" fmla="*/ 251458 w 310242"/>
                <a:gd name="csY1" fmla="*/ 56258 h 278328"/>
                <a:gd name="csX2" fmla="*/ 231865 w 310242"/>
                <a:gd name="csY2" fmla="*/ 134637 h 278328"/>
                <a:gd name="csX3" fmla="*/ 218802 w 310242"/>
                <a:gd name="csY3" fmla="*/ 742 h 278328"/>
                <a:gd name="csX4" fmla="*/ 192676 w 310242"/>
                <a:gd name="csY4" fmla="*/ 206482 h 278328"/>
                <a:gd name="csX5" fmla="*/ 173082 w 310242"/>
                <a:gd name="csY5" fmla="*/ 742 h 278328"/>
                <a:gd name="csX6" fmla="*/ 150222 w 310242"/>
                <a:gd name="csY6" fmla="*/ 245671 h 278328"/>
                <a:gd name="csX7" fmla="*/ 127362 w 310242"/>
                <a:gd name="csY7" fmla="*/ 49728 h 278328"/>
                <a:gd name="csX8" fmla="*/ 114299 w 310242"/>
                <a:gd name="csY8" fmla="*/ 235874 h 278328"/>
                <a:gd name="csX9" fmla="*/ 88173 w 310242"/>
                <a:gd name="csY9" fmla="*/ 173824 h 278328"/>
                <a:gd name="csX10" fmla="*/ 0 w 310242"/>
                <a:gd name="csY10" fmla="*/ 278328 h 278328"/>
                <a:gd name="csX0" fmla="*/ 300444 w 300444"/>
                <a:gd name="csY0" fmla="*/ 20337 h 252202"/>
                <a:gd name="csX1" fmla="*/ 241660 w 300444"/>
                <a:gd name="csY1" fmla="*/ 56258 h 252202"/>
                <a:gd name="csX2" fmla="*/ 222067 w 300444"/>
                <a:gd name="csY2" fmla="*/ 134637 h 252202"/>
                <a:gd name="csX3" fmla="*/ 209004 w 300444"/>
                <a:gd name="csY3" fmla="*/ 742 h 252202"/>
                <a:gd name="csX4" fmla="*/ 182878 w 300444"/>
                <a:gd name="csY4" fmla="*/ 206482 h 252202"/>
                <a:gd name="csX5" fmla="*/ 163284 w 300444"/>
                <a:gd name="csY5" fmla="*/ 742 h 252202"/>
                <a:gd name="csX6" fmla="*/ 140424 w 300444"/>
                <a:gd name="csY6" fmla="*/ 245671 h 252202"/>
                <a:gd name="csX7" fmla="*/ 117564 w 300444"/>
                <a:gd name="csY7" fmla="*/ 49728 h 252202"/>
                <a:gd name="csX8" fmla="*/ 104501 w 300444"/>
                <a:gd name="csY8" fmla="*/ 235874 h 252202"/>
                <a:gd name="csX9" fmla="*/ 78375 w 300444"/>
                <a:gd name="csY9" fmla="*/ 173824 h 252202"/>
                <a:gd name="csX10" fmla="*/ 0 w 300444"/>
                <a:gd name="csY10" fmla="*/ 252202 h 252202"/>
                <a:gd name="csX0" fmla="*/ 303121 w 303121"/>
                <a:gd name="csY0" fmla="*/ 20337 h 252202"/>
                <a:gd name="csX1" fmla="*/ 244337 w 303121"/>
                <a:gd name="csY1" fmla="*/ 56258 h 252202"/>
                <a:gd name="csX2" fmla="*/ 224744 w 303121"/>
                <a:gd name="csY2" fmla="*/ 134637 h 252202"/>
                <a:gd name="csX3" fmla="*/ 211681 w 303121"/>
                <a:gd name="csY3" fmla="*/ 742 h 252202"/>
                <a:gd name="csX4" fmla="*/ 185555 w 303121"/>
                <a:gd name="csY4" fmla="*/ 206482 h 252202"/>
                <a:gd name="csX5" fmla="*/ 165961 w 303121"/>
                <a:gd name="csY5" fmla="*/ 742 h 252202"/>
                <a:gd name="csX6" fmla="*/ 143101 w 303121"/>
                <a:gd name="csY6" fmla="*/ 245671 h 252202"/>
                <a:gd name="csX7" fmla="*/ 120241 w 303121"/>
                <a:gd name="csY7" fmla="*/ 49728 h 252202"/>
                <a:gd name="csX8" fmla="*/ 107178 w 303121"/>
                <a:gd name="csY8" fmla="*/ 235874 h 252202"/>
                <a:gd name="csX9" fmla="*/ 81052 w 303121"/>
                <a:gd name="csY9" fmla="*/ 173824 h 252202"/>
                <a:gd name="csX10" fmla="*/ 2677 w 303121"/>
                <a:gd name="csY10" fmla="*/ 252202 h 252202"/>
                <a:gd name="csX0" fmla="*/ 322275 w 322275"/>
                <a:gd name="csY0" fmla="*/ 20337 h 275062"/>
                <a:gd name="csX1" fmla="*/ 263491 w 322275"/>
                <a:gd name="csY1" fmla="*/ 56258 h 275062"/>
                <a:gd name="csX2" fmla="*/ 243898 w 322275"/>
                <a:gd name="csY2" fmla="*/ 134637 h 275062"/>
                <a:gd name="csX3" fmla="*/ 230835 w 322275"/>
                <a:gd name="csY3" fmla="*/ 742 h 275062"/>
                <a:gd name="csX4" fmla="*/ 204709 w 322275"/>
                <a:gd name="csY4" fmla="*/ 206482 h 275062"/>
                <a:gd name="csX5" fmla="*/ 185115 w 322275"/>
                <a:gd name="csY5" fmla="*/ 742 h 275062"/>
                <a:gd name="csX6" fmla="*/ 162255 w 322275"/>
                <a:gd name="csY6" fmla="*/ 245671 h 275062"/>
                <a:gd name="csX7" fmla="*/ 139395 w 322275"/>
                <a:gd name="csY7" fmla="*/ 49728 h 275062"/>
                <a:gd name="csX8" fmla="*/ 126332 w 322275"/>
                <a:gd name="csY8" fmla="*/ 235874 h 275062"/>
                <a:gd name="csX9" fmla="*/ 100206 w 322275"/>
                <a:gd name="csY9" fmla="*/ 173824 h 275062"/>
                <a:gd name="csX10" fmla="*/ 2236 w 322275"/>
                <a:gd name="csY10" fmla="*/ 275062 h 275062"/>
                <a:gd name="csX0" fmla="*/ 262651 w 262651"/>
                <a:gd name="csY0" fmla="*/ 20337 h 314250"/>
                <a:gd name="csX1" fmla="*/ 203867 w 262651"/>
                <a:gd name="csY1" fmla="*/ 56258 h 314250"/>
                <a:gd name="csX2" fmla="*/ 184274 w 262651"/>
                <a:gd name="csY2" fmla="*/ 134637 h 314250"/>
                <a:gd name="csX3" fmla="*/ 171211 w 262651"/>
                <a:gd name="csY3" fmla="*/ 742 h 314250"/>
                <a:gd name="csX4" fmla="*/ 145085 w 262651"/>
                <a:gd name="csY4" fmla="*/ 206482 h 314250"/>
                <a:gd name="csX5" fmla="*/ 125491 w 262651"/>
                <a:gd name="csY5" fmla="*/ 742 h 314250"/>
                <a:gd name="csX6" fmla="*/ 102631 w 262651"/>
                <a:gd name="csY6" fmla="*/ 245671 h 314250"/>
                <a:gd name="csX7" fmla="*/ 79771 w 262651"/>
                <a:gd name="csY7" fmla="*/ 49728 h 314250"/>
                <a:gd name="csX8" fmla="*/ 66708 w 262651"/>
                <a:gd name="csY8" fmla="*/ 235874 h 314250"/>
                <a:gd name="csX9" fmla="*/ 40582 w 262651"/>
                <a:gd name="csY9" fmla="*/ 173824 h 314250"/>
                <a:gd name="csX10" fmla="*/ 4661 w 262651"/>
                <a:gd name="csY10" fmla="*/ 314250 h 314250"/>
                <a:gd name="csX0" fmla="*/ 306302 w 306302"/>
                <a:gd name="csY0" fmla="*/ 20337 h 288125"/>
                <a:gd name="csX1" fmla="*/ 247518 w 306302"/>
                <a:gd name="csY1" fmla="*/ 56258 h 288125"/>
                <a:gd name="csX2" fmla="*/ 227925 w 306302"/>
                <a:gd name="csY2" fmla="*/ 134637 h 288125"/>
                <a:gd name="csX3" fmla="*/ 214862 w 306302"/>
                <a:gd name="csY3" fmla="*/ 742 h 288125"/>
                <a:gd name="csX4" fmla="*/ 188736 w 306302"/>
                <a:gd name="csY4" fmla="*/ 206482 h 288125"/>
                <a:gd name="csX5" fmla="*/ 169142 w 306302"/>
                <a:gd name="csY5" fmla="*/ 742 h 288125"/>
                <a:gd name="csX6" fmla="*/ 146282 w 306302"/>
                <a:gd name="csY6" fmla="*/ 245671 h 288125"/>
                <a:gd name="csX7" fmla="*/ 123422 w 306302"/>
                <a:gd name="csY7" fmla="*/ 49728 h 288125"/>
                <a:gd name="csX8" fmla="*/ 110359 w 306302"/>
                <a:gd name="csY8" fmla="*/ 235874 h 288125"/>
                <a:gd name="csX9" fmla="*/ 84233 w 306302"/>
                <a:gd name="csY9" fmla="*/ 173824 h 288125"/>
                <a:gd name="csX10" fmla="*/ 2592 w 306302"/>
                <a:gd name="csY10" fmla="*/ 288125 h 288125"/>
                <a:gd name="csX0" fmla="*/ 306148 w 306148"/>
                <a:gd name="csY0" fmla="*/ 20337 h 288125"/>
                <a:gd name="csX1" fmla="*/ 247364 w 306148"/>
                <a:gd name="csY1" fmla="*/ 56258 h 288125"/>
                <a:gd name="csX2" fmla="*/ 227771 w 306148"/>
                <a:gd name="csY2" fmla="*/ 134637 h 288125"/>
                <a:gd name="csX3" fmla="*/ 214708 w 306148"/>
                <a:gd name="csY3" fmla="*/ 742 h 288125"/>
                <a:gd name="csX4" fmla="*/ 188582 w 306148"/>
                <a:gd name="csY4" fmla="*/ 206482 h 288125"/>
                <a:gd name="csX5" fmla="*/ 168988 w 306148"/>
                <a:gd name="csY5" fmla="*/ 742 h 288125"/>
                <a:gd name="csX6" fmla="*/ 146128 w 306148"/>
                <a:gd name="csY6" fmla="*/ 245671 h 288125"/>
                <a:gd name="csX7" fmla="*/ 123268 w 306148"/>
                <a:gd name="csY7" fmla="*/ 49728 h 288125"/>
                <a:gd name="csX8" fmla="*/ 110205 w 306148"/>
                <a:gd name="csY8" fmla="*/ 235874 h 288125"/>
                <a:gd name="csX9" fmla="*/ 90610 w 306148"/>
                <a:gd name="csY9" fmla="*/ 186887 h 288125"/>
                <a:gd name="csX10" fmla="*/ 2438 w 306148"/>
                <a:gd name="csY10" fmla="*/ 288125 h 288125"/>
                <a:gd name="csX0" fmla="*/ 322158 w 322158"/>
                <a:gd name="csY0" fmla="*/ 20337 h 261999"/>
                <a:gd name="csX1" fmla="*/ 263374 w 322158"/>
                <a:gd name="csY1" fmla="*/ 56258 h 261999"/>
                <a:gd name="csX2" fmla="*/ 243781 w 322158"/>
                <a:gd name="csY2" fmla="*/ 134637 h 261999"/>
                <a:gd name="csX3" fmla="*/ 230718 w 322158"/>
                <a:gd name="csY3" fmla="*/ 742 h 261999"/>
                <a:gd name="csX4" fmla="*/ 204592 w 322158"/>
                <a:gd name="csY4" fmla="*/ 206482 h 261999"/>
                <a:gd name="csX5" fmla="*/ 184998 w 322158"/>
                <a:gd name="csY5" fmla="*/ 742 h 261999"/>
                <a:gd name="csX6" fmla="*/ 162138 w 322158"/>
                <a:gd name="csY6" fmla="*/ 245671 h 261999"/>
                <a:gd name="csX7" fmla="*/ 139278 w 322158"/>
                <a:gd name="csY7" fmla="*/ 49728 h 261999"/>
                <a:gd name="csX8" fmla="*/ 126215 w 322158"/>
                <a:gd name="csY8" fmla="*/ 235874 h 261999"/>
                <a:gd name="csX9" fmla="*/ 106620 w 322158"/>
                <a:gd name="csY9" fmla="*/ 186887 h 261999"/>
                <a:gd name="csX10" fmla="*/ 2119 w 322158"/>
                <a:gd name="csY10" fmla="*/ 261999 h 261999"/>
                <a:gd name="csX0" fmla="*/ 322215 w 322215"/>
                <a:gd name="csY0" fmla="*/ 20337 h 261999"/>
                <a:gd name="csX1" fmla="*/ 263431 w 322215"/>
                <a:gd name="csY1" fmla="*/ 56258 h 261999"/>
                <a:gd name="csX2" fmla="*/ 243838 w 322215"/>
                <a:gd name="csY2" fmla="*/ 134637 h 261999"/>
                <a:gd name="csX3" fmla="*/ 230775 w 322215"/>
                <a:gd name="csY3" fmla="*/ 742 h 261999"/>
                <a:gd name="csX4" fmla="*/ 204649 w 322215"/>
                <a:gd name="csY4" fmla="*/ 206482 h 261999"/>
                <a:gd name="csX5" fmla="*/ 185055 w 322215"/>
                <a:gd name="csY5" fmla="*/ 742 h 261999"/>
                <a:gd name="csX6" fmla="*/ 162195 w 322215"/>
                <a:gd name="csY6" fmla="*/ 245671 h 261999"/>
                <a:gd name="csX7" fmla="*/ 139335 w 322215"/>
                <a:gd name="csY7" fmla="*/ 49728 h 261999"/>
                <a:gd name="csX8" fmla="*/ 126272 w 322215"/>
                <a:gd name="csY8" fmla="*/ 235874 h 261999"/>
                <a:gd name="csX9" fmla="*/ 103411 w 322215"/>
                <a:gd name="csY9" fmla="*/ 173824 h 261999"/>
                <a:gd name="csX10" fmla="*/ 2176 w 322215"/>
                <a:gd name="csY10" fmla="*/ 261999 h 261999"/>
                <a:gd name="csX0" fmla="*/ 322275 w 322275"/>
                <a:gd name="csY0" fmla="*/ 20337 h 261999"/>
                <a:gd name="csX1" fmla="*/ 263491 w 322275"/>
                <a:gd name="csY1" fmla="*/ 56258 h 261999"/>
                <a:gd name="csX2" fmla="*/ 243898 w 322275"/>
                <a:gd name="csY2" fmla="*/ 134637 h 261999"/>
                <a:gd name="csX3" fmla="*/ 230835 w 322275"/>
                <a:gd name="csY3" fmla="*/ 742 h 261999"/>
                <a:gd name="csX4" fmla="*/ 204709 w 322275"/>
                <a:gd name="csY4" fmla="*/ 206482 h 261999"/>
                <a:gd name="csX5" fmla="*/ 185115 w 322275"/>
                <a:gd name="csY5" fmla="*/ 742 h 261999"/>
                <a:gd name="csX6" fmla="*/ 162255 w 322275"/>
                <a:gd name="csY6" fmla="*/ 245671 h 261999"/>
                <a:gd name="csX7" fmla="*/ 139395 w 322275"/>
                <a:gd name="csY7" fmla="*/ 49728 h 261999"/>
                <a:gd name="csX8" fmla="*/ 126332 w 322275"/>
                <a:gd name="csY8" fmla="*/ 235874 h 261999"/>
                <a:gd name="csX9" fmla="*/ 100205 w 322275"/>
                <a:gd name="csY9" fmla="*/ 160761 h 261999"/>
                <a:gd name="csX10" fmla="*/ 2236 w 322275"/>
                <a:gd name="csY10" fmla="*/ 261999 h 261999"/>
                <a:gd name="csX0" fmla="*/ 415987 w 415987"/>
                <a:gd name="csY0" fmla="*/ 20337 h 366502"/>
                <a:gd name="csX1" fmla="*/ 357203 w 415987"/>
                <a:gd name="csY1" fmla="*/ 56258 h 366502"/>
                <a:gd name="csX2" fmla="*/ 337610 w 415987"/>
                <a:gd name="csY2" fmla="*/ 134637 h 366502"/>
                <a:gd name="csX3" fmla="*/ 324547 w 415987"/>
                <a:gd name="csY3" fmla="*/ 742 h 366502"/>
                <a:gd name="csX4" fmla="*/ 298421 w 415987"/>
                <a:gd name="csY4" fmla="*/ 206482 h 366502"/>
                <a:gd name="csX5" fmla="*/ 278827 w 415987"/>
                <a:gd name="csY5" fmla="*/ 742 h 366502"/>
                <a:gd name="csX6" fmla="*/ 255967 w 415987"/>
                <a:gd name="csY6" fmla="*/ 245671 h 366502"/>
                <a:gd name="csX7" fmla="*/ 233107 w 415987"/>
                <a:gd name="csY7" fmla="*/ 49728 h 366502"/>
                <a:gd name="csX8" fmla="*/ 220044 w 415987"/>
                <a:gd name="csY8" fmla="*/ 235874 h 366502"/>
                <a:gd name="csX9" fmla="*/ 193917 w 415987"/>
                <a:gd name="csY9" fmla="*/ 160761 h 366502"/>
                <a:gd name="csX10" fmla="*/ 1242 w 415987"/>
                <a:gd name="csY10" fmla="*/ 366502 h 366502"/>
                <a:gd name="csX0" fmla="*/ 414745 w 414745"/>
                <a:gd name="csY0" fmla="*/ 20337 h 366502"/>
                <a:gd name="csX1" fmla="*/ 355961 w 414745"/>
                <a:gd name="csY1" fmla="*/ 56258 h 366502"/>
                <a:gd name="csX2" fmla="*/ 336368 w 414745"/>
                <a:gd name="csY2" fmla="*/ 134637 h 366502"/>
                <a:gd name="csX3" fmla="*/ 323305 w 414745"/>
                <a:gd name="csY3" fmla="*/ 742 h 366502"/>
                <a:gd name="csX4" fmla="*/ 297179 w 414745"/>
                <a:gd name="csY4" fmla="*/ 206482 h 366502"/>
                <a:gd name="csX5" fmla="*/ 277585 w 414745"/>
                <a:gd name="csY5" fmla="*/ 742 h 366502"/>
                <a:gd name="csX6" fmla="*/ 254725 w 414745"/>
                <a:gd name="csY6" fmla="*/ 245671 h 366502"/>
                <a:gd name="csX7" fmla="*/ 231865 w 414745"/>
                <a:gd name="csY7" fmla="*/ 49728 h 366502"/>
                <a:gd name="csX8" fmla="*/ 218802 w 414745"/>
                <a:gd name="csY8" fmla="*/ 235874 h 366502"/>
                <a:gd name="csX9" fmla="*/ 192675 w 414745"/>
                <a:gd name="csY9" fmla="*/ 160761 h 366502"/>
                <a:gd name="csX10" fmla="*/ 0 w 414745"/>
                <a:gd name="csY10" fmla="*/ 366502 h 366502"/>
                <a:gd name="csX0" fmla="*/ 290647 w 290647"/>
                <a:gd name="csY0" fmla="*/ 20337 h 245911"/>
                <a:gd name="csX1" fmla="*/ 231863 w 290647"/>
                <a:gd name="csY1" fmla="*/ 56258 h 245911"/>
                <a:gd name="csX2" fmla="*/ 212270 w 290647"/>
                <a:gd name="csY2" fmla="*/ 134637 h 245911"/>
                <a:gd name="csX3" fmla="*/ 199207 w 290647"/>
                <a:gd name="csY3" fmla="*/ 742 h 245911"/>
                <a:gd name="csX4" fmla="*/ 173081 w 290647"/>
                <a:gd name="csY4" fmla="*/ 206482 h 245911"/>
                <a:gd name="csX5" fmla="*/ 153487 w 290647"/>
                <a:gd name="csY5" fmla="*/ 742 h 245911"/>
                <a:gd name="csX6" fmla="*/ 130627 w 290647"/>
                <a:gd name="csY6" fmla="*/ 245671 h 245911"/>
                <a:gd name="csX7" fmla="*/ 107767 w 290647"/>
                <a:gd name="csY7" fmla="*/ 49728 h 245911"/>
                <a:gd name="csX8" fmla="*/ 94704 w 290647"/>
                <a:gd name="csY8" fmla="*/ 235874 h 245911"/>
                <a:gd name="csX9" fmla="*/ 68577 w 290647"/>
                <a:gd name="csY9" fmla="*/ 160761 h 245911"/>
                <a:gd name="csX10" fmla="*/ 0 w 290647"/>
                <a:gd name="csY10" fmla="*/ 219545 h 245911"/>
                <a:gd name="csX0" fmla="*/ 290647 w 290647"/>
                <a:gd name="csY0" fmla="*/ 20337 h 245911"/>
                <a:gd name="csX1" fmla="*/ 231863 w 290647"/>
                <a:gd name="csY1" fmla="*/ 56258 h 245911"/>
                <a:gd name="csX2" fmla="*/ 212270 w 290647"/>
                <a:gd name="csY2" fmla="*/ 134637 h 245911"/>
                <a:gd name="csX3" fmla="*/ 199207 w 290647"/>
                <a:gd name="csY3" fmla="*/ 742 h 245911"/>
                <a:gd name="csX4" fmla="*/ 173081 w 290647"/>
                <a:gd name="csY4" fmla="*/ 206482 h 245911"/>
                <a:gd name="csX5" fmla="*/ 153487 w 290647"/>
                <a:gd name="csY5" fmla="*/ 742 h 245911"/>
                <a:gd name="csX6" fmla="*/ 130627 w 290647"/>
                <a:gd name="csY6" fmla="*/ 245671 h 245911"/>
                <a:gd name="csX7" fmla="*/ 107767 w 290647"/>
                <a:gd name="csY7" fmla="*/ 49728 h 245911"/>
                <a:gd name="csX8" fmla="*/ 94704 w 290647"/>
                <a:gd name="csY8" fmla="*/ 235874 h 245911"/>
                <a:gd name="csX9" fmla="*/ 68577 w 290647"/>
                <a:gd name="csY9" fmla="*/ 160761 h 245911"/>
                <a:gd name="csX10" fmla="*/ 0 w 290647"/>
                <a:gd name="csY10" fmla="*/ 219545 h 245911"/>
                <a:gd name="csX0" fmla="*/ 375556 w 375556"/>
                <a:gd name="csY0" fmla="*/ 20337 h 288125"/>
                <a:gd name="csX1" fmla="*/ 316772 w 375556"/>
                <a:gd name="csY1" fmla="*/ 56258 h 288125"/>
                <a:gd name="csX2" fmla="*/ 297179 w 375556"/>
                <a:gd name="csY2" fmla="*/ 134637 h 288125"/>
                <a:gd name="csX3" fmla="*/ 284116 w 375556"/>
                <a:gd name="csY3" fmla="*/ 742 h 288125"/>
                <a:gd name="csX4" fmla="*/ 257990 w 375556"/>
                <a:gd name="csY4" fmla="*/ 206482 h 288125"/>
                <a:gd name="csX5" fmla="*/ 238396 w 375556"/>
                <a:gd name="csY5" fmla="*/ 742 h 288125"/>
                <a:gd name="csX6" fmla="*/ 215536 w 375556"/>
                <a:gd name="csY6" fmla="*/ 245671 h 288125"/>
                <a:gd name="csX7" fmla="*/ 192676 w 375556"/>
                <a:gd name="csY7" fmla="*/ 49728 h 288125"/>
                <a:gd name="csX8" fmla="*/ 179613 w 375556"/>
                <a:gd name="csY8" fmla="*/ 235874 h 288125"/>
                <a:gd name="csX9" fmla="*/ 153486 w 375556"/>
                <a:gd name="csY9" fmla="*/ 160761 h 288125"/>
                <a:gd name="csX10" fmla="*/ 0 w 375556"/>
                <a:gd name="csY10" fmla="*/ 288125 h 288125"/>
                <a:gd name="csX0" fmla="*/ 375556 w 375556"/>
                <a:gd name="csY0" fmla="*/ 20337 h 288125"/>
                <a:gd name="csX1" fmla="*/ 316772 w 375556"/>
                <a:gd name="csY1" fmla="*/ 56258 h 288125"/>
                <a:gd name="csX2" fmla="*/ 297179 w 375556"/>
                <a:gd name="csY2" fmla="*/ 134637 h 288125"/>
                <a:gd name="csX3" fmla="*/ 284116 w 375556"/>
                <a:gd name="csY3" fmla="*/ 742 h 288125"/>
                <a:gd name="csX4" fmla="*/ 257990 w 375556"/>
                <a:gd name="csY4" fmla="*/ 206482 h 288125"/>
                <a:gd name="csX5" fmla="*/ 238396 w 375556"/>
                <a:gd name="csY5" fmla="*/ 742 h 288125"/>
                <a:gd name="csX6" fmla="*/ 215536 w 375556"/>
                <a:gd name="csY6" fmla="*/ 245671 h 288125"/>
                <a:gd name="csX7" fmla="*/ 192676 w 375556"/>
                <a:gd name="csY7" fmla="*/ 49728 h 288125"/>
                <a:gd name="csX8" fmla="*/ 179613 w 375556"/>
                <a:gd name="csY8" fmla="*/ 235874 h 288125"/>
                <a:gd name="csX9" fmla="*/ 153486 w 375556"/>
                <a:gd name="csY9" fmla="*/ 160761 h 288125"/>
                <a:gd name="csX10" fmla="*/ 0 w 375556"/>
                <a:gd name="csY10" fmla="*/ 288125 h 288125"/>
                <a:gd name="csX0" fmla="*/ 316773 w 316773"/>
                <a:gd name="csY0" fmla="*/ 20337 h 245911"/>
                <a:gd name="csX1" fmla="*/ 257989 w 316773"/>
                <a:gd name="csY1" fmla="*/ 56258 h 245911"/>
                <a:gd name="csX2" fmla="*/ 238396 w 316773"/>
                <a:gd name="csY2" fmla="*/ 134637 h 245911"/>
                <a:gd name="csX3" fmla="*/ 225333 w 316773"/>
                <a:gd name="csY3" fmla="*/ 742 h 245911"/>
                <a:gd name="csX4" fmla="*/ 199207 w 316773"/>
                <a:gd name="csY4" fmla="*/ 206482 h 245911"/>
                <a:gd name="csX5" fmla="*/ 179613 w 316773"/>
                <a:gd name="csY5" fmla="*/ 742 h 245911"/>
                <a:gd name="csX6" fmla="*/ 156753 w 316773"/>
                <a:gd name="csY6" fmla="*/ 245671 h 245911"/>
                <a:gd name="csX7" fmla="*/ 133893 w 316773"/>
                <a:gd name="csY7" fmla="*/ 49728 h 245911"/>
                <a:gd name="csX8" fmla="*/ 120830 w 316773"/>
                <a:gd name="csY8" fmla="*/ 235874 h 245911"/>
                <a:gd name="csX9" fmla="*/ 94703 w 316773"/>
                <a:gd name="csY9" fmla="*/ 160761 h 245911"/>
                <a:gd name="csX10" fmla="*/ 0 w 316773"/>
                <a:gd name="csY10" fmla="*/ 242405 h 245911"/>
                <a:gd name="csX0" fmla="*/ 316773 w 316773"/>
                <a:gd name="csY0" fmla="*/ 20337 h 245911"/>
                <a:gd name="csX1" fmla="*/ 257989 w 316773"/>
                <a:gd name="csY1" fmla="*/ 56258 h 245911"/>
                <a:gd name="csX2" fmla="*/ 238396 w 316773"/>
                <a:gd name="csY2" fmla="*/ 134637 h 245911"/>
                <a:gd name="csX3" fmla="*/ 225333 w 316773"/>
                <a:gd name="csY3" fmla="*/ 742 h 245911"/>
                <a:gd name="csX4" fmla="*/ 199207 w 316773"/>
                <a:gd name="csY4" fmla="*/ 206482 h 245911"/>
                <a:gd name="csX5" fmla="*/ 179613 w 316773"/>
                <a:gd name="csY5" fmla="*/ 742 h 245911"/>
                <a:gd name="csX6" fmla="*/ 156753 w 316773"/>
                <a:gd name="csY6" fmla="*/ 245671 h 245911"/>
                <a:gd name="csX7" fmla="*/ 133893 w 316773"/>
                <a:gd name="csY7" fmla="*/ 49728 h 245911"/>
                <a:gd name="csX8" fmla="*/ 120830 w 316773"/>
                <a:gd name="csY8" fmla="*/ 235874 h 245911"/>
                <a:gd name="csX9" fmla="*/ 94703 w 316773"/>
                <a:gd name="csY9" fmla="*/ 160761 h 245911"/>
                <a:gd name="csX10" fmla="*/ 0 w 316773"/>
                <a:gd name="csY10" fmla="*/ 242405 h 245911"/>
                <a:gd name="csX0" fmla="*/ 316773 w 316773"/>
                <a:gd name="csY0" fmla="*/ 20337 h 245911"/>
                <a:gd name="csX1" fmla="*/ 257989 w 316773"/>
                <a:gd name="csY1" fmla="*/ 56258 h 245911"/>
                <a:gd name="csX2" fmla="*/ 238396 w 316773"/>
                <a:gd name="csY2" fmla="*/ 134637 h 245911"/>
                <a:gd name="csX3" fmla="*/ 225333 w 316773"/>
                <a:gd name="csY3" fmla="*/ 742 h 245911"/>
                <a:gd name="csX4" fmla="*/ 199207 w 316773"/>
                <a:gd name="csY4" fmla="*/ 206482 h 245911"/>
                <a:gd name="csX5" fmla="*/ 179613 w 316773"/>
                <a:gd name="csY5" fmla="*/ 742 h 245911"/>
                <a:gd name="csX6" fmla="*/ 156753 w 316773"/>
                <a:gd name="csY6" fmla="*/ 245671 h 245911"/>
                <a:gd name="csX7" fmla="*/ 133893 w 316773"/>
                <a:gd name="csY7" fmla="*/ 49728 h 245911"/>
                <a:gd name="csX8" fmla="*/ 120830 w 316773"/>
                <a:gd name="csY8" fmla="*/ 235874 h 245911"/>
                <a:gd name="csX9" fmla="*/ 94703 w 316773"/>
                <a:gd name="csY9" fmla="*/ 186887 h 245911"/>
                <a:gd name="csX10" fmla="*/ 0 w 316773"/>
                <a:gd name="csY10" fmla="*/ 242405 h 245911"/>
                <a:gd name="csX0" fmla="*/ 300444 w 300444"/>
                <a:gd name="csY0" fmla="*/ 20337 h 281594"/>
                <a:gd name="csX1" fmla="*/ 241660 w 300444"/>
                <a:gd name="csY1" fmla="*/ 56258 h 281594"/>
                <a:gd name="csX2" fmla="*/ 222067 w 300444"/>
                <a:gd name="csY2" fmla="*/ 134637 h 281594"/>
                <a:gd name="csX3" fmla="*/ 209004 w 300444"/>
                <a:gd name="csY3" fmla="*/ 742 h 281594"/>
                <a:gd name="csX4" fmla="*/ 182878 w 300444"/>
                <a:gd name="csY4" fmla="*/ 206482 h 281594"/>
                <a:gd name="csX5" fmla="*/ 163284 w 300444"/>
                <a:gd name="csY5" fmla="*/ 742 h 281594"/>
                <a:gd name="csX6" fmla="*/ 140424 w 300444"/>
                <a:gd name="csY6" fmla="*/ 245671 h 281594"/>
                <a:gd name="csX7" fmla="*/ 117564 w 300444"/>
                <a:gd name="csY7" fmla="*/ 49728 h 281594"/>
                <a:gd name="csX8" fmla="*/ 104501 w 300444"/>
                <a:gd name="csY8" fmla="*/ 235874 h 281594"/>
                <a:gd name="csX9" fmla="*/ 78374 w 300444"/>
                <a:gd name="csY9" fmla="*/ 186887 h 281594"/>
                <a:gd name="csX10" fmla="*/ 0 w 300444"/>
                <a:gd name="csY10" fmla="*/ 281594 h 281594"/>
                <a:gd name="csX0" fmla="*/ 303709 w 303709"/>
                <a:gd name="csY0" fmla="*/ 20337 h 310985"/>
                <a:gd name="csX1" fmla="*/ 244925 w 303709"/>
                <a:gd name="csY1" fmla="*/ 56258 h 310985"/>
                <a:gd name="csX2" fmla="*/ 225332 w 303709"/>
                <a:gd name="csY2" fmla="*/ 134637 h 310985"/>
                <a:gd name="csX3" fmla="*/ 212269 w 303709"/>
                <a:gd name="csY3" fmla="*/ 742 h 310985"/>
                <a:gd name="csX4" fmla="*/ 186143 w 303709"/>
                <a:gd name="csY4" fmla="*/ 206482 h 310985"/>
                <a:gd name="csX5" fmla="*/ 166549 w 303709"/>
                <a:gd name="csY5" fmla="*/ 742 h 310985"/>
                <a:gd name="csX6" fmla="*/ 143689 w 303709"/>
                <a:gd name="csY6" fmla="*/ 245671 h 310985"/>
                <a:gd name="csX7" fmla="*/ 120829 w 303709"/>
                <a:gd name="csY7" fmla="*/ 49728 h 310985"/>
                <a:gd name="csX8" fmla="*/ 107766 w 303709"/>
                <a:gd name="csY8" fmla="*/ 235874 h 310985"/>
                <a:gd name="csX9" fmla="*/ 81639 w 303709"/>
                <a:gd name="csY9" fmla="*/ 186887 h 310985"/>
                <a:gd name="csX10" fmla="*/ 0 w 303709"/>
                <a:gd name="csY10" fmla="*/ 310985 h 310985"/>
                <a:gd name="csX0" fmla="*/ 303709 w 303709"/>
                <a:gd name="csY0" fmla="*/ 20337 h 310985"/>
                <a:gd name="csX1" fmla="*/ 244925 w 303709"/>
                <a:gd name="csY1" fmla="*/ 56258 h 310985"/>
                <a:gd name="csX2" fmla="*/ 225332 w 303709"/>
                <a:gd name="csY2" fmla="*/ 134637 h 310985"/>
                <a:gd name="csX3" fmla="*/ 212269 w 303709"/>
                <a:gd name="csY3" fmla="*/ 742 h 310985"/>
                <a:gd name="csX4" fmla="*/ 186143 w 303709"/>
                <a:gd name="csY4" fmla="*/ 206482 h 310985"/>
                <a:gd name="csX5" fmla="*/ 166549 w 303709"/>
                <a:gd name="csY5" fmla="*/ 742 h 310985"/>
                <a:gd name="csX6" fmla="*/ 143689 w 303709"/>
                <a:gd name="csY6" fmla="*/ 245671 h 310985"/>
                <a:gd name="csX7" fmla="*/ 120829 w 303709"/>
                <a:gd name="csY7" fmla="*/ 49728 h 310985"/>
                <a:gd name="csX8" fmla="*/ 107766 w 303709"/>
                <a:gd name="csY8" fmla="*/ 235874 h 310985"/>
                <a:gd name="csX9" fmla="*/ 81639 w 303709"/>
                <a:gd name="csY9" fmla="*/ 186887 h 310985"/>
                <a:gd name="csX10" fmla="*/ 0 w 303709"/>
                <a:gd name="csY10" fmla="*/ 310985 h 310985"/>
                <a:gd name="csX0" fmla="*/ 303709 w 303709"/>
                <a:gd name="csY0" fmla="*/ 20337 h 310985"/>
                <a:gd name="csX1" fmla="*/ 244925 w 303709"/>
                <a:gd name="csY1" fmla="*/ 56258 h 310985"/>
                <a:gd name="csX2" fmla="*/ 225332 w 303709"/>
                <a:gd name="csY2" fmla="*/ 134637 h 310985"/>
                <a:gd name="csX3" fmla="*/ 212269 w 303709"/>
                <a:gd name="csY3" fmla="*/ 742 h 310985"/>
                <a:gd name="csX4" fmla="*/ 186143 w 303709"/>
                <a:gd name="csY4" fmla="*/ 206482 h 310985"/>
                <a:gd name="csX5" fmla="*/ 166549 w 303709"/>
                <a:gd name="csY5" fmla="*/ 742 h 310985"/>
                <a:gd name="csX6" fmla="*/ 143689 w 303709"/>
                <a:gd name="csY6" fmla="*/ 245671 h 310985"/>
                <a:gd name="csX7" fmla="*/ 120829 w 303709"/>
                <a:gd name="csY7" fmla="*/ 49728 h 310985"/>
                <a:gd name="csX8" fmla="*/ 107766 w 303709"/>
                <a:gd name="csY8" fmla="*/ 235874 h 310985"/>
                <a:gd name="csX9" fmla="*/ 81639 w 303709"/>
                <a:gd name="csY9" fmla="*/ 186887 h 310985"/>
                <a:gd name="csX10" fmla="*/ 0 w 303709"/>
                <a:gd name="csY10" fmla="*/ 310985 h 310985"/>
                <a:gd name="csX0" fmla="*/ 297178 w 297178"/>
                <a:gd name="csY0" fmla="*/ 20337 h 310985"/>
                <a:gd name="csX1" fmla="*/ 244925 w 297178"/>
                <a:gd name="csY1" fmla="*/ 56258 h 310985"/>
                <a:gd name="csX2" fmla="*/ 225332 w 297178"/>
                <a:gd name="csY2" fmla="*/ 134637 h 310985"/>
                <a:gd name="csX3" fmla="*/ 212269 w 297178"/>
                <a:gd name="csY3" fmla="*/ 742 h 310985"/>
                <a:gd name="csX4" fmla="*/ 186143 w 297178"/>
                <a:gd name="csY4" fmla="*/ 206482 h 310985"/>
                <a:gd name="csX5" fmla="*/ 166549 w 297178"/>
                <a:gd name="csY5" fmla="*/ 742 h 310985"/>
                <a:gd name="csX6" fmla="*/ 143689 w 297178"/>
                <a:gd name="csY6" fmla="*/ 245671 h 310985"/>
                <a:gd name="csX7" fmla="*/ 120829 w 297178"/>
                <a:gd name="csY7" fmla="*/ 49728 h 310985"/>
                <a:gd name="csX8" fmla="*/ 107766 w 297178"/>
                <a:gd name="csY8" fmla="*/ 235874 h 310985"/>
                <a:gd name="csX9" fmla="*/ 81639 w 297178"/>
                <a:gd name="csY9" fmla="*/ 186887 h 310985"/>
                <a:gd name="csX10" fmla="*/ 0 w 297178"/>
                <a:gd name="csY10" fmla="*/ 310985 h 310985"/>
                <a:gd name="csX0" fmla="*/ 293912 w 293912"/>
                <a:gd name="csY0" fmla="*/ 23603 h 310985"/>
                <a:gd name="csX1" fmla="*/ 244925 w 293912"/>
                <a:gd name="csY1" fmla="*/ 56258 h 310985"/>
                <a:gd name="csX2" fmla="*/ 225332 w 293912"/>
                <a:gd name="csY2" fmla="*/ 134637 h 310985"/>
                <a:gd name="csX3" fmla="*/ 212269 w 293912"/>
                <a:gd name="csY3" fmla="*/ 742 h 310985"/>
                <a:gd name="csX4" fmla="*/ 186143 w 293912"/>
                <a:gd name="csY4" fmla="*/ 206482 h 310985"/>
                <a:gd name="csX5" fmla="*/ 166549 w 293912"/>
                <a:gd name="csY5" fmla="*/ 742 h 310985"/>
                <a:gd name="csX6" fmla="*/ 143689 w 293912"/>
                <a:gd name="csY6" fmla="*/ 245671 h 310985"/>
                <a:gd name="csX7" fmla="*/ 120829 w 293912"/>
                <a:gd name="csY7" fmla="*/ 49728 h 310985"/>
                <a:gd name="csX8" fmla="*/ 107766 w 293912"/>
                <a:gd name="csY8" fmla="*/ 235874 h 310985"/>
                <a:gd name="csX9" fmla="*/ 81639 w 293912"/>
                <a:gd name="csY9" fmla="*/ 186887 h 310985"/>
                <a:gd name="csX10" fmla="*/ 0 w 293912"/>
                <a:gd name="csY10" fmla="*/ 310985 h 310985"/>
                <a:gd name="csX0" fmla="*/ 297178 w 297178"/>
                <a:gd name="csY0" fmla="*/ 20338 h 310985"/>
                <a:gd name="csX1" fmla="*/ 244925 w 297178"/>
                <a:gd name="csY1" fmla="*/ 56258 h 310985"/>
                <a:gd name="csX2" fmla="*/ 225332 w 297178"/>
                <a:gd name="csY2" fmla="*/ 134637 h 310985"/>
                <a:gd name="csX3" fmla="*/ 212269 w 297178"/>
                <a:gd name="csY3" fmla="*/ 742 h 310985"/>
                <a:gd name="csX4" fmla="*/ 186143 w 297178"/>
                <a:gd name="csY4" fmla="*/ 206482 h 310985"/>
                <a:gd name="csX5" fmla="*/ 166549 w 297178"/>
                <a:gd name="csY5" fmla="*/ 742 h 310985"/>
                <a:gd name="csX6" fmla="*/ 143689 w 297178"/>
                <a:gd name="csY6" fmla="*/ 245671 h 310985"/>
                <a:gd name="csX7" fmla="*/ 120829 w 297178"/>
                <a:gd name="csY7" fmla="*/ 49728 h 310985"/>
                <a:gd name="csX8" fmla="*/ 107766 w 297178"/>
                <a:gd name="csY8" fmla="*/ 235874 h 310985"/>
                <a:gd name="csX9" fmla="*/ 81639 w 297178"/>
                <a:gd name="csY9" fmla="*/ 186887 h 310985"/>
                <a:gd name="csX10" fmla="*/ 0 w 297178"/>
                <a:gd name="csY10" fmla="*/ 310985 h 310985"/>
                <a:gd name="csX0" fmla="*/ 296969 w 296969"/>
                <a:gd name="csY0" fmla="*/ 0 h 343292"/>
                <a:gd name="csX1" fmla="*/ 244925 w 296969"/>
                <a:gd name="csY1" fmla="*/ 88565 h 343292"/>
                <a:gd name="csX2" fmla="*/ 225332 w 296969"/>
                <a:gd name="csY2" fmla="*/ 166944 h 343292"/>
                <a:gd name="csX3" fmla="*/ 212269 w 296969"/>
                <a:gd name="csY3" fmla="*/ 33049 h 343292"/>
                <a:gd name="csX4" fmla="*/ 186143 w 296969"/>
                <a:gd name="csY4" fmla="*/ 238789 h 343292"/>
                <a:gd name="csX5" fmla="*/ 166549 w 296969"/>
                <a:gd name="csY5" fmla="*/ 33049 h 343292"/>
                <a:gd name="csX6" fmla="*/ 143689 w 296969"/>
                <a:gd name="csY6" fmla="*/ 277978 h 343292"/>
                <a:gd name="csX7" fmla="*/ 120829 w 296969"/>
                <a:gd name="csY7" fmla="*/ 82035 h 343292"/>
                <a:gd name="csX8" fmla="*/ 107766 w 296969"/>
                <a:gd name="csY8" fmla="*/ 268181 h 343292"/>
                <a:gd name="csX9" fmla="*/ 81639 w 296969"/>
                <a:gd name="csY9" fmla="*/ 219194 h 343292"/>
                <a:gd name="csX10" fmla="*/ 0 w 296969"/>
                <a:gd name="csY10" fmla="*/ 343292 h 343292"/>
                <a:gd name="csX0" fmla="*/ 296969 w 296969"/>
                <a:gd name="csY0" fmla="*/ 0 h 343292"/>
                <a:gd name="csX1" fmla="*/ 244925 w 296969"/>
                <a:gd name="csY1" fmla="*/ 88565 h 343292"/>
                <a:gd name="csX2" fmla="*/ 225332 w 296969"/>
                <a:gd name="csY2" fmla="*/ 166944 h 343292"/>
                <a:gd name="csX3" fmla="*/ 212269 w 296969"/>
                <a:gd name="csY3" fmla="*/ 33049 h 343292"/>
                <a:gd name="csX4" fmla="*/ 186143 w 296969"/>
                <a:gd name="csY4" fmla="*/ 238789 h 343292"/>
                <a:gd name="csX5" fmla="*/ 166549 w 296969"/>
                <a:gd name="csY5" fmla="*/ 33049 h 343292"/>
                <a:gd name="csX6" fmla="*/ 143689 w 296969"/>
                <a:gd name="csY6" fmla="*/ 277978 h 343292"/>
                <a:gd name="csX7" fmla="*/ 120829 w 296969"/>
                <a:gd name="csY7" fmla="*/ 82035 h 343292"/>
                <a:gd name="csX8" fmla="*/ 107766 w 296969"/>
                <a:gd name="csY8" fmla="*/ 268181 h 343292"/>
                <a:gd name="csX9" fmla="*/ 59023 w 296969"/>
                <a:gd name="csY9" fmla="*/ 257025 h 343292"/>
                <a:gd name="csX10" fmla="*/ 0 w 296969"/>
                <a:gd name="csY10" fmla="*/ 343292 h 343292"/>
                <a:gd name="csX0" fmla="*/ 296969 w 296969"/>
                <a:gd name="csY0" fmla="*/ 0 h 343292"/>
                <a:gd name="csX1" fmla="*/ 244925 w 296969"/>
                <a:gd name="csY1" fmla="*/ 88565 h 343292"/>
                <a:gd name="csX2" fmla="*/ 225332 w 296969"/>
                <a:gd name="csY2" fmla="*/ 166944 h 343292"/>
                <a:gd name="csX3" fmla="*/ 212269 w 296969"/>
                <a:gd name="csY3" fmla="*/ 33049 h 343292"/>
                <a:gd name="csX4" fmla="*/ 186143 w 296969"/>
                <a:gd name="csY4" fmla="*/ 238789 h 343292"/>
                <a:gd name="csX5" fmla="*/ 166549 w 296969"/>
                <a:gd name="csY5" fmla="*/ 33049 h 343292"/>
                <a:gd name="csX6" fmla="*/ 143689 w 296969"/>
                <a:gd name="csY6" fmla="*/ 277978 h 343292"/>
                <a:gd name="csX7" fmla="*/ 120829 w 296969"/>
                <a:gd name="csY7" fmla="*/ 82035 h 343292"/>
                <a:gd name="csX8" fmla="*/ 107766 w 296969"/>
                <a:gd name="csY8" fmla="*/ 268181 h 343292"/>
                <a:gd name="csX9" fmla="*/ 73439 w 296969"/>
                <a:gd name="csY9" fmla="*/ 238970 h 343292"/>
                <a:gd name="csX10" fmla="*/ 0 w 296969"/>
                <a:gd name="csY10" fmla="*/ 343292 h 343292"/>
                <a:gd name="csX0" fmla="*/ 296969 w 296969"/>
                <a:gd name="csY0" fmla="*/ 11372 h 354664"/>
                <a:gd name="csX1" fmla="*/ 244925 w 296969"/>
                <a:gd name="csY1" fmla="*/ 99937 h 354664"/>
                <a:gd name="csX2" fmla="*/ 225332 w 296969"/>
                <a:gd name="csY2" fmla="*/ 178316 h 354664"/>
                <a:gd name="csX3" fmla="*/ 213129 w 296969"/>
                <a:gd name="csY3" fmla="*/ 593 h 354664"/>
                <a:gd name="csX4" fmla="*/ 186143 w 296969"/>
                <a:gd name="csY4" fmla="*/ 250161 h 354664"/>
                <a:gd name="csX5" fmla="*/ 166549 w 296969"/>
                <a:gd name="csY5" fmla="*/ 44421 h 354664"/>
                <a:gd name="csX6" fmla="*/ 143689 w 296969"/>
                <a:gd name="csY6" fmla="*/ 289350 h 354664"/>
                <a:gd name="csX7" fmla="*/ 120829 w 296969"/>
                <a:gd name="csY7" fmla="*/ 93407 h 354664"/>
                <a:gd name="csX8" fmla="*/ 107766 w 296969"/>
                <a:gd name="csY8" fmla="*/ 279553 h 354664"/>
                <a:gd name="csX9" fmla="*/ 73439 w 296969"/>
                <a:gd name="csY9" fmla="*/ 250342 h 354664"/>
                <a:gd name="csX10" fmla="*/ 0 w 296969"/>
                <a:gd name="csY10" fmla="*/ 354664 h 354664"/>
                <a:gd name="csX0" fmla="*/ 296969 w 296969"/>
                <a:gd name="csY0" fmla="*/ 11346 h 354638"/>
                <a:gd name="csX1" fmla="*/ 243173 w 296969"/>
                <a:gd name="csY1" fmla="*/ 49854 h 354638"/>
                <a:gd name="csX2" fmla="*/ 225332 w 296969"/>
                <a:gd name="csY2" fmla="*/ 178290 h 354638"/>
                <a:gd name="csX3" fmla="*/ 213129 w 296969"/>
                <a:gd name="csY3" fmla="*/ 567 h 354638"/>
                <a:gd name="csX4" fmla="*/ 186143 w 296969"/>
                <a:gd name="csY4" fmla="*/ 250135 h 354638"/>
                <a:gd name="csX5" fmla="*/ 166549 w 296969"/>
                <a:gd name="csY5" fmla="*/ 44395 h 354638"/>
                <a:gd name="csX6" fmla="*/ 143689 w 296969"/>
                <a:gd name="csY6" fmla="*/ 289324 h 354638"/>
                <a:gd name="csX7" fmla="*/ 120829 w 296969"/>
                <a:gd name="csY7" fmla="*/ 93381 h 354638"/>
                <a:gd name="csX8" fmla="*/ 107766 w 296969"/>
                <a:gd name="csY8" fmla="*/ 279527 h 354638"/>
                <a:gd name="csX9" fmla="*/ 73439 w 296969"/>
                <a:gd name="csY9" fmla="*/ 250316 h 354638"/>
                <a:gd name="csX10" fmla="*/ 0 w 296969"/>
                <a:gd name="csY10" fmla="*/ 354638 h 354638"/>
                <a:gd name="csX0" fmla="*/ 283545 w 283545"/>
                <a:gd name="csY0" fmla="*/ 18657 h 354638"/>
                <a:gd name="csX1" fmla="*/ 243173 w 283545"/>
                <a:gd name="csY1" fmla="*/ 49854 h 354638"/>
                <a:gd name="csX2" fmla="*/ 225332 w 283545"/>
                <a:gd name="csY2" fmla="*/ 178290 h 354638"/>
                <a:gd name="csX3" fmla="*/ 213129 w 283545"/>
                <a:gd name="csY3" fmla="*/ 567 h 354638"/>
                <a:gd name="csX4" fmla="*/ 186143 w 283545"/>
                <a:gd name="csY4" fmla="*/ 250135 h 354638"/>
                <a:gd name="csX5" fmla="*/ 166549 w 283545"/>
                <a:gd name="csY5" fmla="*/ 44395 h 354638"/>
                <a:gd name="csX6" fmla="*/ 143689 w 283545"/>
                <a:gd name="csY6" fmla="*/ 289324 h 354638"/>
                <a:gd name="csX7" fmla="*/ 120829 w 283545"/>
                <a:gd name="csY7" fmla="*/ 93381 h 354638"/>
                <a:gd name="csX8" fmla="*/ 107766 w 283545"/>
                <a:gd name="csY8" fmla="*/ 279527 h 354638"/>
                <a:gd name="csX9" fmla="*/ 73439 w 283545"/>
                <a:gd name="csY9" fmla="*/ 250316 h 354638"/>
                <a:gd name="csX10" fmla="*/ 0 w 283545"/>
                <a:gd name="csY10" fmla="*/ 354638 h 3546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83545" h="354638">
                  <a:moveTo>
                    <a:pt x="283545" y="18657"/>
                  </a:moveTo>
                  <a:cubicBezTo>
                    <a:pt x="259868" y="36618"/>
                    <a:pt x="252875" y="23249"/>
                    <a:pt x="243173" y="49854"/>
                  </a:cubicBezTo>
                  <a:cubicBezTo>
                    <a:pt x="233471" y="76460"/>
                    <a:pt x="230339" y="186504"/>
                    <a:pt x="225332" y="178290"/>
                  </a:cubicBezTo>
                  <a:cubicBezTo>
                    <a:pt x="220325" y="170076"/>
                    <a:pt x="219660" y="-11407"/>
                    <a:pt x="213129" y="567"/>
                  </a:cubicBezTo>
                  <a:cubicBezTo>
                    <a:pt x="206597" y="12541"/>
                    <a:pt x="193906" y="242830"/>
                    <a:pt x="186143" y="250135"/>
                  </a:cubicBezTo>
                  <a:cubicBezTo>
                    <a:pt x="178380" y="257440"/>
                    <a:pt x="173625" y="37863"/>
                    <a:pt x="166549" y="44395"/>
                  </a:cubicBezTo>
                  <a:cubicBezTo>
                    <a:pt x="159473" y="50927"/>
                    <a:pt x="151309" y="281160"/>
                    <a:pt x="143689" y="289324"/>
                  </a:cubicBezTo>
                  <a:cubicBezTo>
                    <a:pt x="136069" y="297488"/>
                    <a:pt x="126816" y="95014"/>
                    <a:pt x="120829" y="93381"/>
                  </a:cubicBezTo>
                  <a:cubicBezTo>
                    <a:pt x="114842" y="91748"/>
                    <a:pt x="115664" y="253371"/>
                    <a:pt x="107766" y="279527"/>
                  </a:cubicBezTo>
                  <a:cubicBezTo>
                    <a:pt x="99868" y="305683"/>
                    <a:pt x="84869" y="249772"/>
                    <a:pt x="73439" y="250316"/>
                  </a:cubicBezTo>
                  <a:cubicBezTo>
                    <a:pt x="62009" y="250860"/>
                    <a:pt x="56334" y="281432"/>
                    <a:pt x="0" y="354638"/>
                  </a:cubicBezTo>
                </a:path>
              </a:pathLst>
            </a:custGeom>
            <a:noFill/>
            <a:ln>
              <a:solidFill>
                <a:schemeClr val="accent6">
                  <a:lumMod val="50000"/>
                </a:schemeClr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224AC867-53C7-0E49-525A-71C312E77370}"/>
                </a:ext>
              </a:extLst>
            </p:cNvPr>
            <p:cNvSpPr txBox="1"/>
            <p:nvPr/>
          </p:nvSpPr>
          <p:spPr>
            <a:xfrm>
              <a:off x="6643351" y="2657745"/>
              <a:ext cx="1036462" cy="307007"/>
            </a:xfrm>
            <a:prstGeom prst="rect">
              <a:avLst/>
            </a:prstGeom>
            <a:noFill/>
          </p:spPr>
          <p:txBody>
            <a:bodyPr wrap="square" lIns="0" tIns="24384" rIns="0" bIns="0" rtlCol="0">
              <a:spAutoFit/>
            </a:bodyPr>
            <a:lstStyle/>
            <a:p>
              <a:pPr>
                <a:lnSpc>
                  <a:spcPts val="1467"/>
                </a:lnSpc>
              </a:pPr>
              <a:r>
                <a:rPr lang="en-US" sz="1600" dirty="0">
                  <a:solidFill>
                    <a:schemeClr val="bg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extracted RF pulse</a:t>
              </a: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35C98C91-F18C-78B0-ACB0-1C5191702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917" t="-5529" r="19658" b="-1"/>
            <a:stretch>
              <a:fillRect/>
            </a:stretch>
          </p:blipFill>
          <p:spPr>
            <a:xfrm>
              <a:off x="6126644" y="1945209"/>
              <a:ext cx="370832" cy="219456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9F763EE5-60D0-E7B6-103A-619597852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917" t="-5529" r="19658" b="-1"/>
            <a:stretch>
              <a:fillRect/>
            </a:stretch>
          </p:blipFill>
          <p:spPr>
            <a:xfrm>
              <a:off x="5802989" y="1921409"/>
              <a:ext cx="370832" cy="219456"/>
            </a:xfrm>
            <a:prstGeom prst="rect">
              <a:avLst/>
            </a:prstGeom>
          </p:spPr>
        </p:pic>
      </p:grpSp>
      <p:sp>
        <p:nvSpPr>
          <p:cNvPr id="108" name="Content Placeholder 2">
            <a:extLst>
              <a:ext uri="{FF2B5EF4-FFF2-40B4-BE49-F238E27FC236}">
                <a16:creationId xmlns:a16="http://schemas.microsoft.com/office/drawing/2014/main" id="{71D84DD5-2098-2CA1-5195-7D6E6E138381}"/>
              </a:ext>
            </a:extLst>
          </p:cNvPr>
          <p:cNvSpPr txBox="1">
            <a:spLocks/>
          </p:cNvSpPr>
          <p:nvPr/>
        </p:nvSpPr>
        <p:spPr>
          <a:xfrm>
            <a:off x="938159" y="4854132"/>
            <a:ext cx="4076926" cy="955416"/>
          </a:xfrm>
          <a:prstGeom prst="rect">
            <a:avLst/>
          </a:prstGeom>
        </p:spPr>
        <p:txBody>
          <a:bodyPr vert="horz" lIns="0" tIns="0" rIns="0" bIns="60960" rtlCol="0">
            <a:noAutofit/>
          </a:bodyPr>
          <a:lstStyle>
            <a:lvl1pPr marL="173038" indent="-173038" algn="l" defTabSz="457200" rtl="0" eaLnBrk="1" latinLnBrk="0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 sz="1800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20700" indent="-236538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3275" indent="-187325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7438" indent="-171450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-171450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 and main beam propagate in the same structure. </a:t>
            </a:r>
          </a:p>
          <a:p>
            <a:pPr>
              <a:spcBef>
                <a:spcPts val="0"/>
              </a:spcBef>
            </a:pPr>
            <a:r>
              <a:rPr lang="en-US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is transferred locally from the </a:t>
            </a:r>
            <a:r>
              <a:rPr lang="en-US" sz="1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wakefields</a:t>
            </a:r>
            <a:r>
              <a:rPr lang="en-US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leading bunch to a trailing bunch.</a:t>
            </a:r>
          </a:p>
        </p:txBody>
      </p:sp>
      <p:sp>
        <p:nvSpPr>
          <p:cNvPr id="109" name="Content Placeholder 2">
            <a:extLst>
              <a:ext uri="{FF2B5EF4-FFF2-40B4-BE49-F238E27FC236}">
                <a16:creationId xmlns:a16="http://schemas.microsoft.com/office/drawing/2014/main" id="{4BDCCA5E-E614-DB45-77C4-6121E1A2203A}"/>
              </a:ext>
            </a:extLst>
          </p:cNvPr>
          <p:cNvSpPr txBox="1">
            <a:spLocks/>
          </p:cNvSpPr>
          <p:nvPr/>
        </p:nvSpPr>
        <p:spPr>
          <a:xfrm>
            <a:off x="5571761" y="4847571"/>
            <a:ext cx="6038863" cy="955416"/>
          </a:xfrm>
          <a:prstGeom prst="rect">
            <a:avLst/>
          </a:prstGeom>
        </p:spPr>
        <p:txBody>
          <a:bodyPr vert="horz" lIns="0" tIns="0" rIns="0" bIns="60960" rtlCol="0">
            <a:noAutofit/>
          </a:bodyPr>
          <a:lstStyle>
            <a:lvl1pPr marL="173038" indent="-173038" algn="l" defTabSz="457200" rtl="0" eaLnBrk="1" latinLnBrk="0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 sz="1800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20700" indent="-236538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3275" indent="-187325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7438" indent="-171450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-171450" algn="l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18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 and main beams propagate in separate beamlines and different structures.</a:t>
            </a:r>
          </a:p>
          <a:p>
            <a:pPr>
              <a:spcBef>
                <a:spcPts val="0"/>
              </a:spcBef>
            </a:pPr>
            <a:r>
              <a:rPr lang="en-US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RF power is extracted from the drive beam and transferred to the main beamline.</a:t>
            </a:r>
          </a:p>
        </p:txBody>
      </p:sp>
    </p:spTree>
    <p:extLst>
      <p:ext uri="{BB962C8B-B14F-4D97-AF65-F5344CB8AC3E}">
        <p14:creationId xmlns:p14="http://schemas.microsoft.com/office/powerpoint/2010/main" val="340071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290A8-8022-9859-95C4-8DB7A3711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A04330A-67A5-1AB2-7C89-7F1D96817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0677" y="380950"/>
            <a:ext cx="3135780" cy="212693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DB9C76-4AC4-BD07-D480-AA8B24C2A78F}"/>
              </a:ext>
            </a:extLst>
          </p:cNvPr>
          <p:cNvSpPr/>
          <p:nvPr/>
        </p:nvSpPr>
        <p:spPr>
          <a:xfrm>
            <a:off x="10279331" y="201207"/>
            <a:ext cx="2606133" cy="215444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400" b="1" i="1" dirty="0">
                <a:solidFill>
                  <a:schemeClr val="bg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Simulated RF pulse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8871935-1E02-6E71-299A-A4157C37FD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/>
              <a:t>A single </a:t>
            </a:r>
            <a:r>
              <a:rPr lang="en-US" dirty="0">
                <a:solidFill>
                  <a:schemeClr val="accent6"/>
                </a:solidFill>
              </a:rPr>
              <a:t>TBA module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B0747-3CF9-72BD-7713-CC46868BD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Two beam acceleration (TBA)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9A3EEB7-AA43-F7B0-F713-5CE6B7F24EBF}"/>
              </a:ext>
            </a:extLst>
          </p:cNvPr>
          <p:cNvGrpSpPr/>
          <p:nvPr/>
        </p:nvGrpSpPr>
        <p:grpSpPr>
          <a:xfrm>
            <a:off x="7810518" y="5148345"/>
            <a:ext cx="3419830" cy="985785"/>
            <a:chOff x="5874326" y="3557572"/>
            <a:chExt cx="3419830" cy="98578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F8AA950-F0D2-90A3-618D-2D16C522CF9D}"/>
                </a:ext>
              </a:extLst>
            </p:cNvPr>
            <p:cNvGrpSpPr/>
            <p:nvPr/>
          </p:nvGrpSpPr>
          <p:grpSpPr>
            <a:xfrm>
              <a:off x="5874326" y="3664032"/>
              <a:ext cx="3419830" cy="879325"/>
              <a:chOff x="6047585" y="883493"/>
              <a:chExt cx="2619292" cy="879325"/>
            </a:xfrm>
          </p:grpSpPr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3D87ECEB-0DAA-456B-E4AF-354579CA5894}"/>
                  </a:ext>
                </a:extLst>
              </p:cNvPr>
              <p:cNvSpPr/>
              <p:nvPr/>
            </p:nvSpPr>
            <p:spPr>
              <a:xfrm>
                <a:off x="6047585" y="883493"/>
                <a:ext cx="2619292" cy="879325"/>
              </a:xfrm>
              <a:prstGeom prst="roundRect">
                <a:avLst>
                  <a:gd name="adj" fmla="val 5585"/>
                </a:avLst>
              </a:prstGeom>
              <a:solidFill>
                <a:schemeClr val="bg1"/>
              </a:solidFill>
              <a:ln w="15875">
                <a:solidFill>
                  <a:schemeClr val="tx1">
                    <a:lumMod val="20000"/>
                    <a:lumOff val="80000"/>
                  </a:schemeClr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24FA48E-A888-B527-72BF-EFB76D2F4142}"/>
                  </a:ext>
                </a:extLst>
              </p:cNvPr>
              <p:cNvSpPr txBox="1"/>
              <p:nvPr/>
            </p:nvSpPr>
            <p:spPr>
              <a:xfrm>
                <a:off x="6112858" y="952133"/>
                <a:ext cx="2542466" cy="73866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Structures (LINAC or gun) is powered by short RF pulses extracted from the PETS.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145AC86-C385-108D-E35A-741F4D57412C}"/>
                </a:ext>
              </a:extLst>
            </p:cNvPr>
            <p:cNvSpPr txBox="1"/>
            <p:nvPr/>
          </p:nvSpPr>
          <p:spPr>
            <a:xfrm>
              <a:off x="5992270" y="3557572"/>
              <a:ext cx="1619349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500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Main beamline:</a:t>
              </a:r>
              <a:endParaRPr lang="en-US" sz="1500" b="1" i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BF3F9F7-8F9F-6C05-8556-918ADD8ABEC2}"/>
              </a:ext>
            </a:extLst>
          </p:cNvPr>
          <p:cNvGrpSpPr/>
          <p:nvPr/>
        </p:nvGrpSpPr>
        <p:grpSpPr>
          <a:xfrm>
            <a:off x="687837" y="1896103"/>
            <a:ext cx="3994563" cy="1667693"/>
            <a:chOff x="6047584" y="770292"/>
            <a:chExt cx="3994563" cy="1667693"/>
          </a:xfrm>
        </p:grpSpPr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4AA46CAA-4BFB-8142-F89D-8B41D930C9D8}"/>
                </a:ext>
              </a:extLst>
            </p:cNvPr>
            <p:cNvSpPr/>
            <p:nvPr/>
          </p:nvSpPr>
          <p:spPr>
            <a:xfrm>
              <a:off x="6047584" y="883492"/>
              <a:ext cx="3994563" cy="1554493"/>
            </a:xfrm>
            <a:prstGeom prst="roundRect">
              <a:avLst>
                <a:gd name="adj" fmla="val 1947"/>
              </a:avLst>
            </a:prstGeom>
            <a:noFill/>
            <a:ln w="15875">
              <a:solidFill>
                <a:schemeClr val="tx1">
                  <a:lumMod val="20000"/>
                  <a:lumOff val="8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37FCF33-0DA9-A4E4-9BCC-1A948DDB06A3}"/>
                </a:ext>
              </a:extLst>
            </p:cNvPr>
            <p:cNvSpPr txBox="1"/>
            <p:nvPr/>
          </p:nvSpPr>
          <p:spPr>
            <a:xfrm>
              <a:off x="6102959" y="964311"/>
              <a:ext cx="383969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720">
                <a:buClr>
                  <a:srgbClr val="232425"/>
                </a:buClr>
              </a:pPr>
              <a:r>
                <a:rPr lang="en-US" sz="1400" b="1" spc="-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Principle: </a:t>
              </a:r>
              <a:r>
                <a:rPr lang="en-US" sz="1400" spc="-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oherent stacking of wakefield pulse produced by each bunch within a train.</a:t>
              </a:r>
              <a:endParaRPr lang="en-US" sz="1400" spc="-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 AWA, we are interested in the short-pulse operation, for a metallic corrugated PETS:</a:t>
              </a:r>
            </a:p>
            <a:p>
              <a:pPr marL="560070" lvl="1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8-bunch drive beam of </a:t>
              </a:r>
              <a:r>
                <a:rPr lang="en-US" sz="1400" b="1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400 </a:t>
              </a:r>
              <a:r>
                <a:rPr lang="en-US" sz="1400" b="1" dirty="0" err="1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nC</a:t>
              </a:r>
              <a:endParaRPr lang="en-US" sz="1400" b="1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560070" lvl="1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RF pulse: </a:t>
              </a:r>
              <a:r>
                <a:rPr lang="en-US" sz="1400" b="1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~400 MW, 9 ns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CAC2979-C282-3D88-D0CB-DB47867A658C}"/>
                </a:ext>
              </a:extLst>
            </p:cNvPr>
            <p:cNvSpPr txBox="1"/>
            <p:nvPr/>
          </p:nvSpPr>
          <p:spPr>
            <a:xfrm>
              <a:off x="6169876" y="770292"/>
              <a:ext cx="1605954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5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beamline:</a:t>
              </a:r>
              <a:endParaRPr lang="en-US" sz="1500" b="1" i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883600-9C05-C1F5-C0B7-EDC378A087DD}"/>
              </a:ext>
            </a:extLst>
          </p:cNvPr>
          <p:cNvGrpSpPr/>
          <p:nvPr/>
        </p:nvGrpSpPr>
        <p:grpSpPr>
          <a:xfrm>
            <a:off x="1079616" y="2305858"/>
            <a:ext cx="9997767" cy="4013280"/>
            <a:chOff x="1297072" y="2023356"/>
            <a:chExt cx="9997767" cy="4013280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E28DAA9-962B-4BDA-AECB-4FFC17A3752D}"/>
                </a:ext>
              </a:extLst>
            </p:cNvPr>
            <p:cNvGrpSpPr/>
            <p:nvPr/>
          </p:nvGrpSpPr>
          <p:grpSpPr>
            <a:xfrm>
              <a:off x="1297072" y="2023356"/>
              <a:ext cx="9997767" cy="4013280"/>
              <a:chOff x="609602" y="2184611"/>
              <a:chExt cx="9997767" cy="4013280"/>
            </a:xfrm>
          </p:grpSpPr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6815C12A-E329-19B5-C169-CAE4450898F4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45035" y="4988213"/>
                <a:ext cx="6733307" cy="1016457"/>
              </a:xfrm>
              <a:prstGeom prst="rect">
                <a:avLst/>
              </a:prstGeom>
            </p:spPr>
            <p:txBody>
              <a:bodyPr vert="horz" lIns="0" tIns="0" rIns="0" bIns="45720" rtlCol="0">
                <a:noAutofit/>
              </a:bodyPr>
              <a:lstStyle>
                <a:lvl1pPr marL="173038" indent="-173038" algn="l" defTabSz="457200" rtl="0" eaLnBrk="1" latinLnBrk="0" hangingPunct="1">
                  <a:spcBef>
                    <a:spcPts val="600"/>
                  </a:spcBef>
                  <a:spcAft>
                    <a:spcPts val="0"/>
                  </a:spcAft>
                  <a:buFont typeface="Wingdings" pitchFamily="2" charset="2"/>
                  <a:buChar char="§"/>
                  <a:defRPr sz="1800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20700" indent="-236538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–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3275" indent="-187325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•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87438" indent="-171450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–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171450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»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0"/>
                  </a:spcBef>
                </a:pPr>
                <a:endParaRPr lang="en-US" sz="17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52E68F2F-0065-BEEE-29E1-E822575755E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09602" y="2184611"/>
                <a:ext cx="9933276" cy="4013280"/>
                <a:chOff x="1801631" y="1999176"/>
                <a:chExt cx="4941157" cy="1996345"/>
              </a:xfrm>
            </p:grpSpPr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354ABCDC-9782-EC19-4D22-B90878A45DDC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 flipV="1">
                  <a:off x="3779900" y="2237080"/>
                  <a:ext cx="2962888" cy="101716"/>
                </a:xfrm>
                <a:prstGeom prst="line">
                  <a:avLst/>
                </a:prstGeom>
                <a:ln w="9525">
                  <a:solidFill>
                    <a:schemeClr val="accent2"/>
                  </a:solidFill>
                  <a:prstDash val="dashDot"/>
                  <a:tailEnd type="triangle" w="lg" len="lg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22435FED-2564-FD23-1E9C-AF41F7E325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22917" t="-5529" r="19658" b="-1"/>
                <a:stretch>
                  <a:fillRect/>
                </a:stretch>
              </p:blipFill>
              <p:spPr>
                <a:xfrm>
                  <a:off x="4219208" y="2133812"/>
                  <a:ext cx="413570" cy="244748"/>
                </a:xfrm>
                <a:prstGeom prst="rect">
                  <a:avLst/>
                </a:prstGeom>
              </p:spPr>
            </p:pic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CCD7E28D-A4E3-B1D0-C524-B3C95E20E7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137509" y="3595663"/>
                  <a:ext cx="1639261" cy="121775"/>
                </a:xfrm>
                <a:prstGeom prst="line">
                  <a:avLst/>
                </a:prstGeom>
                <a:ln w="9525">
                  <a:solidFill>
                    <a:schemeClr val="accent6"/>
                  </a:solidFill>
                  <a:prstDash val="dashDot"/>
                  <a:tailEnd type="none" w="lg" len="lg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A623C2B-C55C-4847-FEF4-A58080AF9400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 flipV="1">
                  <a:off x="1801631" y="3467128"/>
                  <a:ext cx="363282" cy="26987"/>
                </a:xfrm>
                <a:prstGeom prst="line">
                  <a:avLst/>
                </a:prstGeom>
                <a:ln w="9525">
                  <a:solidFill>
                    <a:schemeClr val="accent6"/>
                  </a:solidFill>
                  <a:prstDash val="dashDot"/>
                  <a:tailEnd type="triangle" w="lg" len="lg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629445F8-7008-17A1-6ACC-1F22F41FAFC8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 flipV="1">
                  <a:off x="3967953" y="3656910"/>
                  <a:ext cx="369273" cy="27432"/>
                </a:xfrm>
                <a:prstGeom prst="line">
                  <a:avLst/>
                </a:prstGeom>
                <a:ln w="9525">
                  <a:solidFill>
                    <a:schemeClr val="accent6"/>
                  </a:solidFill>
                  <a:prstDash val="dashDot"/>
                  <a:tailEnd type="triangle" w="lg" len="lg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43BAB78A-466F-4F6D-F665-EE2FF834AE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23050" r="26870"/>
                <a:stretch>
                  <a:fillRect/>
                </a:stretch>
              </p:blipFill>
              <p:spPr>
                <a:xfrm>
                  <a:off x="4150997" y="3577127"/>
                  <a:ext cx="364752" cy="234550"/>
                </a:xfrm>
                <a:prstGeom prst="rect">
                  <a:avLst/>
                </a:prstGeom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D5BA23D1-E604-9D39-6D8F-84FFE56D9A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rcRect/>
                <a:stretch/>
              </p:blipFill>
              <p:spPr>
                <a:xfrm>
                  <a:off x="2027278" y="1999176"/>
                  <a:ext cx="4483526" cy="1996345"/>
                </a:xfrm>
                <a:prstGeom prst="rect">
                  <a:avLst/>
                </a:prstGeom>
              </p:spPr>
            </p:pic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C135E63-6AE3-7D56-376B-94F8BD86A0CC}"/>
                  </a:ext>
                </a:extLst>
              </p:cNvPr>
              <p:cNvSpPr txBox="1"/>
              <p:nvPr/>
            </p:nvSpPr>
            <p:spPr>
              <a:xfrm>
                <a:off x="6714398" y="3173475"/>
                <a:ext cx="2824487" cy="215444"/>
              </a:xfrm>
              <a:prstGeom prst="rect">
                <a:avLst/>
              </a:prstGeom>
              <a:noFill/>
            </p:spPr>
            <p:txBody>
              <a:bodyPr wrap="square" lIns="45720" tIns="0" rIns="45720" bIns="0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PETS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7CE7DD4-08E1-D673-AC8E-D95B6840491F}"/>
                  </a:ext>
                </a:extLst>
              </p:cNvPr>
              <p:cNvSpPr txBox="1"/>
              <p:nvPr/>
            </p:nvSpPr>
            <p:spPr>
              <a:xfrm>
                <a:off x="2456875" y="4405283"/>
                <a:ext cx="2079844" cy="215444"/>
              </a:xfrm>
              <a:prstGeom prst="rect">
                <a:avLst/>
              </a:prstGeom>
              <a:noFill/>
            </p:spPr>
            <p:txBody>
              <a:bodyPr wrap="square" lIns="45720" tIns="0" rIns="45720" bIns="0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LINAC or gun</a:t>
                </a:r>
                <a:endParaRPr lang="en-US" sz="1400" b="1" baseline="30000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05F37B15-6957-B9D2-D4C8-C22EE9D44D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2917" t="-5529" r="19658" b="-1"/>
              <a:stretch>
                <a:fillRect/>
              </a:stretch>
            </p:blipFill>
            <p:spPr>
              <a:xfrm>
                <a:off x="9775964" y="2621343"/>
                <a:ext cx="831405" cy="492021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F83FA5C-B2AE-4582-7D4F-00C5E8C31965}"/>
                  </a:ext>
                </a:extLst>
              </p:cNvPr>
              <p:cNvSpPr txBox="1"/>
              <p:nvPr/>
            </p:nvSpPr>
            <p:spPr>
              <a:xfrm>
                <a:off x="4618985" y="2251591"/>
                <a:ext cx="2095413" cy="216982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</p:spPr>
            <p:txBody>
              <a:bodyPr wrap="square" lIns="0" tIns="24384" rIns="0" bIns="0" rtlCol="0" anchor="ctr" anchorCtr="1">
                <a:spAutoFit/>
              </a:bodyPr>
              <a:lstStyle/>
              <a:p>
                <a:pPr algn="ctr">
                  <a:lnSpc>
                    <a:spcPts val="1467"/>
                  </a:lnSpc>
                </a:pPr>
                <a:r>
                  <a:rPr lang="en-US" sz="1600" b="1" dirty="0">
                    <a:solidFill>
                      <a:schemeClr val="accent2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drive bunch train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24A4766-96E4-5DCA-86C7-0E8EE35A4844}"/>
                  </a:ext>
                </a:extLst>
              </p:cNvPr>
              <p:cNvSpPr txBox="1"/>
              <p:nvPr/>
            </p:nvSpPr>
            <p:spPr>
              <a:xfrm rot="268198">
                <a:off x="5463236" y="5254787"/>
                <a:ext cx="1439250" cy="216982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</p:spPr>
            <p:txBody>
              <a:bodyPr wrap="square" lIns="0" tIns="24384" rIns="0" bIns="0" rtlCol="0">
                <a:spAutoFit/>
              </a:bodyPr>
              <a:lstStyle/>
              <a:p>
                <a:pPr algn="ctr">
                  <a:lnSpc>
                    <a:spcPts val="1467"/>
                  </a:lnSpc>
                </a:pPr>
                <a:r>
                  <a:rPr lang="en-US" sz="1600" b="1" dirty="0">
                    <a:solidFill>
                      <a:schemeClr val="accent6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main beam</a:t>
                </a:r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2C1E8C2B-7733-820E-09AD-B7470CC1C9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2917" t="-5529" r="19658" b="-1"/>
              <a:stretch>
                <a:fillRect/>
              </a:stretch>
            </p:blipFill>
            <p:spPr>
              <a:xfrm>
                <a:off x="4782966" y="2432379"/>
                <a:ext cx="831405" cy="492020"/>
              </a:xfrm>
              <a:prstGeom prst="rect">
                <a:avLst/>
              </a:prstGeom>
            </p:spPr>
          </p:pic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C6DFEF5E-9288-4B63-40BF-5F0835704A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75081" y="4673337"/>
                <a:ext cx="120055" cy="252788"/>
              </a:xfrm>
              <a:prstGeom prst="straightConnector1">
                <a:avLst/>
              </a:prstGeom>
              <a:ln w="6350">
                <a:solidFill>
                  <a:schemeClr val="tx1">
                    <a:lumMod val="60000"/>
                    <a:lumOff val="40000"/>
                  </a:schemeClr>
                </a:solidFill>
                <a:tailEnd type="triangle" w="lg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ECE715FB-11B9-CA0B-A7C6-942551DA2E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26642" y="2932006"/>
                <a:ext cx="19114" cy="251400"/>
              </a:xfrm>
              <a:prstGeom prst="straightConnector1">
                <a:avLst/>
              </a:prstGeom>
              <a:ln w="6350">
                <a:solidFill>
                  <a:schemeClr val="tx1">
                    <a:lumMod val="60000"/>
                    <a:lumOff val="40000"/>
                  </a:schemeClr>
                </a:solidFill>
                <a:tailEnd type="triangle" w="lg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E51DC8-BD71-73CC-F6D9-6744F6645734}"/>
                </a:ext>
              </a:extLst>
            </p:cNvPr>
            <p:cNvSpPr/>
            <p:nvPr/>
          </p:nvSpPr>
          <p:spPr>
            <a:xfrm rot="20982505">
              <a:off x="6289120" y="4057015"/>
              <a:ext cx="519453" cy="490138"/>
            </a:xfrm>
            <a:custGeom>
              <a:avLst/>
              <a:gdLst>
                <a:gd name="csX0" fmla="*/ 254726 w 254726"/>
                <a:gd name="csY0" fmla="*/ 0 h 248434"/>
                <a:gd name="csX1" fmla="*/ 202474 w 254726"/>
                <a:gd name="csY1" fmla="*/ 39188 h 248434"/>
                <a:gd name="csX2" fmla="*/ 186146 w 254726"/>
                <a:gd name="csY2" fmla="*/ 137160 h 248434"/>
                <a:gd name="csX3" fmla="*/ 173083 w 254726"/>
                <a:gd name="csY3" fmla="*/ 3265 h 248434"/>
                <a:gd name="csX4" fmla="*/ 146957 w 254726"/>
                <a:gd name="csY4" fmla="*/ 209005 h 248434"/>
                <a:gd name="csX5" fmla="*/ 127363 w 254726"/>
                <a:gd name="csY5" fmla="*/ 3265 h 248434"/>
                <a:gd name="csX6" fmla="*/ 104503 w 254726"/>
                <a:gd name="csY6" fmla="*/ 248194 h 248434"/>
                <a:gd name="csX7" fmla="*/ 81643 w 254726"/>
                <a:gd name="csY7" fmla="*/ 52251 h 248434"/>
                <a:gd name="csX8" fmla="*/ 68580 w 254726"/>
                <a:gd name="csY8" fmla="*/ 238397 h 248434"/>
                <a:gd name="csX9" fmla="*/ 45720 w 254726"/>
                <a:gd name="csY9" fmla="*/ 173082 h 248434"/>
                <a:gd name="csX10" fmla="*/ 0 w 254726"/>
                <a:gd name="csY10" fmla="*/ 241662 h 248434"/>
                <a:gd name="csX0" fmla="*/ 310243 w 310243"/>
                <a:gd name="csY0" fmla="*/ 0 h 303711"/>
                <a:gd name="csX1" fmla="*/ 257991 w 310243"/>
                <a:gd name="csY1" fmla="*/ 39188 h 303711"/>
                <a:gd name="csX2" fmla="*/ 241663 w 310243"/>
                <a:gd name="csY2" fmla="*/ 137160 h 303711"/>
                <a:gd name="csX3" fmla="*/ 228600 w 310243"/>
                <a:gd name="csY3" fmla="*/ 3265 h 303711"/>
                <a:gd name="csX4" fmla="*/ 202474 w 310243"/>
                <a:gd name="csY4" fmla="*/ 209005 h 303711"/>
                <a:gd name="csX5" fmla="*/ 182880 w 310243"/>
                <a:gd name="csY5" fmla="*/ 3265 h 303711"/>
                <a:gd name="csX6" fmla="*/ 160020 w 310243"/>
                <a:gd name="csY6" fmla="*/ 248194 h 303711"/>
                <a:gd name="csX7" fmla="*/ 137160 w 310243"/>
                <a:gd name="csY7" fmla="*/ 52251 h 303711"/>
                <a:gd name="csX8" fmla="*/ 124097 w 310243"/>
                <a:gd name="csY8" fmla="*/ 238397 h 303711"/>
                <a:gd name="csX9" fmla="*/ 101237 w 310243"/>
                <a:gd name="csY9" fmla="*/ 173082 h 303711"/>
                <a:gd name="csX10" fmla="*/ 0 w 310243"/>
                <a:gd name="csY10" fmla="*/ 303711 h 303711"/>
                <a:gd name="csX0" fmla="*/ 287383 w 287383"/>
                <a:gd name="csY0" fmla="*/ 0 h 277585"/>
                <a:gd name="csX1" fmla="*/ 235131 w 287383"/>
                <a:gd name="csY1" fmla="*/ 39188 h 277585"/>
                <a:gd name="csX2" fmla="*/ 218803 w 287383"/>
                <a:gd name="csY2" fmla="*/ 137160 h 277585"/>
                <a:gd name="csX3" fmla="*/ 205740 w 287383"/>
                <a:gd name="csY3" fmla="*/ 3265 h 277585"/>
                <a:gd name="csX4" fmla="*/ 179614 w 287383"/>
                <a:gd name="csY4" fmla="*/ 209005 h 277585"/>
                <a:gd name="csX5" fmla="*/ 160020 w 287383"/>
                <a:gd name="csY5" fmla="*/ 3265 h 277585"/>
                <a:gd name="csX6" fmla="*/ 137160 w 287383"/>
                <a:gd name="csY6" fmla="*/ 248194 h 277585"/>
                <a:gd name="csX7" fmla="*/ 114300 w 287383"/>
                <a:gd name="csY7" fmla="*/ 52251 h 277585"/>
                <a:gd name="csX8" fmla="*/ 101237 w 287383"/>
                <a:gd name="csY8" fmla="*/ 238397 h 277585"/>
                <a:gd name="csX9" fmla="*/ 78377 w 287383"/>
                <a:gd name="csY9" fmla="*/ 173082 h 277585"/>
                <a:gd name="csX10" fmla="*/ 0 w 287383"/>
                <a:gd name="csY10" fmla="*/ 277585 h 277585"/>
                <a:gd name="csX0" fmla="*/ 287383 w 287383"/>
                <a:gd name="csY0" fmla="*/ 0 h 277585"/>
                <a:gd name="csX1" fmla="*/ 231866 w 287383"/>
                <a:gd name="csY1" fmla="*/ 55516 h 277585"/>
                <a:gd name="csX2" fmla="*/ 218803 w 287383"/>
                <a:gd name="csY2" fmla="*/ 137160 h 277585"/>
                <a:gd name="csX3" fmla="*/ 205740 w 287383"/>
                <a:gd name="csY3" fmla="*/ 3265 h 277585"/>
                <a:gd name="csX4" fmla="*/ 179614 w 287383"/>
                <a:gd name="csY4" fmla="*/ 209005 h 277585"/>
                <a:gd name="csX5" fmla="*/ 160020 w 287383"/>
                <a:gd name="csY5" fmla="*/ 3265 h 277585"/>
                <a:gd name="csX6" fmla="*/ 137160 w 287383"/>
                <a:gd name="csY6" fmla="*/ 248194 h 277585"/>
                <a:gd name="csX7" fmla="*/ 114300 w 287383"/>
                <a:gd name="csY7" fmla="*/ 52251 h 277585"/>
                <a:gd name="csX8" fmla="*/ 101237 w 287383"/>
                <a:gd name="csY8" fmla="*/ 238397 h 277585"/>
                <a:gd name="csX9" fmla="*/ 78377 w 287383"/>
                <a:gd name="csY9" fmla="*/ 173082 h 277585"/>
                <a:gd name="csX10" fmla="*/ 0 w 287383"/>
                <a:gd name="csY10" fmla="*/ 277585 h 277585"/>
                <a:gd name="csX0" fmla="*/ 297180 w 297180"/>
                <a:gd name="csY0" fmla="*/ 20336 h 275061"/>
                <a:gd name="csX1" fmla="*/ 231866 w 297180"/>
                <a:gd name="csY1" fmla="*/ 52992 h 275061"/>
                <a:gd name="csX2" fmla="*/ 218803 w 297180"/>
                <a:gd name="csY2" fmla="*/ 134636 h 275061"/>
                <a:gd name="csX3" fmla="*/ 205740 w 297180"/>
                <a:gd name="csY3" fmla="*/ 741 h 275061"/>
                <a:gd name="csX4" fmla="*/ 179614 w 297180"/>
                <a:gd name="csY4" fmla="*/ 206481 h 275061"/>
                <a:gd name="csX5" fmla="*/ 160020 w 297180"/>
                <a:gd name="csY5" fmla="*/ 741 h 275061"/>
                <a:gd name="csX6" fmla="*/ 137160 w 297180"/>
                <a:gd name="csY6" fmla="*/ 245670 h 275061"/>
                <a:gd name="csX7" fmla="*/ 114300 w 297180"/>
                <a:gd name="csY7" fmla="*/ 49727 h 275061"/>
                <a:gd name="csX8" fmla="*/ 101237 w 297180"/>
                <a:gd name="csY8" fmla="*/ 235873 h 275061"/>
                <a:gd name="csX9" fmla="*/ 78377 w 297180"/>
                <a:gd name="csY9" fmla="*/ 170558 h 275061"/>
                <a:gd name="csX10" fmla="*/ 0 w 297180"/>
                <a:gd name="csY10" fmla="*/ 275061 h 275061"/>
                <a:gd name="csX0" fmla="*/ 297180 w 297180"/>
                <a:gd name="csY0" fmla="*/ 20337 h 275062"/>
                <a:gd name="csX1" fmla="*/ 248194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78377 w 297180"/>
                <a:gd name="csY9" fmla="*/ 170559 h 275062"/>
                <a:gd name="csX10" fmla="*/ 0 w 297180"/>
                <a:gd name="csY10" fmla="*/ 275062 h 275062"/>
                <a:gd name="csX0" fmla="*/ 297180 w 297180"/>
                <a:gd name="csY0" fmla="*/ 20337 h 275062"/>
                <a:gd name="csX1" fmla="*/ 238396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78377 w 297180"/>
                <a:gd name="csY9" fmla="*/ 170559 h 275062"/>
                <a:gd name="csX10" fmla="*/ 0 w 297180"/>
                <a:gd name="csY10" fmla="*/ 275062 h 275062"/>
                <a:gd name="csX0" fmla="*/ 297180 w 297180"/>
                <a:gd name="csY0" fmla="*/ 20337 h 275062"/>
                <a:gd name="csX1" fmla="*/ 238396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81643 w 297180"/>
                <a:gd name="csY9" fmla="*/ 170559 h 275062"/>
                <a:gd name="csX10" fmla="*/ 0 w 297180"/>
                <a:gd name="csY10" fmla="*/ 275062 h 275062"/>
                <a:gd name="csX0" fmla="*/ 297180 w 297180"/>
                <a:gd name="csY0" fmla="*/ 20337 h 275062"/>
                <a:gd name="csX1" fmla="*/ 238396 w 297180"/>
                <a:gd name="csY1" fmla="*/ 56258 h 275062"/>
                <a:gd name="csX2" fmla="*/ 218803 w 297180"/>
                <a:gd name="csY2" fmla="*/ 134637 h 275062"/>
                <a:gd name="csX3" fmla="*/ 205740 w 297180"/>
                <a:gd name="csY3" fmla="*/ 742 h 275062"/>
                <a:gd name="csX4" fmla="*/ 179614 w 297180"/>
                <a:gd name="csY4" fmla="*/ 206482 h 275062"/>
                <a:gd name="csX5" fmla="*/ 160020 w 297180"/>
                <a:gd name="csY5" fmla="*/ 742 h 275062"/>
                <a:gd name="csX6" fmla="*/ 137160 w 297180"/>
                <a:gd name="csY6" fmla="*/ 245671 h 275062"/>
                <a:gd name="csX7" fmla="*/ 114300 w 297180"/>
                <a:gd name="csY7" fmla="*/ 49728 h 275062"/>
                <a:gd name="csX8" fmla="*/ 101237 w 297180"/>
                <a:gd name="csY8" fmla="*/ 235874 h 275062"/>
                <a:gd name="csX9" fmla="*/ 75111 w 297180"/>
                <a:gd name="csY9" fmla="*/ 173824 h 275062"/>
                <a:gd name="csX10" fmla="*/ 0 w 297180"/>
                <a:gd name="csY10" fmla="*/ 275062 h 275062"/>
                <a:gd name="csX0" fmla="*/ 310242 w 310242"/>
                <a:gd name="csY0" fmla="*/ 20337 h 278328"/>
                <a:gd name="csX1" fmla="*/ 251458 w 310242"/>
                <a:gd name="csY1" fmla="*/ 56258 h 278328"/>
                <a:gd name="csX2" fmla="*/ 231865 w 310242"/>
                <a:gd name="csY2" fmla="*/ 134637 h 278328"/>
                <a:gd name="csX3" fmla="*/ 218802 w 310242"/>
                <a:gd name="csY3" fmla="*/ 742 h 278328"/>
                <a:gd name="csX4" fmla="*/ 192676 w 310242"/>
                <a:gd name="csY4" fmla="*/ 206482 h 278328"/>
                <a:gd name="csX5" fmla="*/ 173082 w 310242"/>
                <a:gd name="csY5" fmla="*/ 742 h 278328"/>
                <a:gd name="csX6" fmla="*/ 150222 w 310242"/>
                <a:gd name="csY6" fmla="*/ 245671 h 278328"/>
                <a:gd name="csX7" fmla="*/ 127362 w 310242"/>
                <a:gd name="csY7" fmla="*/ 49728 h 278328"/>
                <a:gd name="csX8" fmla="*/ 114299 w 310242"/>
                <a:gd name="csY8" fmla="*/ 235874 h 278328"/>
                <a:gd name="csX9" fmla="*/ 88173 w 310242"/>
                <a:gd name="csY9" fmla="*/ 173824 h 278328"/>
                <a:gd name="csX10" fmla="*/ 0 w 310242"/>
                <a:gd name="csY10" fmla="*/ 278328 h 278328"/>
                <a:gd name="csX0" fmla="*/ 300444 w 300444"/>
                <a:gd name="csY0" fmla="*/ 20337 h 252202"/>
                <a:gd name="csX1" fmla="*/ 241660 w 300444"/>
                <a:gd name="csY1" fmla="*/ 56258 h 252202"/>
                <a:gd name="csX2" fmla="*/ 222067 w 300444"/>
                <a:gd name="csY2" fmla="*/ 134637 h 252202"/>
                <a:gd name="csX3" fmla="*/ 209004 w 300444"/>
                <a:gd name="csY3" fmla="*/ 742 h 252202"/>
                <a:gd name="csX4" fmla="*/ 182878 w 300444"/>
                <a:gd name="csY4" fmla="*/ 206482 h 252202"/>
                <a:gd name="csX5" fmla="*/ 163284 w 300444"/>
                <a:gd name="csY5" fmla="*/ 742 h 252202"/>
                <a:gd name="csX6" fmla="*/ 140424 w 300444"/>
                <a:gd name="csY6" fmla="*/ 245671 h 252202"/>
                <a:gd name="csX7" fmla="*/ 117564 w 300444"/>
                <a:gd name="csY7" fmla="*/ 49728 h 252202"/>
                <a:gd name="csX8" fmla="*/ 104501 w 300444"/>
                <a:gd name="csY8" fmla="*/ 235874 h 252202"/>
                <a:gd name="csX9" fmla="*/ 78375 w 300444"/>
                <a:gd name="csY9" fmla="*/ 173824 h 252202"/>
                <a:gd name="csX10" fmla="*/ 0 w 300444"/>
                <a:gd name="csY10" fmla="*/ 252202 h 252202"/>
                <a:gd name="csX0" fmla="*/ 303121 w 303121"/>
                <a:gd name="csY0" fmla="*/ 20337 h 252202"/>
                <a:gd name="csX1" fmla="*/ 244337 w 303121"/>
                <a:gd name="csY1" fmla="*/ 56258 h 252202"/>
                <a:gd name="csX2" fmla="*/ 224744 w 303121"/>
                <a:gd name="csY2" fmla="*/ 134637 h 252202"/>
                <a:gd name="csX3" fmla="*/ 211681 w 303121"/>
                <a:gd name="csY3" fmla="*/ 742 h 252202"/>
                <a:gd name="csX4" fmla="*/ 185555 w 303121"/>
                <a:gd name="csY4" fmla="*/ 206482 h 252202"/>
                <a:gd name="csX5" fmla="*/ 165961 w 303121"/>
                <a:gd name="csY5" fmla="*/ 742 h 252202"/>
                <a:gd name="csX6" fmla="*/ 143101 w 303121"/>
                <a:gd name="csY6" fmla="*/ 245671 h 252202"/>
                <a:gd name="csX7" fmla="*/ 120241 w 303121"/>
                <a:gd name="csY7" fmla="*/ 49728 h 252202"/>
                <a:gd name="csX8" fmla="*/ 107178 w 303121"/>
                <a:gd name="csY8" fmla="*/ 235874 h 252202"/>
                <a:gd name="csX9" fmla="*/ 81052 w 303121"/>
                <a:gd name="csY9" fmla="*/ 173824 h 252202"/>
                <a:gd name="csX10" fmla="*/ 2677 w 303121"/>
                <a:gd name="csY10" fmla="*/ 252202 h 252202"/>
                <a:gd name="csX0" fmla="*/ 322275 w 322275"/>
                <a:gd name="csY0" fmla="*/ 20337 h 275062"/>
                <a:gd name="csX1" fmla="*/ 263491 w 322275"/>
                <a:gd name="csY1" fmla="*/ 56258 h 275062"/>
                <a:gd name="csX2" fmla="*/ 243898 w 322275"/>
                <a:gd name="csY2" fmla="*/ 134637 h 275062"/>
                <a:gd name="csX3" fmla="*/ 230835 w 322275"/>
                <a:gd name="csY3" fmla="*/ 742 h 275062"/>
                <a:gd name="csX4" fmla="*/ 204709 w 322275"/>
                <a:gd name="csY4" fmla="*/ 206482 h 275062"/>
                <a:gd name="csX5" fmla="*/ 185115 w 322275"/>
                <a:gd name="csY5" fmla="*/ 742 h 275062"/>
                <a:gd name="csX6" fmla="*/ 162255 w 322275"/>
                <a:gd name="csY6" fmla="*/ 245671 h 275062"/>
                <a:gd name="csX7" fmla="*/ 139395 w 322275"/>
                <a:gd name="csY7" fmla="*/ 49728 h 275062"/>
                <a:gd name="csX8" fmla="*/ 126332 w 322275"/>
                <a:gd name="csY8" fmla="*/ 235874 h 275062"/>
                <a:gd name="csX9" fmla="*/ 100206 w 322275"/>
                <a:gd name="csY9" fmla="*/ 173824 h 275062"/>
                <a:gd name="csX10" fmla="*/ 2236 w 322275"/>
                <a:gd name="csY10" fmla="*/ 275062 h 275062"/>
                <a:gd name="csX0" fmla="*/ 262651 w 262651"/>
                <a:gd name="csY0" fmla="*/ 20337 h 314250"/>
                <a:gd name="csX1" fmla="*/ 203867 w 262651"/>
                <a:gd name="csY1" fmla="*/ 56258 h 314250"/>
                <a:gd name="csX2" fmla="*/ 184274 w 262651"/>
                <a:gd name="csY2" fmla="*/ 134637 h 314250"/>
                <a:gd name="csX3" fmla="*/ 171211 w 262651"/>
                <a:gd name="csY3" fmla="*/ 742 h 314250"/>
                <a:gd name="csX4" fmla="*/ 145085 w 262651"/>
                <a:gd name="csY4" fmla="*/ 206482 h 314250"/>
                <a:gd name="csX5" fmla="*/ 125491 w 262651"/>
                <a:gd name="csY5" fmla="*/ 742 h 314250"/>
                <a:gd name="csX6" fmla="*/ 102631 w 262651"/>
                <a:gd name="csY6" fmla="*/ 245671 h 314250"/>
                <a:gd name="csX7" fmla="*/ 79771 w 262651"/>
                <a:gd name="csY7" fmla="*/ 49728 h 314250"/>
                <a:gd name="csX8" fmla="*/ 66708 w 262651"/>
                <a:gd name="csY8" fmla="*/ 235874 h 314250"/>
                <a:gd name="csX9" fmla="*/ 40582 w 262651"/>
                <a:gd name="csY9" fmla="*/ 173824 h 314250"/>
                <a:gd name="csX10" fmla="*/ 4661 w 262651"/>
                <a:gd name="csY10" fmla="*/ 314250 h 314250"/>
                <a:gd name="csX0" fmla="*/ 306302 w 306302"/>
                <a:gd name="csY0" fmla="*/ 20337 h 288125"/>
                <a:gd name="csX1" fmla="*/ 247518 w 306302"/>
                <a:gd name="csY1" fmla="*/ 56258 h 288125"/>
                <a:gd name="csX2" fmla="*/ 227925 w 306302"/>
                <a:gd name="csY2" fmla="*/ 134637 h 288125"/>
                <a:gd name="csX3" fmla="*/ 214862 w 306302"/>
                <a:gd name="csY3" fmla="*/ 742 h 288125"/>
                <a:gd name="csX4" fmla="*/ 188736 w 306302"/>
                <a:gd name="csY4" fmla="*/ 206482 h 288125"/>
                <a:gd name="csX5" fmla="*/ 169142 w 306302"/>
                <a:gd name="csY5" fmla="*/ 742 h 288125"/>
                <a:gd name="csX6" fmla="*/ 146282 w 306302"/>
                <a:gd name="csY6" fmla="*/ 245671 h 288125"/>
                <a:gd name="csX7" fmla="*/ 123422 w 306302"/>
                <a:gd name="csY7" fmla="*/ 49728 h 288125"/>
                <a:gd name="csX8" fmla="*/ 110359 w 306302"/>
                <a:gd name="csY8" fmla="*/ 235874 h 288125"/>
                <a:gd name="csX9" fmla="*/ 84233 w 306302"/>
                <a:gd name="csY9" fmla="*/ 173824 h 288125"/>
                <a:gd name="csX10" fmla="*/ 2592 w 306302"/>
                <a:gd name="csY10" fmla="*/ 288125 h 288125"/>
                <a:gd name="csX0" fmla="*/ 306148 w 306148"/>
                <a:gd name="csY0" fmla="*/ 20337 h 288125"/>
                <a:gd name="csX1" fmla="*/ 247364 w 306148"/>
                <a:gd name="csY1" fmla="*/ 56258 h 288125"/>
                <a:gd name="csX2" fmla="*/ 227771 w 306148"/>
                <a:gd name="csY2" fmla="*/ 134637 h 288125"/>
                <a:gd name="csX3" fmla="*/ 214708 w 306148"/>
                <a:gd name="csY3" fmla="*/ 742 h 288125"/>
                <a:gd name="csX4" fmla="*/ 188582 w 306148"/>
                <a:gd name="csY4" fmla="*/ 206482 h 288125"/>
                <a:gd name="csX5" fmla="*/ 168988 w 306148"/>
                <a:gd name="csY5" fmla="*/ 742 h 288125"/>
                <a:gd name="csX6" fmla="*/ 146128 w 306148"/>
                <a:gd name="csY6" fmla="*/ 245671 h 288125"/>
                <a:gd name="csX7" fmla="*/ 123268 w 306148"/>
                <a:gd name="csY7" fmla="*/ 49728 h 288125"/>
                <a:gd name="csX8" fmla="*/ 110205 w 306148"/>
                <a:gd name="csY8" fmla="*/ 235874 h 288125"/>
                <a:gd name="csX9" fmla="*/ 90610 w 306148"/>
                <a:gd name="csY9" fmla="*/ 186887 h 288125"/>
                <a:gd name="csX10" fmla="*/ 2438 w 306148"/>
                <a:gd name="csY10" fmla="*/ 288125 h 288125"/>
                <a:gd name="csX0" fmla="*/ 322158 w 322158"/>
                <a:gd name="csY0" fmla="*/ 20337 h 261999"/>
                <a:gd name="csX1" fmla="*/ 263374 w 322158"/>
                <a:gd name="csY1" fmla="*/ 56258 h 261999"/>
                <a:gd name="csX2" fmla="*/ 243781 w 322158"/>
                <a:gd name="csY2" fmla="*/ 134637 h 261999"/>
                <a:gd name="csX3" fmla="*/ 230718 w 322158"/>
                <a:gd name="csY3" fmla="*/ 742 h 261999"/>
                <a:gd name="csX4" fmla="*/ 204592 w 322158"/>
                <a:gd name="csY4" fmla="*/ 206482 h 261999"/>
                <a:gd name="csX5" fmla="*/ 184998 w 322158"/>
                <a:gd name="csY5" fmla="*/ 742 h 261999"/>
                <a:gd name="csX6" fmla="*/ 162138 w 322158"/>
                <a:gd name="csY6" fmla="*/ 245671 h 261999"/>
                <a:gd name="csX7" fmla="*/ 139278 w 322158"/>
                <a:gd name="csY7" fmla="*/ 49728 h 261999"/>
                <a:gd name="csX8" fmla="*/ 126215 w 322158"/>
                <a:gd name="csY8" fmla="*/ 235874 h 261999"/>
                <a:gd name="csX9" fmla="*/ 106620 w 322158"/>
                <a:gd name="csY9" fmla="*/ 186887 h 261999"/>
                <a:gd name="csX10" fmla="*/ 2119 w 322158"/>
                <a:gd name="csY10" fmla="*/ 261999 h 261999"/>
                <a:gd name="csX0" fmla="*/ 322215 w 322215"/>
                <a:gd name="csY0" fmla="*/ 20337 h 261999"/>
                <a:gd name="csX1" fmla="*/ 263431 w 322215"/>
                <a:gd name="csY1" fmla="*/ 56258 h 261999"/>
                <a:gd name="csX2" fmla="*/ 243838 w 322215"/>
                <a:gd name="csY2" fmla="*/ 134637 h 261999"/>
                <a:gd name="csX3" fmla="*/ 230775 w 322215"/>
                <a:gd name="csY3" fmla="*/ 742 h 261999"/>
                <a:gd name="csX4" fmla="*/ 204649 w 322215"/>
                <a:gd name="csY4" fmla="*/ 206482 h 261999"/>
                <a:gd name="csX5" fmla="*/ 185055 w 322215"/>
                <a:gd name="csY5" fmla="*/ 742 h 261999"/>
                <a:gd name="csX6" fmla="*/ 162195 w 322215"/>
                <a:gd name="csY6" fmla="*/ 245671 h 261999"/>
                <a:gd name="csX7" fmla="*/ 139335 w 322215"/>
                <a:gd name="csY7" fmla="*/ 49728 h 261999"/>
                <a:gd name="csX8" fmla="*/ 126272 w 322215"/>
                <a:gd name="csY8" fmla="*/ 235874 h 261999"/>
                <a:gd name="csX9" fmla="*/ 103411 w 322215"/>
                <a:gd name="csY9" fmla="*/ 173824 h 261999"/>
                <a:gd name="csX10" fmla="*/ 2176 w 322215"/>
                <a:gd name="csY10" fmla="*/ 261999 h 261999"/>
                <a:gd name="csX0" fmla="*/ 322275 w 322275"/>
                <a:gd name="csY0" fmla="*/ 20337 h 261999"/>
                <a:gd name="csX1" fmla="*/ 263491 w 322275"/>
                <a:gd name="csY1" fmla="*/ 56258 h 261999"/>
                <a:gd name="csX2" fmla="*/ 243898 w 322275"/>
                <a:gd name="csY2" fmla="*/ 134637 h 261999"/>
                <a:gd name="csX3" fmla="*/ 230835 w 322275"/>
                <a:gd name="csY3" fmla="*/ 742 h 261999"/>
                <a:gd name="csX4" fmla="*/ 204709 w 322275"/>
                <a:gd name="csY4" fmla="*/ 206482 h 261999"/>
                <a:gd name="csX5" fmla="*/ 185115 w 322275"/>
                <a:gd name="csY5" fmla="*/ 742 h 261999"/>
                <a:gd name="csX6" fmla="*/ 162255 w 322275"/>
                <a:gd name="csY6" fmla="*/ 245671 h 261999"/>
                <a:gd name="csX7" fmla="*/ 139395 w 322275"/>
                <a:gd name="csY7" fmla="*/ 49728 h 261999"/>
                <a:gd name="csX8" fmla="*/ 126332 w 322275"/>
                <a:gd name="csY8" fmla="*/ 235874 h 261999"/>
                <a:gd name="csX9" fmla="*/ 100205 w 322275"/>
                <a:gd name="csY9" fmla="*/ 160761 h 261999"/>
                <a:gd name="csX10" fmla="*/ 2236 w 322275"/>
                <a:gd name="csY10" fmla="*/ 261999 h 261999"/>
                <a:gd name="csX0" fmla="*/ 415987 w 415987"/>
                <a:gd name="csY0" fmla="*/ 20337 h 366502"/>
                <a:gd name="csX1" fmla="*/ 357203 w 415987"/>
                <a:gd name="csY1" fmla="*/ 56258 h 366502"/>
                <a:gd name="csX2" fmla="*/ 337610 w 415987"/>
                <a:gd name="csY2" fmla="*/ 134637 h 366502"/>
                <a:gd name="csX3" fmla="*/ 324547 w 415987"/>
                <a:gd name="csY3" fmla="*/ 742 h 366502"/>
                <a:gd name="csX4" fmla="*/ 298421 w 415987"/>
                <a:gd name="csY4" fmla="*/ 206482 h 366502"/>
                <a:gd name="csX5" fmla="*/ 278827 w 415987"/>
                <a:gd name="csY5" fmla="*/ 742 h 366502"/>
                <a:gd name="csX6" fmla="*/ 255967 w 415987"/>
                <a:gd name="csY6" fmla="*/ 245671 h 366502"/>
                <a:gd name="csX7" fmla="*/ 233107 w 415987"/>
                <a:gd name="csY7" fmla="*/ 49728 h 366502"/>
                <a:gd name="csX8" fmla="*/ 220044 w 415987"/>
                <a:gd name="csY8" fmla="*/ 235874 h 366502"/>
                <a:gd name="csX9" fmla="*/ 193917 w 415987"/>
                <a:gd name="csY9" fmla="*/ 160761 h 366502"/>
                <a:gd name="csX10" fmla="*/ 1242 w 415987"/>
                <a:gd name="csY10" fmla="*/ 366502 h 366502"/>
                <a:gd name="csX0" fmla="*/ 414745 w 414745"/>
                <a:gd name="csY0" fmla="*/ 20337 h 366502"/>
                <a:gd name="csX1" fmla="*/ 355961 w 414745"/>
                <a:gd name="csY1" fmla="*/ 56258 h 366502"/>
                <a:gd name="csX2" fmla="*/ 336368 w 414745"/>
                <a:gd name="csY2" fmla="*/ 134637 h 366502"/>
                <a:gd name="csX3" fmla="*/ 323305 w 414745"/>
                <a:gd name="csY3" fmla="*/ 742 h 366502"/>
                <a:gd name="csX4" fmla="*/ 297179 w 414745"/>
                <a:gd name="csY4" fmla="*/ 206482 h 366502"/>
                <a:gd name="csX5" fmla="*/ 277585 w 414745"/>
                <a:gd name="csY5" fmla="*/ 742 h 366502"/>
                <a:gd name="csX6" fmla="*/ 254725 w 414745"/>
                <a:gd name="csY6" fmla="*/ 245671 h 366502"/>
                <a:gd name="csX7" fmla="*/ 231865 w 414745"/>
                <a:gd name="csY7" fmla="*/ 49728 h 366502"/>
                <a:gd name="csX8" fmla="*/ 218802 w 414745"/>
                <a:gd name="csY8" fmla="*/ 235874 h 366502"/>
                <a:gd name="csX9" fmla="*/ 192675 w 414745"/>
                <a:gd name="csY9" fmla="*/ 160761 h 366502"/>
                <a:gd name="csX10" fmla="*/ 0 w 414745"/>
                <a:gd name="csY10" fmla="*/ 366502 h 366502"/>
                <a:gd name="csX0" fmla="*/ 290647 w 290647"/>
                <a:gd name="csY0" fmla="*/ 20337 h 245911"/>
                <a:gd name="csX1" fmla="*/ 231863 w 290647"/>
                <a:gd name="csY1" fmla="*/ 56258 h 245911"/>
                <a:gd name="csX2" fmla="*/ 212270 w 290647"/>
                <a:gd name="csY2" fmla="*/ 134637 h 245911"/>
                <a:gd name="csX3" fmla="*/ 199207 w 290647"/>
                <a:gd name="csY3" fmla="*/ 742 h 245911"/>
                <a:gd name="csX4" fmla="*/ 173081 w 290647"/>
                <a:gd name="csY4" fmla="*/ 206482 h 245911"/>
                <a:gd name="csX5" fmla="*/ 153487 w 290647"/>
                <a:gd name="csY5" fmla="*/ 742 h 245911"/>
                <a:gd name="csX6" fmla="*/ 130627 w 290647"/>
                <a:gd name="csY6" fmla="*/ 245671 h 245911"/>
                <a:gd name="csX7" fmla="*/ 107767 w 290647"/>
                <a:gd name="csY7" fmla="*/ 49728 h 245911"/>
                <a:gd name="csX8" fmla="*/ 94704 w 290647"/>
                <a:gd name="csY8" fmla="*/ 235874 h 245911"/>
                <a:gd name="csX9" fmla="*/ 68577 w 290647"/>
                <a:gd name="csY9" fmla="*/ 160761 h 245911"/>
                <a:gd name="csX10" fmla="*/ 0 w 290647"/>
                <a:gd name="csY10" fmla="*/ 219545 h 245911"/>
                <a:gd name="csX0" fmla="*/ 290647 w 290647"/>
                <a:gd name="csY0" fmla="*/ 20337 h 245911"/>
                <a:gd name="csX1" fmla="*/ 231863 w 290647"/>
                <a:gd name="csY1" fmla="*/ 56258 h 245911"/>
                <a:gd name="csX2" fmla="*/ 212270 w 290647"/>
                <a:gd name="csY2" fmla="*/ 134637 h 245911"/>
                <a:gd name="csX3" fmla="*/ 199207 w 290647"/>
                <a:gd name="csY3" fmla="*/ 742 h 245911"/>
                <a:gd name="csX4" fmla="*/ 173081 w 290647"/>
                <a:gd name="csY4" fmla="*/ 206482 h 245911"/>
                <a:gd name="csX5" fmla="*/ 153487 w 290647"/>
                <a:gd name="csY5" fmla="*/ 742 h 245911"/>
                <a:gd name="csX6" fmla="*/ 130627 w 290647"/>
                <a:gd name="csY6" fmla="*/ 245671 h 245911"/>
                <a:gd name="csX7" fmla="*/ 107767 w 290647"/>
                <a:gd name="csY7" fmla="*/ 49728 h 245911"/>
                <a:gd name="csX8" fmla="*/ 94704 w 290647"/>
                <a:gd name="csY8" fmla="*/ 235874 h 245911"/>
                <a:gd name="csX9" fmla="*/ 68577 w 290647"/>
                <a:gd name="csY9" fmla="*/ 160761 h 245911"/>
                <a:gd name="csX10" fmla="*/ 0 w 290647"/>
                <a:gd name="csY10" fmla="*/ 219545 h 245911"/>
                <a:gd name="csX0" fmla="*/ 375556 w 375556"/>
                <a:gd name="csY0" fmla="*/ 20337 h 288125"/>
                <a:gd name="csX1" fmla="*/ 316772 w 375556"/>
                <a:gd name="csY1" fmla="*/ 56258 h 288125"/>
                <a:gd name="csX2" fmla="*/ 297179 w 375556"/>
                <a:gd name="csY2" fmla="*/ 134637 h 288125"/>
                <a:gd name="csX3" fmla="*/ 284116 w 375556"/>
                <a:gd name="csY3" fmla="*/ 742 h 288125"/>
                <a:gd name="csX4" fmla="*/ 257990 w 375556"/>
                <a:gd name="csY4" fmla="*/ 206482 h 288125"/>
                <a:gd name="csX5" fmla="*/ 238396 w 375556"/>
                <a:gd name="csY5" fmla="*/ 742 h 288125"/>
                <a:gd name="csX6" fmla="*/ 215536 w 375556"/>
                <a:gd name="csY6" fmla="*/ 245671 h 288125"/>
                <a:gd name="csX7" fmla="*/ 192676 w 375556"/>
                <a:gd name="csY7" fmla="*/ 49728 h 288125"/>
                <a:gd name="csX8" fmla="*/ 179613 w 375556"/>
                <a:gd name="csY8" fmla="*/ 235874 h 288125"/>
                <a:gd name="csX9" fmla="*/ 153486 w 375556"/>
                <a:gd name="csY9" fmla="*/ 160761 h 288125"/>
                <a:gd name="csX10" fmla="*/ 0 w 375556"/>
                <a:gd name="csY10" fmla="*/ 288125 h 288125"/>
                <a:gd name="csX0" fmla="*/ 375556 w 375556"/>
                <a:gd name="csY0" fmla="*/ 20337 h 288125"/>
                <a:gd name="csX1" fmla="*/ 316772 w 375556"/>
                <a:gd name="csY1" fmla="*/ 56258 h 288125"/>
                <a:gd name="csX2" fmla="*/ 297179 w 375556"/>
                <a:gd name="csY2" fmla="*/ 134637 h 288125"/>
                <a:gd name="csX3" fmla="*/ 284116 w 375556"/>
                <a:gd name="csY3" fmla="*/ 742 h 288125"/>
                <a:gd name="csX4" fmla="*/ 257990 w 375556"/>
                <a:gd name="csY4" fmla="*/ 206482 h 288125"/>
                <a:gd name="csX5" fmla="*/ 238396 w 375556"/>
                <a:gd name="csY5" fmla="*/ 742 h 288125"/>
                <a:gd name="csX6" fmla="*/ 215536 w 375556"/>
                <a:gd name="csY6" fmla="*/ 245671 h 288125"/>
                <a:gd name="csX7" fmla="*/ 192676 w 375556"/>
                <a:gd name="csY7" fmla="*/ 49728 h 288125"/>
                <a:gd name="csX8" fmla="*/ 179613 w 375556"/>
                <a:gd name="csY8" fmla="*/ 235874 h 288125"/>
                <a:gd name="csX9" fmla="*/ 153486 w 375556"/>
                <a:gd name="csY9" fmla="*/ 160761 h 288125"/>
                <a:gd name="csX10" fmla="*/ 0 w 375556"/>
                <a:gd name="csY10" fmla="*/ 288125 h 288125"/>
                <a:gd name="csX0" fmla="*/ 316773 w 316773"/>
                <a:gd name="csY0" fmla="*/ 20337 h 245911"/>
                <a:gd name="csX1" fmla="*/ 257989 w 316773"/>
                <a:gd name="csY1" fmla="*/ 56258 h 245911"/>
                <a:gd name="csX2" fmla="*/ 238396 w 316773"/>
                <a:gd name="csY2" fmla="*/ 134637 h 245911"/>
                <a:gd name="csX3" fmla="*/ 225333 w 316773"/>
                <a:gd name="csY3" fmla="*/ 742 h 245911"/>
                <a:gd name="csX4" fmla="*/ 199207 w 316773"/>
                <a:gd name="csY4" fmla="*/ 206482 h 245911"/>
                <a:gd name="csX5" fmla="*/ 179613 w 316773"/>
                <a:gd name="csY5" fmla="*/ 742 h 245911"/>
                <a:gd name="csX6" fmla="*/ 156753 w 316773"/>
                <a:gd name="csY6" fmla="*/ 245671 h 245911"/>
                <a:gd name="csX7" fmla="*/ 133893 w 316773"/>
                <a:gd name="csY7" fmla="*/ 49728 h 245911"/>
                <a:gd name="csX8" fmla="*/ 120830 w 316773"/>
                <a:gd name="csY8" fmla="*/ 235874 h 245911"/>
                <a:gd name="csX9" fmla="*/ 94703 w 316773"/>
                <a:gd name="csY9" fmla="*/ 160761 h 245911"/>
                <a:gd name="csX10" fmla="*/ 0 w 316773"/>
                <a:gd name="csY10" fmla="*/ 242405 h 245911"/>
                <a:gd name="csX0" fmla="*/ 316773 w 316773"/>
                <a:gd name="csY0" fmla="*/ 20337 h 245911"/>
                <a:gd name="csX1" fmla="*/ 257989 w 316773"/>
                <a:gd name="csY1" fmla="*/ 56258 h 245911"/>
                <a:gd name="csX2" fmla="*/ 238396 w 316773"/>
                <a:gd name="csY2" fmla="*/ 134637 h 245911"/>
                <a:gd name="csX3" fmla="*/ 225333 w 316773"/>
                <a:gd name="csY3" fmla="*/ 742 h 245911"/>
                <a:gd name="csX4" fmla="*/ 199207 w 316773"/>
                <a:gd name="csY4" fmla="*/ 206482 h 245911"/>
                <a:gd name="csX5" fmla="*/ 179613 w 316773"/>
                <a:gd name="csY5" fmla="*/ 742 h 245911"/>
                <a:gd name="csX6" fmla="*/ 156753 w 316773"/>
                <a:gd name="csY6" fmla="*/ 245671 h 245911"/>
                <a:gd name="csX7" fmla="*/ 133893 w 316773"/>
                <a:gd name="csY7" fmla="*/ 49728 h 245911"/>
                <a:gd name="csX8" fmla="*/ 120830 w 316773"/>
                <a:gd name="csY8" fmla="*/ 235874 h 245911"/>
                <a:gd name="csX9" fmla="*/ 94703 w 316773"/>
                <a:gd name="csY9" fmla="*/ 160761 h 245911"/>
                <a:gd name="csX10" fmla="*/ 0 w 316773"/>
                <a:gd name="csY10" fmla="*/ 242405 h 245911"/>
                <a:gd name="csX0" fmla="*/ 316773 w 316773"/>
                <a:gd name="csY0" fmla="*/ 20337 h 245911"/>
                <a:gd name="csX1" fmla="*/ 257989 w 316773"/>
                <a:gd name="csY1" fmla="*/ 56258 h 245911"/>
                <a:gd name="csX2" fmla="*/ 238396 w 316773"/>
                <a:gd name="csY2" fmla="*/ 134637 h 245911"/>
                <a:gd name="csX3" fmla="*/ 225333 w 316773"/>
                <a:gd name="csY3" fmla="*/ 742 h 245911"/>
                <a:gd name="csX4" fmla="*/ 199207 w 316773"/>
                <a:gd name="csY4" fmla="*/ 206482 h 245911"/>
                <a:gd name="csX5" fmla="*/ 179613 w 316773"/>
                <a:gd name="csY5" fmla="*/ 742 h 245911"/>
                <a:gd name="csX6" fmla="*/ 156753 w 316773"/>
                <a:gd name="csY6" fmla="*/ 245671 h 245911"/>
                <a:gd name="csX7" fmla="*/ 133893 w 316773"/>
                <a:gd name="csY7" fmla="*/ 49728 h 245911"/>
                <a:gd name="csX8" fmla="*/ 120830 w 316773"/>
                <a:gd name="csY8" fmla="*/ 235874 h 245911"/>
                <a:gd name="csX9" fmla="*/ 94703 w 316773"/>
                <a:gd name="csY9" fmla="*/ 186887 h 245911"/>
                <a:gd name="csX10" fmla="*/ 0 w 316773"/>
                <a:gd name="csY10" fmla="*/ 242405 h 245911"/>
                <a:gd name="csX0" fmla="*/ 300444 w 300444"/>
                <a:gd name="csY0" fmla="*/ 20337 h 281594"/>
                <a:gd name="csX1" fmla="*/ 241660 w 300444"/>
                <a:gd name="csY1" fmla="*/ 56258 h 281594"/>
                <a:gd name="csX2" fmla="*/ 222067 w 300444"/>
                <a:gd name="csY2" fmla="*/ 134637 h 281594"/>
                <a:gd name="csX3" fmla="*/ 209004 w 300444"/>
                <a:gd name="csY3" fmla="*/ 742 h 281594"/>
                <a:gd name="csX4" fmla="*/ 182878 w 300444"/>
                <a:gd name="csY4" fmla="*/ 206482 h 281594"/>
                <a:gd name="csX5" fmla="*/ 163284 w 300444"/>
                <a:gd name="csY5" fmla="*/ 742 h 281594"/>
                <a:gd name="csX6" fmla="*/ 140424 w 300444"/>
                <a:gd name="csY6" fmla="*/ 245671 h 281594"/>
                <a:gd name="csX7" fmla="*/ 117564 w 300444"/>
                <a:gd name="csY7" fmla="*/ 49728 h 281594"/>
                <a:gd name="csX8" fmla="*/ 104501 w 300444"/>
                <a:gd name="csY8" fmla="*/ 235874 h 281594"/>
                <a:gd name="csX9" fmla="*/ 78374 w 300444"/>
                <a:gd name="csY9" fmla="*/ 186887 h 281594"/>
                <a:gd name="csX10" fmla="*/ 0 w 300444"/>
                <a:gd name="csY10" fmla="*/ 281594 h 281594"/>
                <a:gd name="csX0" fmla="*/ 303709 w 303709"/>
                <a:gd name="csY0" fmla="*/ 20337 h 310985"/>
                <a:gd name="csX1" fmla="*/ 244925 w 303709"/>
                <a:gd name="csY1" fmla="*/ 56258 h 310985"/>
                <a:gd name="csX2" fmla="*/ 225332 w 303709"/>
                <a:gd name="csY2" fmla="*/ 134637 h 310985"/>
                <a:gd name="csX3" fmla="*/ 212269 w 303709"/>
                <a:gd name="csY3" fmla="*/ 742 h 310985"/>
                <a:gd name="csX4" fmla="*/ 186143 w 303709"/>
                <a:gd name="csY4" fmla="*/ 206482 h 310985"/>
                <a:gd name="csX5" fmla="*/ 166549 w 303709"/>
                <a:gd name="csY5" fmla="*/ 742 h 310985"/>
                <a:gd name="csX6" fmla="*/ 143689 w 303709"/>
                <a:gd name="csY6" fmla="*/ 245671 h 310985"/>
                <a:gd name="csX7" fmla="*/ 120829 w 303709"/>
                <a:gd name="csY7" fmla="*/ 49728 h 310985"/>
                <a:gd name="csX8" fmla="*/ 107766 w 303709"/>
                <a:gd name="csY8" fmla="*/ 235874 h 310985"/>
                <a:gd name="csX9" fmla="*/ 81639 w 303709"/>
                <a:gd name="csY9" fmla="*/ 186887 h 310985"/>
                <a:gd name="csX10" fmla="*/ 0 w 303709"/>
                <a:gd name="csY10" fmla="*/ 310985 h 310985"/>
                <a:gd name="csX0" fmla="*/ 303709 w 303709"/>
                <a:gd name="csY0" fmla="*/ 20337 h 310985"/>
                <a:gd name="csX1" fmla="*/ 244925 w 303709"/>
                <a:gd name="csY1" fmla="*/ 56258 h 310985"/>
                <a:gd name="csX2" fmla="*/ 225332 w 303709"/>
                <a:gd name="csY2" fmla="*/ 134637 h 310985"/>
                <a:gd name="csX3" fmla="*/ 212269 w 303709"/>
                <a:gd name="csY3" fmla="*/ 742 h 310985"/>
                <a:gd name="csX4" fmla="*/ 186143 w 303709"/>
                <a:gd name="csY4" fmla="*/ 206482 h 310985"/>
                <a:gd name="csX5" fmla="*/ 166549 w 303709"/>
                <a:gd name="csY5" fmla="*/ 742 h 310985"/>
                <a:gd name="csX6" fmla="*/ 143689 w 303709"/>
                <a:gd name="csY6" fmla="*/ 245671 h 310985"/>
                <a:gd name="csX7" fmla="*/ 120829 w 303709"/>
                <a:gd name="csY7" fmla="*/ 49728 h 310985"/>
                <a:gd name="csX8" fmla="*/ 107766 w 303709"/>
                <a:gd name="csY8" fmla="*/ 235874 h 310985"/>
                <a:gd name="csX9" fmla="*/ 81639 w 303709"/>
                <a:gd name="csY9" fmla="*/ 186887 h 310985"/>
                <a:gd name="csX10" fmla="*/ 0 w 303709"/>
                <a:gd name="csY10" fmla="*/ 310985 h 310985"/>
                <a:gd name="csX0" fmla="*/ 303709 w 303709"/>
                <a:gd name="csY0" fmla="*/ 20337 h 310985"/>
                <a:gd name="csX1" fmla="*/ 244925 w 303709"/>
                <a:gd name="csY1" fmla="*/ 56258 h 310985"/>
                <a:gd name="csX2" fmla="*/ 225332 w 303709"/>
                <a:gd name="csY2" fmla="*/ 134637 h 310985"/>
                <a:gd name="csX3" fmla="*/ 212269 w 303709"/>
                <a:gd name="csY3" fmla="*/ 742 h 310985"/>
                <a:gd name="csX4" fmla="*/ 186143 w 303709"/>
                <a:gd name="csY4" fmla="*/ 206482 h 310985"/>
                <a:gd name="csX5" fmla="*/ 166549 w 303709"/>
                <a:gd name="csY5" fmla="*/ 742 h 310985"/>
                <a:gd name="csX6" fmla="*/ 143689 w 303709"/>
                <a:gd name="csY6" fmla="*/ 245671 h 310985"/>
                <a:gd name="csX7" fmla="*/ 120829 w 303709"/>
                <a:gd name="csY7" fmla="*/ 49728 h 310985"/>
                <a:gd name="csX8" fmla="*/ 107766 w 303709"/>
                <a:gd name="csY8" fmla="*/ 235874 h 310985"/>
                <a:gd name="csX9" fmla="*/ 81639 w 303709"/>
                <a:gd name="csY9" fmla="*/ 186887 h 310985"/>
                <a:gd name="csX10" fmla="*/ 0 w 303709"/>
                <a:gd name="csY10" fmla="*/ 310985 h 310985"/>
                <a:gd name="csX0" fmla="*/ 297178 w 297178"/>
                <a:gd name="csY0" fmla="*/ 20337 h 310985"/>
                <a:gd name="csX1" fmla="*/ 244925 w 297178"/>
                <a:gd name="csY1" fmla="*/ 56258 h 310985"/>
                <a:gd name="csX2" fmla="*/ 225332 w 297178"/>
                <a:gd name="csY2" fmla="*/ 134637 h 310985"/>
                <a:gd name="csX3" fmla="*/ 212269 w 297178"/>
                <a:gd name="csY3" fmla="*/ 742 h 310985"/>
                <a:gd name="csX4" fmla="*/ 186143 w 297178"/>
                <a:gd name="csY4" fmla="*/ 206482 h 310985"/>
                <a:gd name="csX5" fmla="*/ 166549 w 297178"/>
                <a:gd name="csY5" fmla="*/ 742 h 310985"/>
                <a:gd name="csX6" fmla="*/ 143689 w 297178"/>
                <a:gd name="csY6" fmla="*/ 245671 h 310985"/>
                <a:gd name="csX7" fmla="*/ 120829 w 297178"/>
                <a:gd name="csY7" fmla="*/ 49728 h 310985"/>
                <a:gd name="csX8" fmla="*/ 107766 w 297178"/>
                <a:gd name="csY8" fmla="*/ 235874 h 310985"/>
                <a:gd name="csX9" fmla="*/ 81639 w 297178"/>
                <a:gd name="csY9" fmla="*/ 186887 h 310985"/>
                <a:gd name="csX10" fmla="*/ 0 w 297178"/>
                <a:gd name="csY10" fmla="*/ 310985 h 310985"/>
                <a:gd name="csX0" fmla="*/ 293912 w 293912"/>
                <a:gd name="csY0" fmla="*/ 23603 h 310985"/>
                <a:gd name="csX1" fmla="*/ 244925 w 293912"/>
                <a:gd name="csY1" fmla="*/ 56258 h 310985"/>
                <a:gd name="csX2" fmla="*/ 225332 w 293912"/>
                <a:gd name="csY2" fmla="*/ 134637 h 310985"/>
                <a:gd name="csX3" fmla="*/ 212269 w 293912"/>
                <a:gd name="csY3" fmla="*/ 742 h 310985"/>
                <a:gd name="csX4" fmla="*/ 186143 w 293912"/>
                <a:gd name="csY4" fmla="*/ 206482 h 310985"/>
                <a:gd name="csX5" fmla="*/ 166549 w 293912"/>
                <a:gd name="csY5" fmla="*/ 742 h 310985"/>
                <a:gd name="csX6" fmla="*/ 143689 w 293912"/>
                <a:gd name="csY6" fmla="*/ 245671 h 310985"/>
                <a:gd name="csX7" fmla="*/ 120829 w 293912"/>
                <a:gd name="csY7" fmla="*/ 49728 h 310985"/>
                <a:gd name="csX8" fmla="*/ 107766 w 293912"/>
                <a:gd name="csY8" fmla="*/ 235874 h 310985"/>
                <a:gd name="csX9" fmla="*/ 81639 w 293912"/>
                <a:gd name="csY9" fmla="*/ 186887 h 310985"/>
                <a:gd name="csX10" fmla="*/ 0 w 293912"/>
                <a:gd name="csY10" fmla="*/ 310985 h 310985"/>
                <a:gd name="csX0" fmla="*/ 297178 w 297178"/>
                <a:gd name="csY0" fmla="*/ 20338 h 310985"/>
                <a:gd name="csX1" fmla="*/ 244925 w 297178"/>
                <a:gd name="csY1" fmla="*/ 56258 h 310985"/>
                <a:gd name="csX2" fmla="*/ 225332 w 297178"/>
                <a:gd name="csY2" fmla="*/ 134637 h 310985"/>
                <a:gd name="csX3" fmla="*/ 212269 w 297178"/>
                <a:gd name="csY3" fmla="*/ 742 h 310985"/>
                <a:gd name="csX4" fmla="*/ 186143 w 297178"/>
                <a:gd name="csY4" fmla="*/ 206482 h 310985"/>
                <a:gd name="csX5" fmla="*/ 166549 w 297178"/>
                <a:gd name="csY5" fmla="*/ 742 h 310985"/>
                <a:gd name="csX6" fmla="*/ 143689 w 297178"/>
                <a:gd name="csY6" fmla="*/ 245671 h 310985"/>
                <a:gd name="csX7" fmla="*/ 120829 w 297178"/>
                <a:gd name="csY7" fmla="*/ 49728 h 310985"/>
                <a:gd name="csX8" fmla="*/ 107766 w 297178"/>
                <a:gd name="csY8" fmla="*/ 235874 h 310985"/>
                <a:gd name="csX9" fmla="*/ 81639 w 297178"/>
                <a:gd name="csY9" fmla="*/ 186887 h 310985"/>
                <a:gd name="csX10" fmla="*/ 0 w 297178"/>
                <a:gd name="csY10" fmla="*/ 310985 h 310985"/>
                <a:gd name="csX0" fmla="*/ 296969 w 296969"/>
                <a:gd name="csY0" fmla="*/ 0 h 343292"/>
                <a:gd name="csX1" fmla="*/ 244925 w 296969"/>
                <a:gd name="csY1" fmla="*/ 88565 h 343292"/>
                <a:gd name="csX2" fmla="*/ 225332 w 296969"/>
                <a:gd name="csY2" fmla="*/ 166944 h 343292"/>
                <a:gd name="csX3" fmla="*/ 212269 w 296969"/>
                <a:gd name="csY3" fmla="*/ 33049 h 343292"/>
                <a:gd name="csX4" fmla="*/ 186143 w 296969"/>
                <a:gd name="csY4" fmla="*/ 238789 h 343292"/>
                <a:gd name="csX5" fmla="*/ 166549 w 296969"/>
                <a:gd name="csY5" fmla="*/ 33049 h 343292"/>
                <a:gd name="csX6" fmla="*/ 143689 w 296969"/>
                <a:gd name="csY6" fmla="*/ 277978 h 343292"/>
                <a:gd name="csX7" fmla="*/ 120829 w 296969"/>
                <a:gd name="csY7" fmla="*/ 82035 h 343292"/>
                <a:gd name="csX8" fmla="*/ 107766 w 296969"/>
                <a:gd name="csY8" fmla="*/ 268181 h 343292"/>
                <a:gd name="csX9" fmla="*/ 81639 w 296969"/>
                <a:gd name="csY9" fmla="*/ 219194 h 343292"/>
                <a:gd name="csX10" fmla="*/ 0 w 296969"/>
                <a:gd name="csY10" fmla="*/ 343292 h 343292"/>
                <a:gd name="csX0" fmla="*/ 296969 w 296969"/>
                <a:gd name="csY0" fmla="*/ 0 h 343292"/>
                <a:gd name="csX1" fmla="*/ 244925 w 296969"/>
                <a:gd name="csY1" fmla="*/ 88565 h 343292"/>
                <a:gd name="csX2" fmla="*/ 225332 w 296969"/>
                <a:gd name="csY2" fmla="*/ 166944 h 343292"/>
                <a:gd name="csX3" fmla="*/ 212269 w 296969"/>
                <a:gd name="csY3" fmla="*/ 33049 h 343292"/>
                <a:gd name="csX4" fmla="*/ 186143 w 296969"/>
                <a:gd name="csY4" fmla="*/ 238789 h 343292"/>
                <a:gd name="csX5" fmla="*/ 166549 w 296969"/>
                <a:gd name="csY5" fmla="*/ 33049 h 343292"/>
                <a:gd name="csX6" fmla="*/ 143689 w 296969"/>
                <a:gd name="csY6" fmla="*/ 277978 h 343292"/>
                <a:gd name="csX7" fmla="*/ 120829 w 296969"/>
                <a:gd name="csY7" fmla="*/ 82035 h 343292"/>
                <a:gd name="csX8" fmla="*/ 107766 w 296969"/>
                <a:gd name="csY8" fmla="*/ 268181 h 343292"/>
                <a:gd name="csX9" fmla="*/ 59023 w 296969"/>
                <a:gd name="csY9" fmla="*/ 257025 h 343292"/>
                <a:gd name="csX10" fmla="*/ 0 w 296969"/>
                <a:gd name="csY10" fmla="*/ 343292 h 343292"/>
                <a:gd name="csX0" fmla="*/ 296969 w 296969"/>
                <a:gd name="csY0" fmla="*/ 0 h 343292"/>
                <a:gd name="csX1" fmla="*/ 244925 w 296969"/>
                <a:gd name="csY1" fmla="*/ 88565 h 343292"/>
                <a:gd name="csX2" fmla="*/ 225332 w 296969"/>
                <a:gd name="csY2" fmla="*/ 166944 h 343292"/>
                <a:gd name="csX3" fmla="*/ 212269 w 296969"/>
                <a:gd name="csY3" fmla="*/ 33049 h 343292"/>
                <a:gd name="csX4" fmla="*/ 186143 w 296969"/>
                <a:gd name="csY4" fmla="*/ 238789 h 343292"/>
                <a:gd name="csX5" fmla="*/ 166549 w 296969"/>
                <a:gd name="csY5" fmla="*/ 33049 h 343292"/>
                <a:gd name="csX6" fmla="*/ 143689 w 296969"/>
                <a:gd name="csY6" fmla="*/ 277978 h 343292"/>
                <a:gd name="csX7" fmla="*/ 120829 w 296969"/>
                <a:gd name="csY7" fmla="*/ 82035 h 343292"/>
                <a:gd name="csX8" fmla="*/ 107766 w 296969"/>
                <a:gd name="csY8" fmla="*/ 268181 h 343292"/>
                <a:gd name="csX9" fmla="*/ 73439 w 296969"/>
                <a:gd name="csY9" fmla="*/ 238970 h 343292"/>
                <a:gd name="csX10" fmla="*/ 0 w 296969"/>
                <a:gd name="csY10" fmla="*/ 343292 h 343292"/>
                <a:gd name="csX0" fmla="*/ 296969 w 296969"/>
                <a:gd name="csY0" fmla="*/ 11372 h 354664"/>
                <a:gd name="csX1" fmla="*/ 244925 w 296969"/>
                <a:gd name="csY1" fmla="*/ 99937 h 354664"/>
                <a:gd name="csX2" fmla="*/ 225332 w 296969"/>
                <a:gd name="csY2" fmla="*/ 178316 h 354664"/>
                <a:gd name="csX3" fmla="*/ 213129 w 296969"/>
                <a:gd name="csY3" fmla="*/ 593 h 354664"/>
                <a:gd name="csX4" fmla="*/ 186143 w 296969"/>
                <a:gd name="csY4" fmla="*/ 250161 h 354664"/>
                <a:gd name="csX5" fmla="*/ 166549 w 296969"/>
                <a:gd name="csY5" fmla="*/ 44421 h 354664"/>
                <a:gd name="csX6" fmla="*/ 143689 w 296969"/>
                <a:gd name="csY6" fmla="*/ 289350 h 354664"/>
                <a:gd name="csX7" fmla="*/ 120829 w 296969"/>
                <a:gd name="csY7" fmla="*/ 93407 h 354664"/>
                <a:gd name="csX8" fmla="*/ 107766 w 296969"/>
                <a:gd name="csY8" fmla="*/ 279553 h 354664"/>
                <a:gd name="csX9" fmla="*/ 73439 w 296969"/>
                <a:gd name="csY9" fmla="*/ 250342 h 354664"/>
                <a:gd name="csX10" fmla="*/ 0 w 296969"/>
                <a:gd name="csY10" fmla="*/ 354664 h 354664"/>
                <a:gd name="csX0" fmla="*/ 296969 w 296969"/>
                <a:gd name="csY0" fmla="*/ 11346 h 354638"/>
                <a:gd name="csX1" fmla="*/ 243173 w 296969"/>
                <a:gd name="csY1" fmla="*/ 49854 h 354638"/>
                <a:gd name="csX2" fmla="*/ 225332 w 296969"/>
                <a:gd name="csY2" fmla="*/ 178290 h 354638"/>
                <a:gd name="csX3" fmla="*/ 213129 w 296969"/>
                <a:gd name="csY3" fmla="*/ 567 h 354638"/>
                <a:gd name="csX4" fmla="*/ 186143 w 296969"/>
                <a:gd name="csY4" fmla="*/ 250135 h 354638"/>
                <a:gd name="csX5" fmla="*/ 166549 w 296969"/>
                <a:gd name="csY5" fmla="*/ 44395 h 354638"/>
                <a:gd name="csX6" fmla="*/ 143689 w 296969"/>
                <a:gd name="csY6" fmla="*/ 289324 h 354638"/>
                <a:gd name="csX7" fmla="*/ 120829 w 296969"/>
                <a:gd name="csY7" fmla="*/ 93381 h 354638"/>
                <a:gd name="csX8" fmla="*/ 107766 w 296969"/>
                <a:gd name="csY8" fmla="*/ 279527 h 354638"/>
                <a:gd name="csX9" fmla="*/ 73439 w 296969"/>
                <a:gd name="csY9" fmla="*/ 250316 h 354638"/>
                <a:gd name="csX10" fmla="*/ 0 w 296969"/>
                <a:gd name="csY10" fmla="*/ 354638 h 354638"/>
                <a:gd name="csX0" fmla="*/ 283545 w 283545"/>
                <a:gd name="csY0" fmla="*/ 18657 h 354638"/>
                <a:gd name="csX1" fmla="*/ 243173 w 283545"/>
                <a:gd name="csY1" fmla="*/ 49854 h 354638"/>
                <a:gd name="csX2" fmla="*/ 225332 w 283545"/>
                <a:gd name="csY2" fmla="*/ 178290 h 354638"/>
                <a:gd name="csX3" fmla="*/ 213129 w 283545"/>
                <a:gd name="csY3" fmla="*/ 567 h 354638"/>
                <a:gd name="csX4" fmla="*/ 186143 w 283545"/>
                <a:gd name="csY4" fmla="*/ 250135 h 354638"/>
                <a:gd name="csX5" fmla="*/ 166549 w 283545"/>
                <a:gd name="csY5" fmla="*/ 44395 h 354638"/>
                <a:gd name="csX6" fmla="*/ 143689 w 283545"/>
                <a:gd name="csY6" fmla="*/ 289324 h 354638"/>
                <a:gd name="csX7" fmla="*/ 120829 w 283545"/>
                <a:gd name="csY7" fmla="*/ 93381 h 354638"/>
                <a:gd name="csX8" fmla="*/ 107766 w 283545"/>
                <a:gd name="csY8" fmla="*/ 279527 h 354638"/>
                <a:gd name="csX9" fmla="*/ 73439 w 283545"/>
                <a:gd name="csY9" fmla="*/ 250316 h 354638"/>
                <a:gd name="csX10" fmla="*/ 0 w 283545"/>
                <a:gd name="csY10" fmla="*/ 354638 h 3546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83545" h="354638">
                  <a:moveTo>
                    <a:pt x="283545" y="18657"/>
                  </a:moveTo>
                  <a:cubicBezTo>
                    <a:pt x="259868" y="36618"/>
                    <a:pt x="252875" y="23249"/>
                    <a:pt x="243173" y="49854"/>
                  </a:cubicBezTo>
                  <a:cubicBezTo>
                    <a:pt x="233471" y="76460"/>
                    <a:pt x="230339" y="186504"/>
                    <a:pt x="225332" y="178290"/>
                  </a:cubicBezTo>
                  <a:cubicBezTo>
                    <a:pt x="220325" y="170076"/>
                    <a:pt x="219660" y="-11407"/>
                    <a:pt x="213129" y="567"/>
                  </a:cubicBezTo>
                  <a:cubicBezTo>
                    <a:pt x="206597" y="12541"/>
                    <a:pt x="193906" y="242830"/>
                    <a:pt x="186143" y="250135"/>
                  </a:cubicBezTo>
                  <a:cubicBezTo>
                    <a:pt x="178380" y="257440"/>
                    <a:pt x="173625" y="37863"/>
                    <a:pt x="166549" y="44395"/>
                  </a:cubicBezTo>
                  <a:cubicBezTo>
                    <a:pt x="159473" y="50927"/>
                    <a:pt x="151309" y="281160"/>
                    <a:pt x="143689" y="289324"/>
                  </a:cubicBezTo>
                  <a:cubicBezTo>
                    <a:pt x="136069" y="297488"/>
                    <a:pt x="126816" y="95014"/>
                    <a:pt x="120829" y="93381"/>
                  </a:cubicBezTo>
                  <a:cubicBezTo>
                    <a:pt x="114842" y="91748"/>
                    <a:pt x="115664" y="253371"/>
                    <a:pt x="107766" y="279527"/>
                  </a:cubicBezTo>
                  <a:cubicBezTo>
                    <a:pt x="99868" y="305683"/>
                    <a:pt x="84869" y="249772"/>
                    <a:pt x="73439" y="250316"/>
                  </a:cubicBezTo>
                  <a:cubicBezTo>
                    <a:pt x="62009" y="250860"/>
                    <a:pt x="56334" y="281432"/>
                    <a:pt x="0" y="354638"/>
                  </a:cubicBezTo>
                </a:path>
              </a:pathLst>
            </a:custGeom>
            <a:noFill/>
            <a:ln w="15875">
              <a:solidFill>
                <a:schemeClr val="bg2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26087E-4CC6-5A79-9760-07A3074CFB83}"/>
                </a:ext>
              </a:extLst>
            </p:cNvPr>
            <p:cNvSpPr txBox="1"/>
            <p:nvPr/>
          </p:nvSpPr>
          <p:spPr>
            <a:xfrm>
              <a:off x="6745599" y="4269107"/>
              <a:ext cx="1701247" cy="216982"/>
            </a:xfrm>
            <a:prstGeom prst="rect">
              <a:avLst/>
            </a:prstGeom>
            <a:noFill/>
          </p:spPr>
          <p:txBody>
            <a:bodyPr wrap="square" lIns="0" tIns="24384" rIns="0" bIns="0" rtlCol="0">
              <a:spAutoFit/>
            </a:bodyPr>
            <a:lstStyle/>
            <a:p>
              <a:pPr>
                <a:lnSpc>
                  <a:spcPts val="1467"/>
                </a:lnSpc>
              </a:pPr>
              <a:r>
                <a:rPr lang="en-US" sz="1600" dirty="0">
                  <a:solidFill>
                    <a:schemeClr val="bg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RF pulse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835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2EE38-F7B7-1A5E-9232-997EF8674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8338187-627F-3028-A3DB-0BF63441BFA9}"/>
              </a:ext>
            </a:extLst>
          </p:cNvPr>
          <p:cNvSpPr/>
          <p:nvPr/>
        </p:nvSpPr>
        <p:spPr>
          <a:xfrm>
            <a:off x="4050808" y="3066966"/>
            <a:ext cx="5114994" cy="2809155"/>
          </a:xfrm>
          <a:custGeom>
            <a:avLst/>
            <a:gdLst>
              <a:gd name="csX0" fmla="*/ 0 w 4310743"/>
              <a:gd name="csY0" fmla="*/ 321547 h 2341266"/>
              <a:gd name="csX1" fmla="*/ 1326382 w 4310743"/>
              <a:gd name="csY1" fmla="*/ 0 h 2341266"/>
              <a:gd name="csX2" fmla="*/ 2411604 w 4310743"/>
              <a:gd name="csY2" fmla="*/ 562708 h 2341266"/>
              <a:gd name="csX3" fmla="*/ 2080009 w 4310743"/>
              <a:gd name="csY3" fmla="*/ 683288 h 2341266"/>
              <a:gd name="csX4" fmla="*/ 2622620 w 4310743"/>
              <a:gd name="csY4" fmla="*/ 954593 h 2341266"/>
              <a:gd name="csX5" fmla="*/ 4310743 w 4310743"/>
              <a:gd name="csY5" fmla="*/ 1768510 h 2341266"/>
              <a:gd name="csX6" fmla="*/ 3386294 w 4310743"/>
              <a:gd name="csY6" fmla="*/ 2341266 h 2341266"/>
              <a:gd name="csX7" fmla="*/ 2180492 w 4310743"/>
              <a:gd name="csY7" fmla="*/ 1778558 h 2341266"/>
              <a:gd name="csX8" fmla="*/ 2743200 w 4310743"/>
              <a:gd name="csY8" fmla="*/ 1567543 h 2341266"/>
              <a:gd name="csX9" fmla="*/ 1949380 w 4310743"/>
              <a:gd name="csY9" fmla="*/ 1165609 h 2341266"/>
              <a:gd name="csX10" fmla="*/ 1135464 w 4310743"/>
              <a:gd name="csY10" fmla="*/ 1457011 h 2341266"/>
              <a:gd name="csX11" fmla="*/ 0 w 4310743"/>
              <a:gd name="csY11" fmla="*/ 321547 h 2341266"/>
              <a:gd name="csX0" fmla="*/ 0 w 4451420"/>
              <a:gd name="csY0" fmla="*/ 371789 h 2341266"/>
              <a:gd name="csX1" fmla="*/ 1467059 w 4451420"/>
              <a:gd name="csY1" fmla="*/ 0 h 2341266"/>
              <a:gd name="csX2" fmla="*/ 2552281 w 4451420"/>
              <a:gd name="csY2" fmla="*/ 562708 h 2341266"/>
              <a:gd name="csX3" fmla="*/ 2220686 w 4451420"/>
              <a:gd name="csY3" fmla="*/ 683288 h 2341266"/>
              <a:gd name="csX4" fmla="*/ 2763297 w 4451420"/>
              <a:gd name="csY4" fmla="*/ 954593 h 2341266"/>
              <a:gd name="csX5" fmla="*/ 4451420 w 4451420"/>
              <a:gd name="csY5" fmla="*/ 1768510 h 2341266"/>
              <a:gd name="csX6" fmla="*/ 3526971 w 4451420"/>
              <a:gd name="csY6" fmla="*/ 2341266 h 2341266"/>
              <a:gd name="csX7" fmla="*/ 2321169 w 4451420"/>
              <a:gd name="csY7" fmla="*/ 1778558 h 2341266"/>
              <a:gd name="csX8" fmla="*/ 2883877 w 4451420"/>
              <a:gd name="csY8" fmla="*/ 1567543 h 2341266"/>
              <a:gd name="csX9" fmla="*/ 2090057 w 4451420"/>
              <a:gd name="csY9" fmla="*/ 1165609 h 2341266"/>
              <a:gd name="csX10" fmla="*/ 1276141 w 4451420"/>
              <a:gd name="csY10" fmla="*/ 1457011 h 2341266"/>
              <a:gd name="csX11" fmla="*/ 0 w 4451420"/>
              <a:gd name="csY11" fmla="*/ 371789 h 2341266"/>
              <a:gd name="csX0" fmla="*/ 0 w 4451420"/>
              <a:gd name="csY0" fmla="*/ 371789 h 2341266"/>
              <a:gd name="csX1" fmla="*/ 1467059 w 4451420"/>
              <a:gd name="csY1" fmla="*/ 0 h 2341266"/>
              <a:gd name="csX2" fmla="*/ 2552281 w 4451420"/>
              <a:gd name="csY2" fmla="*/ 562708 h 2341266"/>
              <a:gd name="csX3" fmla="*/ 2220686 w 4451420"/>
              <a:gd name="csY3" fmla="*/ 683288 h 2341266"/>
              <a:gd name="csX4" fmla="*/ 2763297 w 4451420"/>
              <a:gd name="csY4" fmla="*/ 954593 h 2341266"/>
              <a:gd name="csX5" fmla="*/ 4451420 w 4451420"/>
              <a:gd name="csY5" fmla="*/ 1768510 h 2341266"/>
              <a:gd name="csX6" fmla="*/ 3526971 w 4451420"/>
              <a:gd name="csY6" fmla="*/ 2341266 h 2341266"/>
              <a:gd name="csX7" fmla="*/ 2321169 w 4451420"/>
              <a:gd name="csY7" fmla="*/ 1778558 h 2341266"/>
              <a:gd name="csX8" fmla="*/ 2883877 w 4451420"/>
              <a:gd name="csY8" fmla="*/ 1567543 h 2341266"/>
              <a:gd name="csX9" fmla="*/ 2009670 w 4451420"/>
              <a:gd name="csY9" fmla="*/ 1115368 h 2341266"/>
              <a:gd name="csX10" fmla="*/ 1276141 w 4451420"/>
              <a:gd name="csY10" fmla="*/ 1457011 h 2341266"/>
              <a:gd name="csX11" fmla="*/ 0 w 4451420"/>
              <a:gd name="csY11" fmla="*/ 371789 h 2341266"/>
              <a:gd name="csX0" fmla="*/ 0 w 4451420"/>
              <a:gd name="csY0" fmla="*/ 371789 h 2341266"/>
              <a:gd name="csX1" fmla="*/ 1467059 w 4451420"/>
              <a:gd name="csY1" fmla="*/ 0 h 2341266"/>
              <a:gd name="csX2" fmla="*/ 2552281 w 4451420"/>
              <a:gd name="csY2" fmla="*/ 562708 h 2341266"/>
              <a:gd name="csX3" fmla="*/ 2220686 w 4451420"/>
              <a:gd name="csY3" fmla="*/ 683288 h 2341266"/>
              <a:gd name="csX4" fmla="*/ 2763297 w 4451420"/>
              <a:gd name="csY4" fmla="*/ 954593 h 2341266"/>
              <a:gd name="csX5" fmla="*/ 4451420 w 4451420"/>
              <a:gd name="csY5" fmla="*/ 1768510 h 2341266"/>
              <a:gd name="csX6" fmla="*/ 3526971 w 4451420"/>
              <a:gd name="csY6" fmla="*/ 2341266 h 2341266"/>
              <a:gd name="csX7" fmla="*/ 2321169 w 4451420"/>
              <a:gd name="csY7" fmla="*/ 1778558 h 2341266"/>
              <a:gd name="csX8" fmla="*/ 2883877 w 4451420"/>
              <a:gd name="csY8" fmla="*/ 1567543 h 2341266"/>
              <a:gd name="csX9" fmla="*/ 1979525 w 4451420"/>
              <a:gd name="csY9" fmla="*/ 1065127 h 2341266"/>
              <a:gd name="csX10" fmla="*/ 1276141 w 4451420"/>
              <a:gd name="csY10" fmla="*/ 1457011 h 2341266"/>
              <a:gd name="csX11" fmla="*/ 0 w 4451420"/>
              <a:gd name="csY11" fmla="*/ 371789 h 2341266"/>
              <a:gd name="csX0" fmla="*/ 0 w 4451420"/>
              <a:gd name="csY0" fmla="*/ 371789 h 2341266"/>
              <a:gd name="csX1" fmla="*/ 1467059 w 4451420"/>
              <a:gd name="csY1" fmla="*/ 0 h 2341266"/>
              <a:gd name="csX2" fmla="*/ 2552281 w 4451420"/>
              <a:gd name="csY2" fmla="*/ 562708 h 2341266"/>
              <a:gd name="csX3" fmla="*/ 2220686 w 4451420"/>
              <a:gd name="csY3" fmla="*/ 683288 h 2341266"/>
              <a:gd name="csX4" fmla="*/ 2763297 w 4451420"/>
              <a:gd name="csY4" fmla="*/ 954593 h 2341266"/>
              <a:gd name="csX5" fmla="*/ 4451420 w 4451420"/>
              <a:gd name="csY5" fmla="*/ 1768510 h 2341266"/>
              <a:gd name="csX6" fmla="*/ 3526971 w 4451420"/>
              <a:gd name="csY6" fmla="*/ 2341266 h 2341266"/>
              <a:gd name="csX7" fmla="*/ 2321169 w 4451420"/>
              <a:gd name="csY7" fmla="*/ 1778558 h 2341266"/>
              <a:gd name="csX8" fmla="*/ 2883877 w 4451420"/>
              <a:gd name="csY8" fmla="*/ 1567543 h 2341266"/>
              <a:gd name="csX9" fmla="*/ 1979525 w 4451420"/>
              <a:gd name="csY9" fmla="*/ 1065127 h 2341266"/>
              <a:gd name="csX10" fmla="*/ 1306286 w 4451420"/>
              <a:gd name="csY10" fmla="*/ 1316334 h 2341266"/>
              <a:gd name="csX11" fmla="*/ 0 w 4451420"/>
              <a:gd name="csY11" fmla="*/ 371789 h 2341266"/>
              <a:gd name="csX0" fmla="*/ 0 w 4451420"/>
              <a:gd name="csY0" fmla="*/ 371789 h 2341266"/>
              <a:gd name="csX1" fmla="*/ 1467059 w 4451420"/>
              <a:gd name="csY1" fmla="*/ 0 h 2341266"/>
              <a:gd name="csX2" fmla="*/ 2552281 w 4451420"/>
              <a:gd name="csY2" fmla="*/ 562708 h 2341266"/>
              <a:gd name="csX3" fmla="*/ 2220686 w 4451420"/>
              <a:gd name="csY3" fmla="*/ 683288 h 2341266"/>
              <a:gd name="csX4" fmla="*/ 2763297 w 4451420"/>
              <a:gd name="csY4" fmla="*/ 954593 h 2341266"/>
              <a:gd name="csX5" fmla="*/ 4451420 w 4451420"/>
              <a:gd name="csY5" fmla="*/ 1768510 h 2341266"/>
              <a:gd name="csX6" fmla="*/ 3526971 w 4451420"/>
              <a:gd name="csY6" fmla="*/ 2341266 h 2341266"/>
              <a:gd name="csX7" fmla="*/ 2321169 w 4451420"/>
              <a:gd name="csY7" fmla="*/ 1778558 h 2341266"/>
              <a:gd name="csX8" fmla="*/ 2934119 w 4451420"/>
              <a:gd name="csY8" fmla="*/ 1547446 h 2341266"/>
              <a:gd name="csX9" fmla="*/ 1979525 w 4451420"/>
              <a:gd name="csY9" fmla="*/ 1065127 h 2341266"/>
              <a:gd name="csX10" fmla="*/ 1306286 w 4451420"/>
              <a:gd name="csY10" fmla="*/ 1316334 h 2341266"/>
              <a:gd name="csX11" fmla="*/ 0 w 4451420"/>
              <a:gd name="csY11" fmla="*/ 371789 h 2341266"/>
              <a:gd name="csX0" fmla="*/ 0 w 4451420"/>
              <a:gd name="csY0" fmla="*/ 371789 h 2341266"/>
              <a:gd name="csX1" fmla="*/ 1467059 w 4451420"/>
              <a:gd name="csY1" fmla="*/ 0 h 2341266"/>
              <a:gd name="csX2" fmla="*/ 2552281 w 4451420"/>
              <a:gd name="csY2" fmla="*/ 562708 h 2341266"/>
              <a:gd name="csX3" fmla="*/ 2220686 w 4451420"/>
              <a:gd name="csY3" fmla="*/ 683288 h 2341266"/>
              <a:gd name="csX4" fmla="*/ 2763297 w 4451420"/>
              <a:gd name="csY4" fmla="*/ 954593 h 2341266"/>
              <a:gd name="csX5" fmla="*/ 4451420 w 4451420"/>
              <a:gd name="csY5" fmla="*/ 1768510 h 2341266"/>
              <a:gd name="csX6" fmla="*/ 3526971 w 4451420"/>
              <a:gd name="csY6" fmla="*/ 2341266 h 2341266"/>
              <a:gd name="csX7" fmla="*/ 2321169 w 4451420"/>
              <a:gd name="csY7" fmla="*/ 1778558 h 2341266"/>
              <a:gd name="csX8" fmla="*/ 2934119 w 4451420"/>
              <a:gd name="csY8" fmla="*/ 1547446 h 2341266"/>
              <a:gd name="csX9" fmla="*/ 1939332 w 4451420"/>
              <a:gd name="csY9" fmla="*/ 1045030 h 2341266"/>
              <a:gd name="csX10" fmla="*/ 1306286 w 4451420"/>
              <a:gd name="csY10" fmla="*/ 1316334 h 2341266"/>
              <a:gd name="csX11" fmla="*/ 0 w 4451420"/>
              <a:gd name="csY11" fmla="*/ 371789 h 2341266"/>
              <a:gd name="csX0" fmla="*/ 0 w 4963886"/>
              <a:gd name="csY0" fmla="*/ 371789 h 2341266"/>
              <a:gd name="csX1" fmla="*/ 1467059 w 4963886"/>
              <a:gd name="csY1" fmla="*/ 0 h 2341266"/>
              <a:gd name="csX2" fmla="*/ 2552281 w 4963886"/>
              <a:gd name="csY2" fmla="*/ 562708 h 2341266"/>
              <a:gd name="csX3" fmla="*/ 2220686 w 4963886"/>
              <a:gd name="csY3" fmla="*/ 683288 h 2341266"/>
              <a:gd name="csX4" fmla="*/ 2763297 w 4963886"/>
              <a:gd name="csY4" fmla="*/ 954593 h 2341266"/>
              <a:gd name="csX5" fmla="*/ 4963886 w 4963886"/>
              <a:gd name="csY5" fmla="*/ 1999622 h 2341266"/>
              <a:gd name="csX6" fmla="*/ 3526971 w 4963886"/>
              <a:gd name="csY6" fmla="*/ 2341266 h 2341266"/>
              <a:gd name="csX7" fmla="*/ 2321169 w 4963886"/>
              <a:gd name="csY7" fmla="*/ 1778558 h 2341266"/>
              <a:gd name="csX8" fmla="*/ 2934119 w 4963886"/>
              <a:gd name="csY8" fmla="*/ 1547446 h 2341266"/>
              <a:gd name="csX9" fmla="*/ 1939332 w 4963886"/>
              <a:gd name="csY9" fmla="*/ 1045030 h 2341266"/>
              <a:gd name="csX10" fmla="*/ 1306286 w 4963886"/>
              <a:gd name="csY10" fmla="*/ 1316334 h 2341266"/>
              <a:gd name="csX11" fmla="*/ 0 w 4963886"/>
              <a:gd name="csY11" fmla="*/ 371789 h 2341266"/>
              <a:gd name="csX0" fmla="*/ 0 w 4963886"/>
              <a:gd name="csY0" fmla="*/ 371789 h 2562330"/>
              <a:gd name="csX1" fmla="*/ 1467059 w 4963886"/>
              <a:gd name="csY1" fmla="*/ 0 h 2562330"/>
              <a:gd name="csX2" fmla="*/ 2552281 w 4963886"/>
              <a:gd name="csY2" fmla="*/ 562708 h 2562330"/>
              <a:gd name="csX3" fmla="*/ 2220686 w 4963886"/>
              <a:gd name="csY3" fmla="*/ 683288 h 2562330"/>
              <a:gd name="csX4" fmla="*/ 2763297 w 4963886"/>
              <a:gd name="csY4" fmla="*/ 954593 h 2562330"/>
              <a:gd name="csX5" fmla="*/ 4963886 w 4963886"/>
              <a:gd name="csY5" fmla="*/ 1999622 h 2562330"/>
              <a:gd name="csX6" fmla="*/ 3838470 w 4963886"/>
              <a:gd name="csY6" fmla="*/ 2562330 h 2562330"/>
              <a:gd name="csX7" fmla="*/ 2321169 w 4963886"/>
              <a:gd name="csY7" fmla="*/ 1778558 h 2562330"/>
              <a:gd name="csX8" fmla="*/ 2934119 w 4963886"/>
              <a:gd name="csY8" fmla="*/ 1547446 h 2562330"/>
              <a:gd name="csX9" fmla="*/ 1939332 w 4963886"/>
              <a:gd name="csY9" fmla="*/ 1045030 h 2562330"/>
              <a:gd name="csX10" fmla="*/ 1306286 w 4963886"/>
              <a:gd name="csY10" fmla="*/ 1316334 h 2562330"/>
              <a:gd name="csX11" fmla="*/ 0 w 4963886"/>
              <a:gd name="csY11" fmla="*/ 371789 h 2562330"/>
              <a:gd name="csX0" fmla="*/ 0 w 4963886"/>
              <a:gd name="csY0" fmla="*/ 371789 h 2562330"/>
              <a:gd name="csX1" fmla="*/ 1467059 w 4963886"/>
              <a:gd name="csY1" fmla="*/ 0 h 2562330"/>
              <a:gd name="csX2" fmla="*/ 2552281 w 4963886"/>
              <a:gd name="csY2" fmla="*/ 562708 h 2562330"/>
              <a:gd name="csX3" fmla="*/ 2220686 w 4963886"/>
              <a:gd name="csY3" fmla="*/ 683288 h 2562330"/>
              <a:gd name="csX4" fmla="*/ 2763297 w 4963886"/>
              <a:gd name="csY4" fmla="*/ 954593 h 2562330"/>
              <a:gd name="csX5" fmla="*/ 4963886 w 4963886"/>
              <a:gd name="csY5" fmla="*/ 1999622 h 2562330"/>
              <a:gd name="csX6" fmla="*/ 3838470 w 4963886"/>
              <a:gd name="csY6" fmla="*/ 2562330 h 2562330"/>
              <a:gd name="csX7" fmla="*/ 2321169 w 4963886"/>
              <a:gd name="csY7" fmla="*/ 1778558 h 2562330"/>
              <a:gd name="csX8" fmla="*/ 3526972 w 4963886"/>
              <a:gd name="csY8" fmla="*/ 1848897 h 2562330"/>
              <a:gd name="csX9" fmla="*/ 1939332 w 4963886"/>
              <a:gd name="csY9" fmla="*/ 1045030 h 2562330"/>
              <a:gd name="csX10" fmla="*/ 1306286 w 4963886"/>
              <a:gd name="csY10" fmla="*/ 1316334 h 2562330"/>
              <a:gd name="csX11" fmla="*/ 0 w 4963886"/>
              <a:gd name="csY11" fmla="*/ 371789 h 2562330"/>
              <a:gd name="csX0" fmla="*/ 0 w 4963886"/>
              <a:gd name="csY0" fmla="*/ 371789 h 2562330"/>
              <a:gd name="csX1" fmla="*/ 1467059 w 4963886"/>
              <a:gd name="csY1" fmla="*/ 0 h 2562330"/>
              <a:gd name="csX2" fmla="*/ 2552281 w 4963886"/>
              <a:gd name="csY2" fmla="*/ 562708 h 2562330"/>
              <a:gd name="csX3" fmla="*/ 2220686 w 4963886"/>
              <a:gd name="csY3" fmla="*/ 683288 h 2562330"/>
              <a:gd name="csX4" fmla="*/ 2763297 w 4963886"/>
              <a:gd name="csY4" fmla="*/ 954593 h 2562330"/>
              <a:gd name="csX5" fmla="*/ 4963886 w 4963886"/>
              <a:gd name="csY5" fmla="*/ 1999622 h 2562330"/>
              <a:gd name="csX6" fmla="*/ 3838470 w 4963886"/>
              <a:gd name="csY6" fmla="*/ 2562330 h 2562330"/>
              <a:gd name="csX7" fmla="*/ 2813538 w 4963886"/>
              <a:gd name="csY7" fmla="*/ 1949380 h 2562330"/>
              <a:gd name="csX8" fmla="*/ 3526972 w 4963886"/>
              <a:gd name="csY8" fmla="*/ 1848897 h 2562330"/>
              <a:gd name="csX9" fmla="*/ 1939332 w 4963886"/>
              <a:gd name="csY9" fmla="*/ 1045030 h 2562330"/>
              <a:gd name="csX10" fmla="*/ 1306286 w 4963886"/>
              <a:gd name="csY10" fmla="*/ 1316334 h 2562330"/>
              <a:gd name="csX11" fmla="*/ 0 w 4963886"/>
              <a:gd name="csY11" fmla="*/ 371789 h 2562330"/>
              <a:gd name="csX0" fmla="*/ 0 w 4863403"/>
              <a:gd name="csY0" fmla="*/ 371789 h 2562330"/>
              <a:gd name="csX1" fmla="*/ 1467059 w 4863403"/>
              <a:gd name="csY1" fmla="*/ 0 h 2562330"/>
              <a:gd name="csX2" fmla="*/ 2552281 w 4863403"/>
              <a:gd name="csY2" fmla="*/ 562708 h 2562330"/>
              <a:gd name="csX3" fmla="*/ 2220686 w 4863403"/>
              <a:gd name="csY3" fmla="*/ 683288 h 2562330"/>
              <a:gd name="csX4" fmla="*/ 2763297 w 4863403"/>
              <a:gd name="csY4" fmla="*/ 954593 h 2562330"/>
              <a:gd name="csX5" fmla="*/ 4863403 w 4863403"/>
              <a:gd name="csY5" fmla="*/ 1969477 h 2562330"/>
              <a:gd name="csX6" fmla="*/ 3838470 w 4863403"/>
              <a:gd name="csY6" fmla="*/ 2562330 h 2562330"/>
              <a:gd name="csX7" fmla="*/ 2813538 w 4863403"/>
              <a:gd name="csY7" fmla="*/ 1949380 h 2562330"/>
              <a:gd name="csX8" fmla="*/ 3526972 w 4863403"/>
              <a:gd name="csY8" fmla="*/ 1848897 h 2562330"/>
              <a:gd name="csX9" fmla="*/ 1939332 w 4863403"/>
              <a:gd name="csY9" fmla="*/ 1045030 h 2562330"/>
              <a:gd name="csX10" fmla="*/ 1306286 w 4863403"/>
              <a:gd name="csY10" fmla="*/ 1316334 h 2562330"/>
              <a:gd name="csX11" fmla="*/ 0 w 4863403"/>
              <a:gd name="csY11" fmla="*/ 371789 h 2562330"/>
              <a:gd name="csX0" fmla="*/ 0 w 4732775"/>
              <a:gd name="csY0" fmla="*/ 371789 h 2562330"/>
              <a:gd name="csX1" fmla="*/ 1467059 w 4732775"/>
              <a:gd name="csY1" fmla="*/ 0 h 2562330"/>
              <a:gd name="csX2" fmla="*/ 2552281 w 4732775"/>
              <a:gd name="csY2" fmla="*/ 562708 h 2562330"/>
              <a:gd name="csX3" fmla="*/ 2220686 w 4732775"/>
              <a:gd name="csY3" fmla="*/ 683288 h 2562330"/>
              <a:gd name="csX4" fmla="*/ 2763297 w 4732775"/>
              <a:gd name="csY4" fmla="*/ 954593 h 2562330"/>
              <a:gd name="csX5" fmla="*/ 4732775 w 4732775"/>
              <a:gd name="csY5" fmla="*/ 1919235 h 2562330"/>
              <a:gd name="csX6" fmla="*/ 3838470 w 4732775"/>
              <a:gd name="csY6" fmla="*/ 2562330 h 2562330"/>
              <a:gd name="csX7" fmla="*/ 2813538 w 4732775"/>
              <a:gd name="csY7" fmla="*/ 1949380 h 2562330"/>
              <a:gd name="csX8" fmla="*/ 3526972 w 4732775"/>
              <a:gd name="csY8" fmla="*/ 1848897 h 2562330"/>
              <a:gd name="csX9" fmla="*/ 1939332 w 4732775"/>
              <a:gd name="csY9" fmla="*/ 1045030 h 2562330"/>
              <a:gd name="csX10" fmla="*/ 1306286 w 4732775"/>
              <a:gd name="csY10" fmla="*/ 1316334 h 2562330"/>
              <a:gd name="csX11" fmla="*/ 0 w 4732775"/>
              <a:gd name="csY11" fmla="*/ 371789 h 2562330"/>
              <a:gd name="csX0" fmla="*/ 0 w 4732775"/>
              <a:gd name="csY0" fmla="*/ 371789 h 2562330"/>
              <a:gd name="csX1" fmla="*/ 1467059 w 4732775"/>
              <a:gd name="csY1" fmla="*/ 0 h 2562330"/>
              <a:gd name="csX2" fmla="*/ 2552281 w 4732775"/>
              <a:gd name="csY2" fmla="*/ 562708 h 2562330"/>
              <a:gd name="csX3" fmla="*/ 2220686 w 4732775"/>
              <a:gd name="csY3" fmla="*/ 683288 h 2562330"/>
              <a:gd name="csX4" fmla="*/ 2763297 w 4732775"/>
              <a:gd name="csY4" fmla="*/ 954593 h 2562330"/>
              <a:gd name="csX5" fmla="*/ 4732775 w 4732775"/>
              <a:gd name="csY5" fmla="*/ 1919235 h 2562330"/>
              <a:gd name="csX6" fmla="*/ 3838470 w 4732775"/>
              <a:gd name="csY6" fmla="*/ 2562330 h 2562330"/>
              <a:gd name="csX7" fmla="*/ 2813538 w 4732775"/>
              <a:gd name="csY7" fmla="*/ 1949380 h 2562330"/>
              <a:gd name="csX8" fmla="*/ 3436537 w 4732775"/>
              <a:gd name="csY8" fmla="*/ 1808703 h 2562330"/>
              <a:gd name="csX9" fmla="*/ 1939332 w 4732775"/>
              <a:gd name="csY9" fmla="*/ 1045030 h 2562330"/>
              <a:gd name="csX10" fmla="*/ 1306286 w 4732775"/>
              <a:gd name="csY10" fmla="*/ 1316334 h 2562330"/>
              <a:gd name="csX11" fmla="*/ 0 w 4732775"/>
              <a:gd name="csY11" fmla="*/ 371789 h 2562330"/>
              <a:gd name="csX0" fmla="*/ 0 w 4732775"/>
              <a:gd name="csY0" fmla="*/ 371789 h 2562330"/>
              <a:gd name="csX1" fmla="*/ 1467059 w 4732775"/>
              <a:gd name="csY1" fmla="*/ 0 h 2562330"/>
              <a:gd name="csX2" fmla="*/ 2552281 w 4732775"/>
              <a:gd name="csY2" fmla="*/ 562708 h 2562330"/>
              <a:gd name="csX3" fmla="*/ 2220686 w 4732775"/>
              <a:gd name="csY3" fmla="*/ 683288 h 2562330"/>
              <a:gd name="csX4" fmla="*/ 2763297 w 4732775"/>
              <a:gd name="csY4" fmla="*/ 954593 h 2562330"/>
              <a:gd name="csX5" fmla="*/ 4732775 w 4732775"/>
              <a:gd name="csY5" fmla="*/ 1919235 h 2562330"/>
              <a:gd name="csX6" fmla="*/ 3838470 w 4732775"/>
              <a:gd name="csY6" fmla="*/ 2562330 h 2562330"/>
              <a:gd name="csX7" fmla="*/ 2813538 w 4732775"/>
              <a:gd name="csY7" fmla="*/ 1949380 h 2562330"/>
              <a:gd name="csX8" fmla="*/ 3366198 w 4732775"/>
              <a:gd name="csY8" fmla="*/ 1798654 h 2562330"/>
              <a:gd name="csX9" fmla="*/ 1939332 w 4732775"/>
              <a:gd name="csY9" fmla="*/ 1045030 h 2562330"/>
              <a:gd name="csX10" fmla="*/ 1306286 w 4732775"/>
              <a:gd name="csY10" fmla="*/ 1316334 h 2562330"/>
              <a:gd name="csX11" fmla="*/ 0 w 4732775"/>
              <a:gd name="csY11" fmla="*/ 371789 h 2562330"/>
              <a:gd name="csX0" fmla="*/ 0 w 4732775"/>
              <a:gd name="csY0" fmla="*/ 371789 h 2562330"/>
              <a:gd name="csX1" fmla="*/ 1467059 w 4732775"/>
              <a:gd name="csY1" fmla="*/ 0 h 2562330"/>
              <a:gd name="csX2" fmla="*/ 2552281 w 4732775"/>
              <a:gd name="csY2" fmla="*/ 562708 h 2562330"/>
              <a:gd name="csX3" fmla="*/ 2220686 w 4732775"/>
              <a:gd name="csY3" fmla="*/ 683288 h 2562330"/>
              <a:gd name="csX4" fmla="*/ 2733152 w 4732775"/>
              <a:gd name="csY4" fmla="*/ 1055076 h 2562330"/>
              <a:gd name="csX5" fmla="*/ 4732775 w 4732775"/>
              <a:gd name="csY5" fmla="*/ 1919235 h 2562330"/>
              <a:gd name="csX6" fmla="*/ 3838470 w 4732775"/>
              <a:gd name="csY6" fmla="*/ 2562330 h 2562330"/>
              <a:gd name="csX7" fmla="*/ 2813538 w 4732775"/>
              <a:gd name="csY7" fmla="*/ 1949380 h 2562330"/>
              <a:gd name="csX8" fmla="*/ 3366198 w 4732775"/>
              <a:gd name="csY8" fmla="*/ 1798654 h 2562330"/>
              <a:gd name="csX9" fmla="*/ 1939332 w 4732775"/>
              <a:gd name="csY9" fmla="*/ 1045030 h 2562330"/>
              <a:gd name="csX10" fmla="*/ 1306286 w 4732775"/>
              <a:gd name="csY10" fmla="*/ 1316334 h 2562330"/>
              <a:gd name="csX11" fmla="*/ 0 w 4732775"/>
              <a:gd name="csY11" fmla="*/ 371789 h 2562330"/>
              <a:gd name="csX0" fmla="*/ 0 w 4732775"/>
              <a:gd name="csY0" fmla="*/ 371789 h 2562330"/>
              <a:gd name="csX1" fmla="*/ 1467059 w 4732775"/>
              <a:gd name="csY1" fmla="*/ 0 h 2562330"/>
              <a:gd name="csX2" fmla="*/ 2552281 w 4732775"/>
              <a:gd name="csY2" fmla="*/ 562708 h 2562330"/>
              <a:gd name="csX3" fmla="*/ 2220686 w 4732775"/>
              <a:gd name="csY3" fmla="*/ 683288 h 2562330"/>
              <a:gd name="csX4" fmla="*/ 4732775 w 4732775"/>
              <a:gd name="csY4" fmla="*/ 1919235 h 2562330"/>
              <a:gd name="csX5" fmla="*/ 3838470 w 4732775"/>
              <a:gd name="csY5" fmla="*/ 2562330 h 2562330"/>
              <a:gd name="csX6" fmla="*/ 2813538 w 4732775"/>
              <a:gd name="csY6" fmla="*/ 1949380 h 2562330"/>
              <a:gd name="csX7" fmla="*/ 3366198 w 4732775"/>
              <a:gd name="csY7" fmla="*/ 1798654 h 2562330"/>
              <a:gd name="csX8" fmla="*/ 1939332 w 4732775"/>
              <a:gd name="csY8" fmla="*/ 1045030 h 2562330"/>
              <a:gd name="csX9" fmla="*/ 1306286 w 4732775"/>
              <a:gd name="csY9" fmla="*/ 1316334 h 2562330"/>
              <a:gd name="csX10" fmla="*/ 0 w 4732775"/>
              <a:gd name="csY10" fmla="*/ 371789 h 2562330"/>
              <a:gd name="csX0" fmla="*/ 0 w 4732775"/>
              <a:gd name="csY0" fmla="*/ 371789 h 2562330"/>
              <a:gd name="csX1" fmla="*/ 1467059 w 4732775"/>
              <a:gd name="csY1" fmla="*/ 0 h 2562330"/>
              <a:gd name="csX2" fmla="*/ 2552281 w 4732775"/>
              <a:gd name="csY2" fmla="*/ 562708 h 2562330"/>
              <a:gd name="csX3" fmla="*/ 2220686 w 4732775"/>
              <a:gd name="csY3" fmla="*/ 683288 h 2562330"/>
              <a:gd name="csX4" fmla="*/ 4732775 w 4732775"/>
              <a:gd name="csY4" fmla="*/ 1919235 h 2562330"/>
              <a:gd name="csX5" fmla="*/ 3838470 w 4732775"/>
              <a:gd name="csY5" fmla="*/ 2562330 h 2562330"/>
              <a:gd name="csX6" fmla="*/ 2813538 w 4732775"/>
              <a:gd name="csY6" fmla="*/ 1949380 h 2562330"/>
              <a:gd name="csX7" fmla="*/ 3275763 w 4732775"/>
              <a:gd name="csY7" fmla="*/ 1758461 h 2562330"/>
              <a:gd name="csX8" fmla="*/ 1939332 w 4732775"/>
              <a:gd name="csY8" fmla="*/ 1045030 h 2562330"/>
              <a:gd name="csX9" fmla="*/ 1306286 w 4732775"/>
              <a:gd name="csY9" fmla="*/ 1316334 h 2562330"/>
              <a:gd name="csX10" fmla="*/ 0 w 4732775"/>
              <a:gd name="csY10" fmla="*/ 371789 h 2562330"/>
              <a:gd name="csX0" fmla="*/ 0 w 4732775"/>
              <a:gd name="csY0" fmla="*/ 401934 h 2592475"/>
              <a:gd name="csX1" fmla="*/ 1406768 w 4732775"/>
              <a:gd name="csY1" fmla="*/ 0 h 2592475"/>
              <a:gd name="csX2" fmla="*/ 2552281 w 4732775"/>
              <a:gd name="csY2" fmla="*/ 592853 h 2592475"/>
              <a:gd name="csX3" fmla="*/ 2220686 w 4732775"/>
              <a:gd name="csY3" fmla="*/ 713433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406768 w 4732775"/>
              <a:gd name="csY1" fmla="*/ 0 h 2592475"/>
              <a:gd name="csX2" fmla="*/ 2753248 w 4732775"/>
              <a:gd name="csY2" fmla="*/ 643094 h 2592475"/>
              <a:gd name="csX3" fmla="*/ 2220686 w 4732775"/>
              <a:gd name="csY3" fmla="*/ 713433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406768 w 4732775"/>
              <a:gd name="csY1" fmla="*/ 0 h 2592475"/>
              <a:gd name="csX2" fmla="*/ 2753248 w 4732775"/>
              <a:gd name="csY2" fmla="*/ 643094 h 2592475"/>
              <a:gd name="csX3" fmla="*/ 2401556 w 4732775"/>
              <a:gd name="csY3" fmla="*/ 773723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406768 w 4732775"/>
              <a:gd name="csY1" fmla="*/ 0 h 2592475"/>
              <a:gd name="csX2" fmla="*/ 2823586 w 4732775"/>
              <a:gd name="csY2" fmla="*/ 723481 h 2592475"/>
              <a:gd name="csX3" fmla="*/ 2401556 w 4732775"/>
              <a:gd name="csY3" fmla="*/ 773723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406768 w 4732775"/>
              <a:gd name="csY1" fmla="*/ 0 h 2592475"/>
              <a:gd name="csX2" fmla="*/ 2763296 w 4732775"/>
              <a:gd name="csY2" fmla="*/ 683287 h 2592475"/>
              <a:gd name="csX3" fmla="*/ 2401556 w 4732775"/>
              <a:gd name="csY3" fmla="*/ 773723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406768 w 4732775"/>
              <a:gd name="csY1" fmla="*/ 0 h 2592475"/>
              <a:gd name="csX2" fmla="*/ 2763296 w 4732775"/>
              <a:gd name="csY2" fmla="*/ 683287 h 2592475"/>
              <a:gd name="csX3" fmla="*/ 2421652 w 4732775"/>
              <a:gd name="csY3" fmla="*/ 813917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507251 w 4732775"/>
              <a:gd name="csY1" fmla="*/ 0 h 2592475"/>
              <a:gd name="csX2" fmla="*/ 2763296 w 4732775"/>
              <a:gd name="csY2" fmla="*/ 683287 h 2592475"/>
              <a:gd name="csX3" fmla="*/ 2421652 w 4732775"/>
              <a:gd name="csY3" fmla="*/ 813917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401934 h 2592475"/>
              <a:gd name="csX1" fmla="*/ 1497203 w 4732775"/>
              <a:gd name="csY1" fmla="*/ 0 h 2592475"/>
              <a:gd name="csX2" fmla="*/ 2763296 w 4732775"/>
              <a:gd name="csY2" fmla="*/ 683287 h 2592475"/>
              <a:gd name="csX3" fmla="*/ 2421652 w 4732775"/>
              <a:gd name="csY3" fmla="*/ 813917 h 2592475"/>
              <a:gd name="csX4" fmla="*/ 4732775 w 4732775"/>
              <a:gd name="csY4" fmla="*/ 1949380 h 2592475"/>
              <a:gd name="csX5" fmla="*/ 3838470 w 4732775"/>
              <a:gd name="csY5" fmla="*/ 2592475 h 2592475"/>
              <a:gd name="csX6" fmla="*/ 2813538 w 4732775"/>
              <a:gd name="csY6" fmla="*/ 1979525 h 2592475"/>
              <a:gd name="csX7" fmla="*/ 3275763 w 4732775"/>
              <a:gd name="csY7" fmla="*/ 1788606 h 2592475"/>
              <a:gd name="csX8" fmla="*/ 1939332 w 4732775"/>
              <a:gd name="csY8" fmla="*/ 1075175 h 2592475"/>
              <a:gd name="csX9" fmla="*/ 1306286 w 4732775"/>
              <a:gd name="csY9" fmla="*/ 1346479 h 2592475"/>
              <a:gd name="csX10" fmla="*/ 0 w 4732775"/>
              <a:gd name="csY10" fmla="*/ 401934 h 2592475"/>
              <a:gd name="csX0" fmla="*/ 0 w 4732775"/>
              <a:gd name="csY0" fmla="*/ 381837 h 2572378"/>
              <a:gd name="csX1" fmla="*/ 1517300 w 4732775"/>
              <a:gd name="csY1" fmla="*/ 0 h 2572378"/>
              <a:gd name="csX2" fmla="*/ 2763296 w 4732775"/>
              <a:gd name="csY2" fmla="*/ 663190 h 2572378"/>
              <a:gd name="csX3" fmla="*/ 2421652 w 4732775"/>
              <a:gd name="csY3" fmla="*/ 793820 h 2572378"/>
              <a:gd name="csX4" fmla="*/ 4732775 w 4732775"/>
              <a:gd name="csY4" fmla="*/ 1929283 h 2572378"/>
              <a:gd name="csX5" fmla="*/ 3838470 w 4732775"/>
              <a:gd name="csY5" fmla="*/ 2572378 h 2572378"/>
              <a:gd name="csX6" fmla="*/ 2813538 w 4732775"/>
              <a:gd name="csY6" fmla="*/ 1959428 h 2572378"/>
              <a:gd name="csX7" fmla="*/ 3275763 w 4732775"/>
              <a:gd name="csY7" fmla="*/ 1768509 h 2572378"/>
              <a:gd name="csX8" fmla="*/ 1939332 w 4732775"/>
              <a:gd name="csY8" fmla="*/ 1055078 h 2572378"/>
              <a:gd name="csX9" fmla="*/ 1306286 w 4732775"/>
              <a:gd name="csY9" fmla="*/ 1326382 h 2572378"/>
              <a:gd name="csX10" fmla="*/ 0 w 4732775"/>
              <a:gd name="csY10" fmla="*/ 381837 h 2572378"/>
              <a:gd name="csX0" fmla="*/ 0 w 4732775"/>
              <a:gd name="csY0" fmla="*/ 411982 h 2602523"/>
              <a:gd name="csX1" fmla="*/ 1467059 w 4732775"/>
              <a:gd name="csY1" fmla="*/ 0 h 2602523"/>
              <a:gd name="csX2" fmla="*/ 2763296 w 4732775"/>
              <a:gd name="csY2" fmla="*/ 693335 h 2602523"/>
              <a:gd name="csX3" fmla="*/ 2421652 w 4732775"/>
              <a:gd name="csY3" fmla="*/ 823965 h 2602523"/>
              <a:gd name="csX4" fmla="*/ 4732775 w 4732775"/>
              <a:gd name="csY4" fmla="*/ 1959428 h 2602523"/>
              <a:gd name="csX5" fmla="*/ 3838470 w 4732775"/>
              <a:gd name="csY5" fmla="*/ 2602523 h 2602523"/>
              <a:gd name="csX6" fmla="*/ 2813538 w 4732775"/>
              <a:gd name="csY6" fmla="*/ 1989573 h 2602523"/>
              <a:gd name="csX7" fmla="*/ 3275763 w 4732775"/>
              <a:gd name="csY7" fmla="*/ 1798654 h 2602523"/>
              <a:gd name="csX8" fmla="*/ 1939332 w 4732775"/>
              <a:gd name="csY8" fmla="*/ 1085223 h 2602523"/>
              <a:gd name="csX9" fmla="*/ 1306286 w 4732775"/>
              <a:gd name="csY9" fmla="*/ 1356527 h 2602523"/>
              <a:gd name="csX10" fmla="*/ 0 w 4732775"/>
              <a:gd name="csY10" fmla="*/ 411982 h 2602523"/>
              <a:gd name="csX0" fmla="*/ 0 w 4732775"/>
              <a:gd name="csY0" fmla="*/ 411982 h 2602523"/>
              <a:gd name="csX1" fmla="*/ 1467059 w 4732775"/>
              <a:gd name="csY1" fmla="*/ 0 h 2602523"/>
              <a:gd name="csX2" fmla="*/ 2763296 w 4732775"/>
              <a:gd name="csY2" fmla="*/ 693335 h 2602523"/>
              <a:gd name="csX3" fmla="*/ 2421652 w 4732775"/>
              <a:gd name="csY3" fmla="*/ 823965 h 2602523"/>
              <a:gd name="csX4" fmla="*/ 4732775 w 4732775"/>
              <a:gd name="csY4" fmla="*/ 1959428 h 2602523"/>
              <a:gd name="csX5" fmla="*/ 3838470 w 4732775"/>
              <a:gd name="csY5" fmla="*/ 2602523 h 2602523"/>
              <a:gd name="csX6" fmla="*/ 2582426 w 4732775"/>
              <a:gd name="csY6" fmla="*/ 2059911 h 2602523"/>
              <a:gd name="csX7" fmla="*/ 3275763 w 4732775"/>
              <a:gd name="csY7" fmla="*/ 1798654 h 2602523"/>
              <a:gd name="csX8" fmla="*/ 1939332 w 4732775"/>
              <a:gd name="csY8" fmla="*/ 1085223 h 2602523"/>
              <a:gd name="csX9" fmla="*/ 1306286 w 4732775"/>
              <a:gd name="csY9" fmla="*/ 1356527 h 2602523"/>
              <a:gd name="csX10" fmla="*/ 0 w 4732775"/>
              <a:gd name="csY10" fmla="*/ 411982 h 2602523"/>
              <a:gd name="csX0" fmla="*/ 0 w 4732775"/>
              <a:gd name="csY0" fmla="*/ 411982 h 2713055"/>
              <a:gd name="csX1" fmla="*/ 1467059 w 4732775"/>
              <a:gd name="csY1" fmla="*/ 0 h 2713055"/>
              <a:gd name="csX2" fmla="*/ 2763296 w 4732775"/>
              <a:gd name="csY2" fmla="*/ 693335 h 2713055"/>
              <a:gd name="csX3" fmla="*/ 2421652 w 4732775"/>
              <a:gd name="csY3" fmla="*/ 823965 h 2713055"/>
              <a:gd name="csX4" fmla="*/ 4732775 w 4732775"/>
              <a:gd name="csY4" fmla="*/ 1959428 h 2713055"/>
              <a:gd name="csX5" fmla="*/ 3918857 w 4732775"/>
              <a:gd name="csY5" fmla="*/ 2713055 h 2713055"/>
              <a:gd name="csX6" fmla="*/ 2582426 w 4732775"/>
              <a:gd name="csY6" fmla="*/ 2059911 h 2713055"/>
              <a:gd name="csX7" fmla="*/ 3275763 w 4732775"/>
              <a:gd name="csY7" fmla="*/ 1798654 h 2713055"/>
              <a:gd name="csX8" fmla="*/ 1939332 w 4732775"/>
              <a:gd name="csY8" fmla="*/ 1085223 h 2713055"/>
              <a:gd name="csX9" fmla="*/ 1306286 w 4732775"/>
              <a:gd name="csY9" fmla="*/ 1356527 h 2713055"/>
              <a:gd name="csX10" fmla="*/ 0 w 4732775"/>
              <a:gd name="csY10" fmla="*/ 411982 h 2713055"/>
              <a:gd name="csX0" fmla="*/ 0 w 4783016"/>
              <a:gd name="csY0" fmla="*/ 411982 h 2713055"/>
              <a:gd name="csX1" fmla="*/ 1467059 w 4783016"/>
              <a:gd name="csY1" fmla="*/ 0 h 2713055"/>
              <a:gd name="csX2" fmla="*/ 2763296 w 4783016"/>
              <a:gd name="csY2" fmla="*/ 693335 h 2713055"/>
              <a:gd name="csX3" fmla="*/ 2421652 w 4783016"/>
              <a:gd name="csY3" fmla="*/ 823965 h 2713055"/>
              <a:gd name="csX4" fmla="*/ 4783016 w 4783016"/>
              <a:gd name="csY4" fmla="*/ 1999621 h 2713055"/>
              <a:gd name="csX5" fmla="*/ 3918857 w 4783016"/>
              <a:gd name="csY5" fmla="*/ 2713055 h 2713055"/>
              <a:gd name="csX6" fmla="*/ 2582426 w 4783016"/>
              <a:gd name="csY6" fmla="*/ 2059911 h 2713055"/>
              <a:gd name="csX7" fmla="*/ 3275763 w 4783016"/>
              <a:gd name="csY7" fmla="*/ 1798654 h 2713055"/>
              <a:gd name="csX8" fmla="*/ 1939332 w 4783016"/>
              <a:gd name="csY8" fmla="*/ 1085223 h 2713055"/>
              <a:gd name="csX9" fmla="*/ 1306286 w 4783016"/>
              <a:gd name="csY9" fmla="*/ 1356527 h 2713055"/>
              <a:gd name="csX10" fmla="*/ 0 w 4783016"/>
              <a:gd name="csY10" fmla="*/ 411982 h 2713055"/>
              <a:gd name="csX0" fmla="*/ 0 w 4702629"/>
              <a:gd name="csY0" fmla="*/ 411982 h 2713055"/>
              <a:gd name="csX1" fmla="*/ 1467059 w 4702629"/>
              <a:gd name="csY1" fmla="*/ 0 h 2713055"/>
              <a:gd name="csX2" fmla="*/ 2763296 w 4702629"/>
              <a:gd name="csY2" fmla="*/ 693335 h 2713055"/>
              <a:gd name="csX3" fmla="*/ 2421652 w 4702629"/>
              <a:gd name="csY3" fmla="*/ 823965 h 2713055"/>
              <a:gd name="csX4" fmla="*/ 4702629 w 4702629"/>
              <a:gd name="csY4" fmla="*/ 1969476 h 2713055"/>
              <a:gd name="csX5" fmla="*/ 3918857 w 4702629"/>
              <a:gd name="csY5" fmla="*/ 2713055 h 2713055"/>
              <a:gd name="csX6" fmla="*/ 2582426 w 4702629"/>
              <a:gd name="csY6" fmla="*/ 2059911 h 2713055"/>
              <a:gd name="csX7" fmla="*/ 3275763 w 4702629"/>
              <a:gd name="csY7" fmla="*/ 1798654 h 2713055"/>
              <a:gd name="csX8" fmla="*/ 1939332 w 4702629"/>
              <a:gd name="csY8" fmla="*/ 1085223 h 2713055"/>
              <a:gd name="csX9" fmla="*/ 1306286 w 4702629"/>
              <a:gd name="csY9" fmla="*/ 1356527 h 2713055"/>
              <a:gd name="csX10" fmla="*/ 0 w 4702629"/>
              <a:gd name="csY10" fmla="*/ 411982 h 2713055"/>
              <a:gd name="csX0" fmla="*/ 0 w 4843306"/>
              <a:gd name="csY0" fmla="*/ 411982 h 2713055"/>
              <a:gd name="csX1" fmla="*/ 1467059 w 4843306"/>
              <a:gd name="csY1" fmla="*/ 0 h 2713055"/>
              <a:gd name="csX2" fmla="*/ 2763296 w 4843306"/>
              <a:gd name="csY2" fmla="*/ 693335 h 2713055"/>
              <a:gd name="csX3" fmla="*/ 2421652 w 4843306"/>
              <a:gd name="csY3" fmla="*/ 823965 h 2713055"/>
              <a:gd name="csX4" fmla="*/ 4843306 w 4843306"/>
              <a:gd name="csY4" fmla="*/ 2039814 h 2713055"/>
              <a:gd name="csX5" fmla="*/ 3918857 w 4843306"/>
              <a:gd name="csY5" fmla="*/ 2713055 h 2713055"/>
              <a:gd name="csX6" fmla="*/ 2582426 w 4843306"/>
              <a:gd name="csY6" fmla="*/ 2059911 h 2713055"/>
              <a:gd name="csX7" fmla="*/ 3275763 w 4843306"/>
              <a:gd name="csY7" fmla="*/ 1798654 h 2713055"/>
              <a:gd name="csX8" fmla="*/ 1939332 w 4843306"/>
              <a:gd name="csY8" fmla="*/ 1085223 h 2713055"/>
              <a:gd name="csX9" fmla="*/ 1306286 w 4843306"/>
              <a:gd name="csY9" fmla="*/ 1356527 h 2713055"/>
              <a:gd name="csX10" fmla="*/ 0 w 4843306"/>
              <a:gd name="csY10" fmla="*/ 411982 h 2713055"/>
              <a:gd name="csX0" fmla="*/ 0 w 4843306"/>
              <a:gd name="csY0" fmla="*/ 411982 h 2713055"/>
              <a:gd name="csX1" fmla="*/ 1467059 w 4843306"/>
              <a:gd name="csY1" fmla="*/ 0 h 2713055"/>
              <a:gd name="csX2" fmla="*/ 2682909 w 4843306"/>
              <a:gd name="csY2" fmla="*/ 713432 h 2713055"/>
              <a:gd name="csX3" fmla="*/ 2421652 w 4843306"/>
              <a:gd name="csY3" fmla="*/ 823965 h 2713055"/>
              <a:gd name="csX4" fmla="*/ 4843306 w 4843306"/>
              <a:gd name="csY4" fmla="*/ 2039814 h 2713055"/>
              <a:gd name="csX5" fmla="*/ 3918857 w 4843306"/>
              <a:gd name="csY5" fmla="*/ 2713055 h 2713055"/>
              <a:gd name="csX6" fmla="*/ 2582426 w 4843306"/>
              <a:gd name="csY6" fmla="*/ 2059911 h 2713055"/>
              <a:gd name="csX7" fmla="*/ 3275763 w 4843306"/>
              <a:gd name="csY7" fmla="*/ 1798654 h 2713055"/>
              <a:gd name="csX8" fmla="*/ 1939332 w 4843306"/>
              <a:gd name="csY8" fmla="*/ 1085223 h 2713055"/>
              <a:gd name="csX9" fmla="*/ 1306286 w 4843306"/>
              <a:gd name="csY9" fmla="*/ 1356527 h 2713055"/>
              <a:gd name="csX10" fmla="*/ 0 w 4843306"/>
              <a:gd name="csY10" fmla="*/ 411982 h 2713055"/>
              <a:gd name="csX0" fmla="*/ 0 w 4843306"/>
              <a:gd name="csY0" fmla="*/ 411982 h 2713055"/>
              <a:gd name="csX1" fmla="*/ 1467059 w 4843306"/>
              <a:gd name="csY1" fmla="*/ 0 h 2713055"/>
              <a:gd name="csX2" fmla="*/ 2682909 w 4843306"/>
              <a:gd name="csY2" fmla="*/ 713432 h 2713055"/>
              <a:gd name="csX3" fmla="*/ 2421652 w 4843306"/>
              <a:gd name="csY3" fmla="*/ 823965 h 2713055"/>
              <a:gd name="csX4" fmla="*/ 4843306 w 4843306"/>
              <a:gd name="csY4" fmla="*/ 2039814 h 2713055"/>
              <a:gd name="csX5" fmla="*/ 3918857 w 4843306"/>
              <a:gd name="csY5" fmla="*/ 2713055 h 2713055"/>
              <a:gd name="csX6" fmla="*/ 2461845 w 4843306"/>
              <a:gd name="csY6" fmla="*/ 2100105 h 2713055"/>
              <a:gd name="csX7" fmla="*/ 3275763 w 4843306"/>
              <a:gd name="csY7" fmla="*/ 1798654 h 2713055"/>
              <a:gd name="csX8" fmla="*/ 1939332 w 4843306"/>
              <a:gd name="csY8" fmla="*/ 1085223 h 2713055"/>
              <a:gd name="csX9" fmla="*/ 1306286 w 4843306"/>
              <a:gd name="csY9" fmla="*/ 1356527 h 2713055"/>
              <a:gd name="csX10" fmla="*/ 0 w 4843306"/>
              <a:gd name="csY10" fmla="*/ 411982 h 2713055"/>
              <a:gd name="csX0" fmla="*/ 0 w 4843306"/>
              <a:gd name="csY0" fmla="*/ 411982 h 2763297"/>
              <a:gd name="csX1" fmla="*/ 1467059 w 4843306"/>
              <a:gd name="csY1" fmla="*/ 0 h 2763297"/>
              <a:gd name="csX2" fmla="*/ 2682909 w 4843306"/>
              <a:gd name="csY2" fmla="*/ 713432 h 2763297"/>
              <a:gd name="csX3" fmla="*/ 2421652 w 4843306"/>
              <a:gd name="csY3" fmla="*/ 823965 h 2763297"/>
              <a:gd name="csX4" fmla="*/ 4843306 w 4843306"/>
              <a:gd name="csY4" fmla="*/ 2039814 h 2763297"/>
              <a:gd name="csX5" fmla="*/ 3868615 w 4843306"/>
              <a:gd name="csY5" fmla="*/ 2763297 h 2763297"/>
              <a:gd name="csX6" fmla="*/ 2461845 w 4843306"/>
              <a:gd name="csY6" fmla="*/ 2100105 h 2763297"/>
              <a:gd name="csX7" fmla="*/ 3275763 w 4843306"/>
              <a:gd name="csY7" fmla="*/ 1798654 h 2763297"/>
              <a:gd name="csX8" fmla="*/ 1939332 w 4843306"/>
              <a:gd name="csY8" fmla="*/ 1085223 h 2763297"/>
              <a:gd name="csX9" fmla="*/ 1306286 w 4843306"/>
              <a:gd name="csY9" fmla="*/ 1356527 h 2763297"/>
              <a:gd name="csX10" fmla="*/ 0 w 4843306"/>
              <a:gd name="csY10" fmla="*/ 411982 h 2763297"/>
              <a:gd name="csX0" fmla="*/ 0 w 4783016"/>
              <a:gd name="csY0" fmla="*/ 411982 h 2763297"/>
              <a:gd name="csX1" fmla="*/ 1467059 w 4783016"/>
              <a:gd name="csY1" fmla="*/ 0 h 2763297"/>
              <a:gd name="csX2" fmla="*/ 2682909 w 4783016"/>
              <a:gd name="csY2" fmla="*/ 713432 h 2763297"/>
              <a:gd name="csX3" fmla="*/ 2421652 w 4783016"/>
              <a:gd name="csY3" fmla="*/ 823965 h 2763297"/>
              <a:gd name="csX4" fmla="*/ 4783016 w 4783016"/>
              <a:gd name="csY4" fmla="*/ 2039814 h 2763297"/>
              <a:gd name="csX5" fmla="*/ 3868615 w 4783016"/>
              <a:gd name="csY5" fmla="*/ 2763297 h 2763297"/>
              <a:gd name="csX6" fmla="*/ 2461845 w 4783016"/>
              <a:gd name="csY6" fmla="*/ 2100105 h 2763297"/>
              <a:gd name="csX7" fmla="*/ 3275763 w 4783016"/>
              <a:gd name="csY7" fmla="*/ 1798654 h 2763297"/>
              <a:gd name="csX8" fmla="*/ 1939332 w 4783016"/>
              <a:gd name="csY8" fmla="*/ 1085223 h 2763297"/>
              <a:gd name="csX9" fmla="*/ 1306286 w 4783016"/>
              <a:gd name="csY9" fmla="*/ 1356527 h 2763297"/>
              <a:gd name="csX10" fmla="*/ 0 w 4783016"/>
              <a:gd name="csY10" fmla="*/ 411982 h 2763297"/>
              <a:gd name="csX0" fmla="*/ 0 w 4712678"/>
              <a:gd name="csY0" fmla="*/ 411982 h 2763297"/>
              <a:gd name="csX1" fmla="*/ 1467059 w 4712678"/>
              <a:gd name="csY1" fmla="*/ 0 h 2763297"/>
              <a:gd name="csX2" fmla="*/ 2682909 w 4712678"/>
              <a:gd name="csY2" fmla="*/ 713432 h 2763297"/>
              <a:gd name="csX3" fmla="*/ 2421652 w 4712678"/>
              <a:gd name="csY3" fmla="*/ 823965 h 2763297"/>
              <a:gd name="csX4" fmla="*/ 4712678 w 4712678"/>
              <a:gd name="csY4" fmla="*/ 2049862 h 2763297"/>
              <a:gd name="csX5" fmla="*/ 3868615 w 4712678"/>
              <a:gd name="csY5" fmla="*/ 2763297 h 2763297"/>
              <a:gd name="csX6" fmla="*/ 2461845 w 4712678"/>
              <a:gd name="csY6" fmla="*/ 2100105 h 2763297"/>
              <a:gd name="csX7" fmla="*/ 3275763 w 4712678"/>
              <a:gd name="csY7" fmla="*/ 1798654 h 2763297"/>
              <a:gd name="csX8" fmla="*/ 1939332 w 4712678"/>
              <a:gd name="csY8" fmla="*/ 1085223 h 2763297"/>
              <a:gd name="csX9" fmla="*/ 1306286 w 4712678"/>
              <a:gd name="csY9" fmla="*/ 1356527 h 2763297"/>
              <a:gd name="csX10" fmla="*/ 0 w 4712678"/>
              <a:gd name="csY10" fmla="*/ 411982 h 2763297"/>
              <a:gd name="csX0" fmla="*/ 0 w 4712678"/>
              <a:gd name="csY0" fmla="*/ 411982 h 2763297"/>
              <a:gd name="csX1" fmla="*/ 1467059 w 4712678"/>
              <a:gd name="csY1" fmla="*/ 0 h 2763297"/>
              <a:gd name="csX2" fmla="*/ 2682909 w 4712678"/>
              <a:gd name="csY2" fmla="*/ 713432 h 2763297"/>
              <a:gd name="csX3" fmla="*/ 2421652 w 4712678"/>
              <a:gd name="csY3" fmla="*/ 823965 h 2763297"/>
              <a:gd name="csX4" fmla="*/ 4712678 w 4712678"/>
              <a:gd name="csY4" fmla="*/ 2049862 h 2763297"/>
              <a:gd name="csX5" fmla="*/ 3868615 w 4712678"/>
              <a:gd name="csY5" fmla="*/ 2763297 h 2763297"/>
              <a:gd name="csX6" fmla="*/ 2461845 w 4712678"/>
              <a:gd name="csY6" fmla="*/ 2100105 h 2763297"/>
              <a:gd name="csX7" fmla="*/ 3205424 w 4712678"/>
              <a:gd name="csY7" fmla="*/ 1768509 h 2763297"/>
              <a:gd name="csX8" fmla="*/ 1939332 w 4712678"/>
              <a:gd name="csY8" fmla="*/ 1085223 h 2763297"/>
              <a:gd name="csX9" fmla="*/ 1306286 w 4712678"/>
              <a:gd name="csY9" fmla="*/ 1356527 h 2763297"/>
              <a:gd name="csX10" fmla="*/ 0 w 4712678"/>
              <a:gd name="csY10" fmla="*/ 411982 h 2763297"/>
              <a:gd name="csX0" fmla="*/ 0 w 4712678"/>
              <a:gd name="csY0" fmla="*/ 411982 h 2763297"/>
              <a:gd name="csX1" fmla="*/ 1467059 w 4712678"/>
              <a:gd name="csY1" fmla="*/ 0 h 2763297"/>
              <a:gd name="csX2" fmla="*/ 2682909 w 4712678"/>
              <a:gd name="csY2" fmla="*/ 713432 h 2763297"/>
              <a:gd name="csX3" fmla="*/ 2421652 w 4712678"/>
              <a:gd name="csY3" fmla="*/ 823965 h 2763297"/>
              <a:gd name="csX4" fmla="*/ 4712678 w 4712678"/>
              <a:gd name="csY4" fmla="*/ 2049862 h 2763297"/>
              <a:gd name="csX5" fmla="*/ 3868615 w 4712678"/>
              <a:gd name="csY5" fmla="*/ 2763297 h 2763297"/>
              <a:gd name="csX6" fmla="*/ 2461845 w 4712678"/>
              <a:gd name="csY6" fmla="*/ 2100105 h 2763297"/>
              <a:gd name="csX7" fmla="*/ 3295860 w 4712678"/>
              <a:gd name="csY7" fmla="*/ 1808702 h 2763297"/>
              <a:gd name="csX8" fmla="*/ 1939332 w 4712678"/>
              <a:gd name="csY8" fmla="*/ 1085223 h 2763297"/>
              <a:gd name="csX9" fmla="*/ 1306286 w 4712678"/>
              <a:gd name="csY9" fmla="*/ 1356527 h 2763297"/>
              <a:gd name="csX10" fmla="*/ 0 w 4712678"/>
              <a:gd name="csY10" fmla="*/ 411982 h 2763297"/>
              <a:gd name="csX0" fmla="*/ 0 w 4662436"/>
              <a:gd name="csY0" fmla="*/ 411982 h 2763297"/>
              <a:gd name="csX1" fmla="*/ 1467059 w 4662436"/>
              <a:gd name="csY1" fmla="*/ 0 h 2763297"/>
              <a:gd name="csX2" fmla="*/ 2682909 w 4662436"/>
              <a:gd name="csY2" fmla="*/ 713432 h 2763297"/>
              <a:gd name="csX3" fmla="*/ 2421652 w 4662436"/>
              <a:gd name="csY3" fmla="*/ 823965 h 2763297"/>
              <a:gd name="csX4" fmla="*/ 4662436 w 4662436"/>
              <a:gd name="csY4" fmla="*/ 2039813 h 2763297"/>
              <a:gd name="csX5" fmla="*/ 3868615 w 4662436"/>
              <a:gd name="csY5" fmla="*/ 2763297 h 2763297"/>
              <a:gd name="csX6" fmla="*/ 2461845 w 4662436"/>
              <a:gd name="csY6" fmla="*/ 2100105 h 2763297"/>
              <a:gd name="csX7" fmla="*/ 3295860 w 4662436"/>
              <a:gd name="csY7" fmla="*/ 1808702 h 2763297"/>
              <a:gd name="csX8" fmla="*/ 1939332 w 4662436"/>
              <a:gd name="csY8" fmla="*/ 1085223 h 2763297"/>
              <a:gd name="csX9" fmla="*/ 1306286 w 4662436"/>
              <a:gd name="csY9" fmla="*/ 1356527 h 2763297"/>
              <a:gd name="csX10" fmla="*/ 0 w 4662436"/>
              <a:gd name="csY10" fmla="*/ 411982 h 2763297"/>
              <a:gd name="csX0" fmla="*/ 0 w 4662436"/>
              <a:gd name="csY0" fmla="*/ 411982 h 2763297"/>
              <a:gd name="csX1" fmla="*/ 1467059 w 4662436"/>
              <a:gd name="csY1" fmla="*/ 0 h 2763297"/>
              <a:gd name="csX2" fmla="*/ 2682909 w 4662436"/>
              <a:gd name="csY2" fmla="*/ 713432 h 2763297"/>
              <a:gd name="csX3" fmla="*/ 2421652 w 4662436"/>
              <a:gd name="csY3" fmla="*/ 823965 h 2763297"/>
              <a:gd name="csX4" fmla="*/ 4662436 w 4662436"/>
              <a:gd name="csY4" fmla="*/ 2039813 h 2763297"/>
              <a:gd name="csX5" fmla="*/ 3868615 w 4662436"/>
              <a:gd name="csY5" fmla="*/ 2763297 h 2763297"/>
              <a:gd name="csX6" fmla="*/ 2461845 w 4662436"/>
              <a:gd name="csY6" fmla="*/ 2100105 h 2763297"/>
              <a:gd name="csX7" fmla="*/ 3245618 w 4662436"/>
              <a:gd name="csY7" fmla="*/ 1798653 h 2763297"/>
              <a:gd name="csX8" fmla="*/ 1939332 w 4662436"/>
              <a:gd name="csY8" fmla="*/ 1085223 h 2763297"/>
              <a:gd name="csX9" fmla="*/ 1306286 w 4662436"/>
              <a:gd name="csY9" fmla="*/ 1356527 h 2763297"/>
              <a:gd name="csX10" fmla="*/ 0 w 4662436"/>
              <a:gd name="csY10" fmla="*/ 411982 h 2763297"/>
              <a:gd name="csX0" fmla="*/ 0 w 4682532"/>
              <a:gd name="csY0" fmla="*/ 411982 h 2763297"/>
              <a:gd name="csX1" fmla="*/ 1467059 w 4682532"/>
              <a:gd name="csY1" fmla="*/ 0 h 2763297"/>
              <a:gd name="csX2" fmla="*/ 2682909 w 4682532"/>
              <a:gd name="csY2" fmla="*/ 713432 h 2763297"/>
              <a:gd name="csX3" fmla="*/ 2421652 w 4682532"/>
              <a:gd name="csY3" fmla="*/ 823965 h 2763297"/>
              <a:gd name="csX4" fmla="*/ 4682532 w 4682532"/>
              <a:gd name="csY4" fmla="*/ 2090055 h 2763297"/>
              <a:gd name="csX5" fmla="*/ 3868615 w 4682532"/>
              <a:gd name="csY5" fmla="*/ 2763297 h 2763297"/>
              <a:gd name="csX6" fmla="*/ 2461845 w 4682532"/>
              <a:gd name="csY6" fmla="*/ 2100105 h 2763297"/>
              <a:gd name="csX7" fmla="*/ 3245618 w 4682532"/>
              <a:gd name="csY7" fmla="*/ 1798653 h 2763297"/>
              <a:gd name="csX8" fmla="*/ 1939332 w 4682532"/>
              <a:gd name="csY8" fmla="*/ 1085223 h 2763297"/>
              <a:gd name="csX9" fmla="*/ 1306286 w 4682532"/>
              <a:gd name="csY9" fmla="*/ 1356527 h 2763297"/>
              <a:gd name="csX10" fmla="*/ 0 w 4682532"/>
              <a:gd name="csY10" fmla="*/ 411982 h 2763297"/>
              <a:gd name="csX0" fmla="*/ 0 w 4702629"/>
              <a:gd name="csY0" fmla="*/ 411982 h 2763297"/>
              <a:gd name="csX1" fmla="*/ 1467059 w 4702629"/>
              <a:gd name="csY1" fmla="*/ 0 h 2763297"/>
              <a:gd name="csX2" fmla="*/ 2682909 w 4702629"/>
              <a:gd name="csY2" fmla="*/ 713432 h 2763297"/>
              <a:gd name="csX3" fmla="*/ 2421652 w 4702629"/>
              <a:gd name="csY3" fmla="*/ 823965 h 2763297"/>
              <a:gd name="csX4" fmla="*/ 4702629 w 4702629"/>
              <a:gd name="csY4" fmla="*/ 2069959 h 2763297"/>
              <a:gd name="csX5" fmla="*/ 3868615 w 4702629"/>
              <a:gd name="csY5" fmla="*/ 2763297 h 2763297"/>
              <a:gd name="csX6" fmla="*/ 2461845 w 4702629"/>
              <a:gd name="csY6" fmla="*/ 2100105 h 2763297"/>
              <a:gd name="csX7" fmla="*/ 3245618 w 4702629"/>
              <a:gd name="csY7" fmla="*/ 1798653 h 2763297"/>
              <a:gd name="csX8" fmla="*/ 1939332 w 4702629"/>
              <a:gd name="csY8" fmla="*/ 1085223 h 2763297"/>
              <a:gd name="csX9" fmla="*/ 1306286 w 4702629"/>
              <a:gd name="csY9" fmla="*/ 1356527 h 2763297"/>
              <a:gd name="csX10" fmla="*/ 0 w 4702629"/>
              <a:gd name="csY10" fmla="*/ 411982 h 2763297"/>
              <a:gd name="csX0" fmla="*/ 0 w 5265336"/>
              <a:gd name="csY0" fmla="*/ 411982 h 2763297"/>
              <a:gd name="csX1" fmla="*/ 1467059 w 5265336"/>
              <a:gd name="csY1" fmla="*/ 0 h 2763297"/>
              <a:gd name="csX2" fmla="*/ 2682909 w 5265336"/>
              <a:gd name="csY2" fmla="*/ 713432 h 2763297"/>
              <a:gd name="csX3" fmla="*/ 2421652 w 5265336"/>
              <a:gd name="csY3" fmla="*/ 823965 h 2763297"/>
              <a:gd name="csX4" fmla="*/ 5265336 w 5265336"/>
              <a:gd name="csY4" fmla="*/ 2230732 h 2763297"/>
              <a:gd name="csX5" fmla="*/ 3868615 w 5265336"/>
              <a:gd name="csY5" fmla="*/ 2763297 h 2763297"/>
              <a:gd name="csX6" fmla="*/ 2461845 w 5265336"/>
              <a:gd name="csY6" fmla="*/ 2100105 h 2763297"/>
              <a:gd name="csX7" fmla="*/ 3245618 w 5265336"/>
              <a:gd name="csY7" fmla="*/ 1798653 h 2763297"/>
              <a:gd name="csX8" fmla="*/ 1939332 w 5265336"/>
              <a:gd name="csY8" fmla="*/ 1085223 h 2763297"/>
              <a:gd name="csX9" fmla="*/ 1306286 w 5265336"/>
              <a:gd name="csY9" fmla="*/ 1356527 h 2763297"/>
              <a:gd name="csX10" fmla="*/ 0 w 5265336"/>
              <a:gd name="csY10" fmla="*/ 411982 h 2763297"/>
              <a:gd name="csX0" fmla="*/ 0 w 5074418"/>
              <a:gd name="csY0" fmla="*/ 411982 h 2763297"/>
              <a:gd name="csX1" fmla="*/ 1467059 w 5074418"/>
              <a:gd name="csY1" fmla="*/ 0 h 2763297"/>
              <a:gd name="csX2" fmla="*/ 2682909 w 5074418"/>
              <a:gd name="csY2" fmla="*/ 713432 h 2763297"/>
              <a:gd name="csX3" fmla="*/ 2421652 w 5074418"/>
              <a:gd name="csY3" fmla="*/ 823965 h 2763297"/>
              <a:gd name="csX4" fmla="*/ 5074418 w 5074418"/>
              <a:gd name="csY4" fmla="*/ 2200587 h 2763297"/>
              <a:gd name="csX5" fmla="*/ 3868615 w 5074418"/>
              <a:gd name="csY5" fmla="*/ 2763297 h 2763297"/>
              <a:gd name="csX6" fmla="*/ 2461845 w 5074418"/>
              <a:gd name="csY6" fmla="*/ 2100105 h 2763297"/>
              <a:gd name="csX7" fmla="*/ 3245618 w 5074418"/>
              <a:gd name="csY7" fmla="*/ 1798653 h 2763297"/>
              <a:gd name="csX8" fmla="*/ 1939332 w 5074418"/>
              <a:gd name="csY8" fmla="*/ 1085223 h 2763297"/>
              <a:gd name="csX9" fmla="*/ 1306286 w 5074418"/>
              <a:gd name="csY9" fmla="*/ 1356527 h 2763297"/>
              <a:gd name="csX10" fmla="*/ 0 w 5074418"/>
              <a:gd name="csY10" fmla="*/ 411982 h 2763297"/>
              <a:gd name="csX0" fmla="*/ 0 w 5074418"/>
              <a:gd name="csY0" fmla="*/ 411982 h 2763297"/>
              <a:gd name="csX1" fmla="*/ 1467059 w 5074418"/>
              <a:gd name="csY1" fmla="*/ 0 h 2763297"/>
              <a:gd name="csX2" fmla="*/ 2682909 w 5074418"/>
              <a:gd name="csY2" fmla="*/ 713432 h 2763297"/>
              <a:gd name="csX3" fmla="*/ 2421652 w 5074418"/>
              <a:gd name="csY3" fmla="*/ 823965 h 2763297"/>
              <a:gd name="csX4" fmla="*/ 5074418 w 5074418"/>
              <a:gd name="csY4" fmla="*/ 2200587 h 2763297"/>
              <a:gd name="csX5" fmla="*/ 3868615 w 5074418"/>
              <a:gd name="csY5" fmla="*/ 2763297 h 2763297"/>
              <a:gd name="csX6" fmla="*/ 2461845 w 5074418"/>
              <a:gd name="csY6" fmla="*/ 2100105 h 2763297"/>
              <a:gd name="csX7" fmla="*/ 3155183 w 5074418"/>
              <a:gd name="csY7" fmla="*/ 1788605 h 2763297"/>
              <a:gd name="csX8" fmla="*/ 1939332 w 5074418"/>
              <a:gd name="csY8" fmla="*/ 1085223 h 2763297"/>
              <a:gd name="csX9" fmla="*/ 1306286 w 5074418"/>
              <a:gd name="csY9" fmla="*/ 1356527 h 2763297"/>
              <a:gd name="csX10" fmla="*/ 0 w 5074418"/>
              <a:gd name="csY10" fmla="*/ 411982 h 2763297"/>
              <a:gd name="csX0" fmla="*/ 0 w 5074418"/>
              <a:gd name="csY0" fmla="*/ 411982 h 2763297"/>
              <a:gd name="csX1" fmla="*/ 1467059 w 5074418"/>
              <a:gd name="csY1" fmla="*/ 0 h 2763297"/>
              <a:gd name="csX2" fmla="*/ 2682909 w 5074418"/>
              <a:gd name="csY2" fmla="*/ 713432 h 2763297"/>
              <a:gd name="csX3" fmla="*/ 2421652 w 5074418"/>
              <a:gd name="csY3" fmla="*/ 823965 h 2763297"/>
              <a:gd name="csX4" fmla="*/ 5074418 w 5074418"/>
              <a:gd name="csY4" fmla="*/ 2200587 h 2763297"/>
              <a:gd name="csX5" fmla="*/ 3868615 w 5074418"/>
              <a:gd name="csY5" fmla="*/ 2763297 h 2763297"/>
              <a:gd name="csX6" fmla="*/ 2461845 w 5074418"/>
              <a:gd name="csY6" fmla="*/ 2100105 h 2763297"/>
              <a:gd name="csX7" fmla="*/ 3275764 w 5074418"/>
              <a:gd name="csY7" fmla="*/ 1798653 h 2763297"/>
              <a:gd name="csX8" fmla="*/ 1939332 w 5074418"/>
              <a:gd name="csY8" fmla="*/ 1085223 h 2763297"/>
              <a:gd name="csX9" fmla="*/ 1306286 w 5074418"/>
              <a:gd name="csY9" fmla="*/ 1356527 h 2763297"/>
              <a:gd name="csX10" fmla="*/ 0 w 5074418"/>
              <a:gd name="csY10" fmla="*/ 411982 h 2763297"/>
              <a:gd name="csX0" fmla="*/ 0 w 5074418"/>
              <a:gd name="csY0" fmla="*/ 411982 h 2763297"/>
              <a:gd name="csX1" fmla="*/ 1467059 w 5074418"/>
              <a:gd name="csY1" fmla="*/ 0 h 2763297"/>
              <a:gd name="csX2" fmla="*/ 2682909 w 5074418"/>
              <a:gd name="csY2" fmla="*/ 713432 h 2763297"/>
              <a:gd name="csX3" fmla="*/ 2421652 w 5074418"/>
              <a:gd name="csY3" fmla="*/ 823965 h 2763297"/>
              <a:gd name="csX4" fmla="*/ 5074418 w 5074418"/>
              <a:gd name="csY4" fmla="*/ 2200587 h 2763297"/>
              <a:gd name="csX5" fmla="*/ 3868615 w 5074418"/>
              <a:gd name="csY5" fmla="*/ 2763297 h 2763297"/>
              <a:gd name="csX6" fmla="*/ 2461845 w 5074418"/>
              <a:gd name="csY6" fmla="*/ 2100105 h 2763297"/>
              <a:gd name="csX7" fmla="*/ 3315957 w 5074418"/>
              <a:gd name="csY7" fmla="*/ 1748411 h 2763297"/>
              <a:gd name="csX8" fmla="*/ 1939332 w 5074418"/>
              <a:gd name="csY8" fmla="*/ 1085223 h 2763297"/>
              <a:gd name="csX9" fmla="*/ 1306286 w 5074418"/>
              <a:gd name="csY9" fmla="*/ 1356527 h 2763297"/>
              <a:gd name="csX10" fmla="*/ 0 w 5074418"/>
              <a:gd name="csY10" fmla="*/ 411982 h 2763297"/>
              <a:gd name="csX0" fmla="*/ 0 w 5054321"/>
              <a:gd name="csY0" fmla="*/ 411982 h 2763297"/>
              <a:gd name="csX1" fmla="*/ 1467059 w 5054321"/>
              <a:gd name="csY1" fmla="*/ 0 h 2763297"/>
              <a:gd name="csX2" fmla="*/ 2682909 w 5054321"/>
              <a:gd name="csY2" fmla="*/ 713432 h 2763297"/>
              <a:gd name="csX3" fmla="*/ 2421652 w 5054321"/>
              <a:gd name="csY3" fmla="*/ 823965 h 2763297"/>
              <a:gd name="csX4" fmla="*/ 5054321 w 5054321"/>
              <a:gd name="csY4" fmla="*/ 2120200 h 2763297"/>
              <a:gd name="csX5" fmla="*/ 3868615 w 5054321"/>
              <a:gd name="csY5" fmla="*/ 2763297 h 2763297"/>
              <a:gd name="csX6" fmla="*/ 2461845 w 5054321"/>
              <a:gd name="csY6" fmla="*/ 2100105 h 2763297"/>
              <a:gd name="csX7" fmla="*/ 3315957 w 5054321"/>
              <a:gd name="csY7" fmla="*/ 1748411 h 2763297"/>
              <a:gd name="csX8" fmla="*/ 1939332 w 5054321"/>
              <a:gd name="csY8" fmla="*/ 1085223 h 2763297"/>
              <a:gd name="csX9" fmla="*/ 1306286 w 5054321"/>
              <a:gd name="csY9" fmla="*/ 1356527 h 2763297"/>
              <a:gd name="csX10" fmla="*/ 0 w 5054321"/>
              <a:gd name="csY10" fmla="*/ 411982 h 2763297"/>
              <a:gd name="csX0" fmla="*/ 0 w 5054321"/>
              <a:gd name="csY0" fmla="*/ 411982 h 2763297"/>
              <a:gd name="csX1" fmla="*/ 1467059 w 5054321"/>
              <a:gd name="csY1" fmla="*/ 0 h 2763297"/>
              <a:gd name="csX2" fmla="*/ 2682909 w 5054321"/>
              <a:gd name="csY2" fmla="*/ 713432 h 2763297"/>
              <a:gd name="csX3" fmla="*/ 2361362 w 5054321"/>
              <a:gd name="csY3" fmla="*/ 813917 h 2763297"/>
              <a:gd name="csX4" fmla="*/ 5054321 w 5054321"/>
              <a:gd name="csY4" fmla="*/ 2120200 h 2763297"/>
              <a:gd name="csX5" fmla="*/ 3868615 w 5054321"/>
              <a:gd name="csY5" fmla="*/ 2763297 h 2763297"/>
              <a:gd name="csX6" fmla="*/ 2461845 w 5054321"/>
              <a:gd name="csY6" fmla="*/ 2100105 h 2763297"/>
              <a:gd name="csX7" fmla="*/ 3315957 w 5054321"/>
              <a:gd name="csY7" fmla="*/ 1748411 h 2763297"/>
              <a:gd name="csX8" fmla="*/ 1939332 w 5054321"/>
              <a:gd name="csY8" fmla="*/ 1085223 h 2763297"/>
              <a:gd name="csX9" fmla="*/ 1306286 w 5054321"/>
              <a:gd name="csY9" fmla="*/ 1356527 h 2763297"/>
              <a:gd name="csX10" fmla="*/ 0 w 5054321"/>
              <a:gd name="csY10" fmla="*/ 411982 h 2763297"/>
              <a:gd name="csX0" fmla="*/ 0 w 5054321"/>
              <a:gd name="csY0" fmla="*/ 411982 h 2763297"/>
              <a:gd name="csX1" fmla="*/ 1467059 w 5054321"/>
              <a:gd name="csY1" fmla="*/ 0 h 2763297"/>
              <a:gd name="csX2" fmla="*/ 2682909 w 5054321"/>
              <a:gd name="csY2" fmla="*/ 713432 h 2763297"/>
              <a:gd name="csX3" fmla="*/ 2361362 w 5054321"/>
              <a:gd name="csY3" fmla="*/ 813917 h 2763297"/>
              <a:gd name="csX4" fmla="*/ 5054321 w 5054321"/>
              <a:gd name="csY4" fmla="*/ 2120200 h 2763297"/>
              <a:gd name="csX5" fmla="*/ 3868615 w 5054321"/>
              <a:gd name="csY5" fmla="*/ 2763297 h 2763297"/>
              <a:gd name="csX6" fmla="*/ 2461845 w 5054321"/>
              <a:gd name="csY6" fmla="*/ 2100105 h 2763297"/>
              <a:gd name="csX7" fmla="*/ 3315957 w 5054321"/>
              <a:gd name="csY7" fmla="*/ 1748411 h 2763297"/>
              <a:gd name="csX8" fmla="*/ 1989574 w 5054321"/>
              <a:gd name="csY8" fmla="*/ 1085223 h 2763297"/>
              <a:gd name="csX9" fmla="*/ 1306286 w 5054321"/>
              <a:gd name="csY9" fmla="*/ 1356527 h 2763297"/>
              <a:gd name="csX10" fmla="*/ 0 w 5054321"/>
              <a:gd name="csY10" fmla="*/ 411982 h 2763297"/>
              <a:gd name="csX0" fmla="*/ 0 w 5054321"/>
              <a:gd name="csY0" fmla="*/ 411982 h 2763297"/>
              <a:gd name="csX1" fmla="*/ 1467059 w 5054321"/>
              <a:gd name="csY1" fmla="*/ 0 h 2763297"/>
              <a:gd name="csX2" fmla="*/ 2713054 w 5054321"/>
              <a:gd name="csY2" fmla="*/ 693335 h 2763297"/>
              <a:gd name="csX3" fmla="*/ 2361362 w 5054321"/>
              <a:gd name="csY3" fmla="*/ 813917 h 2763297"/>
              <a:gd name="csX4" fmla="*/ 5054321 w 5054321"/>
              <a:gd name="csY4" fmla="*/ 2120200 h 2763297"/>
              <a:gd name="csX5" fmla="*/ 3868615 w 5054321"/>
              <a:gd name="csY5" fmla="*/ 2763297 h 2763297"/>
              <a:gd name="csX6" fmla="*/ 2461845 w 5054321"/>
              <a:gd name="csY6" fmla="*/ 2100105 h 2763297"/>
              <a:gd name="csX7" fmla="*/ 3315957 w 5054321"/>
              <a:gd name="csY7" fmla="*/ 1748411 h 2763297"/>
              <a:gd name="csX8" fmla="*/ 1989574 w 5054321"/>
              <a:gd name="csY8" fmla="*/ 1085223 h 2763297"/>
              <a:gd name="csX9" fmla="*/ 1306286 w 5054321"/>
              <a:gd name="csY9" fmla="*/ 1356527 h 2763297"/>
              <a:gd name="csX10" fmla="*/ 0 w 5054321"/>
              <a:gd name="csY10" fmla="*/ 411982 h 2763297"/>
              <a:gd name="csX0" fmla="*/ 0 w 5054321"/>
              <a:gd name="csY0" fmla="*/ 411982 h 2763297"/>
              <a:gd name="csX1" fmla="*/ 1467059 w 5054321"/>
              <a:gd name="csY1" fmla="*/ 0 h 2763297"/>
              <a:gd name="csX2" fmla="*/ 2672861 w 5054321"/>
              <a:gd name="csY2" fmla="*/ 683286 h 2763297"/>
              <a:gd name="csX3" fmla="*/ 2361362 w 5054321"/>
              <a:gd name="csY3" fmla="*/ 813917 h 2763297"/>
              <a:gd name="csX4" fmla="*/ 5054321 w 5054321"/>
              <a:gd name="csY4" fmla="*/ 2120200 h 2763297"/>
              <a:gd name="csX5" fmla="*/ 3868615 w 5054321"/>
              <a:gd name="csY5" fmla="*/ 2763297 h 2763297"/>
              <a:gd name="csX6" fmla="*/ 2461845 w 5054321"/>
              <a:gd name="csY6" fmla="*/ 2100105 h 2763297"/>
              <a:gd name="csX7" fmla="*/ 3315957 w 5054321"/>
              <a:gd name="csY7" fmla="*/ 1748411 h 2763297"/>
              <a:gd name="csX8" fmla="*/ 1989574 w 5054321"/>
              <a:gd name="csY8" fmla="*/ 1085223 h 2763297"/>
              <a:gd name="csX9" fmla="*/ 1306286 w 5054321"/>
              <a:gd name="csY9" fmla="*/ 1356527 h 2763297"/>
              <a:gd name="csX10" fmla="*/ 0 w 5054321"/>
              <a:gd name="csY10" fmla="*/ 411982 h 2763297"/>
              <a:gd name="csX0" fmla="*/ 0 w 5154804"/>
              <a:gd name="csY0" fmla="*/ 432078 h 2763297"/>
              <a:gd name="csX1" fmla="*/ 1567542 w 5154804"/>
              <a:gd name="csY1" fmla="*/ 0 h 2763297"/>
              <a:gd name="csX2" fmla="*/ 2773344 w 5154804"/>
              <a:gd name="csY2" fmla="*/ 683286 h 2763297"/>
              <a:gd name="csX3" fmla="*/ 2461845 w 5154804"/>
              <a:gd name="csY3" fmla="*/ 813917 h 2763297"/>
              <a:gd name="csX4" fmla="*/ 5154804 w 5154804"/>
              <a:gd name="csY4" fmla="*/ 2120200 h 2763297"/>
              <a:gd name="csX5" fmla="*/ 3969098 w 5154804"/>
              <a:gd name="csY5" fmla="*/ 2763297 h 2763297"/>
              <a:gd name="csX6" fmla="*/ 2562328 w 5154804"/>
              <a:gd name="csY6" fmla="*/ 2100105 h 2763297"/>
              <a:gd name="csX7" fmla="*/ 3416440 w 5154804"/>
              <a:gd name="csY7" fmla="*/ 1748411 h 2763297"/>
              <a:gd name="csX8" fmla="*/ 2090057 w 5154804"/>
              <a:gd name="csY8" fmla="*/ 1085223 h 2763297"/>
              <a:gd name="csX9" fmla="*/ 1406769 w 5154804"/>
              <a:gd name="csY9" fmla="*/ 1356527 h 2763297"/>
              <a:gd name="csX10" fmla="*/ 0 w 5154804"/>
              <a:gd name="csY10" fmla="*/ 432078 h 2763297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2773344 w 5154804"/>
              <a:gd name="csY2" fmla="*/ 713431 h 2793442"/>
              <a:gd name="csX3" fmla="*/ 2461845 w 5154804"/>
              <a:gd name="csY3" fmla="*/ 844062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090057 w 5154804"/>
              <a:gd name="csY8" fmla="*/ 1115368 h 2793442"/>
              <a:gd name="csX9" fmla="*/ 1406769 w 5154804"/>
              <a:gd name="csY9" fmla="*/ 1386672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2994408 w 5154804"/>
              <a:gd name="csY2" fmla="*/ 834011 h 2793442"/>
              <a:gd name="csX3" fmla="*/ 2461845 w 5154804"/>
              <a:gd name="csY3" fmla="*/ 844062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090057 w 5154804"/>
              <a:gd name="csY8" fmla="*/ 1115368 h 2793442"/>
              <a:gd name="csX9" fmla="*/ 1406769 w 5154804"/>
              <a:gd name="csY9" fmla="*/ 1386672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2994408 w 5154804"/>
              <a:gd name="csY2" fmla="*/ 834011 h 2793442"/>
              <a:gd name="csX3" fmla="*/ 2652764 w 5154804"/>
              <a:gd name="csY3" fmla="*/ 924449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090057 w 5154804"/>
              <a:gd name="csY8" fmla="*/ 1115368 h 2793442"/>
              <a:gd name="csX9" fmla="*/ 1406769 w 5154804"/>
              <a:gd name="csY9" fmla="*/ 1386672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2994408 w 5154804"/>
              <a:gd name="csY2" fmla="*/ 834011 h 2793442"/>
              <a:gd name="csX3" fmla="*/ 2652764 w 5154804"/>
              <a:gd name="csY3" fmla="*/ 924449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170444 w 5154804"/>
              <a:gd name="csY8" fmla="*/ 1185706 h 2793442"/>
              <a:gd name="csX9" fmla="*/ 1406769 w 5154804"/>
              <a:gd name="csY9" fmla="*/ 1386672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2994408 w 5154804"/>
              <a:gd name="csY2" fmla="*/ 834011 h 2793442"/>
              <a:gd name="csX3" fmla="*/ 2652764 w 5154804"/>
              <a:gd name="csY3" fmla="*/ 924449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170444 w 5154804"/>
              <a:gd name="csY8" fmla="*/ 1185706 h 2793442"/>
              <a:gd name="csX9" fmla="*/ 1527349 w 5154804"/>
              <a:gd name="csY9" fmla="*/ 1416817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2994408 w 5154804"/>
              <a:gd name="csY2" fmla="*/ 834011 h 2793442"/>
              <a:gd name="csX3" fmla="*/ 2692957 w 5154804"/>
              <a:gd name="csY3" fmla="*/ 954594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170444 w 5154804"/>
              <a:gd name="csY8" fmla="*/ 1185706 h 2793442"/>
              <a:gd name="csX9" fmla="*/ 1527349 w 5154804"/>
              <a:gd name="csY9" fmla="*/ 1416817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3044650 w 5154804"/>
              <a:gd name="csY2" fmla="*/ 854108 h 2793442"/>
              <a:gd name="csX3" fmla="*/ 2692957 w 5154804"/>
              <a:gd name="csY3" fmla="*/ 954594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170444 w 5154804"/>
              <a:gd name="csY8" fmla="*/ 1185706 h 2793442"/>
              <a:gd name="csX9" fmla="*/ 1527349 w 5154804"/>
              <a:gd name="csY9" fmla="*/ 1416817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3044650 w 5154804"/>
              <a:gd name="csY2" fmla="*/ 854108 h 2793442"/>
              <a:gd name="csX3" fmla="*/ 2692957 w 5154804"/>
              <a:gd name="csY3" fmla="*/ 954594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170444 w 5154804"/>
              <a:gd name="csY8" fmla="*/ 1175658 h 2793442"/>
              <a:gd name="csX9" fmla="*/ 1527349 w 5154804"/>
              <a:gd name="csY9" fmla="*/ 1416817 h 2793442"/>
              <a:gd name="csX10" fmla="*/ 0 w 5154804"/>
              <a:gd name="csY10" fmla="*/ 462223 h 2793442"/>
              <a:gd name="csX0" fmla="*/ 0 w 5154804"/>
              <a:gd name="csY0" fmla="*/ 462223 h 2793442"/>
              <a:gd name="csX1" fmla="*/ 1557494 w 5154804"/>
              <a:gd name="csY1" fmla="*/ 0 h 2793442"/>
              <a:gd name="csX2" fmla="*/ 3054698 w 5154804"/>
              <a:gd name="csY2" fmla="*/ 823963 h 2793442"/>
              <a:gd name="csX3" fmla="*/ 2692957 w 5154804"/>
              <a:gd name="csY3" fmla="*/ 954594 h 2793442"/>
              <a:gd name="csX4" fmla="*/ 5154804 w 5154804"/>
              <a:gd name="csY4" fmla="*/ 2150345 h 2793442"/>
              <a:gd name="csX5" fmla="*/ 3969098 w 5154804"/>
              <a:gd name="csY5" fmla="*/ 2793442 h 2793442"/>
              <a:gd name="csX6" fmla="*/ 2562328 w 5154804"/>
              <a:gd name="csY6" fmla="*/ 2130250 h 2793442"/>
              <a:gd name="csX7" fmla="*/ 3416440 w 5154804"/>
              <a:gd name="csY7" fmla="*/ 1778556 h 2793442"/>
              <a:gd name="csX8" fmla="*/ 2170444 w 5154804"/>
              <a:gd name="csY8" fmla="*/ 1175658 h 2793442"/>
              <a:gd name="csX9" fmla="*/ 1527349 w 5154804"/>
              <a:gd name="csY9" fmla="*/ 1416817 h 2793442"/>
              <a:gd name="csX10" fmla="*/ 0 w 5154804"/>
              <a:gd name="csY10" fmla="*/ 462223 h 2793442"/>
              <a:gd name="csX0" fmla="*/ 0 w 5154804"/>
              <a:gd name="csY0" fmla="*/ 462223 h 2946908"/>
              <a:gd name="csX1" fmla="*/ 1557494 w 5154804"/>
              <a:gd name="csY1" fmla="*/ 0 h 2946908"/>
              <a:gd name="csX2" fmla="*/ 3054698 w 5154804"/>
              <a:gd name="csY2" fmla="*/ 823963 h 2946908"/>
              <a:gd name="csX3" fmla="*/ 2692957 w 5154804"/>
              <a:gd name="csY3" fmla="*/ 954594 h 2946908"/>
              <a:gd name="csX4" fmla="*/ 5154804 w 5154804"/>
              <a:gd name="csY4" fmla="*/ 2150345 h 2946908"/>
              <a:gd name="csX5" fmla="*/ 4359157 w 5154804"/>
              <a:gd name="csY5" fmla="*/ 2946908 h 2946908"/>
              <a:gd name="csX6" fmla="*/ 2562328 w 5154804"/>
              <a:gd name="csY6" fmla="*/ 2130250 h 2946908"/>
              <a:gd name="csX7" fmla="*/ 3416440 w 5154804"/>
              <a:gd name="csY7" fmla="*/ 1778556 h 2946908"/>
              <a:gd name="csX8" fmla="*/ 2170444 w 5154804"/>
              <a:gd name="csY8" fmla="*/ 1175658 h 2946908"/>
              <a:gd name="csX9" fmla="*/ 1527349 w 5154804"/>
              <a:gd name="csY9" fmla="*/ 1416817 h 2946908"/>
              <a:gd name="csX10" fmla="*/ 0 w 5154804"/>
              <a:gd name="csY10" fmla="*/ 462223 h 2946908"/>
              <a:gd name="csX0" fmla="*/ 0 w 5500102"/>
              <a:gd name="csY0" fmla="*/ 462223 h 2946908"/>
              <a:gd name="csX1" fmla="*/ 1557494 w 5500102"/>
              <a:gd name="csY1" fmla="*/ 0 h 2946908"/>
              <a:gd name="csX2" fmla="*/ 3054698 w 5500102"/>
              <a:gd name="csY2" fmla="*/ 823963 h 2946908"/>
              <a:gd name="csX3" fmla="*/ 2692957 w 5500102"/>
              <a:gd name="csY3" fmla="*/ 954594 h 2946908"/>
              <a:gd name="csX4" fmla="*/ 5500102 w 5500102"/>
              <a:gd name="csY4" fmla="*/ 2310205 h 2946908"/>
              <a:gd name="csX5" fmla="*/ 4359157 w 5500102"/>
              <a:gd name="csY5" fmla="*/ 2946908 h 2946908"/>
              <a:gd name="csX6" fmla="*/ 2562328 w 5500102"/>
              <a:gd name="csY6" fmla="*/ 2130250 h 2946908"/>
              <a:gd name="csX7" fmla="*/ 3416440 w 5500102"/>
              <a:gd name="csY7" fmla="*/ 1778556 h 2946908"/>
              <a:gd name="csX8" fmla="*/ 2170444 w 5500102"/>
              <a:gd name="csY8" fmla="*/ 1175658 h 2946908"/>
              <a:gd name="csX9" fmla="*/ 1527349 w 5500102"/>
              <a:gd name="csY9" fmla="*/ 1416817 h 2946908"/>
              <a:gd name="csX10" fmla="*/ 0 w 5500102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562328 w 5365819"/>
              <a:gd name="csY6" fmla="*/ 2130250 h 2946908"/>
              <a:gd name="csX7" fmla="*/ 3416440 w 5365819"/>
              <a:gd name="csY7" fmla="*/ 1778556 h 2946908"/>
              <a:gd name="csX8" fmla="*/ 2170444 w 5365819"/>
              <a:gd name="csY8" fmla="*/ 1175658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562328 w 5365819"/>
              <a:gd name="csY6" fmla="*/ 2130250 h 2946908"/>
              <a:gd name="csX7" fmla="*/ 3729766 w 5365819"/>
              <a:gd name="csY7" fmla="*/ 1944810 h 2946908"/>
              <a:gd name="csX8" fmla="*/ 2170444 w 5365819"/>
              <a:gd name="csY8" fmla="*/ 1175658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843682 w 5365819"/>
              <a:gd name="csY6" fmla="*/ 2175011 h 2946908"/>
              <a:gd name="csX7" fmla="*/ 3729766 w 5365819"/>
              <a:gd name="csY7" fmla="*/ 1944810 h 2946908"/>
              <a:gd name="csX8" fmla="*/ 2170444 w 5365819"/>
              <a:gd name="csY8" fmla="*/ 1175658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39598 w 5365819"/>
              <a:gd name="csY6" fmla="*/ 2226166 h 2946908"/>
              <a:gd name="csX7" fmla="*/ 3729766 w 5365819"/>
              <a:gd name="csY7" fmla="*/ 1944810 h 2946908"/>
              <a:gd name="csX8" fmla="*/ 2170444 w 5365819"/>
              <a:gd name="csY8" fmla="*/ 1175658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77964 w 5365819"/>
              <a:gd name="csY6" fmla="*/ 2232560 h 2946908"/>
              <a:gd name="csX7" fmla="*/ 3729766 w 5365819"/>
              <a:gd name="csY7" fmla="*/ 1944810 h 2946908"/>
              <a:gd name="csX8" fmla="*/ 2170444 w 5365819"/>
              <a:gd name="csY8" fmla="*/ 1175658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65176 w 5365819"/>
              <a:gd name="csY6" fmla="*/ 2219771 h 2946908"/>
              <a:gd name="csX7" fmla="*/ 3729766 w 5365819"/>
              <a:gd name="csY7" fmla="*/ 1944810 h 2946908"/>
              <a:gd name="csX8" fmla="*/ 2170444 w 5365819"/>
              <a:gd name="csY8" fmla="*/ 1175658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65176 w 5365819"/>
              <a:gd name="csY6" fmla="*/ 2219771 h 2946908"/>
              <a:gd name="csX7" fmla="*/ 3729766 w 5365819"/>
              <a:gd name="csY7" fmla="*/ 1944810 h 2946908"/>
              <a:gd name="csX8" fmla="*/ 2055387 w 5365819"/>
              <a:gd name="csY8" fmla="*/ 1109046 h 2946908"/>
              <a:gd name="csX9" fmla="*/ 1527349 w 5365819"/>
              <a:gd name="csY9" fmla="*/ 1416817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65176 w 5365819"/>
              <a:gd name="csY6" fmla="*/ 2219771 h 2946908"/>
              <a:gd name="csX7" fmla="*/ 3729766 w 5365819"/>
              <a:gd name="csY7" fmla="*/ 1944810 h 2946908"/>
              <a:gd name="csX8" fmla="*/ 2055387 w 5365819"/>
              <a:gd name="csY8" fmla="*/ 1109046 h 2946908"/>
              <a:gd name="csX9" fmla="*/ 1412292 w 5365819"/>
              <a:gd name="csY9" fmla="*/ 1362316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54698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65176 w 5365819"/>
              <a:gd name="csY6" fmla="*/ 2219771 h 2946908"/>
              <a:gd name="csX7" fmla="*/ 3729766 w 5365819"/>
              <a:gd name="csY7" fmla="*/ 1944810 h 2946908"/>
              <a:gd name="csX8" fmla="*/ 2079610 w 5365819"/>
              <a:gd name="csY8" fmla="*/ 1109046 h 2946908"/>
              <a:gd name="csX9" fmla="*/ 1412292 w 5365819"/>
              <a:gd name="csY9" fmla="*/ 1362316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103143 w 5365819"/>
              <a:gd name="csY2" fmla="*/ 842130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65176 w 5365819"/>
              <a:gd name="csY6" fmla="*/ 2219771 h 2946908"/>
              <a:gd name="csX7" fmla="*/ 3729766 w 5365819"/>
              <a:gd name="csY7" fmla="*/ 1944810 h 2946908"/>
              <a:gd name="csX8" fmla="*/ 2079610 w 5365819"/>
              <a:gd name="csY8" fmla="*/ 1109046 h 2946908"/>
              <a:gd name="csX9" fmla="*/ 1412292 w 5365819"/>
              <a:gd name="csY9" fmla="*/ 1362316 h 2946908"/>
              <a:gd name="csX10" fmla="*/ 0 w 5365819"/>
              <a:gd name="csY10" fmla="*/ 462223 h 2946908"/>
              <a:gd name="csX0" fmla="*/ 0 w 5365819"/>
              <a:gd name="csY0" fmla="*/ 462223 h 2946908"/>
              <a:gd name="csX1" fmla="*/ 1557494 w 5365819"/>
              <a:gd name="csY1" fmla="*/ 0 h 2946908"/>
              <a:gd name="csX2" fmla="*/ 3091031 w 5365819"/>
              <a:gd name="csY2" fmla="*/ 823963 h 2946908"/>
              <a:gd name="csX3" fmla="*/ 2692957 w 5365819"/>
              <a:gd name="csY3" fmla="*/ 954594 h 2946908"/>
              <a:gd name="csX4" fmla="*/ 5365819 w 5365819"/>
              <a:gd name="csY4" fmla="*/ 2246260 h 2946908"/>
              <a:gd name="csX5" fmla="*/ 4359157 w 5365819"/>
              <a:gd name="csY5" fmla="*/ 2946908 h 2946908"/>
              <a:gd name="csX6" fmla="*/ 2965176 w 5365819"/>
              <a:gd name="csY6" fmla="*/ 2219771 h 2946908"/>
              <a:gd name="csX7" fmla="*/ 3729766 w 5365819"/>
              <a:gd name="csY7" fmla="*/ 1944810 h 2946908"/>
              <a:gd name="csX8" fmla="*/ 2079610 w 5365819"/>
              <a:gd name="csY8" fmla="*/ 1109046 h 2946908"/>
              <a:gd name="csX9" fmla="*/ 1412292 w 5365819"/>
              <a:gd name="csY9" fmla="*/ 1362316 h 2946908"/>
              <a:gd name="csX10" fmla="*/ 0 w 5365819"/>
              <a:gd name="csY10" fmla="*/ 462223 h 29469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365819" h="2946908">
                <a:moveTo>
                  <a:pt x="0" y="462223"/>
                </a:moveTo>
                <a:lnTo>
                  <a:pt x="1557494" y="0"/>
                </a:lnTo>
                <a:lnTo>
                  <a:pt x="3091031" y="823963"/>
                </a:lnTo>
                <a:lnTo>
                  <a:pt x="2692957" y="954594"/>
                </a:lnTo>
                <a:lnTo>
                  <a:pt x="5365819" y="2246260"/>
                </a:lnTo>
                <a:lnTo>
                  <a:pt x="4359157" y="2946908"/>
                </a:lnTo>
                <a:lnTo>
                  <a:pt x="2965176" y="2219771"/>
                </a:lnTo>
                <a:lnTo>
                  <a:pt x="3729766" y="1944810"/>
                </a:lnTo>
                <a:lnTo>
                  <a:pt x="2079610" y="1109046"/>
                </a:lnTo>
                <a:lnTo>
                  <a:pt x="1412292" y="1362316"/>
                </a:lnTo>
                <a:lnTo>
                  <a:pt x="0" y="462223"/>
                </a:lnTo>
                <a:close/>
              </a:path>
            </a:pathLst>
          </a:custGeom>
          <a:solidFill>
            <a:schemeClr val="bg2">
              <a:alpha val="5000"/>
            </a:schemeClr>
          </a:solidFill>
          <a:ln w="28575">
            <a:solidFill>
              <a:schemeClr val="bg2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1AF3CF4D-88C0-B597-B92A-6726AC5DB265}"/>
              </a:ext>
            </a:extLst>
          </p:cNvPr>
          <p:cNvSpPr/>
          <p:nvPr/>
        </p:nvSpPr>
        <p:spPr>
          <a:xfrm>
            <a:off x="3407297" y="3062613"/>
            <a:ext cx="3414448" cy="3620726"/>
          </a:xfrm>
          <a:custGeom>
            <a:avLst/>
            <a:gdLst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493818 w 3542501"/>
              <a:gd name="csY3" fmla="*/ 1048683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41426 w 3542501"/>
              <a:gd name="csY6" fmla="*/ 1860772 h 3798277"/>
              <a:gd name="csX7" fmla="*/ 2628101 w 3542501"/>
              <a:gd name="csY7" fmla="*/ 1899139 h 3798277"/>
              <a:gd name="csX8" fmla="*/ 2986187 w 3542501"/>
              <a:gd name="csY8" fmla="*/ 2071787 h 3798277"/>
              <a:gd name="csX9" fmla="*/ 2640889 w 3542501"/>
              <a:gd name="csY9" fmla="*/ 2199676 h 3798277"/>
              <a:gd name="csX10" fmla="*/ 3126864 w 3542501"/>
              <a:gd name="csY10" fmla="*/ 2455452 h 3798277"/>
              <a:gd name="csX11" fmla="*/ 1496291 w 3542501"/>
              <a:gd name="csY11" fmla="*/ 3798277 h 3798277"/>
              <a:gd name="csX12" fmla="*/ 0 w 3542501"/>
              <a:gd name="csY12" fmla="*/ 3171625 h 3798277"/>
              <a:gd name="csX13" fmla="*/ 1726489 w 3542501"/>
              <a:gd name="csY13" fmla="*/ 2455452 h 3798277"/>
              <a:gd name="csX14" fmla="*/ 1330036 w 3542501"/>
              <a:gd name="csY14" fmla="*/ 2276408 h 3798277"/>
              <a:gd name="csX15" fmla="*/ 2250831 w 3542501"/>
              <a:gd name="csY15" fmla="*/ 2039815 h 3798277"/>
              <a:gd name="csX16" fmla="*/ 1099838 w 3542501"/>
              <a:gd name="csY16" fmla="*/ 1368403 h 3798277"/>
              <a:gd name="csX17" fmla="*/ 1694517 w 3542501"/>
              <a:gd name="csY17" fmla="*/ 1202148 h 3798277"/>
              <a:gd name="csX18" fmla="*/ 652229 w 3542501"/>
              <a:gd name="csY18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493818 w 3542501"/>
              <a:gd name="csY3" fmla="*/ 1048683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41426 w 3542501"/>
              <a:gd name="csY6" fmla="*/ 1860772 h 3798277"/>
              <a:gd name="csX7" fmla="*/ 2628101 w 3542501"/>
              <a:gd name="csY7" fmla="*/ 1899139 h 3798277"/>
              <a:gd name="csX8" fmla="*/ 2986187 w 3542501"/>
              <a:gd name="csY8" fmla="*/ 2071787 h 3798277"/>
              <a:gd name="csX9" fmla="*/ 2640889 w 3542501"/>
              <a:gd name="csY9" fmla="*/ 2199676 h 3798277"/>
              <a:gd name="csX10" fmla="*/ 3280330 w 3542501"/>
              <a:gd name="csY10" fmla="*/ 2544974 h 3798277"/>
              <a:gd name="csX11" fmla="*/ 1496291 w 3542501"/>
              <a:gd name="csY11" fmla="*/ 3798277 h 3798277"/>
              <a:gd name="csX12" fmla="*/ 0 w 3542501"/>
              <a:gd name="csY12" fmla="*/ 3171625 h 3798277"/>
              <a:gd name="csX13" fmla="*/ 1726489 w 3542501"/>
              <a:gd name="csY13" fmla="*/ 2455452 h 3798277"/>
              <a:gd name="csX14" fmla="*/ 1330036 w 3542501"/>
              <a:gd name="csY14" fmla="*/ 2276408 h 3798277"/>
              <a:gd name="csX15" fmla="*/ 2250831 w 3542501"/>
              <a:gd name="csY15" fmla="*/ 2039815 h 3798277"/>
              <a:gd name="csX16" fmla="*/ 1099838 w 3542501"/>
              <a:gd name="csY16" fmla="*/ 1368403 h 3798277"/>
              <a:gd name="csX17" fmla="*/ 1694517 w 3542501"/>
              <a:gd name="csY17" fmla="*/ 1202148 h 3798277"/>
              <a:gd name="csX18" fmla="*/ 652229 w 3542501"/>
              <a:gd name="csY18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493818 w 3542501"/>
              <a:gd name="csY3" fmla="*/ 1048683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41426 w 3542501"/>
              <a:gd name="csY6" fmla="*/ 1860772 h 3798277"/>
              <a:gd name="csX7" fmla="*/ 2666467 w 3542501"/>
              <a:gd name="csY7" fmla="*/ 1911927 h 3798277"/>
              <a:gd name="csX8" fmla="*/ 2628101 w 3542501"/>
              <a:gd name="csY8" fmla="*/ 1899139 h 3798277"/>
              <a:gd name="csX9" fmla="*/ 2986187 w 3542501"/>
              <a:gd name="csY9" fmla="*/ 2071787 h 3798277"/>
              <a:gd name="csX10" fmla="*/ 2640889 w 3542501"/>
              <a:gd name="csY10" fmla="*/ 2199676 h 3798277"/>
              <a:gd name="csX11" fmla="*/ 3280330 w 3542501"/>
              <a:gd name="csY11" fmla="*/ 2544974 h 3798277"/>
              <a:gd name="csX12" fmla="*/ 1496291 w 3542501"/>
              <a:gd name="csY12" fmla="*/ 3798277 h 3798277"/>
              <a:gd name="csX13" fmla="*/ 0 w 3542501"/>
              <a:gd name="csY13" fmla="*/ 3171625 h 3798277"/>
              <a:gd name="csX14" fmla="*/ 1726489 w 3542501"/>
              <a:gd name="csY14" fmla="*/ 2455452 h 3798277"/>
              <a:gd name="csX15" fmla="*/ 1330036 w 3542501"/>
              <a:gd name="csY15" fmla="*/ 2276408 h 3798277"/>
              <a:gd name="csX16" fmla="*/ 2250831 w 3542501"/>
              <a:gd name="csY16" fmla="*/ 2039815 h 3798277"/>
              <a:gd name="csX17" fmla="*/ 1099838 w 3542501"/>
              <a:gd name="csY17" fmla="*/ 1368403 h 3798277"/>
              <a:gd name="csX18" fmla="*/ 1694517 w 3542501"/>
              <a:gd name="csY18" fmla="*/ 1202148 h 3798277"/>
              <a:gd name="csX19" fmla="*/ 652229 w 3542501"/>
              <a:gd name="csY19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493818 w 3542501"/>
              <a:gd name="csY3" fmla="*/ 1048683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41426 w 3542501"/>
              <a:gd name="csY6" fmla="*/ 1860772 h 3798277"/>
              <a:gd name="csX7" fmla="*/ 2666467 w 3542501"/>
              <a:gd name="csY7" fmla="*/ 1911927 h 3798277"/>
              <a:gd name="csX8" fmla="*/ 2628101 w 3542501"/>
              <a:gd name="csY8" fmla="*/ 1899139 h 3798277"/>
              <a:gd name="csX9" fmla="*/ 2986187 w 3542501"/>
              <a:gd name="csY9" fmla="*/ 2071787 h 3798277"/>
              <a:gd name="csX10" fmla="*/ 2640889 w 3542501"/>
              <a:gd name="csY10" fmla="*/ 2199676 h 3798277"/>
              <a:gd name="csX11" fmla="*/ 3280330 w 3542501"/>
              <a:gd name="csY11" fmla="*/ 2544974 h 3798277"/>
              <a:gd name="csX12" fmla="*/ 1496291 w 3542501"/>
              <a:gd name="csY12" fmla="*/ 3798277 h 3798277"/>
              <a:gd name="csX13" fmla="*/ 0 w 3542501"/>
              <a:gd name="csY13" fmla="*/ 3171625 h 3798277"/>
              <a:gd name="csX14" fmla="*/ 1726489 w 3542501"/>
              <a:gd name="csY14" fmla="*/ 2455452 h 3798277"/>
              <a:gd name="csX15" fmla="*/ 1374797 w 3542501"/>
              <a:gd name="csY15" fmla="*/ 2295592 h 3798277"/>
              <a:gd name="csX16" fmla="*/ 2250831 w 3542501"/>
              <a:gd name="csY16" fmla="*/ 2039815 h 3798277"/>
              <a:gd name="csX17" fmla="*/ 1099838 w 3542501"/>
              <a:gd name="csY17" fmla="*/ 1368403 h 3798277"/>
              <a:gd name="csX18" fmla="*/ 1694517 w 3542501"/>
              <a:gd name="csY18" fmla="*/ 1202148 h 3798277"/>
              <a:gd name="csX19" fmla="*/ 652229 w 3542501"/>
              <a:gd name="csY19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493818 w 3542501"/>
              <a:gd name="csY3" fmla="*/ 1048683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15849 w 3542501"/>
              <a:gd name="csY6" fmla="*/ 1847983 h 3798277"/>
              <a:gd name="csX7" fmla="*/ 2666467 w 3542501"/>
              <a:gd name="csY7" fmla="*/ 1911927 h 3798277"/>
              <a:gd name="csX8" fmla="*/ 2628101 w 3542501"/>
              <a:gd name="csY8" fmla="*/ 1899139 h 3798277"/>
              <a:gd name="csX9" fmla="*/ 2986187 w 3542501"/>
              <a:gd name="csY9" fmla="*/ 2071787 h 3798277"/>
              <a:gd name="csX10" fmla="*/ 2640889 w 3542501"/>
              <a:gd name="csY10" fmla="*/ 2199676 h 3798277"/>
              <a:gd name="csX11" fmla="*/ 3280330 w 3542501"/>
              <a:gd name="csY11" fmla="*/ 2544974 h 3798277"/>
              <a:gd name="csX12" fmla="*/ 1496291 w 3542501"/>
              <a:gd name="csY12" fmla="*/ 3798277 h 3798277"/>
              <a:gd name="csX13" fmla="*/ 0 w 3542501"/>
              <a:gd name="csY13" fmla="*/ 3171625 h 3798277"/>
              <a:gd name="csX14" fmla="*/ 1726489 w 3542501"/>
              <a:gd name="csY14" fmla="*/ 2455452 h 3798277"/>
              <a:gd name="csX15" fmla="*/ 1374797 w 3542501"/>
              <a:gd name="csY15" fmla="*/ 2295592 h 3798277"/>
              <a:gd name="csX16" fmla="*/ 2250831 w 3542501"/>
              <a:gd name="csY16" fmla="*/ 2039815 h 3798277"/>
              <a:gd name="csX17" fmla="*/ 1099838 w 3542501"/>
              <a:gd name="csY17" fmla="*/ 1368403 h 3798277"/>
              <a:gd name="csX18" fmla="*/ 1694517 w 3542501"/>
              <a:gd name="csY18" fmla="*/ 1202148 h 3798277"/>
              <a:gd name="csX19" fmla="*/ 652229 w 3542501"/>
              <a:gd name="csY19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493818 w 3542501"/>
              <a:gd name="csY3" fmla="*/ 1048683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15849 w 3542501"/>
              <a:gd name="csY6" fmla="*/ 1847983 h 3798277"/>
              <a:gd name="csX7" fmla="*/ 2666467 w 3542501"/>
              <a:gd name="csY7" fmla="*/ 1911927 h 3798277"/>
              <a:gd name="csX8" fmla="*/ 2628101 w 3542501"/>
              <a:gd name="csY8" fmla="*/ 1899139 h 3798277"/>
              <a:gd name="csX9" fmla="*/ 2986187 w 3542501"/>
              <a:gd name="csY9" fmla="*/ 2071787 h 3798277"/>
              <a:gd name="csX10" fmla="*/ 2640889 w 3542501"/>
              <a:gd name="csY10" fmla="*/ 2199676 h 3798277"/>
              <a:gd name="csX11" fmla="*/ 3280330 w 3542501"/>
              <a:gd name="csY11" fmla="*/ 2544974 h 3798277"/>
              <a:gd name="csX12" fmla="*/ 1496291 w 3542501"/>
              <a:gd name="csY12" fmla="*/ 3798277 h 3798277"/>
              <a:gd name="csX13" fmla="*/ 0 w 3542501"/>
              <a:gd name="csY13" fmla="*/ 3171625 h 3798277"/>
              <a:gd name="csX14" fmla="*/ 1726489 w 3542501"/>
              <a:gd name="csY14" fmla="*/ 2455452 h 3798277"/>
              <a:gd name="csX15" fmla="*/ 1374797 w 3542501"/>
              <a:gd name="csY15" fmla="*/ 2295592 h 3798277"/>
              <a:gd name="csX16" fmla="*/ 2250831 w 3542501"/>
              <a:gd name="csY16" fmla="*/ 2039815 h 3798277"/>
              <a:gd name="csX17" fmla="*/ 1099838 w 3542501"/>
              <a:gd name="csY17" fmla="*/ 1368403 h 3798277"/>
              <a:gd name="csX18" fmla="*/ 1752066 w 3542501"/>
              <a:gd name="csY18" fmla="*/ 1144598 h 3798277"/>
              <a:gd name="csX19" fmla="*/ 652229 w 3542501"/>
              <a:gd name="csY19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506607 w 3542501"/>
              <a:gd name="csY3" fmla="*/ 1061472 h 3798277"/>
              <a:gd name="csX4" fmla="*/ 2685650 w 3542501"/>
              <a:gd name="csY4" fmla="*/ 1144599 h 3798277"/>
              <a:gd name="csX5" fmla="*/ 2116548 w 3542501"/>
              <a:gd name="csY5" fmla="*/ 1355614 h 3798277"/>
              <a:gd name="csX6" fmla="*/ 2915849 w 3542501"/>
              <a:gd name="csY6" fmla="*/ 1847983 h 3798277"/>
              <a:gd name="csX7" fmla="*/ 2666467 w 3542501"/>
              <a:gd name="csY7" fmla="*/ 1911927 h 3798277"/>
              <a:gd name="csX8" fmla="*/ 2628101 w 3542501"/>
              <a:gd name="csY8" fmla="*/ 1899139 h 3798277"/>
              <a:gd name="csX9" fmla="*/ 2986187 w 3542501"/>
              <a:gd name="csY9" fmla="*/ 2071787 h 3798277"/>
              <a:gd name="csX10" fmla="*/ 2640889 w 3542501"/>
              <a:gd name="csY10" fmla="*/ 2199676 h 3798277"/>
              <a:gd name="csX11" fmla="*/ 3280330 w 3542501"/>
              <a:gd name="csY11" fmla="*/ 2544974 h 3798277"/>
              <a:gd name="csX12" fmla="*/ 1496291 w 3542501"/>
              <a:gd name="csY12" fmla="*/ 3798277 h 3798277"/>
              <a:gd name="csX13" fmla="*/ 0 w 3542501"/>
              <a:gd name="csY13" fmla="*/ 3171625 h 3798277"/>
              <a:gd name="csX14" fmla="*/ 1726489 w 3542501"/>
              <a:gd name="csY14" fmla="*/ 2455452 h 3798277"/>
              <a:gd name="csX15" fmla="*/ 1374797 w 3542501"/>
              <a:gd name="csY15" fmla="*/ 2295592 h 3798277"/>
              <a:gd name="csX16" fmla="*/ 2250831 w 3542501"/>
              <a:gd name="csY16" fmla="*/ 2039815 h 3798277"/>
              <a:gd name="csX17" fmla="*/ 1099838 w 3542501"/>
              <a:gd name="csY17" fmla="*/ 1368403 h 3798277"/>
              <a:gd name="csX18" fmla="*/ 1752066 w 3542501"/>
              <a:gd name="csY18" fmla="*/ 1144598 h 3798277"/>
              <a:gd name="csX19" fmla="*/ 652229 w 3542501"/>
              <a:gd name="csY19" fmla="*/ 454003 h 3798277"/>
              <a:gd name="csX0" fmla="*/ 652229 w 3542501"/>
              <a:gd name="csY0" fmla="*/ 454003 h 3798277"/>
              <a:gd name="csX1" fmla="*/ 2250831 w 3542501"/>
              <a:gd name="csY1" fmla="*/ 0 h 3798277"/>
              <a:gd name="csX2" fmla="*/ 3542501 w 3542501"/>
              <a:gd name="csY2" fmla="*/ 728962 h 3798277"/>
              <a:gd name="csX3" fmla="*/ 2685650 w 3542501"/>
              <a:gd name="csY3" fmla="*/ 1144599 h 3798277"/>
              <a:gd name="csX4" fmla="*/ 2116548 w 3542501"/>
              <a:gd name="csY4" fmla="*/ 1355614 h 3798277"/>
              <a:gd name="csX5" fmla="*/ 2915849 w 3542501"/>
              <a:gd name="csY5" fmla="*/ 1847983 h 3798277"/>
              <a:gd name="csX6" fmla="*/ 2666467 w 3542501"/>
              <a:gd name="csY6" fmla="*/ 1911927 h 3798277"/>
              <a:gd name="csX7" fmla="*/ 2628101 w 3542501"/>
              <a:gd name="csY7" fmla="*/ 1899139 h 3798277"/>
              <a:gd name="csX8" fmla="*/ 2986187 w 3542501"/>
              <a:gd name="csY8" fmla="*/ 2071787 h 3798277"/>
              <a:gd name="csX9" fmla="*/ 2640889 w 3542501"/>
              <a:gd name="csY9" fmla="*/ 2199676 h 3798277"/>
              <a:gd name="csX10" fmla="*/ 3280330 w 3542501"/>
              <a:gd name="csY10" fmla="*/ 2544974 h 3798277"/>
              <a:gd name="csX11" fmla="*/ 1496291 w 3542501"/>
              <a:gd name="csY11" fmla="*/ 3798277 h 3798277"/>
              <a:gd name="csX12" fmla="*/ 0 w 3542501"/>
              <a:gd name="csY12" fmla="*/ 3171625 h 3798277"/>
              <a:gd name="csX13" fmla="*/ 1726489 w 3542501"/>
              <a:gd name="csY13" fmla="*/ 2455452 h 3798277"/>
              <a:gd name="csX14" fmla="*/ 1374797 w 3542501"/>
              <a:gd name="csY14" fmla="*/ 2295592 h 3798277"/>
              <a:gd name="csX15" fmla="*/ 2250831 w 3542501"/>
              <a:gd name="csY15" fmla="*/ 2039815 h 3798277"/>
              <a:gd name="csX16" fmla="*/ 1099838 w 3542501"/>
              <a:gd name="csY16" fmla="*/ 1368403 h 3798277"/>
              <a:gd name="csX17" fmla="*/ 1752066 w 3542501"/>
              <a:gd name="csY17" fmla="*/ 1144598 h 3798277"/>
              <a:gd name="csX18" fmla="*/ 652229 w 3542501"/>
              <a:gd name="csY18" fmla="*/ 454003 h 3798277"/>
              <a:gd name="csX0" fmla="*/ 652229 w 3280330"/>
              <a:gd name="csY0" fmla="*/ 454003 h 3798277"/>
              <a:gd name="csX1" fmla="*/ 2250831 w 3280330"/>
              <a:gd name="csY1" fmla="*/ 0 h 3798277"/>
              <a:gd name="csX2" fmla="*/ 2685650 w 3280330"/>
              <a:gd name="csY2" fmla="*/ 1144599 h 3798277"/>
              <a:gd name="csX3" fmla="*/ 2116548 w 3280330"/>
              <a:gd name="csY3" fmla="*/ 1355614 h 3798277"/>
              <a:gd name="csX4" fmla="*/ 2915849 w 3280330"/>
              <a:gd name="csY4" fmla="*/ 1847983 h 3798277"/>
              <a:gd name="csX5" fmla="*/ 2666467 w 3280330"/>
              <a:gd name="csY5" fmla="*/ 1911927 h 3798277"/>
              <a:gd name="csX6" fmla="*/ 2628101 w 3280330"/>
              <a:gd name="csY6" fmla="*/ 1899139 h 3798277"/>
              <a:gd name="csX7" fmla="*/ 2986187 w 3280330"/>
              <a:gd name="csY7" fmla="*/ 2071787 h 3798277"/>
              <a:gd name="csX8" fmla="*/ 2640889 w 3280330"/>
              <a:gd name="csY8" fmla="*/ 2199676 h 3798277"/>
              <a:gd name="csX9" fmla="*/ 3280330 w 3280330"/>
              <a:gd name="csY9" fmla="*/ 2544974 h 3798277"/>
              <a:gd name="csX10" fmla="*/ 1496291 w 3280330"/>
              <a:gd name="csY10" fmla="*/ 3798277 h 3798277"/>
              <a:gd name="csX11" fmla="*/ 0 w 3280330"/>
              <a:gd name="csY11" fmla="*/ 3171625 h 3798277"/>
              <a:gd name="csX12" fmla="*/ 1726489 w 3280330"/>
              <a:gd name="csY12" fmla="*/ 2455452 h 3798277"/>
              <a:gd name="csX13" fmla="*/ 1374797 w 3280330"/>
              <a:gd name="csY13" fmla="*/ 2295592 h 3798277"/>
              <a:gd name="csX14" fmla="*/ 2250831 w 3280330"/>
              <a:gd name="csY14" fmla="*/ 2039815 h 3798277"/>
              <a:gd name="csX15" fmla="*/ 1099838 w 3280330"/>
              <a:gd name="csY15" fmla="*/ 1368403 h 3798277"/>
              <a:gd name="csX16" fmla="*/ 1752066 w 3280330"/>
              <a:gd name="csY16" fmla="*/ 1144598 h 3798277"/>
              <a:gd name="csX17" fmla="*/ 652229 w 3280330"/>
              <a:gd name="csY17" fmla="*/ 454003 h 3798277"/>
              <a:gd name="csX0" fmla="*/ 652229 w 3624272"/>
              <a:gd name="csY0" fmla="*/ 454003 h 3798277"/>
              <a:gd name="csX1" fmla="*/ 2250831 w 3624272"/>
              <a:gd name="csY1" fmla="*/ 0 h 3798277"/>
              <a:gd name="csX2" fmla="*/ 3624272 w 3624272"/>
              <a:gd name="csY2" fmla="*/ 763095 h 3798277"/>
              <a:gd name="csX3" fmla="*/ 2116548 w 3624272"/>
              <a:gd name="csY3" fmla="*/ 1355614 h 3798277"/>
              <a:gd name="csX4" fmla="*/ 2915849 w 3624272"/>
              <a:gd name="csY4" fmla="*/ 1847983 h 3798277"/>
              <a:gd name="csX5" fmla="*/ 2666467 w 3624272"/>
              <a:gd name="csY5" fmla="*/ 1911927 h 3798277"/>
              <a:gd name="csX6" fmla="*/ 2628101 w 3624272"/>
              <a:gd name="csY6" fmla="*/ 1899139 h 3798277"/>
              <a:gd name="csX7" fmla="*/ 2986187 w 3624272"/>
              <a:gd name="csY7" fmla="*/ 2071787 h 3798277"/>
              <a:gd name="csX8" fmla="*/ 2640889 w 3624272"/>
              <a:gd name="csY8" fmla="*/ 2199676 h 3798277"/>
              <a:gd name="csX9" fmla="*/ 3280330 w 3624272"/>
              <a:gd name="csY9" fmla="*/ 2544974 h 3798277"/>
              <a:gd name="csX10" fmla="*/ 1496291 w 3624272"/>
              <a:gd name="csY10" fmla="*/ 3798277 h 3798277"/>
              <a:gd name="csX11" fmla="*/ 0 w 3624272"/>
              <a:gd name="csY11" fmla="*/ 3171625 h 3798277"/>
              <a:gd name="csX12" fmla="*/ 1726489 w 3624272"/>
              <a:gd name="csY12" fmla="*/ 2455452 h 3798277"/>
              <a:gd name="csX13" fmla="*/ 1374797 w 3624272"/>
              <a:gd name="csY13" fmla="*/ 2295592 h 3798277"/>
              <a:gd name="csX14" fmla="*/ 2250831 w 3624272"/>
              <a:gd name="csY14" fmla="*/ 2039815 h 3798277"/>
              <a:gd name="csX15" fmla="*/ 1099838 w 3624272"/>
              <a:gd name="csY15" fmla="*/ 1368403 h 3798277"/>
              <a:gd name="csX16" fmla="*/ 1752066 w 3624272"/>
              <a:gd name="csY16" fmla="*/ 1144598 h 3798277"/>
              <a:gd name="csX17" fmla="*/ 652229 w 3624272"/>
              <a:gd name="csY17" fmla="*/ 454003 h 3798277"/>
              <a:gd name="csX0" fmla="*/ 652229 w 3654550"/>
              <a:gd name="csY0" fmla="*/ 454003 h 3798277"/>
              <a:gd name="csX1" fmla="*/ 2250831 w 3654550"/>
              <a:gd name="csY1" fmla="*/ 0 h 3798277"/>
              <a:gd name="csX2" fmla="*/ 3654550 w 3654550"/>
              <a:gd name="csY2" fmla="*/ 750984 h 3798277"/>
              <a:gd name="csX3" fmla="*/ 2116548 w 3654550"/>
              <a:gd name="csY3" fmla="*/ 1355614 h 3798277"/>
              <a:gd name="csX4" fmla="*/ 2915849 w 3654550"/>
              <a:gd name="csY4" fmla="*/ 1847983 h 3798277"/>
              <a:gd name="csX5" fmla="*/ 2666467 w 3654550"/>
              <a:gd name="csY5" fmla="*/ 1911927 h 3798277"/>
              <a:gd name="csX6" fmla="*/ 2628101 w 3654550"/>
              <a:gd name="csY6" fmla="*/ 1899139 h 3798277"/>
              <a:gd name="csX7" fmla="*/ 2986187 w 3654550"/>
              <a:gd name="csY7" fmla="*/ 2071787 h 3798277"/>
              <a:gd name="csX8" fmla="*/ 2640889 w 3654550"/>
              <a:gd name="csY8" fmla="*/ 2199676 h 3798277"/>
              <a:gd name="csX9" fmla="*/ 3280330 w 3654550"/>
              <a:gd name="csY9" fmla="*/ 2544974 h 3798277"/>
              <a:gd name="csX10" fmla="*/ 1496291 w 3654550"/>
              <a:gd name="csY10" fmla="*/ 3798277 h 3798277"/>
              <a:gd name="csX11" fmla="*/ 0 w 3654550"/>
              <a:gd name="csY11" fmla="*/ 3171625 h 3798277"/>
              <a:gd name="csX12" fmla="*/ 1726489 w 3654550"/>
              <a:gd name="csY12" fmla="*/ 2455452 h 3798277"/>
              <a:gd name="csX13" fmla="*/ 1374797 w 3654550"/>
              <a:gd name="csY13" fmla="*/ 2295592 h 3798277"/>
              <a:gd name="csX14" fmla="*/ 2250831 w 3654550"/>
              <a:gd name="csY14" fmla="*/ 2039815 h 3798277"/>
              <a:gd name="csX15" fmla="*/ 1099838 w 3654550"/>
              <a:gd name="csY15" fmla="*/ 1368403 h 3798277"/>
              <a:gd name="csX16" fmla="*/ 1752066 w 3654550"/>
              <a:gd name="csY16" fmla="*/ 1144598 h 3798277"/>
              <a:gd name="csX17" fmla="*/ 652229 w 3654550"/>
              <a:gd name="csY17" fmla="*/ 454003 h 3798277"/>
              <a:gd name="csX0" fmla="*/ 652229 w 3636384"/>
              <a:gd name="csY0" fmla="*/ 454003 h 3798277"/>
              <a:gd name="csX1" fmla="*/ 2250831 w 3636384"/>
              <a:gd name="csY1" fmla="*/ 0 h 3798277"/>
              <a:gd name="csX2" fmla="*/ 3636384 w 3636384"/>
              <a:gd name="csY2" fmla="*/ 750984 h 3798277"/>
              <a:gd name="csX3" fmla="*/ 2116548 w 3636384"/>
              <a:gd name="csY3" fmla="*/ 1355614 h 3798277"/>
              <a:gd name="csX4" fmla="*/ 2915849 w 3636384"/>
              <a:gd name="csY4" fmla="*/ 1847983 h 3798277"/>
              <a:gd name="csX5" fmla="*/ 2666467 w 3636384"/>
              <a:gd name="csY5" fmla="*/ 1911927 h 3798277"/>
              <a:gd name="csX6" fmla="*/ 2628101 w 3636384"/>
              <a:gd name="csY6" fmla="*/ 1899139 h 3798277"/>
              <a:gd name="csX7" fmla="*/ 2986187 w 3636384"/>
              <a:gd name="csY7" fmla="*/ 2071787 h 3798277"/>
              <a:gd name="csX8" fmla="*/ 2640889 w 3636384"/>
              <a:gd name="csY8" fmla="*/ 2199676 h 3798277"/>
              <a:gd name="csX9" fmla="*/ 3280330 w 3636384"/>
              <a:gd name="csY9" fmla="*/ 2544974 h 3798277"/>
              <a:gd name="csX10" fmla="*/ 1496291 w 3636384"/>
              <a:gd name="csY10" fmla="*/ 3798277 h 3798277"/>
              <a:gd name="csX11" fmla="*/ 0 w 3636384"/>
              <a:gd name="csY11" fmla="*/ 3171625 h 3798277"/>
              <a:gd name="csX12" fmla="*/ 1726489 w 3636384"/>
              <a:gd name="csY12" fmla="*/ 2455452 h 3798277"/>
              <a:gd name="csX13" fmla="*/ 1374797 w 3636384"/>
              <a:gd name="csY13" fmla="*/ 2295592 h 3798277"/>
              <a:gd name="csX14" fmla="*/ 2250831 w 3636384"/>
              <a:gd name="csY14" fmla="*/ 2039815 h 3798277"/>
              <a:gd name="csX15" fmla="*/ 1099838 w 3636384"/>
              <a:gd name="csY15" fmla="*/ 1368403 h 3798277"/>
              <a:gd name="csX16" fmla="*/ 1752066 w 3636384"/>
              <a:gd name="csY16" fmla="*/ 1144598 h 3798277"/>
              <a:gd name="csX17" fmla="*/ 652229 w 3636384"/>
              <a:gd name="csY17" fmla="*/ 454003 h 3798277"/>
              <a:gd name="csX0" fmla="*/ 652229 w 3581884"/>
              <a:gd name="csY0" fmla="*/ 454003 h 3798277"/>
              <a:gd name="csX1" fmla="*/ 2250831 w 3581884"/>
              <a:gd name="csY1" fmla="*/ 0 h 3798277"/>
              <a:gd name="csX2" fmla="*/ 3581884 w 3581884"/>
              <a:gd name="csY2" fmla="*/ 726761 h 3798277"/>
              <a:gd name="csX3" fmla="*/ 2116548 w 3581884"/>
              <a:gd name="csY3" fmla="*/ 1355614 h 3798277"/>
              <a:gd name="csX4" fmla="*/ 2915849 w 3581884"/>
              <a:gd name="csY4" fmla="*/ 1847983 h 3798277"/>
              <a:gd name="csX5" fmla="*/ 2666467 w 3581884"/>
              <a:gd name="csY5" fmla="*/ 1911927 h 3798277"/>
              <a:gd name="csX6" fmla="*/ 2628101 w 3581884"/>
              <a:gd name="csY6" fmla="*/ 1899139 h 3798277"/>
              <a:gd name="csX7" fmla="*/ 2986187 w 3581884"/>
              <a:gd name="csY7" fmla="*/ 2071787 h 3798277"/>
              <a:gd name="csX8" fmla="*/ 2640889 w 3581884"/>
              <a:gd name="csY8" fmla="*/ 2199676 h 3798277"/>
              <a:gd name="csX9" fmla="*/ 3280330 w 3581884"/>
              <a:gd name="csY9" fmla="*/ 2544974 h 3798277"/>
              <a:gd name="csX10" fmla="*/ 1496291 w 3581884"/>
              <a:gd name="csY10" fmla="*/ 3798277 h 3798277"/>
              <a:gd name="csX11" fmla="*/ 0 w 3581884"/>
              <a:gd name="csY11" fmla="*/ 3171625 h 3798277"/>
              <a:gd name="csX12" fmla="*/ 1726489 w 3581884"/>
              <a:gd name="csY12" fmla="*/ 2455452 h 3798277"/>
              <a:gd name="csX13" fmla="*/ 1374797 w 3581884"/>
              <a:gd name="csY13" fmla="*/ 2295592 h 3798277"/>
              <a:gd name="csX14" fmla="*/ 2250831 w 3581884"/>
              <a:gd name="csY14" fmla="*/ 2039815 h 3798277"/>
              <a:gd name="csX15" fmla="*/ 1099838 w 3581884"/>
              <a:gd name="csY15" fmla="*/ 1368403 h 3798277"/>
              <a:gd name="csX16" fmla="*/ 1752066 w 3581884"/>
              <a:gd name="csY16" fmla="*/ 1144598 h 3798277"/>
              <a:gd name="csX17" fmla="*/ 652229 w 3581884"/>
              <a:gd name="csY17" fmla="*/ 454003 h 3798277"/>
              <a:gd name="csX0" fmla="*/ 652229 w 3581884"/>
              <a:gd name="csY0" fmla="*/ 454003 h 3798277"/>
              <a:gd name="csX1" fmla="*/ 2250831 w 3581884"/>
              <a:gd name="csY1" fmla="*/ 0 h 3798277"/>
              <a:gd name="csX2" fmla="*/ 3581884 w 3581884"/>
              <a:gd name="csY2" fmla="*/ 726761 h 3798277"/>
              <a:gd name="csX3" fmla="*/ 2068103 w 3581884"/>
              <a:gd name="csY3" fmla="*/ 1337447 h 3798277"/>
              <a:gd name="csX4" fmla="*/ 2915849 w 3581884"/>
              <a:gd name="csY4" fmla="*/ 1847983 h 3798277"/>
              <a:gd name="csX5" fmla="*/ 2666467 w 3581884"/>
              <a:gd name="csY5" fmla="*/ 1911927 h 3798277"/>
              <a:gd name="csX6" fmla="*/ 2628101 w 3581884"/>
              <a:gd name="csY6" fmla="*/ 1899139 h 3798277"/>
              <a:gd name="csX7" fmla="*/ 2986187 w 3581884"/>
              <a:gd name="csY7" fmla="*/ 2071787 h 3798277"/>
              <a:gd name="csX8" fmla="*/ 2640889 w 3581884"/>
              <a:gd name="csY8" fmla="*/ 2199676 h 3798277"/>
              <a:gd name="csX9" fmla="*/ 3280330 w 3581884"/>
              <a:gd name="csY9" fmla="*/ 2544974 h 3798277"/>
              <a:gd name="csX10" fmla="*/ 1496291 w 3581884"/>
              <a:gd name="csY10" fmla="*/ 3798277 h 3798277"/>
              <a:gd name="csX11" fmla="*/ 0 w 3581884"/>
              <a:gd name="csY11" fmla="*/ 3171625 h 3798277"/>
              <a:gd name="csX12" fmla="*/ 1726489 w 3581884"/>
              <a:gd name="csY12" fmla="*/ 2455452 h 3798277"/>
              <a:gd name="csX13" fmla="*/ 1374797 w 3581884"/>
              <a:gd name="csY13" fmla="*/ 2295592 h 3798277"/>
              <a:gd name="csX14" fmla="*/ 2250831 w 3581884"/>
              <a:gd name="csY14" fmla="*/ 2039815 h 3798277"/>
              <a:gd name="csX15" fmla="*/ 1099838 w 3581884"/>
              <a:gd name="csY15" fmla="*/ 1368403 h 3798277"/>
              <a:gd name="csX16" fmla="*/ 1752066 w 3581884"/>
              <a:gd name="csY16" fmla="*/ 1144598 h 3798277"/>
              <a:gd name="csX17" fmla="*/ 652229 w 3581884"/>
              <a:gd name="csY17" fmla="*/ 454003 h 3798277"/>
              <a:gd name="csX0" fmla="*/ 652229 w 3581884"/>
              <a:gd name="csY0" fmla="*/ 454003 h 3798277"/>
              <a:gd name="csX1" fmla="*/ 2250831 w 3581884"/>
              <a:gd name="csY1" fmla="*/ 0 h 3798277"/>
              <a:gd name="csX2" fmla="*/ 3581884 w 3581884"/>
              <a:gd name="csY2" fmla="*/ 726761 h 3798277"/>
              <a:gd name="csX3" fmla="*/ 2013602 w 3581884"/>
              <a:gd name="csY3" fmla="*/ 1313224 h 3798277"/>
              <a:gd name="csX4" fmla="*/ 2915849 w 3581884"/>
              <a:gd name="csY4" fmla="*/ 1847983 h 3798277"/>
              <a:gd name="csX5" fmla="*/ 2666467 w 3581884"/>
              <a:gd name="csY5" fmla="*/ 1911927 h 3798277"/>
              <a:gd name="csX6" fmla="*/ 2628101 w 3581884"/>
              <a:gd name="csY6" fmla="*/ 1899139 h 3798277"/>
              <a:gd name="csX7" fmla="*/ 2986187 w 3581884"/>
              <a:gd name="csY7" fmla="*/ 2071787 h 3798277"/>
              <a:gd name="csX8" fmla="*/ 2640889 w 3581884"/>
              <a:gd name="csY8" fmla="*/ 2199676 h 3798277"/>
              <a:gd name="csX9" fmla="*/ 3280330 w 3581884"/>
              <a:gd name="csY9" fmla="*/ 2544974 h 3798277"/>
              <a:gd name="csX10" fmla="*/ 1496291 w 3581884"/>
              <a:gd name="csY10" fmla="*/ 3798277 h 3798277"/>
              <a:gd name="csX11" fmla="*/ 0 w 3581884"/>
              <a:gd name="csY11" fmla="*/ 3171625 h 3798277"/>
              <a:gd name="csX12" fmla="*/ 1726489 w 3581884"/>
              <a:gd name="csY12" fmla="*/ 2455452 h 3798277"/>
              <a:gd name="csX13" fmla="*/ 1374797 w 3581884"/>
              <a:gd name="csY13" fmla="*/ 2295592 h 3798277"/>
              <a:gd name="csX14" fmla="*/ 2250831 w 3581884"/>
              <a:gd name="csY14" fmla="*/ 2039815 h 3798277"/>
              <a:gd name="csX15" fmla="*/ 1099838 w 3581884"/>
              <a:gd name="csY15" fmla="*/ 1368403 h 3798277"/>
              <a:gd name="csX16" fmla="*/ 1752066 w 3581884"/>
              <a:gd name="csY16" fmla="*/ 1144598 h 3798277"/>
              <a:gd name="csX17" fmla="*/ 652229 w 3581884"/>
              <a:gd name="csY17" fmla="*/ 454003 h 3798277"/>
              <a:gd name="csX0" fmla="*/ 652229 w 3654551"/>
              <a:gd name="csY0" fmla="*/ 454003 h 3798277"/>
              <a:gd name="csX1" fmla="*/ 2250831 w 3654551"/>
              <a:gd name="csY1" fmla="*/ 0 h 3798277"/>
              <a:gd name="csX2" fmla="*/ 3654551 w 3654551"/>
              <a:gd name="csY2" fmla="*/ 750983 h 3798277"/>
              <a:gd name="csX3" fmla="*/ 2013602 w 3654551"/>
              <a:gd name="csY3" fmla="*/ 1313224 h 3798277"/>
              <a:gd name="csX4" fmla="*/ 2915849 w 3654551"/>
              <a:gd name="csY4" fmla="*/ 1847983 h 3798277"/>
              <a:gd name="csX5" fmla="*/ 2666467 w 3654551"/>
              <a:gd name="csY5" fmla="*/ 1911927 h 3798277"/>
              <a:gd name="csX6" fmla="*/ 2628101 w 3654551"/>
              <a:gd name="csY6" fmla="*/ 1899139 h 3798277"/>
              <a:gd name="csX7" fmla="*/ 2986187 w 3654551"/>
              <a:gd name="csY7" fmla="*/ 2071787 h 3798277"/>
              <a:gd name="csX8" fmla="*/ 2640889 w 3654551"/>
              <a:gd name="csY8" fmla="*/ 2199676 h 3798277"/>
              <a:gd name="csX9" fmla="*/ 3280330 w 3654551"/>
              <a:gd name="csY9" fmla="*/ 2544974 h 3798277"/>
              <a:gd name="csX10" fmla="*/ 1496291 w 3654551"/>
              <a:gd name="csY10" fmla="*/ 3798277 h 3798277"/>
              <a:gd name="csX11" fmla="*/ 0 w 3654551"/>
              <a:gd name="csY11" fmla="*/ 3171625 h 3798277"/>
              <a:gd name="csX12" fmla="*/ 1726489 w 3654551"/>
              <a:gd name="csY12" fmla="*/ 2455452 h 3798277"/>
              <a:gd name="csX13" fmla="*/ 1374797 w 3654551"/>
              <a:gd name="csY13" fmla="*/ 2295592 h 3798277"/>
              <a:gd name="csX14" fmla="*/ 2250831 w 3654551"/>
              <a:gd name="csY14" fmla="*/ 2039815 h 3798277"/>
              <a:gd name="csX15" fmla="*/ 1099838 w 3654551"/>
              <a:gd name="csY15" fmla="*/ 1368403 h 3798277"/>
              <a:gd name="csX16" fmla="*/ 1752066 w 3654551"/>
              <a:gd name="csY16" fmla="*/ 1144598 h 3798277"/>
              <a:gd name="csX17" fmla="*/ 652229 w 3654551"/>
              <a:gd name="csY17" fmla="*/ 454003 h 3798277"/>
              <a:gd name="csX0" fmla="*/ 652229 w 3612161"/>
              <a:gd name="csY0" fmla="*/ 454003 h 3798277"/>
              <a:gd name="csX1" fmla="*/ 2250831 w 3612161"/>
              <a:gd name="csY1" fmla="*/ 0 h 3798277"/>
              <a:gd name="csX2" fmla="*/ 3612161 w 3612161"/>
              <a:gd name="csY2" fmla="*/ 726760 h 3798277"/>
              <a:gd name="csX3" fmla="*/ 2013602 w 3612161"/>
              <a:gd name="csY3" fmla="*/ 1313224 h 3798277"/>
              <a:gd name="csX4" fmla="*/ 2915849 w 3612161"/>
              <a:gd name="csY4" fmla="*/ 1847983 h 3798277"/>
              <a:gd name="csX5" fmla="*/ 2666467 w 3612161"/>
              <a:gd name="csY5" fmla="*/ 1911927 h 3798277"/>
              <a:gd name="csX6" fmla="*/ 2628101 w 3612161"/>
              <a:gd name="csY6" fmla="*/ 1899139 h 3798277"/>
              <a:gd name="csX7" fmla="*/ 2986187 w 3612161"/>
              <a:gd name="csY7" fmla="*/ 2071787 h 3798277"/>
              <a:gd name="csX8" fmla="*/ 2640889 w 3612161"/>
              <a:gd name="csY8" fmla="*/ 2199676 h 3798277"/>
              <a:gd name="csX9" fmla="*/ 3280330 w 3612161"/>
              <a:gd name="csY9" fmla="*/ 2544974 h 3798277"/>
              <a:gd name="csX10" fmla="*/ 1496291 w 3612161"/>
              <a:gd name="csY10" fmla="*/ 3798277 h 3798277"/>
              <a:gd name="csX11" fmla="*/ 0 w 3612161"/>
              <a:gd name="csY11" fmla="*/ 3171625 h 3798277"/>
              <a:gd name="csX12" fmla="*/ 1726489 w 3612161"/>
              <a:gd name="csY12" fmla="*/ 2455452 h 3798277"/>
              <a:gd name="csX13" fmla="*/ 1374797 w 3612161"/>
              <a:gd name="csY13" fmla="*/ 2295592 h 3798277"/>
              <a:gd name="csX14" fmla="*/ 2250831 w 3612161"/>
              <a:gd name="csY14" fmla="*/ 2039815 h 3798277"/>
              <a:gd name="csX15" fmla="*/ 1099838 w 3612161"/>
              <a:gd name="csY15" fmla="*/ 1368403 h 3798277"/>
              <a:gd name="csX16" fmla="*/ 1752066 w 3612161"/>
              <a:gd name="csY16" fmla="*/ 1144598 h 3798277"/>
              <a:gd name="csX17" fmla="*/ 652229 w 3612161"/>
              <a:gd name="csY17" fmla="*/ 454003 h 3798277"/>
              <a:gd name="csX0" fmla="*/ 652229 w 3581883"/>
              <a:gd name="csY0" fmla="*/ 454003 h 3798277"/>
              <a:gd name="csX1" fmla="*/ 2250831 w 3581883"/>
              <a:gd name="csY1" fmla="*/ 0 h 3798277"/>
              <a:gd name="csX2" fmla="*/ 3581883 w 3581883"/>
              <a:gd name="csY2" fmla="*/ 726760 h 3798277"/>
              <a:gd name="csX3" fmla="*/ 2013602 w 3581883"/>
              <a:gd name="csY3" fmla="*/ 1313224 h 3798277"/>
              <a:gd name="csX4" fmla="*/ 2915849 w 3581883"/>
              <a:gd name="csY4" fmla="*/ 1847983 h 3798277"/>
              <a:gd name="csX5" fmla="*/ 2666467 w 3581883"/>
              <a:gd name="csY5" fmla="*/ 1911927 h 3798277"/>
              <a:gd name="csX6" fmla="*/ 2628101 w 3581883"/>
              <a:gd name="csY6" fmla="*/ 1899139 h 3798277"/>
              <a:gd name="csX7" fmla="*/ 2986187 w 3581883"/>
              <a:gd name="csY7" fmla="*/ 2071787 h 3798277"/>
              <a:gd name="csX8" fmla="*/ 2640889 w 3581883"/>
              <a:gd name="csY8" fmla="*/ 2199676 h 3798277"/>
              <a:gd name="csX9" fmla="*/ 3280330 w 3581883"/>
              <a:gd name="csY9" fmla="*/ 2544974 h 3798277"/>
              <a:gd name="csX10" fmla="*/ 1496291 w 3581883"/>
              <a:gd name="csY10" fmla="*/ 3798277 h 3798277"/>
              <a:gd name="csX11" fmla="*/ 0 w 3581883"/>
              <a:gd name="csY11" fmla="*/ 3171625 h 3798277"/>
              <a:gd name="csX12" fmla="*/ 1726489 w 3581883"/>
              <a:gd name="csY12" fmla="*/ 2455452 h 3798277"/>
              <a:gd name="csX13" fmla="*/ 1374797 w 3581883"/>
              <a:gd name="csY13" fmla="*/ 2295592 h 3798277"/>
              <a:gd name="csX14" fmla="*/ 2250831 w 3581883"/>
              <a:gd name="csY14" fmla="*/ 2039815 h 3798277"/>
              <a:gd name="csX15" fmla="*/ 1099838 w 3581883"/>
              <a:gd name="csY15" fmla="*/ 1368403 h 3798277"/>
              <a:gd name="csX16" fmla="*/ 1752066 w 3581883"/>
              <a:gd name="csY16" fmla="*/ 1144598 h 3798277"/>
              <a:gd name="csX17" fmla="*/ 652229 w 3581883"/>
              <a:gd name="csY17" fmla="*/ 454003 h 37982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581883" h="3798277">
                <a:moveTo>
                  <a:pt x="652229" y="454003"/>
                </a:moveTo>
                <a:lnTo>
                  <a:pt x="2250831" y="0"/>
                </a:lnTo>
                <a:lnTo>
                  <a:pt x="3581883" y="726760"/>
                </a:lnTo>
                <a:lnTo>
                  <a:pt x="2013602" y="1313224"/>
                </a:lnTo>
                <a:lnTo>
                  <a:pt x="2915849" y="1847983"/>
                </a:lnTo>
                <a:cubicBezTo>
                  <a:pt x="2822065" y="1858640"/>
                  <a:pt x="2760251" y="1901270"/>
                  <a:pt x="2666467" y="1911927"/>
                </a:cubicBezTo>
                <a:lnTo>
                  <a:pt x="2628101" y="1899139"/>
                </a:lnTo>
                <a:lnTo>
                  <a:pt x="2986187" y="2071787"/>
                </a:lnTo>
                <a:lnTo>
                  <a:pt x="2640889" y="2199676"/>
                </a:lnTo>
                <a:lnTo>
                  <a:pt x="3280330" y="2544974"/>
                </a:lnTo>
                <a:lnTo>
                  <a:pt x="1496291" y="3798277"/>
                </a:lnTo>
                <a:lnTo>
                  <a:pt x="0" y="3171625"/>
                </a:lnTo>
                <a:lnTo>
                  <a:pt x="1726489" y="2455452"/>
                </a:lnTo>
                <a:lnTo>
                  <a:pt x="1374797" y="2295592"/>
                </a:lnTo>
                <a:lnTo>
                  <a:pt x="2250831" y="2039815"/>
                </a:lnTo>
                <a:lnTo>
                  <a:pt x="1099838" y="1368403"/>
                </a:lnTo>
                <a:lnTo>
                  <a:pt x="1752066" y="1144598"/>
                </a:lnTo>
                <a:lnTo>
                  <a:pt x="652229" y="454003"/>
                </a:lnTo>
                <a:close/>
              </a:path>
            </a:pathLst>
          </a:custGeom>
          <a:solidFill>
            <a:schemeClr val="bg2">
              <a:alpha val="5000"/>
            </a:schemeClr>
          </a:solidFill>
          <a:ln w="28575">
            <a:solidFill>
              <a:schemeClr val="bg2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AFE702-212D-53A6-1735-04F18C64E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8145"/>
            <a:ext cx="11163868" cy="828948"/>
          </a:xfrm>
        </p:spPr>
        <p:txBody>
          <a:bodyPr/>
          <a:lstStyle/>
          <a:p>
            <a:r>
              <a:rPr lang="en-US" dirty="0"/>
              <a:t>AWA test facilities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03CED427-2B72-D172-B6BC-A3775BBAC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86856"/>
            <a:ext cx="11163868" cy="499715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TBA </a:t>
            </a:r>
            <a:r>
              <a:rPr lang="en-US" dirty="0"/>
              <a:t>testbed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49127A-E3C4-CAF3-48AE-D3A66B9F60FC}"/>
              </a:ext>
            </a:extLst>
          </p:cNvPr>
          <p:cNvSpPr txBox="1"/>
          <p:nvPr/>
        </p:nvSpPr>
        <p:spPr>
          <a:xfrm>
            <a:off x="4164573" y="-696033"/>
            <a:ext cx="176096" cy="35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4EE15FB2-4BC3-7C78-9C60-948B80BD1A1E}"/>
              </a:ext>
            </a:extLst>
          </p:cNvPr>
          <p:cNvSpPr>
            <a:spLocks noChangeAspect="1"/>
          </p:cNvSpPr>
          <p:nvPr/>
        </p:nvSpPr>
        <p:spPr>
          <a:xfrm>
            <a:off x="4490174" y="3317370"/>
            <a:ext cx="1123107" cy="512632"/>
          </a:xfrm>
          <a:custGeom>
            <a:avLst/>
            <a:gdLst>
              <a:gd name="connsiteX0" fmla="*/ 0 w 722812"/>
              <a:gd name="connsiteY0" fmla="*/ 113212 h 313509"/>
              <a:gd name="connsiteX1" fmla="*/ 478972 w 722812"/>
              <a:gd name="connsiteY1" fmla="*/ 0 h 313509"/>
              <a:gd name="connsiteX2" fmla="*/ 722812 w 722812"/>
              <a:gd name="connsiteY2" fmla="*/ 156755 h 313509"/>
              <a:gd name="connsiteX3" fmla="*/ 243840 w 722812"/>
              <a:gd name="connsiteY3" fmla="*/ 313509 h 313509"/>
              <a:gd name="connsiteX4" fmla="*/ 0 w 722812"/>
              <a:gd name="connsiteY4" fmla="*/ 113212 h 313509"/>
              <a:gd name="csX0" fmla="*/ 0 w 694877"/>
              <a:gd name="csY0" fmla="*/ 113212 h 313509"/>
              <a:gd name="csX1" fmla="*/ 478972 w 694877"/>
              <a:gd name="csY1" fmla="*/ 0 h 313509"/>
              <a:gd name="csX2" fmla="*/ 694877 w 694877"/>
              <a:gd name="csY2" fmla="*/ 153275 h 313509"/>
              <a:gd name="csX3" fmla="*/ 243840 w 694877"/>
              <a:gd name="csY3" fmla="*/ 313509 h 313509"/>
              <a:gd name="csX4" fmla="*/ 0 w 694877"/>
              <a:gd name="csY4" fmla="*/ 113212 h 313509"/>
              <a:gd name="csX0" fmla="*/ 0 w 670045"/>
              <a:gd name="csY0" fmla="*/ 113212 h 313509"/>
              <a:gd name="csX1" fmla="*/ 478972 w 670045"/>
              <a:gd name="csY1" fmla="*/ 0 h 313509"/>
              <a:gd name="csX2" fmla="*/ 670045 w 670045"/>
              <a:gd name="csY2" fmla="*/ 135877 h 313509"/>
              <a:gd name="csX3" fmla="*/ 243840 w 670045"/>
              <a:gd name="csY3" fmla="*/ 313509 h 313509"/>
              <a:gd name="csX4" fmla="*/ 0 w 670045"/>
              <a:gd name="csY4" fmla="*/ 113212 h 313509"/>
              <a:gd name="csX0" fmla="*/ 0 w 663837"/>
              <a:gd name="csY0" fmla="*/ 134090 h 313509"/>
              <a:gd name="csX1" fmla="*/ 472764 w 663837"/>
              <a:gd name="csY1" fmla="*/ 0 h 313509"/>
              <a:gd name="csX2" fmla="*/ 663837 w 663837"/>
              <a:gd name="csY2" fmla="*/ 135877 h 313509"/>
              <a:gd name="csX3" fmla="*/ 237632 w 663837"/>
              <a:gd name="csY3" fmla="*/ 313509 h 313509"/>
              <a:gd name="csX4" fmla="*/ 0 w 663837"/>
              <a:gd name="csY4" fmla="*/ 134090 h 313509"/>
              <a:gd name="csX0" fmla="*/ 0 w 651421"/>
              <a:gd name="csY0" fmla="*/ 134090 h 313509"/>
              <a:gd name="csX1" fmla="*/ 472764 w 651421"/>
              <a:gd name="csY1" fmla="*/ 0 h 313509"/>
              <a:gd name="csX2" fmla="*/ 651421 w 651421"/>
              <a:gd name="csY2" fmla="*/ 128917 h 313509"/>
              <a:gd name="csX3" fmla="*/ 237632 w 651421"/>
              <a:gd name="csY3" fmla="*/ 313509 h 313509"/>
              <a:gd name="csX4" fmla="*/ 0 w 651421"/>
              <a:gd name="csY4" fmla="*/ 134090 h 313509"/>
              <a:gd name="csX0" fmla="*/ 0 w 651421"/>
              <a:gd name="csY0" fmla="*/ 145980 h 325399"/>
              <a:gd name="csX1" fmla="*/ 448015 w 651421"/>
              <a:gd name="csY1" fmla="*/ 0 h 325399"/>
              <a:gd name="csX2" fmla="*/ 651421 w 651421"/>
              <a:gd name="csY2" fmla="*/ 140807 h 325399"/>
              <a:gd name="csX3" fmla="*/ 237632 w 651421"/>
              <a:gd name="csY3" fmla="*/ 325399 h 325399"/>
              <a:gd name="csX4" fmla="*/ 0 w 651421"/>
              <a:gd name="csY4" fmla="*/ 145980 h 325399"/>
              <a:gd name="csX0" fmla="*/ 0 w 651421"/>
              <a:gd name="csY0" fmla="*/ 153907 h 333326"/>
              <a:gd name="csX1" fmla="*/ 433873 w 651421"/>
              <a:gd name="csY1" fmla="*/ 0 h 333326"/>
              <a:gd name="csX2" fmla="*/ 651421 w 651421"/>
              <a:gd name="csY2" fmla="*/ 148734 h 333326"/>
              <a:gd name="csX3" fmla="*/ 237632 w 651421"/>
              <a:gd name="csY3" fmla="*/ 333326 h 333326"/>
              <a:gd name="csX4" fmla="*/ 0 w 651421"/>
              <a:gd name="csY4" fmla="*/ 153907 h 333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51421" h="333326">
                <a:moveTo>
                  <a:pt x="0" y="153907"/>
                </a:moveTo>
                <a:lnTo>
                  <a:pt x="433873" y="0"/>
                </a:lnTo>
                <a:lnTo>
                  <a:pt x="651421" y="148734"/>
                </a:lnTo>
                <a:lnTo>
                  <a:pt x="237632" y="333326"/>
                </a:lnTo>
                <a:lnTo>
                  <a:pt x="0" y="153907"/>
                </a:lnTo>
                <a:close/>
              </a:path>
            </a:pathLst>
          </a:custGeom>
          <a:solidFill>
            <a:schemeClr val="accent6">
              <a:alpha val="5000"/>
            </a:schemeClr>
          </a:solidFill>
          <a:ln w="28575">
            <a:solidFill>
              <a:schemeClr val="accent6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337DD3-0ACB-4C76-0D04-285F816D5DD1}"/>
              </a:ext>
            </a:extLst>
          </p:cNvPr>
          <p:cNvSpPr txBox="1"/>
          <p:nvPr/>
        </p:nvSpPr>
        <p:spPr>
          <a:xfrm rot="20565407">
            <a:off x="3369263" y="3761989"/>
            <a:ext cx="381407" cy="440084"/>
          </a:xfrm>
          <a:prstGeom prst="rect">
            <a:avLst/>
          </a:prstGeom>
          <a:solidFill>
            <a:schemeClr val="bg1"/>
          </a:solidFill>
        </p:spPr>
        <p:txBody>
          <a:bodyPr wrap="none" lIns="45720" rIns="45720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744328-81B0-61BF-88F5-79D542045769}"/>
              </a:ext>
            </a:extLst>
          </p:cNvPr>
          <p:cNvSpPr txBox="1"/>
          <p:nvPr/>
        </p:nvSpPr>
        <p:spPr>
          <a:xfrm rot="20565407">
            <a:off x="7903674" y="2189276"/>
            <a:ext cx="381407" cy="440084"/>
          </a:xfrm>
          <a:prstGeom prst="rect">
            <a:avLst/>
          </a:prstGeom>
          <a:solidFill>
            <a:schemeClr val="bg1"/>
          </a:solidFill>
        </p:spPr>
        <p:txBody>
          <a:bodyPr wrap="none" lIns="45720" rIns="45720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CFA860E-12B5-F30F-D51E-AF46F2210B6D}"/>
              </a:ext>
            </a:extLst>
          </p:cNvPr>
          <p:cNvSpPr txBox="1"/>
          <p:nvPr/>
        </p:nvSpPr>
        <p:spPr>
          <a:xfrm rot="20565407">
            <a:off x="1183000" y="4484336"/>
            <a:ext cx="381407" cy="440084"/>
          </a:xfrm>
          <a:prstGeom prst="rect">
            <a:avLst/>
          </a:prstGeom>
          <a:solidFill>
            <a:schemeClr val="bg1"/>
          </a:solidFill>
        </p:spPr>
        <p:txBody>
          <a:bodyPr wrap="none" lIns="45720" rIns="45720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A37ED3-DB61-E645-3915-8562BADA341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</a:blip>
          <a:srcRect t="2690" b="2690"/>
          <a:stretch/>
        </p:blipFill>
        <p:spPr>
          <a:xfrm>
            <a:off x="1373703" y="821820"/>
            <a:ext cx="10908954" cy="407133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4308BD2-3A5B-1D4F-48B1-BA2B19B93AC7}"/>
              </a:ext>
            </a:extLst>
          </p:cNvPr>
          <p:cNvSpPr/>
          <p:nvPr/>
        </p:nvSpPr>
        <p:spPr>
          <a:xfrm>
            <a:off x="2370046" y="4463555"/>
            <a:ext cx="4848069" cy="2014495"/>
          </a:xfrm>
          <a:custGeom>
            <a:avLst/>
            <a:gdLst>
              <a:gd name="connsiteX0" fmla="*/ 949234 w 3814354"/>
              <a:gd name="connsiteY0" fmla="*/ 1584960 h 1584960"/>
              <a:gd name="connsiteX1" fmla="*/ 3814354 w 3814354"/>
              <a:gd name="connsiteY1" fmla="*/ 409303 h 1584960"/>
              <a:gd name="connsiteX2" fmla="*/ 3082834 w 3814354"/>
              <a:gd name="connsiteY2" fmla="*/ 0 h 1584960"/>
              <a:gd name="connsiteX3" fmla="*/ 0 w 3814354"/>
              <a:gd name="connsiteY3" fmla="*/ 896983 h 158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4354" h="1584960">
                <a:moveTo>
                  <a:pt x="949234" y="1584960"/>
                </a:moveTo>
                <a:lnTo>
                  <a:pt x="3814354" y="409303"/>
                </a:lnTo>
                <a:lnTo>
                  <a:pt x="3082834" y="0"/>
                </a:lnTo>
                <a:lnTo>
                  <a:pt x="0" y="896983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82DEDCE-F853-72EE-403F-AE925DF68D2B}"/>
              </a:ext>
            </a:extLst>
          </p:cNvPr>
          <p:cNvGrpSpPr/>
          <p:nvPr/>
        </p:nvGrpSpPr>
        <p:grpSpPr>
          <a:xfrm>
            <a:off x="3496942" y="4201268"/>
            <a:ext cx="2528016" cy="2366736"/>
            <a:chOff x="3332926" y="4116467"/>
            <a:chExt cx="2528016" cy="236673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F11E717-A29E-7DE4-4D25-B8B37E663F12}"/>
                </a:ext>
              </a:extLst>
            </p:cNvPr>
            <p:cNvSpPr>
              <a:spLocks/>
            </p:cNvSpPr>
            <p:nvPr/>
          </p:nvSpPr>
          <p:spPr>
            <a:xfrm>
              <a:off x="3756716" y="5314429"/>
              <a:ext cx="2104226" cy="994073"/>
            </a:xfrm>
            <a:custGeom>
              <a:avLst/>
              <a:gdLst>
                <a:gd name="connsiteX0" fmla="*/ 1073426 w 3959750"/>
                <a:gd name="connsiteY0" fmla="*/ 1550504 h 1550504"/>
                <a:gd name="connsiteX1" fmla="*/ 0 w 3959750"/>
                <a:gd name="connsiteY1" fmla="*/ 890546 h 1550504"/>
                <a:gd name="connsiteX2" fmla="*/ 3228230 w 3959750"/>
                <a:gd name="connsiteY2" fmla="*/ 0 h 1550504"/>
                <a:gd name="connsiteX3" fmla="*/ 3959750 w 3959750"/>
                <a:gd name="connsiteY3" fmla="*/ 373711 h 1550504"/>
                <a:gd name="connsiteX4" fmla="*/ 1073426 w 3959750"/>
                <a:gd name="connsiteY4" fmla="*/ 1550504 h 1550504"/>
                <a:gd name="csX0" fmla="*/ 1073426 w 3959750"/>
                <a:gd name="csY0" fmla="*/ 1503915 h 1503915"/>
                <a:gd name="csX1" fmla="*/ 0 w 3959750"/>
                <a:gd name="csY1" fmla="*/ 843957 h 1503915"/>
                <a:gd name="csX2" fmla="*/ 3042959 w 3959750"/>
                <a:gd name="csY2" fmla="*/ 0 h 1503915"/>
                <a:gd name="csX3" fmla="*/ 3959750 w 3959750"/>
                <a:gd name="csY3" fmla="*/ 327122 h 1503915"/>
                <a:gd name="csX4" fmla="*/ 1073426 w 3959750"/>
                <a:gd name="csY4" fmla="*/ 1503915 h 1503915"/>
                <a:gd name="csX0" fmla="*/ 1073426 w 4111335"/>
                <a:gd name="csY0" fmla="*/ 1503915 h 1503915"/>
                <a:gd name="csX1" fmla="*/ 0 w 4111335"/>
                <a:gd name="csY1" fmla="*/ 843957 h 1503915"/>
                <a:gd name="csX2" fmla="*/ 3042959 w 4111335"/>
                <a:gd name="csY2" fmla="*/ 0 h 1503915"/>
                <a:gd name="csX3" fmla="*/ 4111335 w 4111335"/>
                <a:gd name="csY3" fmla="*/ 385358 h 1503915"/>
                <a:gd name="csX4" fmla="*/ 1073426 w 4111335"/>
                <a:gd name="csY4" fmla="*/ 1503915 h 1503915"/>
                <a:gd name="csX0" fmla="*/ 1073426 w 4111335"/>
                <a:gd name="csY0" fmla="*/ 1399090 h 1399090"/>
                <a:gd name="csX1" fmla="*/ 0 w 4111335"/>
                <a:gd name="csY1" fmla="*/ 739132 h 1399090"/>
                <a:gd name="csX2" fmla="*/ 3194544 w 4111335"/>
                <a:gd name="csY2" fmla="*/ 0 h 1399090"/>
                <a:gd name="csX3" fmla="*/ 4111335 w 4111335"/>
                <a:gd name="csY3" fmla="*/ 280533 h 1399090"/>
                <a:gd name="csX4" fmla="*/ 1073426 w 4111335"/>
                <a:gd name="csY4" fmla="*/ 1399090 h 1399090"/>
                <a:gd name="csX0" fmla="*/ 1342912 w 4380821"/>
                <a:gd name="csY0" fmla="*/ 1399090 h 1399090"/>
                <a:gd name="csX1" fmla="*/ 0 w 4380821"/>
                <a:gd name="csY1" fmla="*/ 867253 h 1399090"/>
                <a:gd name="csX2" fmla="*/ 3464030 w 4380821"/>
                <a:gd name="csY2" fmla="*/ 0 h 1399090"/>
                <a:gd name="csX3" fmla="*/ 4380821 w 4380821"/>
                <a:gd name="csY3" fmla="*/ 280533 h 1399090"/>
                <a:gd name="csX4" fmla="*/ 1342912 w 4380821"/>
                <a:gd name="csY4" fmla="*/ 1399090 h 1399090"/>
                <a:gd name="csX0" fmla="*/ 1342912 w 4380821"/>
                <a:gd name="csY0" fmla="*/ 1340854 h 1340854"/>
                <a:gd name="csX1" fmla="*/ 0 w 4380821"/>
                <a:gd name="csY1" fmla="*/ 809017 h 1340854"/>
                <a:gd name="csX2" fmla="*/ 3531401 w 4380821"/>
                <a:gd name="csY2" fmla="*/ 0 h 1340854"/>
                <a:gd name="csX3" fmla="*/ 4380821 w 4380821"/>
                <a:gd name="csY3" fmla="*/ 222297 h 1340854"/>
                <a:gd name="csX4" fmla="*/ 1342912 w 4380821"/>
                <a:gd name="csY4" fmla="*/ 1340854 h 1340854"/>
                <a:gd name="csX0" fmla="*/ 1342912 w 4296608"/>
                <a:gd name="csY0" fmla="*/ 1340854 h 1340854"/>
                <a:gd name="csX1" fmla="*/ 0 w 4296608"/>
                <a:gd name="csY1" fmla="*/ 809017 h 1340854"/>
                <a:gd name="csX2" fmla="*/ 3531401 w 4296608"/>
                <a:gd name="csY2" fmla="*/ 0 h 1340854"/>
                <a:gd name="csX3" fmla="*/ 4296608 w 4296608"/>
                <a:gd name="csY3" fmla="*/ 222297 h 1340854"/>
                <a:gd name="csX4" fmla="*/ 1342912 w 4296608"/>
                <a:gd name="csY4" fmla="*/ 1340854 h 1340854"/>
                <a:gd name="csX0" fmla="*/ 1358706 w 4296608"/>
                <a:gd name="csY0" fmla="*/ 1269255 h 1269255"/>
                <a:gd name="csX1" fmla="*/ 0 w 4296608"/>
                <a:gd name="csY1" fmla="*/ 809017 h 1269255"/>
                <a:gd name="csX2" fmla="*/ 3531401 w 4296608"/>
                <a:gd name="csY2" fmla="*/ 0 h 1269255"/>
                <a:gd name="csX3" fmla="*/ 4296608 w 4296608"/>
                <a:gd name="csY3" fmla="*/ 222297 h 1269255"/>
                <a:gd name="csX4" fmla="*/ 1358706 w 4296608"/>
                <a:gd name="csY4" fmla="*/ 1269255 h 1269255"/>
                <a:gd name="csX0" fmla="*/ 1816724 w 4296608"/>
                <a:gd name="csY0" fmla="*/ 1115827 h 1115827"/>
                <a:gd name="csX1" fmla="*/ 0 w 4296608"/>
                <a:gd name="csY1" fmla="*/ 809017 h 1115827"/>
                <a:gd name="csX2" fmla="*/ 3531401 w 4296608"/>
                <a:gd name="csY2" fmla="*/ 0 h 1115827"/>
                <a:gd name="csX3" fmla="*/ 4296608 w 4296608"/>
                <a:gd name="csY3" fmla="*/ 222297 h 1115827"/>
                <a:gd name="csX4" fmla="*/ 1816724 w 4296608"/>
                <a:gd name="csY4" fmla="*/ 1115827 h 1115827"/>
                <a:gd name="csX0" fmla="*/ 1500851 w 3980735"/>
                <a:gd name="csY0" fmla="*/ 1115827 h 1115827"/>
                <a:gd name="csX1" fmla="*/ 0 w 3980735"/>
                <a:gd name="csY1" fmla="*/ 737417 h 1115827"/>
                <a:gd name="csX2" fmla="*/ 3215528 w 3980735"/>
                <a:gd name="csY2" fmla="*/ 0 h 1115827"/>
                <a:gd name="csX3" fmla="*/ 3980735 w 3980735"/>
                <a:gd name="csY3" fmla="*/ 222297 h 1115827"/>
                <a:gd name="csX4" fmla="*/ 1500851 w 3980735"/>
                <a:gd name="csY4" fmla="*/ 1115827 h 1115827"/>
                <a:gd name="csX0" fmla="*/ 1848312 w 3980735"/>
                <a:gd name="csY0" fmla="*/ 993085 h 993085"/>
                <a:gd name="csX1" fmla="*/ 0 w 3980735"/>
                <a:gd name="csY1" fmla="*/ 737417 h 993085"/>
                <a:gd name="csX2" fmla="*/ 3215528 w 3980735"/>
                <a:gd name="csY2" fmla="*/ 0 h 993085"/>
                <a:gd name="csX3" fmla="*/ 3980735 w 3980735"/>
                <a:gd name="csY3" fmla="*/ 222297 h 993085"/>
                <a:gd name="csX4" fmla="*/ 1848312 w 3980735"/>
                <a:gd name="csY4" fmla="*/ 993085 h 993085"/>
                <a:gd name="csX0" fmla="*/ 1516646 w 3649069"/>
                <a:gd name="csY0" fmla="*/ 993085 h 993085"/>
                <a:gd name="csX1" fmla="*/ 0 w 3649069"/>
                <a:gd name="csY1" fmla="*/ 624903 h 993085"/>
                <a:gd name="csX2" fmla="*/ 2883862 w 3649069"/>
                <a:gd name="csY2" fmla="*/ 0 h 993085"/>
                <a:gd name="csX3" fmla="*/ 3649069 w 3649069"/>
                <a:gd name="csY3" fmla="*/ 222297 h 993085"/>
                <a:gd name="csX4" fmla="*/ 1516646 w 3649069"/>
                <a:gd name="csY4" fmla="*/ 993085 h 993085"/>
                <a:gd name="csX0" fmla="*/ 1374503 w 3506926"/>
                <a:gd name="csY0" fmla="*/ 993085 h 993085"/>
                <a:gd name="csX1" fmla="*/ 0 w 3506926"/>
                <a:gd name="csY1" fmla="*/ 594217 h 993085"/>
                <a:gd name="csX2" fmla="*/ 2741719 w 3506926"/>
                <a:gd name="csY2" fmla="*/ 0 h 993085"/>
                <a:gd name="csX3" fmla="*/ 3506926 w 3506926"/>
                <a:gd name="csY3" fmla="*/ 222297 h 993085"/>
                <a:gd name="csX4" fmla="*/ 1374503 w 3506926"/>
                <a:gd name="csY4" fmla="*/ 993085 h 993085"/>
                <a:gd name="csX0" fmla="*/ 1432546 w 3506926"/>
                <a:gd name="csY0" fmla="*/ 958282 h 958282"/>
                <a:gd name="csX1" fmla="*/ 0 w 3506926"/>
                <a:gd name="csY1" fmla="*/ 594217 h 958282"/>
                <a:gd name="csX2" fmla="*/ 2741719 w 3506926"/>
                <a:gd name="csY2" fmla="*/ 0 h 958282"/>
                <a:gd name="csX3" fmla="*/ 3506926 w 3506926"/>
                <a:gd name="csY3" fmla="*/ 222297 h 958282"/>
                <a:gd name="csX4" fmla="*/ 1432546 w 3506926"/>
                <a:gd name="csY4" fmla="*/ 958282 h 958282"/>
                <a:gd name="csX0" fmla="*/ 1374505 w 3448885"/>
                <a:gd name="csY0" fmla="*/ 958282 h 958282"/>
                <a:gd name="csX1" fmla="*/ 0 w 3448885"/>
                <a:gd name="csY1" fmla="*/ 634821 h 958282"/>
                <a:gd name="csX2" fmla="*/ 2683678 w 3448885"/>
                <a:gd name="csY2" fmla="*/ 0 h 958282"/>
                <a:gd name="csX3" fmla="*/ 3448885 w 3448885"/>
                <a:gd name="csY3" fmla="*/ 222297 h 958282"/>
                <a:gd name="csX4" fmla="*/ 1374505 w 3448885"/>
                <a:gd name="csY4" fmla="*/ 958282 h 958282"/>
                <a:gd name="csX0" fmla="*/ 1374505 w 3448885"/>
                <a:gd name="csY0" fmla="*/ 998885 h 998885"/>
                <a:gd name="csX1" fmla="*/ 0 w 3448885"/>
                <a:gd name="csY1" fmla="*/ 675424 h 998885"/>
                <a:gd name="csX2" fmla="*/ 2567593 w 3448885"/>
                <a:gd name="csY2" fmla="*/ 0 h 998885"/>
                <a:gd name="csX3" fmla="*/ 3448885 w 3448885"/>
                <a:gd name="csY3" fmla="*/ 262900 h 998885"/>
                <a:gd name="csX4" fmla="*/ 1374505 w 3448885"/>
                <a:gd name="csY4" fmla="*/ 998885 h 998885"/>
                <a:gd name="csX0" fmla="*/ 1480916 w 3555296"/>
                <a:gd name="csY0" fmla="*/ 998885 h 998885"/>
                <a:gd name="csX1" fmla="*/ 0 w 3555296"/>
                <a:gd name="csY1" fmla="*/ 669624 h 998885"/>
                <a:gd name="csX2" fmla="*/ 2674004 w 3555296"/>
                <a:gd name="csY2" fmla="*/ 0 h 998885"/>
                <a:gd name="csX3" fmla="*/ 3555296 w 3555296"/>
                <a:gd name="csY3" fmla="*/ 262900 h 998885"/>
                <a:gd name="csX4" fmla="*/ 1480916 w 3555296"/>
                <a:gd name="csY4" fmla="*/ 998885 h 998885"/>
                <a:gd name="csX0" fmla="*/ 1480916 w 3526275"/>
                <a:gd name="csY0" fmla="*/ 998885 h 998885"/>
                <a:gd name="csX1" fmla="*/ 0 w 3526275"/>
                <a:gd name="csY1" fmla="*/ 669624 h 998885"/>
                <a:gd name="csX2" fmla="*/ 2674004 w 3526275"/>
                <a:gd name="csY2" fmla="*/ 0 h 998885"/>
                <a:gd name="csX3" fmla="*/ 3526275 w 3526275"/>
                <a:gd name="csY3" fmla="*/ 239698 h 998885"/>
                <a:gd name="csX4" fmla="*/ 1480916 w 3526275"/>
                <a:gd name="csY4" fmla="*/ 998885 h 998885"/>
                <a:gd name="csX0" fmla="*/ 1480916 w 3487579"/>
                <a:gd name="csY0" fmla="*/ 998885 h 998885"/>
                <a:gd name="csX1" fmla="*/ 0 w 3487579"/>
                <a:gd name="csY1" fmla="*/ 669624 h 998885"/>
                <a:gd name="csX2" fmla="*/ 2674004 w 3487579"/>
                <a:gd name="csY2" fmla="*/ 0 h 998885"/>
                <a:gd name="csX3" fmla="*/ 3487579 w 3487579"/>
                <a:gd name="csY3" fmla="*/ 274502 h 998885"/>
                <a:gd name="csX4" fmla="*/ 1480916 w 3487579"/>
                <a:gd name="csY4" fmla="*/ 998885 h 998885"/>
                <a:gd name="csX0" fmla="*/ 1480916 w 3526275"/>
                <a:gd name="csY0" fmla="*/ 998885 h 998885"/>
                <a:gd name="csX1" fmla="*/ 0 w 3526275"/>
                <a:gd name="csY1" fmla="*/ 669624 h 998885"/>
                <a:gd name="csX2" fmla="*/ 2674004 w 3526275"/>
                <a:gd name="csY2" fmla="*/ 0 h 998885"/>
                <a:gd name="csX3" fmla="*/ 3526275 w 3526275"/>
                <a:gd name="csY3" fmla="*/ 257100 h 998885"/>
                <a:gd name="csX4" fmla="*/ 1480916 w 3526275"/>
                <a:gd name="csY4" fmla="*/ 998885 h 998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526275" h="998885">
                  <a:moveTo>
                    <a:pt x="1480916" y="998885"/>
                  </a:moveTo>
                  <a:lnTo>
                    <a:pt x="0" y="669624"/>
                  </a:lnTo>
                  <a:lnTo>
                    <a:pt x="2674004" y="0"/>
                  </a:lnTo>
                  <a:lnTo>
                    <a:pt x="3526275" y="257100"/>
                  </a:lnTo>
                  <a:lnTo>
                    <a:pt x="1480916" y="998885"/>
                  </a:lnTo>
                  <a:close/>
                </a:path>
              </a:pathLst>
            </a:custGeom>
            <a:solidFill>
              <a:schemeClr val="accent2">
                <a:alpha val="5000"/>
              </a:schemeClr>
            </a:solidFill>
            <a:ln w="28575">
              <a:solidFill>
                <a:schemeClr val="accent2"/>
              </a:solidFill>
              <a:prstDash val="sysDash"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6FBC18-63BE-FB00-857B-51608D93B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563105" y="4116467"/>
              <a:ext cx="2260812" cy="236673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7A9774-B426-EB29-526E-2749C43B9DF3}"/>
                </a:ext>
              </a:extLst>
            </p:cNvPr>
            <p:cNvSpPr txBox="1"/>
            <p:nvPr/>
          </p:nvSpPr>
          <p:spPr>
            <a:xfrm rot="20258138">
              <a:off x="3332926" y="6010686"/>
              <a:ext cx="460355" cy="431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</a:rPr>
                <a:t>…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566512-59CF-B465-B61B-EA6A83668FBE}"/>
              </a:ext>
            </a:extLst>
          </p:cNvPr>
          <p:cNvGrpSpPr/>
          <p:nvPr/>
        </p:nvGrpSpPr>
        <p:grpSpPr>
          <a:xfrm>
            <a:off x="6304623" y="3356564"/>
            <a:ext cx="2528472" cy="2219413"/>
            <a:chOff x="5891307" y="3147482"/>
            <a:chExt cx="2652461" cy="2328247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8F35368-AE7B-1428-8C30-FF2B6229DE26}"/>
                </a:ext>
              </a:extLst>
            </p:cNvPr>
            <p:cNvSpPr>
              <a:spLocks/>
            </p:cNvSpPr>
            <p:nvPr/>
          </p:nvSpPr>
          <p:spPr>
            <a:xfrm rot="258800">
              <a:off x="7128102" y="4810117"/>
              <a:ext cx="1373246" cy="665612"/>
            </a:xfrm>
            <a:custGeom>
              <a:avLst/>
              <a:gdLst>
                <a:gd name="connsiteX0" fmla="*/ 1073426 w 3959750"/>
                <a:gd name="connsiteY0" fmla="*/ 1550504 h 1550504"/>
                <a:gd name="connsiteX1" fmla="*/ 0 w 3959750"/>
                <a:gd name="connsiteY1" fmla="*/ 890546 h 1550504"/>
                <a:gd name="connsiteX2" fmla="*/ 3228230 w 3959750"/>
                <a:gd name="connsiteY2" fmla="*/ 0 h 1550504"/>
                <a:gd name="connsiteX3" fmla="*/ 3959750 w 3959750"/>
                <a:gd name="connsiteY3" fmla="*/ 373711 h 1550504"/>
                <a:gd name="connsiteX4" fmla="*/ 1073426 w 3959750"/>
                <a:gd name="connsiteY4" fmla="*/ 1550504 h 1550504"/>
                <a:gd name="csX0" fmla="*/ 1073426 w 3959750"/>
                <a:gd name="csY0" fmla="*/ 1503915 h 1503915"/>
                <a:gd name="csX1" fmla="*/ 0 w 3959750"/>
                <a:gd name="csY1" fmla="*/ 843957 h 1503915"/>
                <a:gd name="csX2" fmla="*/ 3042959 w 3959750"/>
                <a:gd name="csY2" fmla="*/ 0 h 1503915"/>
                <a:gd name="csX3" fmla="*/ 3959750 w 3959750"/>
                <a:gd name="csY3" fmla="*/ 327122 h 1503915"/>
                <a:gd name="csX4" fmla="*/ 1073426 w 3959750"/>
                <a:gd name="csY4" fmla="*/ 1503915 h 1503915"/>
                <a:gd name="csX0" fmla="*/ 1073426 w 4111335"/>
                <a:gd name="csY0" fmla="*/ 1503915 h 1503915"/>
                <a:gd name="csX1" fmla="*/ 0 w 4111335"/>
                <a:gd name="csY1" fmla="*/ 843957 h 1503915"/>
                <a:gd name="csX2" fmla="*/ 3042959 w 4111335"/>
                <a:gd name="csY2" fmla="*/ 0 h 1503915"/>
                <a:gd name="csX3" fmla="*/ 4111335 w 4111335"/>
                <a:gd name="csY3" fmla="*/ 385358 h 1503915"/>
                <a:gd name="csX4" fmla="*/ 1073426 w 4111335"/>
                <a:gd name="csY4" fmla="*/ 1503915 h 1503915"/>
                <a:gd name="csX0" fmla="*/ 1073426 w 4111335"/>
                <a:gd name="csY0" fmla="*/ 1399090 h 1399090"/>
                <a:gd name="csX1" fmla="*/ 0 w 4111335"/>
                <a:gd name="csY1" fmla="*/ 739132 h 1399090"/>
                <a:gd name="csX2" fmla="*/ 3194544 w 4111335"/>
                <a:gd name="csY2" fmla="*/ 0 h 1399090"/>
                <a:gd name="csX3" fmla="*/ 4111335 w 4111335"/>
                <a:gd name="csY3" fmla="*/ 280533 h 1399090"/>
                <a:gd name="csX4" fmla="*/ 1073426 w 4111335"/>
                <a:gd name="csY4" fmla="*/ 1399090 h 1399090"/>
                <a:gd name="csX0" fmla="*/ 1342912 w 4380821"/>
                <a:gd name="csY0" fmla="*/ 1399090 h 1399090"/>
                <a:gd name="csX1" fmla="*/ 0 w 4380821"/>
                <a:gd name="csY1" fmla="*/ 867253 h 1399090"/>
                <a:gd name="csX2" fmla="*/ 3464030 w 4380821"/>
                <a:gd name="csY2" fmla="*/ 0 h 1399090"/>
                <a:gd name="csX3" fmla="*/ 4380821 w 4380821"/>
                <a:gd name="csY3" fmla="*/ 280533 h 1399090"/>
                <a:gd name="csX4" fmla="*/ 1342912 w 4380821"/>
                <a:gd name="csY4" fmla="*/ 1399090 h 1399090"/>
                <a:gd name="csX0" fmla="*/ 1342912 w 4380821"/>
                <a:gd name="csY0" fmla="*/ 1340854 h 1340854"/>
                <a:gd name="csX1" fmla="*/ 0 w 4380821"/>
                <a:gd name="csY1" fmla="*/ 809017 h 1340854"/>
                <a:gd name="csX2" fmla="*/ 3531401 w 4380821"/>
                <a:gd name="csY2" fmla="*/ 0 h 1340854"/>
                <a:gd name="csX3" fmla="*/ 4380821 w 4380821"/>
                <a:gd name="csY3" fmla="*/ 222297 h 1340854"/>
                <a:gd name="csX4" fmla="*/ 1342912 w 4380821"/>
                <a:gd name="csY4" fmla="*/ 1340854 h 1340854"/>
                <a:gd name="csX0" fmla="*/ 1342912 w 4296608"/>
                <a:gd name="csY0" fmla="*/ 1340854 h 1340854"/>
                <a:gd name="csX1" fmla="*/ 0 w 4296608"/>
                <a:gd name="csY1" fmla="*/ 809017 h 1340854"/>
                <a:gd name="csX2" fmla="*/ 3531401 w 4296608"/>
                <a:gd name="csY2" fmla="*/ 0 h 1340854"/>
                <a:gd name="csX3" fmla="*/ 4296608 w 4296608"/>
                <a:gd name="csY3" fmla="*/ 222297 h 1340854"/>
                <a:gd name="csX4" fmla="*/ 1342912 w 4296608"/>
                <a:gd name="csY4" fmla="*/ 1340854 h 1340854"/>
                <a:gd name="csX0" fmla="*/ 1358706 w 4296608"/>
                <a:gd name="csY0" fmla="*/ 1269255 h 1269255"/>
                <a:gd name="csX1" fmla="*/ 0 w 4296608"/>
                <a:gd name="csY1" fmla="*/ 809017 h 1269255"/>
                <a:gd name="csX2" fmla="*/ 3531401 w 4296608"/>
                <a:gd name="csY2" fmla="*/ 0 h 1269255"/>
                <a:gd name="csX3" fmla="*/ 4296608 w 4296608"/>
                <a:gd name="csY3" fmla="*/ 222297 h 1269255"/>
                <a:gd name="csX4" fmla="*/ 1358706 w 4296608"/>
                <a:gd name="csY4" fmla="*/ 1269255 h 1269255"/>
                <a:gd name="csX0" fmla="*/ 1816724 w 4296608"/>
                <a:gd name="csY0" fmla="*/ 1115827 h 1115827"/>
                <a:gd name="csX1" fmla="*/ 0 w 4296608"/>
                <a:gd name="csY1" fmla="*/ 809017 h 1115827"/>
                <a:gd name="csX2" fmla="*/ 3531401 w 4296608"/>
                <a:gd name="csY2" fmla="*/ 0 h 1115827"/>
                <a:gd name="csX3" fmla="*/ 4296608 w 4296608"/>
                <a:gd name="csY3" fmla="*/ 222297 h 1115827"/>
                <a:gd name="csX4" fmla="*/ 1816724 w 4296608"/>
                <a:gd name="csY4" fmla="*/ 1115827 h 1115827"/>
                <a:gd name="csX0" fmla="*/ 1500851 w 3980735"/>
                <a:gd name="csY0" fmla="*/ 1115827 h 1115827"/>
                <a:gd name="csX1" fmla="*/ 0 w 3980735"/>
                <a:gd name="csY1" fmla="*/ 737417 h 1115827"/>
                <a:gd name="csX2" fmla="*/ 3215528 w 3980735"/>
                <a:gd name="csY2" fmla="*/ 0 h 1115827"/>
                <a:gd name="csX3" fmla="*/ 3980735 w 3980735"/>
                <a:gd name="csY3" fmla="*/ 222297 h 1115827"/>
                <a:gd name="csX4" fmla="*/ 1500851 w 3980735"/>
                <a:gd name="csY4" fmla="*/ 1115827 h 1115827"/>
                <a:gd name="csX0" fmla="*/ 1848312 w 3980735"/>
                <a:gd name="csY0" fmla="*/ 993085 h 993085"/>
                <a:gd name="csX1" fmla="*/ 0 w 3980735"/>
                <a:gd name="csY1" fmla="*/ 737417 h 993085"/>
                <a:gd name="csX2" fmla="*/ 3215528 w 3980735"/>
                <a:gd name="csY2" fmla="*/ 0 h 993085"/>
                <a:gd name="csX3" fmla="*/ 3980735 w 3980735"/>
                <a:gd name="csY3" fmla="*/ 222297 h 993085"/>
                <a:gd name="csX4" fmla="*/ 1848312 w 3980735"/>
                <a:gd name="csY4" fmla="*/ 993085 h 993085"/>
                <a:gd name="csX0" fmla="*/ 1516646 w 3649069"/>
                <a:gd name="csY0" fmla="*/ 993085 h 993085"/>
                <a:gd name="csX1" fmla="*/ 0 w 3649069"/>
                <a:gd name="csY1" fmla="*/ 624903 h 993085"/>
                <a:gd name="csX2" fmla="*/ 2883862 w 3649069"/>
                <a:gd name="csY2" fmla="*/ 0 h 993085"/>
                <a:gd name="csX3" fmla="*/ 3649069 w 3649069"/>
                <a:gd name="csY3" fmla="*/ 222297 h 993085"/>
                <a:gd name="csX4" fmla="*/ 1516646 w 3649069"/>
                <a:gd name="csY4" fmla="*/ 993085 h 993085"/>
                <a:gd name="csX0" fmla="*/ 1374503 w 3506926"/>
                <a:gd name="csY0" fmla="*/ 993085 h 993085"/>
                <a:gd name="csX1" fmla="*/ 0 w 3506926"/>
                <a:gd name="csY1" fmla="*/ 594217 h 993085"/>
                <a:gd name="csX2" fmla="*/ 2741719 w 3506926"/>
                <a:gd name="csY2" fmla="*/ 0 h 993085"/>
                <a:gd name="csX3" fmla="*/ 3506926 w 3506926"/>
                <a:gd name="csY3" fmla="*/ 222297 h 993085"/>
                <a:gd name="csX4" fmla="*/ 1374503 w 3506926"/>
                <a:gd name="csY4" fmla="*/ 993085 h 993085"/>
                <a:gd name="csX0" fmla="*/ 1374503 w 3506926"/>
                <a:gd name="csY0" fmla="*/ 788515 h 788515"/>
                <a:gd name="csX1" fmla="*/ 0 w 3506926"/>
                <a:gd name="csY1" fmla="*/ 389647 h 788515"/>
                <a:gd name="csX2" fmla="*/ 2109972 w 3506926"/>
                <a:gd name="csY2" fmla="*/ 0 h 788515"/>
                <a:gd name="csX3" fmla="*/ 3506926 w 3506926"/>
                <a:gd name="csY3" fmla="*/ 17727 h 788515"/>
                <a:gd name="csX4" fmla="*/ 1374503 w 3506926"/>
                <a:gd name="csY4" fmla="*/ 788515 h 788515"/>
                <a:gd name="csX0" fmla="*/ 1374503 w 3064703"/>
                <a:gd name="csY0" fmla="*/ 788515 h 788515"/>
                <a:gd name="csX1" fmla="*/ 0 w 3064703"/>
                <a:gd name="csY1" fmla="*/ 389647 h 788515"/>
                <a:gd name="csX2" fmla="*/ 2109972 w 3064703"/>
                <a:gd name="csY2" fmla="*/ 0 h 788515"/>
                <a:gd name="csX3" fmla="*/ 3064703 w 3064703"/>
                <a:gd name="csY3" fmla="*/ 68869 h 788515"/>
                <a:gd name="csX4" fmla="*/ 1374503 w 3064703"/>
                <a:gd name="csY4" fmla="*/ 788515 h 788515"/>
                <a:gd name="csX0" fmla="*/ 837518 w 2527718"/>
                <a:gd name="csY0" fmla="*/ 788515 h 788515"/>
                <a:gd name="csX1" fmla="*/ 0 w 2527718"/>
                <a:gd name="csY1" fmla="*/ 379419 h 788515"/>
                <a:gd name="csX2" fmla="*/ 1572987 w 2527718"/>
                <a:gd name="csY2" fmla="*/ 0 h 788515"/>
                <a:gd name="csX3" fmla="*/ 2527718 w 2527718"/>
                <a:gd name="csY3" fmla="*/ 68869 h 788515"/>
                <a:gd name="csX4" fmla="*/ 837518 w 2527718"/>
                <a:gd name="csY4" fmla="*/ 788515 h 788515"/>
                <a:gd name="csX0" fmla="*/ 1532440 w 2527718"/>
                <a:gd name="csY0" fmla="*/ 502116 h 502116"/>
                <a:gd name="csX1" fmla="*/ 0 w 2527718"/>
                <a:gd name="csY1" fmla="*/ 379419 h 502116"/>
                <a:gd name="csX2" fmla="*/ 1572987 w 2527718"/>
                <a:gd name="csY2" fmla="*/ 0 h 502116"/>
                <a:gd name="csX3" fmla="*/ 2527718 w 2527718"/>
                <a:gd name="csY3" fmla="*/ 68869 h 502116"/>
                <a:gd name="csX4" fmla="*/ 1532440 w 2527718"/>
                <a:gd name="csY4" fmla="*/ 502116 h 502116"/>
                <a:gd name="csX0" fmla="*/ 1532440 w 2369782"/>
                <a:gd name="csY0" fmla="*/ 502116 h 502116"/>
                <a:gd name="csX1" fmla="*/ 0 w 2369782"/>
                <a:gd name="csY1" fmla="*/ 379419 h 502116"/>
                <a:gd name="csX2" fmla="*/ 1572987 w 2369782"/>
                <a:gd name="csY2" fmla="*/ 0 h 502116"/>
                <a:gd name="csX3" fmla="*/ 2369782 w 2369782"/>
                <a:gd name="csY3" fmla="*/ 150697 h 502116"/>
                <a:gd name="csX4" fmla="*/ 1532440 w 2369782"/>
                <a:gd name="csY4" fmla="*/ 502116 h 502116"/>
                <a:gd name="csX0" fmla="*/ 1169186 w 2369782"/>
                <a:gd name="csY0" fmla="*/ 594172 h 594172"/>
                <a:gd name="csX1" fmla="*/ 0 w 2369782"/>
                <a:gd name="csY1" fmla="*/ 379419 h 594172"/>
                <a:gd name="csX2" fmla="*/ 1572987 w 2369782"/>
                <a:gd name="csY2" fmla="*/ 0 h 594172"/>
                <a:gd name="csX3" fmla="*/ 2369782 w 2369782"/>
                <a:gd name="csY3" fmla="*/ 150697 h 594172"/>
                <a:gd name="csX4" fmla="*/ 1169186 w 2369782"/>
                <a:gd name="csY4" fmla="*/ 594172 h 594172"/>
                <a:gd name="csX0" fmla="*/ 1137598 w 2338194"/>
                <a:gd name="csY0" fmla="*/ 594172 h 594172"/>
                <a:gd name="csX1" fmla="*/ 0 w 2338194"/>
                <a:gd name="csY1" fmla="*/ 399876 h 594172"/>
                <a:gd name="csX2" fmla="*/ 1541399 w 2338194"/>
                <a:gd name="csY2" fmla="*/ 0 h 594172"/>
                <a:gd name="csX3" fmla="*/ 2338194 w 2338194"/>
                <a:gd name="csY3" fmla="*/ 150697 h 594172"/>
                <a:gd name="csX4" fmla="*/ 1137598 w 2338194"/>
                <a:gd name="csY4" fmla="*/ 594172 h 594172"/>
                <a:gd name="csX0" fmla="*/ 1137598 w 2259225"/>
                <a:gd name="csY0" fmla="*/ 594172 h 594172"/>
                <a:gd name="csX1" fmla="*/ 0 w 2259225"/>
                <a:gd name="csY1" fmla="*/ 399876 h 594172"/>
                <a:gd name="csX2" fmla="*/ 1541399 w 2259225"/>
                <a:gd name="csY2" fmla="*/ 0 h 594172"/>
                <a:gd name="csX3" fmla="*/ 2259225 w 2259225"/>
                <a:gd name="csY3" fmla="*/ 150697 h 594172"/>
                <a:gd name="csX4" fmla="*/ 1137598 w 2259225"/>
                <a:gd name="csY4" fmla="*/ 594172 h 594172"/>
                <a:gd name="csX0" fmla="*/ 1216567 w 2338194"/>
                <a:gd name="csY0" fmla="*/ 594172 h 594172"/>
                <a:gd name="csX1" fmla="*/ 0 w 2338194"/>
                <a:gd name="csY1" fmla="*/ 338505 h 594172"/>
                <a:gd name="csX2" fmla="*/ 1620368 w 2338194"/>
                <a:gd name="csY2" fmla="*/ 0 h 594172"/>
                <a:gd name="csX3" fmla="*/ 2338194 w 2338194"/>
                <a:gd name="csY3" fmla="*/ 150697 h 594172"/>
                <a:gd name="csX4" fmla="*/ 1216567 w 2338194"/>
                <a:gd name="csY4" fmla="*/ 594172 h 594172"/>
                <a:gd name="csX0" fmla="*/ 1216567 w 2338194"/>
                <a:gd name="csY0" fmla="*/ 569515 h 569515"/>
                <a:gd name="csX1" fmla="*/ 0 w 2338194"/>
                <a:gd name="csY1" fmla="*/ 313848 h 569515"/>
                <a:gd name="csX2" fmla="*/ 1572778 w 2338194"/>
                <a:gd name="csY2" fmla="*/ 0 h 569515"/>
                <a:gd name="csX3" fmla="*/ 2338194 w 2338194"/>
                <a:gd name="csY3" fmla="*/ 126040 h 569515"/>
                <a:gd name="csX4" fmla="*/ 1216567 w 2338194"/>
                <a:gd name="csY4" fmla="*/ 569515 h 569515"/>
                <a:gd name="csX0" fmla="*/ 1111868 w 2233495"/>
                <a:gd name="csY0" fmla="*/ 569515 h 569515"/>
                <a:gd name="csX1" fmla="*/ 0 w 2233495"/>
                <a:gd name="csY1" fmla="*/ 295355 h 569515"/>
                <a:gd name="csX2" fmla="*/ 1468079 w 2233495"/>
                <a:gd name="csY2" fmla="*/ 0 h 569515"/>
                <a:gd name="csX3" fmla="*/ 2233495 w 2233495"/>
                <a:gd name="csY3" fmla="*/ 126040 h 569515"/>
                <a:gd name="csX4" fmla="*/ 1111868 w 2233495"/>
                <a:gd name="csY4" fmla="*/ 569515 h 569515"/>
                <a:gd name="csX0" fmla="*/ 1111868 w 2128796"/>
                <a:gd name="csY0" fmla="*/ 569515 h 569515"/>
                <a:gd name="csX1" fmla="*/ 0 w 2128796"/>
                <a:gd name="csY1" fmla="*/ 295355 h 569515"/>
                <a:gd name="csX2" fmla="*/ 1468079 w 2128796"/>
                <a:gd name="csY2" fmla="*/ 0 h 569515"/>
                <a:gd name="csX3" fmla="*/ 2128796 w 2128796"/>
                <a:gd name="csY3" fmla="*/ 132205 h 569515"/>
                <a:gd name="csX4" fmla="*/ 1111868 w 2128796"/>
                <a:gd name="csY4" fmla="*/ 569515 h 569515"/>
                <a:gd name="csX0" fmla="*/ 1111868 w 2128796"/>
                <a:gd name="csY0" fmla="*/ 588008 h 588008"/>
                <a:gd name="csX1" fmla="*/ 0 w 2128796"/>
                <a:gd name="csY1" fmla="*/ 313848 h 588008"/>
                <a:gd name="csX2" fmla="*/ 1306272 w 2128796"/>
                <a:gd name="csY2" fmla="*/ 0 h 588008"/>
                <a:gd name="csX3" fmla="*/ 2128796 w 2128796"/>
                <a:gd name="csY3" fmla="*/ 150698 h 588008"/>
                <a:gd name="csX4" fmla="*/ 1111868 w 2128796"/>
                <a:gd name="csY4" fmla="*/ 588008 h 588008"/>
                <a:gd name="csX0" fmla="*/ 1111868 w 2128796"/>
                <a:gd name="csY0" fmla="*/ 594172 h 594172"/>
                <a:gd name="csX1" fmla="*/ 0 w 2128796"/>
                <a:gd name="csY1" fmla="*/ 320012 h 594172"/>
                <a:gd name="csX2" fmla="*/ 1163500 w 2128796"/>
                <a:gd name="csY2" fmla="*/ 0 h 594172"/>
                <a:gd name="csX3" fmla="*/ 2128796 w 2128796"/>
                <a:gd name="csY3" fmla="*/ 156862 h 594172"/>
                <a:gd name="csX4" fmla="*/ 1111868 w 2128796"/>
                <a:gd name="csY4" fmla="*/ 594172 h 594172"/>
                <a:gd name="csX0" fmla="*/ 1111868 w 2034697"/>
                <a:gd name="csY0" fmla="*/ 594172 h 594172"/>
                <a:gd name="csX1" fmla="*/ 0 w 2034697"/>
                <a:gd name="csY1" fmla="*/ 320012 h 594172"/>
                <a:gd name="csX2" fmla="*/ 1163500 w 2034697"/>
                <a:gd name="csY2" fmla="*/ 0 h 594172"/>
                <a:gd name="csX3" fmla="*/ 2034697 w 2034697"/>
                <a:gd name="csY3" fmla="*/ 174274 h 594172"/>
                <a:gd name="csX4" fmla="*/ 1111868 w 2034697"/>
                <a:gd name="csY4" fmla="*/ 594172 h 594172"/>
                <a:gd name="csX0" fmla="*/ 1125312 w 2034697"/>
                <a:gd name="csY0" fmla="*/ 637702 h 637702"/>
                <a:gd name="csX1" fmla="*/ 0 w 2034697"/>
                <a:gd name="csY1" fmla="*/ 320012 h 637702"/>
                <a:gd name="csX2" fmla="*/ 1163500 w 2034697"/>
                <a:gd name="csY2" fmla="*/ 0 h 637702"/>
                <a:gd name="csX3" fmla="*/ 2034697 w 2034697"/>
                <a:gd name="csY3" fmla="*/ 174274 h 637702"/>
                <a:gd name="csX4" fmla="*/ 1125312 w 2034697"/>
                <a:gd name="csY4" fmla="*/ 637702 h 637702"/>
                <a:gd name="csX0" fmla="*/ 1125312 w 1940600"/>
                <a:gd name="csY0" fmla="*/ 637702 h 637702"/>
                <a:gd name="csX1" fmla="*/ 0 w 1940600"/>
                <a:gd name="csY1" fmla="*/ 320012 h 637702"/>
                <a:gd name="csX2" fmla="*/ 1163500 w 1940600"/>
                <a:gd name="csY2" fmla="*/ 0 h 637702"/>
                <a:gd name="csX3" fmla="*/ 1940600 w 1940600"/>
                <a:gd name="csY3" fmla="*/ 235216 h 637702"/>
                <a:gd name="csX4" fmla="*/ 1125312 w 1940600"/>
                <a:gd name="csY4" fmla="*/ 637702 h 637702"/>
                <a:gd name="csX0" fmla="*/ 1125312 w 1940600"/>
                <a:gd name="csY0" fmla="*/ 585467 h 585467"/>
                <a:gd name="csX1" fmla="*/ 0 w 1940600"/>
                <a:gd name="csY1" fmla="*/ 267777 h 585467"/>
                <a:gd name="csX2" fmla="*/ 1244156 w 1940600"/>
                <a:gd name="csY2" fmla="*/ 0 h 585467"/>
                <a:gd name="csX3" fmla="*/ 1940600 w 1940600"/>
                <a:gd name="csY3" fmla="*/ 182981 h 585467"/>
                <a:gd name="csX4" fmla="*/ 1125312 w 1940600"/>
                <a:gd name="csY4" fmla="*/ 585467 h 585467"/>
                <a:gd name="csX0" fmla="*/ 1125312 w 1940600"/>
                <a:gd name="csY0" fmla="*/ 611585 h 611585"/>
                <a:gd name="csX1" fmla="*/ 0 w 1940600"/>
                <a:gd name="csY1" fmla="*/ 293895 h 611585"/>
                <a:gd name="csX2" fmla="*/ 1123173 w 1940600"/>
                <a:gd name="csY2" fmla="*/ 0 h 611585"/>
                <a:gd name="csX3" fmla="*/ 1940600 w 1940600"/>
                <a:gd name="csY3" fmla="*/ 209099 h 611585"/>
                <a:gd name="csX4" fmla="*/ 1125312 w 1940600"/>
                <a:gd name="csY4" fmla="*/ 611585 h 611585"/>
                <a:gd name="csX0" fmla="*/ 1125312 w 1940600"/>
                <a:gd name="csY0" fmla="*/ 625402 h 625402"/>
                <a:gd name="csX1" fmla="*/ 0 w 1940600"/>
                <a:gd name="csY1" fmla="*/ 307712 h 625402"/>
                <a:gd name="csX2" fmla="*/ 1038373 w 1940600"/>
                <a:gd name="csY2" fmla="*/ 0 h 625402"/>
                <a:gd name="csX3" fmla="*/ 1940600 w 1940600"/>
                <a:gd name="csY3" fmla="*/ 222916 h 625402"/>
                <a:gd name="csX4" fmla="*/ 1125312 w 1940600"/>
                <a:gd name="csY4" fmla="*/ 625402 h 625402"/>
                <a:gd name="csX0" fmla="*/ 1125312 w 1979444"/>
                <a:gd name="csY0" fmla="*/ 625402 h 625402"/>
                <a:gd name="csX1" fmla="*/ 0 w 1979444"/>
                <a:gd name="csY1" fmla="*/ 307712 h 625402"/>
                <a:gd name="csX2" fmla="*/ 1038373 w 1979444"/>
                <a:gd name="csY2" fmla="*/ 0 h 625402"/>
                <a:gd name="csX3" fmla="*/ 1979444 w 1979444"/>
                <a:gd name="csY3" fmla="*/ 238978 h 625402"/>
                <a:gd name="csX4" fmla="*/ 1125312 w 1979444"/>
                <a:gd name="csY4" fmla="*/ 625402 h 625402"/>
                <a:gd name="csX0" fmla="*/ 1125312 w 1979444"/>
                <a:gd name="csY0" fmla="*/ 621362 h 621362"/>
                <a:gd name="csX1" fmla="*/ 0 w 1979444"/>
                <a:gd name="csY1" fmla="*/ 303672 h 621362"/>
                <a:gd name="csX2" fmla="*/ 955654 w 1979444"/>
                <a:gd name="csY2" fmla="*/ 0 h 621362"/>
                <a:gd name="csX3" fmla="*/ 1979444 w 1979444"/>
                <a:gd name="csY3" fmla="*/ 234938 h 621362"/>
                <a:gd name="csX4" fmla="*/ 1125312 w 1979444"/>
                <a:gd name="csY4" fmla="*/ 621362 h 6213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979444" h="621362">
                  <a:moveTo>
                    <a:pt x="1125312" y="621362"/>
                  </a:moveTo>
                  <a:lnTo>
                    <a:pt x="0" y="303672"/>
                  </a:lnTo>
                  <a:lnTo>
                    <a:pt x="955654" y="0"/>
                  </a:lnTo>
                  <a:lnTo>
                    <a:pt x="1979444" y="234938"/>
                  </a:lnTo>
                  <a:lnTo>
                    <a:pt x="1125312" y="621362"/>
                  </a:lnTo>
                  <a:close/>
                </a:path>
              </a:pathLst>
            </a:custGeom>
            <a:solidFill>
              <a:schemeClr val="accent2">
                <a:alpha val="5000"/>
              </a:schemeClr>
            </a:solidFill>
            <a:ln w="28575">
              <a:solidFill>
                <a:schemeClr val="accent2"/>
              </a:solidFill>
              <a:prstDash val="sysDash"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945F164-7442-3DEB-C23E-C58381443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EDEDED"/>
                </a:clrFrom>
                <a:clrTo>
                  <a:srgbClr val="EDEDED">
                    <a:alpha val="0"/>
                  </a:srgbClr>
                </a:clrTo>
              </a:clrChange>
            </a:blip>
            <a:srcRect l="685"/>
            <a:stretch>
              <a:fillRect/>
            </a:stretch>
          </p:blipFill>
          <p:spPr>
            <a:xfrm>
              <a:off x="5891307" y="3147482"/>
              <a:ext cx="2652461" cy="2212990"/>
            </a:xfrm>
            <a:prstGeom prst="rect">
              <a:avLst/>
            </a:prstGeom>
          </p:spPr>
        </p:pic>
      </p:grpSp>
      <p:sp>
        <p:nvSpPr>
          <p:cNvPr id="29" name="Freeform 28">
            <a:extLst>
              <a:ext uri="{FF2B5EF4-FFF2-40B4-BE49-F238E27FC236}">
                <a16:creationId xmlns:a16="http://schemas.microsoft.com/office/drawing/2014/main" id="{A7D4F0E3-B2D6-026E-9857-DB9885D82935}"/>
              </a:ext>
            </a:extLst>
          </p:cNvPr>
          <p:cNvSpPr/>
          <p:nvPr/>
        </p:nvSpPr>
        <p:spPr>
          <a:xfrm rot="12909149" flipH="1">
            <a:off x="5050247" y="3874003"/>
            <a:ext cx="555159" cy="238252"/>
          </a:xfrm>
          <a:custGeom>
            <a:avLst/>
            <a:gdLst>
              <a:gd name="connsiteX0" fmla="*/ 0 w 2131444"/>
              <a:gd name="connsiteY0" fmla="*/ 452722 h 932428"/>
              <a:gd name="connsiteX1" fmla="*/ 479612 w 2131444"/>
              <a:gd name="connsiteY1" fmla="*/ 448239 h 932428"/>
              <a:gd name="connsiteX2" fmla="*/ 640977 w 2131444"/>
              <a:gd name="connsiteY2" fmla="*/ 788898 h 932428"/>
              <a:gd name="connsiteX3" fmla="*/ 730624 w 2131444"/>
              <a:gd name="connsiteY3" fmla="*/ 62757 h 932428"/>
              <a:gd name="connsiteX4" fmla="*/ 874059 w 2131444"/>
              <a:gd name="connsiteY4" fmla="*/ 932333 h 932428"/>
              <a:gd name="connsiteX5" fmla="*/ 1017494 w 2131444"/>
              <a:gd name="connsiteY5" fmla="*/ 4 h 932428"/>
              <a:gd name="connsiteX6" fmla="*/ 1125071 w 2131444"/>
              <a:gd name="connsiteY6" fmla="*/ 918886 h 932428"/>
              <a:gd name="connsiteX7" fmla="*/ 1272989 w 2131444"/>
              <a:gd name="connsiteY7" fmla="*/ 125510 h 932428"/>
              <a:gd name="connsiteX8" fmla="*/ 1376083 w 2131444"/>
              <a:gd name="connsiteY8" fmla="*/ 730627 h 932428"/>
              <a:gd name="connsiteX9" fmla="*/ 1519518 w 2131444"/>
              <a:gd name="connsiteY9" fmla="*/ 470651 h 932428"/>
              <a:gd name="connsiteX10" fmla="*/ 2088777 w 2131444"/>
              <a:gd name="connsiteY10" fmla="*/ 466169 h 932428"/>
              <a:gd name="connsiteX11" fmla="*/ 2093259 w 2131444"/>
              <a:gd name="connsiteY11" fmla="*/ 470651 h 93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31444" h="932428">
                <a:moveTo>
                  <a:pt x="0" y="452722"/>
                </a:moveTo>
                <a:cubicBezTo>
                  <a:pt x="186391" y="422466"/>
                  <a:pt x="372783" y="392210"/>
                  <a:pt x="479612" y="448239"/>
                </a:cubicBezTo>
                <a:cubicBezTo>
                  <a:pt x="586442" y="504268"/>
                  <a:pt x="599142" y="853145"/>
                  <a:pt x="640977" y="788898"/>
                </a:cubicBezTo>
                <a:cubicBezTo>
                  <a:pt x="682812" y="724651"/>
                  <a:pt x="691777" y="38851"/>
                  <a:pt x="730624" y="62757"/>
                </a:cubicBezTo>
                <a:cubicBezTo>
                  <a:pt x="769471" y="86663"/>
                  <a:pt x="826247" y="942792"/>
                  <a:pt x="874059" y="932333"/>
                </a:cubicBezTo>
                <a:cubicBezTo>
                  <a:pt x="921871" y="921874"/>
                  <a:pt x="975659" y="2245"/>
                  <a:pt x="1017494" y="4"/>
                </a:cubicBezTo>
                <a:cubicBezTo>
                  <a:pt x="1059329" y="-2237"/>
                  <a:pt x="1082489" y="897968"/>
                  <a:pt x="1125071" y="918886"/>
                </a:cubicBezTo>
                <a:cubicBezTo>
                  <a:pt x="1167653" y="939804"/>
                  <a:pt x="1231154" y="156886"/>
                  <a:pt x="1272989" y="125510"/>
                </a:cubicBezTo>
                <a:cubicBezTo>
                  <a:pt x="1314824" y="94134"/>
                  <a:pt x="1334995" y="673104"/>
                  <a:pt x="1376083" y="730627"/>
                </a:cubicBezTo>
                <a:cubicBezTo>
                  <a:pt x="1417171" y="788150"/>
                  <a:pt x="1400736" y="514727"/>
                  <a:pt x="1519518" y="470651"/>
                </a:cubicBezTo>
                <a:cubicBezTo>
                  <a:pt x="1638300" y="426575"/>
                  <a:pt x="2088777" y="466169"/>
                  <a:pt x="2088777" y="466169"/>
                </a:cubicBezTo>
                <a:cubicBezTo>
                  <a:pt x="2184400" y="466169"/>
                  <a:pt x="2088777" y="459445"/>
                  <a:pt x="2093259" y="470651"/>
                </a:cubicBezTo>
              </a:path>
            </a:pathLst>
          </a:custGeom>
          <a:noFill/>
          <a:ln w="19050">
            <a:solidFill>
              <a:srgbClr val="3F3B6C"/>
            </a:solidFill>
            <a:prstDash val="solid"/>
            <a:tailEnd type="triangle" w="lg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D980E-10A6-7D5E-870F-2F26FF265795}"/>
              </a:ext>
            </a:extLst>
          </p:cNvPr>
          <p:cNvSpPr txBox="1"/>
          <p:nvPr/>
        </p:nvSpPr>
        <p:spPr>
          <a:xfrm>
            <a:off x="5446215" y="3656561"/>
            <a:ext cx="1550917" cy="415498"/>
          </a:xfrm>
          <a:prstGeom prst="rect">
            <a:avLst/>
          </a:prstGeom>
          <a:noFill/>
        </p:spPr>
        <p:txBody>
          <a:bodyPr wrap="square" lIns="0" tIns="91440" rIns="0" bIns="91440" rtlCol="0">
            <a:spAutoFit/>
          </a:bodyPr>
          <a:lstStyle/>
          <a:p>
            <a:r>
              <a:rPr lang="en-US" sz="1500" b="1" dirty="0">
                <a:solidFill>
                  <a:srgbClr val="3F3B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short RF pulse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DCC6366-3469-AE1E-4087-5AAD25032104}"/>
              </a:ext>
            </a:extLst>
          </p:cNvPr>
          <p:cNvSpPr/>
          <p:nvPr/>
        </p:nvSpPr>
        <p:spPr>
          <a:xfrm>
            <a:off x="3538249" y="4655890"/>
            <a:ext cx="1252647" cy="461665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lvl="0" algn="r">
              <a:defRPr/>
            </a:pPr>
            <a:r>
              <a:rPr lang="en-US" sz="1500" b="1" i="1" dirty="0">
                <a:solidFill>
                  <a:schemeClr val="bg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Example#2 of TBA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D8D8A4C-E80E-12C8-A214-8259ED42C503}"/>
              </a:ext>
            </a:extLst>
          </p:cNvPr>
          <p:cNvSpPr/>
          <p:nvPr/>
        </p:nvSpPr>
        <p:spPr>
          <a:xfrm>
            <a:off x="6891793" y="3304603"/>
            <a:ext cx="1252647" cy="461665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lvl="0">
              <a:defRPr/>
            </a:pPr>
            <a:r>
              <a:rPr lang="en-US" sz="1500" b="1" i="1" dirty="0">
                <a:solidFill>
                  <a:schemeClr val="bg2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Example#1 of TBA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67D90FC-DD28-A1CA-188E-5D4851A0E86D}"/>
              </a:ext>
            </a:extLst>
          </p:cNvPr>
          <p:cNvSpPr/>
          <p:nvPr/>
        </p:nvSpPr>
        <p:spPr>
          <a:xfrm>
            <a:off x="2803958" y="2752940"/>
            <a:ext cx="2721228" cy="461665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lvl="0" algn="ctr">
              <a:defRPr/>
            </a:pPr>
            <a:r>
              <a:rPr lang="en-US" sz="1500" b="1" i="1" dirty="0">
                <a:solidFill>
                  <a:schemeClr val="accent6"/>
                </a:solidFill>
                <a:latin typeface="Century Gothic" panose="020B0502020202020204" pitchFamily="34" charset="0"/>
                <a:ea typeface="Tahoma" panose="020B0604030504040204" pitchFamily="34" charset="0"/>
              </a:rPr>
              <a:t>Power Extraction &amp; Transfer Structure (PETS)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EAE37F-6CB8-E046-FBAF-AB2D9FFF9A41}"/>
              </a:ext>
            </a:extLst>
          </p:cNvPr>
          <p:cNvSpPr txBox="1"/>
          <p:nvPr/>
        </p:nvSpPr>
        <p:spPr>
          <a:xfrm>
            <a:off x="2758586" y="1442479"/>
            <a:ext cx="3703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2"/>
            <a:r>
              <a:rPr lang="en-US" sz="1500" b="1" u="sng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 beamline:</a:t>
            </a: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Beam energy: ~63 MeV</a:t>
            </a: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Single bunch: ~50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nC</a:t>
            </a:r>
            <a:endParaRPr lang="en-US" sz="1500" dirty="0">
              <a:solidFill>
                <a:schemeClr val="tx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8-bunch train total charge: &gt;400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nC</a:t>
            </a:r>
            <a:endParaRPr lang="en-US" sz="1500" dirty="0">
              <a:solidFill>
                <a:schemeClr val="tx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6B9F90-C635-8E2F-FC80-6C65F17135A0}"/>
              </a:ext>
            </a:extLst>
          </p:cNvPr>
          <p:cNvSpPr txBox="1"/>
          <p:nvPr/>
        </p:nvSpPr>
        <p:spPr>
          <a:xfrm>
            <a:off x="474739" y="5155295"/>
            <a:ext cx="3965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2"/>
            <a:r>
              <a:rPr lang="en-US" sz="1500" b="1" u="sng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 (“Xgun”) beamline:</a:t>
            </a: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Powered by the PETS with short RF pulses (9 ns).</a:t>
            </a: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beamline for R&amp;D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94AB52-523C-D350-F0CE-F3537C35735D}"/>
              </a:ext>
            </a:extLst>
          </p:cNvPr>
          <p:cNvSpPr txBox="1"/>
          <p:nvPr/>
        </p:nvSpPr>
        <p:spPr>
          <a:xfrm>
            <a:off x="8721649" y="3745046"/>
            <a:ext cx="336896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2"/>
            <a:r>
              <a:rPr lang="en-US" sz="1500" b="1" u="sng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High-power test stand:</a:t>
            </a: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Powered by the PETS with short RF pulses (9 ns).</a:t>
            </a:r>
          </a:p>
          <a:p>
            <a:pPr marL="171450" indent="-109728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Dedicated to structure high power conditioning </a:t>
            </a:r>
          </a:p>
        </p:txBody>
      </p:sp>
    </p:spTree>
    <p:extLst>
      <p:ext uri="{BB962C8B-B14F-4D97-AF65-F5344CB8AC3E}">
        <p14:creationId xmlns:p14="http://schemas.microsoft.com/office/powerpoint/2010/main" val="101750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9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40A34-3C7E-F2FF-444E-B1D44DFCF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FF8D3-E87C-2016-8DC8-D8E3E125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-1"/>
            <a:ext cx="11163868" cy="853440"/>
          </a:xfrm>
        </p:spPr>
        <p:txBody>
          <a:bodyPr/>
          <a:lstStyle/>
          <a:p>
            <a:r>
              <a:rPr lang="en-US" i="1" cap="none" dirty="0"/>
              <a:t>Why Short-pulse?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ED57D-340A-6DB6-91E1-B2777FE0093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258FFB7-3968-3144-DDE4-C0B4310E5D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9277" y="897145"/>
            <a:ext cx="11163868" cy="499715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BC754D-B614-DA5B-289C-F7131695442E}"/>
              </a:ext>
            </a:extLst>
          </p:cNvPr>
          <p:cNvGrpSpPr/>
          <p:nvPr/>
        </p:nvGrpSpPr>
        <p:grpSpPr>
          <a:xfrm>
            <a:off x="631854" y="2005913"/>
            <a:ext cx="6234021" cy="4229686"/>
            <a:chOff x="457201" y="1689524"/>
            <a:chExt cx="4675516" cy="317226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5F7086-474D-3E27-23E4-D621ACA56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6447"/>
            <a:stretch>
              <a:fillRect/>
            </a:stretch>
          </p:blipFill>
          <p:spPr>
            <a:xfrm>
              <a:off x="485053" y="3587924"/>
              <a:ext cx="2281610" cy="1273863"/>
            </a:xfrm>
            <a:prstGeom prst="rect">
              <a:avLst/>
            </a:prstGeom>
          </p:spPr>
        </p:pic>
        <p:pic>
          <p:nvPicPr>
            <p:cNvPr id="14" name="Picture 13" descr="Diagram&#10;&#10;AI-generated content may be incorrect.">
              <a:extLst>
                <a:ext uri="{FF2B5EF4-FFF2-40B4-BE49-F238E27FC236}">
                  <a16:creationId xmlns:a16="http://schemas.microsoft.com/office/drawing/2014/main" id="{B52FA25B-2083-BE61-366F-379ABE961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3877" y="2119929"/>
              <a:ext cx="1476623" cy="1057879"/>
            </a:xfrm>
            <a:prstGeom prst="rect">
              <a:avLst/>
            </a:prstGeom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3E14E6B-9A9C-E76D-8F51-A06D05F79F35}"/>
                </a:ext>
              </a:extLst>
            </p:cNvPr>
            <p:cNvCxnSpPr>
              <a:cxnSpLocks/>
            </p:cNvCxnSpPr>
            <p:nvPr/>
          </p:nvCxnSpPr>
          <p:spPr>
            <a:xfrm>
              <a:off x="1105599" y="3275105"/>
              <a:ext cx="0" cy="25242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E245AF-0506-584C-AEF5-D3234585273E}"/>
                </a:ext>
              </a:extLst>
            </p:cNvPr>
            <p:cNvSpPr txBox="1"/>
            <p:nvPr/>
          </p:nvSpPr>
          <p:spPr>
            <a:xfrm>
              <a:off x="1192160" y="3222417"/>
              <a:ext cx="1674259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67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Monitor local H-field</a:t>
              </a:r>
            </a:p>
            <a:p>
              <a:r>
                <a:rPr lang="en-US" sz="1467" dirty="0">
                  <a:solidFill>
                    <a:schemeClr val="tx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evolution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2F004FA-A8BF-B7AC-C3DE-6F7F217F8625}"/>
                </a:ext>
              </a:extLst>
            </p:cNvPr>
            <p:cNvSpPr/>
            <p:nvPr/>
          </p:nvSpPr>
          <p:spPr>
            <a:xfrm>
              <a:off x="457201" y="1852827"/>
              <a:ext cx="4675515" cy="2997940"/>
            </a:xfrm>
            <a:prstGeom prst="rect">
              <a:avLst/>
            </a:prstGeom>
            <a:noFill/>
            <a:ln w="22225">
              <a:solidFill>
                <a:schemeClr val="tx1">
                  <a:lumMod val="40000"/>
                  <a:lumOff val="60000"/>
                </a:schemeClr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2A03A4-303C-C407-ACE8-1542196A496C}"/>
                </a:ext>
              </a:extLst>
            </p:cNvPr>
            <p:cNvSpPr txBox="1"/>
            <p:nvPr/>
          </p:nvSpPr>
          <p:spPr>
            <a:xfrm>
              <a:off x="531471" y="1689524"/>
              <a:ext cx="3241145" cy="4000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21920" tIns="0" rIns="0" bIns="0" rtlCol="0">
              <a:spAutoFit/>
            </a:bodyPr>
            <a:lstStyle/>
            <a:p>
              <a:r>
                <a:rPr lang="en-US" sz="1733" b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Pulsed heating:</a:t>
              </a:r>
              <a:r>
                <a:rPr lang="en-US" sz="1733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high H-field induced temperature rise 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950F504-EDCA-A0D1-AE9A-AA9A54ED0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2773858" y="1909803"/>
              <a:ext cx="2281610" cy="1756752"/>
            </a:xfrm>
            <a:prstGeom prst="rect">
              <a:avLst/>
            </a:prstGeom>
          </p:spPr>
        </p:pic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525589F6-620B-0044-D5D4-38129612AC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0769" y="3541814"/>
              <a:ext cx="254832" cy="241147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B32FAB8-8CCA-609D-A80C-1FF699B7DADF}"/>
                    </a:ext>
                  </a:extLst>
                </p:cNvPr>
                <p:cNvSpPr txBox="1"/>
                <p:nvPr/>
              </p:nvSpPr>
              <p:spPr>
                <a:xfrm>
                  <a:off x="2672907" y="3776536"/>
                  <a:ext cx="2459810" cy="9515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28594" indent="-228594">
                    <a:buFont typeface="Arial" panose="020B0604020202020204" pitchFamily="34" charset="0"/>
                    <a:buChar char="•"/>
                  </a:pPr>
                  <a:r>
                    <a:rPr lang="en-US" sz="1467" dirty="0">
                      <a:solidFill>
                        <a:schemeClr val="tx1">
                          <a:lumMod val="50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Equation: </a:t>
                  </a:r>
                  <a14:m>
                    <m:oMath xmlns:m="http://schemas.openxmlformats.org/officeDocument/2006/math">
                      <m:r>
                        <a:rPr lang="en-US" sz="1467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1467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US" sz="1467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1467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67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sz="1467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ad>
                        <m:radPr>
                          <m:degHide m:val="on"/>
                          <m:ctrlPr>
                            <a:rPr lang="en-US" sz="1467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1467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67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467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𝑟𝑓</m:t>
                              </m:r>
                            </m:sub>
                          </m:sSub>
                        </m:e>
                      </m:rad>
                    </m:oMath>
                  </a14:m>
                  <a:endParaRPr lang="en-US" sz="1467" baseline="300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pPr marL="228594" indent="-228594">
                    <a:buFont typeface="Arial" panose="020B0604020202020204" pitchFamily="34" charset="0"/>
                    <a:buChar char="•"/>
                  </a:pPr>
                  <a:r>
                    <a:rPr lang="en-US" sz="1467" dirty="0">
                      <a:solidFill>
                        <a:schemeClr val="tx1">
                          <a:lumMod val="50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Under short pulse regime, highest temperature is ~75 °C, greatly lower than long pulse powered structure.  </a:t>
                  </a: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B32FAB8-8CCA-609D-A80C-1FF699B7DA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2907" y="3776536"/>
                  <a:ext cx="2459810" cy="951511"/>
                </a:xfrm>
                <a:prstGeom prst="rect">
                  <a:avLst/>
                </a:prstGeom>
                <a:blipFill>
                  <a:blip r:embed="rId6"/>
                  <a:stretch>
                    <a:fillRect l="-386" t="-1980" r="-386" b="-396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2B1A1536-325A-50B1-1095-40484262C220}"/>
              </a:ext>
            </a:extLst>
          </p:cNvPr>
          <p:cNvSpPr/>
          <p:nvPr/>
        </p:nvSpPr>
        <p:spPr>
          <a:xfrm>
            <a:off x="7161845" y="1549266"/>
            <a:ext cx="4708103" cy="4671639"/>
          </a:xfrm>
          <a:prstGeom prst="rect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326835F-05D6-0CC8-3D62-7D6AB62A585F}"/>
              </a:ext>
            </a:extLst>
          </p:cNvPr>
          <p:cNvSpPr txBox="1"/>
          <p:nvPr/>
        </p:nvSpPr>
        <p:spPr>
          <a:xfrm>
            <a:off x="7268728" y="1287306"/>
            <a:ext cx="4135146" cy="533351"/>
          </a:xfrm>
          <a:prstGeom prst="rect">
            <a:avLst/>
          </a:prstGeom>
          <a:solidFill>
            <a:schemeClr val="bg1"/>
          </a:solidFill>
        </p:spPr>
        <p:txBody>
          <a:bodyPr wrap="square" lIns="121920" tIns="0" rIns="0" bIns="0" rtlCol="0">
            <a:spAutoFit/>
          </a:bodyPr>
          <a:lstStyle/>
          <a:p>
            <a:r>
              <a:rPr lang="en-US" sz="1733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Breakdown insensitive acc. regime </a:t>
            </a:r>
            <a:r>
              <a:rPr lang="en-US" sz="1733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(hypothesis):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1FBC853-A044-E132-90F3-DC45D6989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6737" y="2355835"/>
            <a:ext cx="4419607" cy="281026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16F17F7B-2444-2639-D299-7F2F3C23BB88}"/>
              </a:ext>
            </a:extLst>
          </p:cNvPr>
          <p:cNvSpPr txBox="1"/>
          <p:nvPr/>
        </p:nvSpPr>
        <p:spPr>
          <a:xfrm>
            <a:off x="7207334" y="5420686"/>
            <a:ext cx="466261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BD initiates plasma, the short RF pulse may transmit through the structure and remain largely unaffected [1, 2]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36969C3-B70C-3596-51D9-66D04FD41718}"/>
              </a:ext>
            </a:extLst>
          </p:cNvPr>
          <p:cNvCxnSpPr>
            <a:cxnSpLocks/>
          </p:cNvCxnSpPr>
          <p:nvPr/>
        </p:nvCxnSpPr>
        <p:spPr>
          <a:xfrm>
            <a:off x="9438475" y="2442487"/>
            <a:ext cx="0" cy="2522781"/>
          </a:xfrm>
          <a:prstGeom prst="line">
            <a:avLst/>
          </a:prstGeom>
          <a:ln w="15875">
            <a:solidFill>
              <a:schemeClr val="bg1">
                <a:lumMod val="85000"/>
                <a:alpha val="75359"/>
              </a:schemeClr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1D820FE3-BEA7-0996-A94F-A9181916E73D}"/>
              </a:ext>
            </a:extLst>
          </p:cNvPr>
          <p:cNvSpPr txBox="1"/>
          <p:nvPr/>
        </p:nvSpPr>
        <p:spPr>
          <a:xfrm>
            <a:off x="7983569" y="1937728"/>
            <a:ext cx="2922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BM HANNA Pro OTF" panose="020B0600000101010101" pitchFamily="34" charset="-127"/>
                <a:ea typeface="BM HANNA Pro OTF" panose="020B0600000101010101" pitchFamily="34" charset="-127"/>
              </a:rPr>
              <a:t>Short Pulse  </a:t>
            </a:r>
            <a:r>
              <a:rPr lang="en-US" sz="1600" b="1" dirty="0">
                <a:solidFill>
                  <a:schemeClr val="accent6"/>
                </a:solidFill>
                <a:latin typeface="BM HANNA Pro OTF" panose="020B0600000101010101" pitchFamily="34" charset="-127"/>
                <a:ea typeface="BM HANNA Pro OTF" panose="020B0600000101010101" pitchFamily="34" charset="-127"/>
              </a:rPr>
              <a:t>vs.  </a:t>
            </a:r>
            <a:r>
              <a:rPr lang="en-US" sz="1600" b="1" dirty="0">
                <a:solidFill>
                  <a:schemeClr val="accent2"/>
                </a:solidFill>
                <a:latin typeface="BM HANNA Pro OTF" panose="020B0600000101010101" pitchFamily="34" charset="-127"/>
                <a:ea typeface="BM HANNA Pro OTF" panose="020B0600000101010101" pitchFamily="34" charset="-127"/>
              </a:rPr>
              <a:t>Long Pulse</a:t>
            </a:r>
            <a:endParaRPr lang="en-US" sz="1600" dirty="0">
              <a:latin typeface="BM HANNA Pro OTF" panose="020B0600000101010101" pitchFamily="34" charset="-127"/>
              <a:ea typeface="BM HANNA Pro OTF" panose="020B0600000101010101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16D0D-D090-0A40-6D1D-92451FD0FEB0}"/>
              </a:ext>
            </a:extLst>
          </p:cNvPr>
          <p:cNvSpPr txBox="1"/>
          <p:nvPr/>
        </p:nvSpPr>
        <p:spPr>
          <a:xfrm>
            <a:off x="5657712" y="6355973"/>
            <a:ext cx="496802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[1] J. Shao et al., IPAC2022, </a:t>
            </a:r>
            <a:r>
              <a:rPr lang="en-US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doi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10.18429/JACOW-IPAC2022-FROXSP2.</a:t>
            </a:r>
          </a:p>
          <a:p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[2] D. </a:t>
            </a:r>
            <a:r>
              <a:rPr lang="en-US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Merenich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al., Phys. Rev. Accel. Beams, vol. 27, no. 4, p. 041301, Apr. 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AECA54-10E7-9397-ED48-4972F5C46EAE}"/>
              </a:ext>
            </a:extLst>
          </p:cNvPr>
          <p:cNvSpPr txBox="1"/>
          <p:nvPr/>
        </p:nvSpPr>
        <p:spPr>
          <a:xfrm>
            <a:off x="594432" y="1379496"/>
            <a:ext cx="62082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5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Achieved &gt;400 MV/m in an X-band photogun with a low breakdown rate under short-pulse operation.</a:t>
            </a:r>
          </a:p>
        </p:txBody>
      </p:sp>
    </p:spTree>
    <p:extLst>
      <p:ext uri="{BB962C8B-B14F-4D97-AF65-F5344CB8AC3E}">
        <p14:creationId xmlns:p14="http://schemas.microsoft.com/office/powerpoint/2010/main" val="327746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2D8FB-C608-B41A-ACC4-1BAF57F36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E64DF3-0050-B666-A821-BF18C2831A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ECA827-AA03-906E-5460-DDDB08E44572}"/>
              </a:ext>
            </a:extLst>
          </p:cNvPr>
          <p:cNvSpPr txBox="1">
            <a:spLocks/>
          </p:cNvSpPr>
          <p:nvPr/>
        </p:nvSpPr>
        <p:spPr>
          <a:xfrm>
            <a:off x="705726" y="2002622"/>
            <a:ext cx="11163868" cy="115196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33" dirty="0">
                <a:solidFill>
                  <a:schemeClr val="accent6"/>
                </a:solidFill>
              </a:rPr>
              <a:t>Selected highlight </a:t>
            </a:r>
            <a:r>
              <a:rPr lang="en-US" sz="3733" dirty="0" err="1">
                <a:solidFill>
                  <a:schemeClr val="accent6"/>
                </a:solidFill>
              </a:rPr>
              <a:t>i</a:t>
            </a:r>
            <a:r>
              <a:rPr lang="en-US" sz="3733" dirty="0">
                <a:solidFill>
                  <a:schemeClr val="accent6"/>
                </a:solidFill>
              </a:rPr>
              <a:t>:</a:t>
            </a:r>
          </a:p>
          <a:p>
            <a:r>
              <a:rPr lang="en-US" sz="3733" dirty="0"/>
              <a:t>phase scans at different gradients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1336B63-8A59-5D64-9DED-CA1AC158F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26" y="3308422"/>
            <a:ext cx="8400567" cy="2560512"/>
          </a:xfrm>
        </p:spPr>
        <p:txBody>
          <a:bodyPr/>
          <a:lstStyle/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Measured phase scans (charge vs. Xgun launching phase) @ different gradients: 60 MV/m to 320 MV/m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Simulation benchmarking</a:t>
            </a:r>
          </a:p>
          <a:p>
            <a:pPr indent="-352629">
              <a:buFont typeface="Wingdings" pitchFamily="2" charset="2"/>
              <a:buChar char="Ø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49D218-1F45-6112-681A-DA378A245DED}"/>
              </a:ext>
            </a:extLst>
          </p:cNvPr>
          <p:cNvGrpSpPr/>
          <p:nvPr/>
        </p:nvGrpSpPr>
        <p:grpSpPr>
          <a:xfrm>
            <a:off x="6912869" y="3588074"/>
            <a:ext cx="5530519" cy="3251073"/>
            <a:chOff x="6743187" y="3606928"/>
            <a:chExt cx="5530519" cy="32510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93E2D6-F027-64BF-C2B2-E08E97FB60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43187" y="3606928"/>
              <a:ext cx="5530519" cy="3251073"/>
              <a:chOff x="6538226" y="2764707"/>
              <a:chExt cx="2680743" cy="1575854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0735C2AF-766B-9F92-DC8B-94CCC4CEC5D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538226" y="2764707"/>
                <a:ext cx="2680743" cy="1575854"/>
                <a:chOff x="755646" y="1607728"/>
                <a:chExt cx="3528722" cy="2074332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14251AAA-7FC0-9817-21E7-104C5736C9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EDEDED"/>
                    </a:clrFrom>
                    <a:clrTo>
                      <a:srgbClr val="EDEDED">
                        <a:alpha val="0"/>
                      </a:srgbClr>
                    </a:clrTo>
                  </a:clrChange>
                </a:blip>
                <a:srcRect/>
                <a:stretch/>
              </p:blipFill>
              <p:spPr>
                <a:xfrm>
                  <a:off x="755646" y="1607728"/>
                  <a:ext cx="3249212" cy="2074332"/>
                </a:xfrm>
                <a:prstGeom prst="rect">
                  <a:avLst/>
                </a:prstGeom>
              </p:spPr>
            </p:pic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7337B707-2C9B-587B-CAFB-15092F846F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76597" y="2975329"/>
                  <a:ext cx="176139" cy="10040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40000"/>
                      <a:lumOff val="60000"/>
                    </a:schemeClr>
                  </a:solidFill>
                  <a:tailEnd type="triangle" w="lg" len="med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2D6987F-EF69-99DB-46E5-BA11775FC137}"/>
                    </a:ext>
                  </a:extLst>
                </p:cNvPr>
                <p:cNvSpPr txBox="1"/>
                <p:nvPr/>
              </p:nvSpPr>
              <p:spPr>
                <a:xfrm>
                  <a:off x="2952736" y="2853022"/>
                  <a:ext cx="1331632" cy="147281"/>
                </a:xfrm>
                <a:prstGeom prst="rect">
                  <a:avLst/>
                </a:prstGeom>
                <a:noFill/>
              </p:spPr>
              <p:txBody>
                <a:bodyPr wrap="square" lIns="45720" tIns="0" rIns="45720" bIns="0" rtlCol="0">
                  <a:spAutoFit/>
                </a:bodyPr>
                <a:lstStyle/>
                <a:p>
                  <a:r>
                    <a:rPr lang="en-US" sz="1500" i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X-band photogun</a:t>
                  </a: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156E9E9-19B0-23B6-908D-C9E29150746D}"/>
                  </a:ext>
                </a:extLst>
              </p:cNvPr>
              <p:cNvSpPr txBox="1"/>
              <p:nvPr/>
            </p:nvSpPr>
            <p:spPr>
              <a:xfrm rot="447653">
                <a:off x="6617883" y="3661054"/>
                <a:ext cx="43313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… 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DD8C1D-3511-116A-3B67-0EE568EA4D5F}"/>
                </a:ext>
              </a:extLst>
            </p:cNvPr>
            <p:cNvSpPr txBox="1"/>
            <p:nvPr/>
          </p:nvSpPr>
          <p:spPr>
            <a:xfrm rot="300291">
              <a:off x="8384158" y="3980389"/>
              <a:ext cx="2336097" cy="205121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33" dirty="0">
                  <a:solidFill>
                    <a:schemeClr val="bg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Drive bunch train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E5B6E79-F164-F230-5695-C24D350DBE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3042" y="3912124"/>
              <a:ext cx="856869" cy="79472"/>
            </a:xfrm>
            <a:prstGeom prst="straightConnector1">
              <a:avLst/>
            </a:prstGeom>
            <a:ln w="12700">
              <a:solidFill>
                <a:schemeClr val="bg2"/>
              </a:solidFill>
              <a:prstDash val="dashDot"/>
              <a:tailEnd type="triangle" w="lg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036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D68008-7B74-5DB9-1D80-B193B0776D2B}"/>
                  </a:ext>
                </a:extLst>
              </p:cNvPr>
              <p:cNvSpPr txBox="1"/>
              <p:nvPr/>
            </p:nvSpPr>
            <p:spPr>
              <a:xfrm>
                <a:off x="987316" y="2626599"/>
                <a:ext cx="5559973" cy="18568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endParaRPr 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endParaRPr 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endParaRPr 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endParaRPr 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r>
                  <a:rPr lang="en-US" sz="1600" b="1" dirty="0">
                    <a:solidFill>
                      <a:schemeClr val="tx1">
                        <a:lumMod val="50000"/>
                      </a:schemeClr>
                    </a:solidFill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𝒕𝒐𝒕𝒂𝒍</m:t>
                        </m:r>
                      </m:sub>
                    </m:sSub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𝒓𝒇</m:t>
                            </m:r>
                          </m:sub>
                        </m:sSub>
                      </m:e>
                    </m:d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𝒔𝒄</m:t>
                        </m:r>
                      </m:sub>
                    </m:sSub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𝒓𝒐𝒖𝒈𝒉𝒏𝒆𝒔𝒔</m:t>
                        </m:r>
                      </m:sub>
                    </m:sSub>
                  </m:oMath>
                </a14:m>
                <a:r>
                  <a:rPr lang="en-US" sz="1600" b="1" dirty="0">
                    <a:solidFill>
                      <a:schemeClr val="tx1">
                        <a:lumMod val="50000"/>
                      </a:schemeClr>
                    </a:solidFill>
                  </a:rPr>
                  <a:t> </a:t>
                </a:r>
              </a:p>
              <a:p>
                <a:endParaRPr lang="en-US" sz="1600" b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D68008-7B74-5DB9-1D80-B193B0776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16" y="2626599"/>
                <a:ext cx="5559973" cy="18568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4CCF039-B1FE-DFD2-F94F-895E822C01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791200" y="6473709"/>
            <a:ext cx="609600" cy="182880"/>
          </a:xfrm>
        </p:spPr>
        <p:txBody>
          <a:bodyPr/>
          <a:lstStyle/>
          <a:p>
            <a:fld id="{AEFAAC5A-9C4F-4278-920D-DF2BAB59574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BBA3129-796E-C867-227D-0D0DF3BD5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53440"/>
            <a:ext cx="11163868" cy="499715"/>
          </a:xfrm>
        </p:spPr>
        <p:txBody>
          <a:bodyPr/>
          <a:lstStyle/>
          <a:p>
            <a:r>
              <a:rPr lang="en-US" dirty="0"/>
              <a:t>Phase scans (or Schottky studies)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D7D7F4-A323-7194-B929-860CEE47ABB5}"/>
              </a:ext>
            </a:extLst>
          </p:cNvPr>
          <p:cNvSpPr/>
          <p:nvPr/>
        </p:nvSpPr>
        <p:spPr>
          <a:xfrm>
            <a:off x="883751" y="1462540"/>
            <a:ext cx="7444029" cy="4389621"/>
          </a:xfrm>
          <a:prstGeom prst="rect">
            <a:avLst/>
          </a:prstGeom>
          <a:noFill/>
          <a:ln w="22225">
            <a:solidFill>
              <a:schemeClr val="bg1">
                <a:lumMod val="65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60F20F-49E4-497D-A161-F38671EDA21F}"/>
              </a:ext>
            </a:extLst>
          </p:cNvPr>
          <p:cNvSpPr txBox="1"/>
          <p:nvPr/>
        </p:nvSpPr>
        <p:spPr>
          <a:xfrm>
            <a:off x="1029498" y="1310797"/>
            <a:ext cx="1991060" cy="26667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733" b="1" dirty="0">
                <a:solidFill>
                  <a:schemeClr val="tx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Simulation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3C4962-995D-5D95-5D32-3E899349CF9E}"/>
                  </a:ext>
                </a:extLst>
              </p:cNvPr>
              <p:cNvSpPr txBox="1"/>
              <p:nvPr/>
            </p:nvSpPr>
            <p:spPr>
              <a:xfrm>
                <a:off x="994504" y="3176544"/>
                <a:ext cx="2875824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Possible field (</a:t>
                </a:r>
                <a14:m>
                  <m:oMath xmlns:m="http://schemas.openxmlformats.org/officeDocument/2006/math"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contributions acting on the cathode:</a:t>
                </a:r>
              </a:p>
              <a:p>
                <a:endParaRPr lang="en-US" sz="15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3C4962-995D-5D95-5D32-3E899349C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504" y="3176544"/>
                <a:ext cx="2875824" cy="784830"/>
              </a:xfrm>
              <a:prstGeom prst="rect">
                <a:avLst/>
              </a:prstGeom>
              <a:blipFill>
                <a:blip r:embed="rId4"/>
                <a:stretch>
                  <a:fillRect l="-881" t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E9BD176-5A9C-E3CF-0C4C-83889C250377}"/>
              </a:ext>
            </a:extLst>
          </p:cNvPr>
          <p:cNvSpPr/>
          <p:nvPr/>
        </p:nvSpPr>
        <p:spPr>
          <a:xfrm>
            <a:off x="2667544" y="3867535"/>
            <a:ext cx="1828800" cy="424741"/>
          </a:xfrm>
          <a:prstGeom prst="roundRect">
            <a:avLst>
              <a:gd name="adj" fmla="val 12646"/>
            </a:avLst>
          </a:prstGeom>
          <a:noFill/>
          <a:ln w="19050">
            <a:solidFill>
              <a:schemeClr val="accent6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67EA2A-11A2-7C29-6CE4-4239D9904899}"/>
              </a:ext>
            </a:extLst>
          </p:cNvPr>
          <p:cNvSpPr txBox="1"/>
          <p:nvPr/>
        </p:nvSpPr>
        <p:spPr>
          <a:xfrm>
            <a:off x="2667544" y="4272699"/>
            <a:ext cx="1828800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b="1" dirty="0">
                <a:solidFill>
                  <a:schemeClr val="accent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Both included in ASTRA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B4A0BBF-BA40-5079-4EEC-A2A5FE471462}"/>
              </a:ext>
            </a:extLst>
          </p:cNvPr>
          <p:cNvSpPr/>
          <p:nvPr/>
        </p:nvSpPr>
        <p:spPr>
          <a:xfrm>
            <a:off x="4713190" y="3865699"/>
            <a:ext cx="1119999" cy="424741"/>
          </a:xfrm>
          <a:prstGeom prst="roundRect">
            <a:avLst>
              <a:gd name="adj" fmla="val 12646"/>
            </a:avLst>
          </a:prstGeom>
          <a:noFill/>
          <a:ln w="19050">
            <a:solidFill>
              <a:schemeClr val="accent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C52B98-C210-4F0D-9BF0-D4336A62F2E8}"/>
              </a:ext>
            </a:extLst>
          </p:cNvPr>
          <p:cNvSpPr txBox="1"/>
          <p:nvPr/>
        </p:nvSpPr>
        <p:spPr>
          <a:xfrm>
            <a:off x="5768570" y="3779413"/>
            <a:ext cx="2183457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Modeled separately using a sinusoidal surface [1-2]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0AB3F27-A743-C8A5-58ED-0278DA00E07C}"/>
                  </a:ext>
                </a:extLst>
              </p:cNvPr>
              <p:cNvSpPr txBox="1"/>
              <p:nvPr/>
            </p:nvSpPr>
            <p:spPr>
              <a:xfrm>
                <a:off x="1043991" y="4640710"/>
                <a:ext cx="6039611" cy="1069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where,</a:t>
                </a:r>
              </a:p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5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5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500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500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1500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𝑟𝑓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applied rf field</a:t>
                </a:r>
              </a:p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space charge shielding field</a:t>
                </a:r>
              </a:p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𝑟𝑜𝑢𝑔h𝑛𝑒𝑠𝑠</m:t>
                        </m:r>
                      </m:sub>
                    </m:sSub>
                  </m:oMath>
                </a14:m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modeled 3D EM field introduced by surface roughness. </a:t>
                </a:r>
                <a:endParaRPr lang="en-US" sz="15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0AB3F27-A743-C8A5-58ED-0278DA00E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91" y="4640710"/>
                <a:ext cx="6039611" cy="1069395"/>
              </a:xfrm>
              <a:prstGeom prst="rect">
                <a:avLst/>
              </a:prstGeom>
              <a:blipFill>
                <a:blip r:embed="rId5"/>
                <a:stretch>
                  <a:fillRect l="-420" t="-1176" b="-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Content Placeholder 5">
            <a:extLst>
              <a:ext uri="{FF2B5EF4-FFF2-40B4-BE49-F238E27FC236}">
                <a16:creationId xmlns:a16="http://schemas.microsoft.com/office/drawing/2014/main" id="{018AAA53-161D-CDA8-462B-C5E3362620A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0409" y="1670909"/>
            <a:ext cx="4471458" cy="1842692"/>
          </a:xfrm>
          <a:prstGeom prst="rect">
            <a:avLst/>
          </a:prstGeom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1D8AC20-0EDC-5A78-928F-2F52E12E11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544626" y="3342252"/>
            <a:ext cx="3228844" cy="27251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F89F64-9536-B5CE-4509-88252CE3399A}"/>
                  </a:ext>
                </a:extLst>
              </p:cNvPr>
              <p:cNvSpPr txBox="1"/>
              <p:nvPr/>
            </p:nvSpPr>
            <p:spPr>
              <a:xfrm>
                <a:off x="1725651" y="1967224"/>
                <a:ext cx="6096000" cy="344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500" b="1" dirty="0">
                    <a:solidFill>
                      <a:schemeClr val="tx1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rad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15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15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5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sz="1500" dirty="0"/>
                  <a:t>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F89F64-9536-B5CE-4509-88252CE33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651" y="1967224"/>
                <a:ext cx="6096000" cy="344903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F64549C6-5449-0BC8-E789-876056E7133D}"/>
              </a:ext>
            </a:extLst>
          </p:cNvPr>
          <p:cNvSpPr txBox="1"/>
          <p:nvPr/>
        </p:nvSpPr>
        <p:spPr>
          <a:xfrm>
            <a:off x="902449" y="1704600"/>
            <a:ext cx="427950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ASTRA, bunch charge is evaluated as follows,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55C7E8-6F4A-21D2-B231-D02B6BD8FFE5}"/>
                  </a:ext>
                </a:extLst>
              </p:cNvPr>
              <p:cNvSpPr txBox="1"/>
              <p:nvPr/>
            </p:nvSpPr>
            <p:spPr>
              <a:xfrm>
                <a:off x="988377" y="2229956"/>
                <a:ext cx="454931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where,</a:t>
                </a:r>
              </a:p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5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5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Schottky strength coefficients</a:t>
                </a:r>
              </a:p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5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field on the cathode</a:t>
                </a:r>
              </a:p>
              <a:p>
                <a:r>
                  <a:rPr lang="en-US" sz="1500" dirty="0">
                    <a:solidFill>
                      <a:schemeClr val="tx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:endParaRPr lang="en-US" sz="15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55C7E8-6F4A-21D2-B231-D02B6BD8F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77" y="2229956"/>
                <a:ext cx="4549316" cy="1015663"/>
              </a:xfrm>
              <a:prstGeom prst="rect">
                <a:avLst/>
              </a:prstGeom>
              <a:blipFill>
                <a:blip r:embed="rId9"/>
                <a:stretch>
                  <a:fillRect l="-557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DD84AF26-3B67-8F18-E1AB-F29D4874BD93}"/>
              </a:ext>
            </a:extLst>
          </p:cNvPr>
          <p:cNvSpPr txBox="1"/>
          <p:nvPr/>
        </p:nvSpPr>
        <p:spPr>
          <a:xfrm>
            <a:off x="941547" y="5961547"/>
            <a:ext cx="52330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[1] D. J. Bradley, et al., J. Phys. D: Appl. Phys., Vol. 10, (1977).</a:t>
            </a:r>
          </a:p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[2] G. S.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Gevorkyan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et al., Phys. Rev. Accel. Beams 21, 093401 (2018).</a:t>
            </a:r>
          </a:p>
          <a:p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655CCB7-619A-D728-0736-757F44E744AE}"/>
              </a:ext>
            </a:extLst>
          </p:cNvPr>
          <p:cNvGrpSpPr/>
          <p:nvPr/>
        </p:nvGrpSpPr>
        <p:grpSpPr>
          <a:xfrm>
            <a:off x="8638040" y="596268"/>
            <a:ext cx="3154128" cy="2613137"/>
            <a:chOff x="8638040" y="398031"/>
            <a:chExt cx="3154128" cy="26131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EF82262-75CD-2B41-3A69-FA5AE151F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EDEDED"/>
                </a:clrFrom>
                <a:clrTo>
                  <a:srgbClr val="EDEDE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8675730" y="398031"/>
              <a:ext cx="3116438" cy="2613137"/>
            </a:xfrm>
            <a:prstGeom prst="rect">
              <a:avLst/>
            </a:prstGeom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EC149927-3A7F-0931-81AB-AB2BCCB610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94371" y="2328990"/>
              <a:ext cx="82120" cy="165061"/>
            </a:xfrm>
            <a:prstGeom prst="straightConnector1">
              <a:avLst/>
            </a:prstGeom>
            <a:ln w="6350">
              <a:solidFill>
                <a:schemeClr val="accent6">
                  <a:lumMod val="7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F09AFC-B1A9-9E8A-0216-B58A64459C83}"/>
                </a:ext>
              </a:extLst>
            </p:cNvPr>
            <p:cNvSpPr txBox="1"/>
            <p:nvPr/>
          </p:nvSpPr>
          <p:spPr>
            <a:xfrm>
              <a:off x="8638040" y="2494051"/>
              <a:ext cx="539126" cy="200055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r>
                <a:rPr lang="en-US" sz="1300" i="1" dirty="0">
                  <a:solidFill>
                    <a:schemeClr val="accent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Xgun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231E6A-B1F7-305A-A624-BC3DAD0A37DF}"/>
                </a:ext>
              </a:extLst>
            </p:cNvPr>
            <p:cNvSpPr txBox="1"/>
            <p:nvPr/>
          </p:nvSpPr>
          <p:spPr>
            <a:xfrm>
              <a:off x="9410215" y="1251471"/>
              <a:ext cx="823734" cy="200055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main sol.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44E16DD-4568-13D5-1A66-6EC15F253E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05363" y="1474097"/>
              <a:ext cx="70652" cy="187773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1D2E9E-796C-7637-5D49-C78BA59CB9E0}"/>
                </a:ext>
              </a:extLst>
            </p:cNvPr>
            <p:cNvSpPr txBox="1"/>
            <p:nvPr/>
          </p:nvSpPr>
          <p:spPr>
            <a:xfrm>
              <a:off x="9832974" y="2626599"/>
              <a:ext cx="492498" cy="219729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ICT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A831EBD-5E59-705A-C792-9DC2E44D1E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91651" y="2351836"/>
              <a:ext cx="70226" cy="274763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E39861-54CA-B4C8-834D-BDD603412CD2}"/>
                </a:ext>
              </a:extLst>
            </p:cNvPr>
            <p:cNvSpPr txBox="1"/>
            <p:nvPr/>
          </p:nvSpPr>
          <p:spPr>
            <a:xfrm>
              <a:off x="10639150" y="1339084"/>
              <a:ext cx="492498" cy="200055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BPM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4AF2CD7-57A6-9134-4953-2F1A82CB52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14747" y="1539139"/>
              <a:ext cx="70652" cy="187773"/>
            </a:xfrm>
            <a:prstGeom prst="straightConnector1">
              <a:avLst/>
            </a:prstGeom>
            <a:ln w="6350">
              <a:solidFill>
                <a:schemeClr val="bg1">
                  <a:lumMod val="65000"/>
                </a:schemeClr>
              </a:solidFill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573B81-72F4-F600-27F8-D9D609149CA7}"/>
                </a:ext>
              </a:extLst>
            </p:cNvPr>
            <p:cNvSpPr txBox="1"/>
            <p:nvPr/>
          </p:nvSpPr>
          <p:spPr>
            <a:xfrm>
              <a:off x="10603262" y="2264133"/>
              <a:ext cx="1027908" cy="200055"/>
            </a:xfrm>
            <a:prstGeom prst="rect">
              <a:avLst/>
            </a:prstGeom>
            <a:noFill/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Laser cross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78F3C4E9-40A9-A19E-3600-F92F6EB4C1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25472" y="2077437"/>
              <a:ext cx="309248" cy="220447"/>
            </a:xfrm>
            <a:prstGeom prst="straightConnector1">
              <a:avLst/>
            </a:prstGeom>
            <a:ln w="6350">
              <a:solidFill>
                <a:schemeClr val="accent6">
                  <a:lumMod val="75000"/>
                </a:schemeClr>
              </a:solidFill>
              <a:prstDash val="sysDash"/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0"/>
            <a:ext cx="11163868" cy="853440"/>
          </a:xfrm>
        </p:spPr>
        <p:txBody>
          <a:bodyPr/>
          <a:lstStyle/>
          <a:p>
            <a:r>
              <a:rPr lang="en-US" dirty="0"/>
              <a:t>photoemission studies</a:t>
            </a:r>
          </a:p>
        </p:txBody>
      </p:sp>
    </p:spTree>
    <p:extLst>
      <p:ext uri="{BB962C8B-B14F-4D97-AF65-F5344CB8AC3E}">
        <p14:creationId xmlns:p14="http://schemas.microsoft.com/office/powerpoint/2010/main" val="75564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0"/>
            <a:ext cx="11163868" cy="853440"/>
          </a:xfrm>
        </p:spPr>
        <p:txBody>
          <a:bodyPr/>
          <a:lstStyle/>
          <a:p>
            <a:r>
              <a:rPr lang="en-US" dirty="0"/>
              <a:t>Schottky scans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4CCF039-B1FE-DFD2-F94F-895E822C01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791200" y="6473709"/>
            <a:ext cx="609600" cy="182880"/>
          </a:xfrm>
        </p:spPr>
        <p:txBody>
          <a:bodyPr/>
          <a:lstStyle/>
          <a:p>
            <a:fld id="{AEFAAC5A-9C4F-4278-920D-DF2BAB59574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BBA3129-796E-C867-227D-0D0DF3BD5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2" y="853440"/>
            <a:ext cx="11163868" cy="499715"/>
          </a:xfrm>
        </p:spPr>
        <p:txBody>
          <a:bodyPr/>
          <a:lstStyle/>
          <a:p>
            <a:r>
              <a:rPr lang="en-US" dirty="0"/>
              <a:t>@ 60, 100, 180, 250, 320 MV/m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6E41B-1778-8AB5-CCA4-519DC49B6C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59" r="18621"/>
          <a:stretch/>
        </p:blipFill>
        <p:spPr>
          <a:xfrm>
            <a:off x="3079869" y="1701188"/>
            <a:ext cx="1991361" cy="25387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B0A84F-9924-1202-5A57-9EEE11E4F353}"/>
              </a:ext>
            </a:extLst>
          </p:cNvPr>
          <p:cNvSpPr txBox="1"/>
          <p:nvPr/>
        </p:nvSpPr>
        <p:spPr>
          <a:xfrm>
            <a:off x="7060853" y="4466859"/>
            <a:ext cx="4940091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Peak charge discrepancy only at high gradient.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emission mechanism involved (i.e. photo-assisted field emission)?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EC8B61B-FFA1-0D96-A3BF-5A0BD61EF7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24" r="57125"/>
          <a:stretch/>
        </p:blipFill>
        <p:spPr>
          <a:xfrm>
            <a:off x="7291993" y="1701188"/>
            <a:ext cx="2004907" cy="25387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572BBE-0F24-D53B-D11E-9A933F543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2" r="76535"/>
          <a:stretch/>
        </p:blipFill>
        <p:spPr>
          <a:xfrm>
            <a:off x="9407860" y="1701188"/>
            <a:ext cx="2199893" cy="25387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D83B883-CAA4-3563-3080-E2AE6CB15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72"/>
          <a:stretch/>
        </p:blipFill>
        <p:spPr>
          <a:xfrm>
            <a:off x="1080257" y="1701188"/>
            <a:ext cx="1888652" cy="253872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1C607BC-2EFB-4D33-2077-C1E331582F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09" r="37899"/>
          <a:stretch/>
        </p:blipFill>
        <p:spPr>
          <a:xfrm>
            <a:off x="5182190" y="1701188"/>
            <a:ext cx="1998844" cy="253872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940F9A8-6E3D-D7F0-3CD4-D8F63B7DF2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4572" b="17960"/>
          <a:stretch/>
        </p:blipFill>
        <p:spPr>
          <a:xfrm>
            <a:off x="589445" y="1701188"/>
            <a:ext cx="562444" cy="2082771"/>
          </a:xfrm>
          <a:prstGeom prst="rect">
            <a:avLst/>
          </a:prstGeom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4E7DE0B-B67C-84DD-56F9-974C509017C7}"/>
              </a:ext>
            </a:extLst>
          </p:cNvPr>
          <p:cNvSpPr/>
          <p:nvPr/>
        </p:nvSpPr>
        <p:spPr>
          <a:xfrm>
            <a:off x="609601" y="1718388"/>
            <a:ext cx="2470267" cy="3273888"/>
          </a:xfrm>
          <a:prstGeom prst="roundRect">
            <a:avLst>
              <a:gd name="adj" fmla="val 1579"/>
            </a:avLst>
          </a:prstGeom>
          <a:noFill/>
          <a:ln w="19050">
            <a:solidFill>
              <a:schemeClr val="tx1">
                <a:lumMod val="40000"/>
                <a:lumOff val="6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7F3E0E-B252-CB36-D8DE-C59F1EFDFEA3}"/>
                  </a:ext>
                </a:extLst>
              </p:cNvPr>
              <p:cNvSpPr txBox="1"/>
              <p:nvPr/>
            </p:nvSpPr>
            <p:spPr>
              <a:xfrm>
                <a:off x="641063" y="4167524"/>
                <a:ext cx="2259205" cy="769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67" dirty="0">
                    <a:solidFill>
                      <a:schemeClr val="tx1">
                        <a:lumMod val="75000"/>
                      </a:schemeClr>
                    </a:solidFill>
                  </a:rPr>
                  <a:t>Ref data for simulation param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467" dirty="0">
                    <a:solidFill>
                      <a:schemeClr val="tx1">
                        <a:lumMod val="7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467" dirty="0">
                    <a:solidFill>
                      <a:schemeClr val="tx1">
                        <a:lumMod val="7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1467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1467" dirty="0">
                    <a:solidFill>
                      <a:schemeClr val="tx1">
                        <a:lumMod val="75000"/>
                      </a:schemeClr>
                    </a:solidFill>
                  </a:rPr>
                  <a:t>) optimization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7F3E0E-B252-CB36-D8DE-C59F1EFDF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63" y="4167524"/>
                <a:ext cx="2259205" cy="769634"/>
              </a:xfrm>
              <a:prstGeom prst="rect">
                <a:avLst/>
              </a:prstGeom>
              <a:blipFill>
                <a:blip r:embed="rId6"/>
                <a:stretch>
                  <a:fillRect l="-1117" t="-327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A743C789-93E7-7268-2CE1-E23911FF2BE6}"/>
              </a:ext>
            </a:extLst>
          </p:cNvPr>
          <p:cNvSpPr/>
          <p:nvPr/>
        </p:nvSpPr>
        <p:spPr>
          <a:xfrm>
            <a:off x="7060853" y="4401296"/>
            <a:ext cx="4521546" cy="914400"/>
          </a:xfrm>
          <a:prstGeom prst="roundRect">
            <a:avLst>
              <a:gd name="adj" fmla="val 2041"/>
            </a:avLst>
          </a:prstGeom>
          <a:noFill/>
          <a:ln w="19050">
            <a:solidFill>
              <a:schemeClr val="tx1">
                <a:lumMod val="40000"/>
                <a:lumOff val="6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D1CFD5-4C9A-D11D-4877-9FE4C7BEFFFA}"/>
                  </a:ext>
                </a:extLst>
              </p:cNvPr>
              <p:cNvSpPr txBox="1"/>
              <p:nvPr/>
            </p:nvSpPr>
            <p:spPr>
              <a:xfrm>
                <a:off x="589445" y="5370412"/>
                <a:ext cx="9632126" cy="1268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594" indent="-228594"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At all gradients, simulations include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𝒓𝒐𝒖𝒈𝒉𝒏𝒆𝒔𝒔</m:t>
                        </m:r>
                      </m:sub>
                    </m:sSub>
                  </m:oMath>
                </a14:m>
                <a:r>
                  <a:rPr lang="en-US" sz="1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5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shows a better agreement with the measurements.</a:t>
                </a:r>
              </a:p>
              <a:p>
                <a:pPr marL="228594" indent="-228594"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Revealed a beam clipping issue at the </a:t>
                </a:r>
                <a:r>
                  <a:rPr lang="en-US" sz="15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Xgun</a:t>
                </a:r>
                <a:r>
                  <a:rPr lang="en-US" sz="15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exit.</a:t>
                </a:r>
              </a:p>
              <a:p>
                <a:pPr marL="228594" indent="-228594"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Photo-assisted field emission might happen at high gradient.</a:t>
                </a:r>
              </a:p>
              <a:p>
                <a:pPr marL="228594" indent="-228594">
                  <a:buFont typeface="Arial" panose="020B0604020202020204" pitchFamily="34" charset="0"/>
                  <a:buChar char="•"/>
                </a:pPr>
                <a:endParaRPr lang="en-US" sz="15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80990" indent="-380990">
                  <a:buFont typeface="Arial" panose="020B0604020202020204" pitchFamily="34" charset="0"/>
                  <a:buChar char="•"/>
                </a:pPr>
                <a:endParaRPr lang="en-US" sz="15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D1CFD5-4C9A-D11D-4877-9FE4C7BEF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45" y="5370412"/>
                <a:ext cx="9632126" cy="1268296"/>
              </a:xfrm>
              <a:prstGeom prst="rect">
                <a:avLst/>
              </a:prstGeom>
              <a:blipFill>
                <a:blip r:embed="rId7"/>
                <a:stretch>
                  <a:fillRect l="-264" t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37">
            <a:extLst>
              <a:ext uri="{FF2B5EF4-FFF2-40B4-BE49-F238E27FC236}">
                <a16:creationId xmlns:a16="http://schemas.microsoft.com/office/drawing/2014/main" id="{04608013-0424-5AE0-5E17-D77EB8781B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0583" y="4180462"/>
            <a:ext cx="1629931" cy="8149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B8040EC-D77C-DEEE-E3B2-D2703EE3E523}"/>
                  </a:ext>
                </a:extLst>
              </p:cNvPr>
              <p:cNvSpPr txBox="1"/>
              <p:nvPr/>
            </p:nvSpPr>
            <p:spPr>
              <a:xfrm>
                <a:off x="8294447" y="822029"/>
                <a:ext cx="6096000" cy="361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tx1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rad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B8040EC-D77C-DEEE-E3B2-D2703EE3E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4447" y="822029"/>
                <a:ext cx="6096000" cy="361766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2EC111D1-97B8-3617-94F1-A6466BD2FEC2}"/>
              </a:ext>
            </a:extLst>
          </p:cNvPr>
          <p:cNvSpPr txBox="1"/>
          <p:nvPr/>
        </p:nvSpPr>
        <p:spPr>
          <a:xfrm>
            <a:off x="7623235" y="595075"/>
            <a:ext cx="424430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67" dirty="0">
                <a:solidFill>
                  <a:schemeClr val="tx1">
                    <a:lumMod val="50000"/>
                  </a:schemeClr>
                </a:solidFill>
              </a:rPr>
              <a:t>In ASTRA, bunch charge is evaluated as follows,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0878C-4A1B-A81B-3E6E-33870DEAA0F9}"/>
              </a:ext>
            </a:extLst>
          </p:cNvPr>
          <p:cNvCxnSpPr/>
          <p:nvPr/>
        </p:nvCxnSpPr>
        <p:spPr>
          <a:xfrm>
            <a:off x="9809059" y="2968432"/>
            <a:ext cx="1645920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602E7A-2FB8-DD1C-A4CC-C4ABED2ADE8B}"/>
              </a:ext>
            </a:extLst>
          </p:cNvPr>
          <p:cNvCxnSpPr/>
          <p:nvPr/>
        </p:nvCxnSpPr>
        <p:spPr>
          <a:xfrm>
            <a:off x="9809059" y="2760238"/>
            <a:ext cx="1645920" cy="0"/>
          </a:xfrm>
          <a:prstGeom prst="line">
            <a:avLst/>
          </a:prstGeom>
          <a:ln w="25400">
            <a:solidFill>
              <a:schemeClr val="accent3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Left Arrow 8">
            <a:extLst>
              <a:ext uri="{FF2B5EF4-FFF2-40B4-BE49-F238E27FC236}">
                <a16:creationId xmlns:a16="http://schemas.microsoft.com/office/drawing/2014/main" id="{6CD93994-AE9F-BDC4-5DAA-CFE25EB2C0D4}"/>
              </a:ext>
            </a:extLst>
          </p:cNvPr>
          <p:cNvSpPr/>
          <p:nvPr/>
        </p:nvSpPr>
        <p:spPr>
          <a:xfrm rot="15677456" flipV="1">
            <a:off x="9293734" y="3445994"/>
            <a:ext cx="1611855" cy="243816"/>
          </a:xfrm>
          <a:prstGeom prst="leftArrow">
            <a:avLst>
              <a:gd name="adj1" fmla="val 1937"/>
              <a:gd name="adj2" fmla="val 52185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E47573DA-F76A-934D-14E3-184E202A8D9E}"/>
              </a:ext>
            </a:extLst>
          </p:cNvPr>
          <p:cNvSpPr/>
          <p:nvPr/>
        </p:nvSpPr>
        <p:spPr>
          <a:xfrm rot="17429480" flipV="1">
            <a:off x="8900797" y="3528598"/>
            <a:ext cx="1423851" cy="278414"/>
          </a:xfrm>
          <a:prstGeom prst="leftArrow">
            <a:avLst>
              <a:gd name="adj1" fmla="val 1937"/>
              <a:gd name="adj2" fmla="val 62812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63520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Argonne">
      <a:dk1>
        <a:srgbClr val="000000"/>
      </a:dk1>
      <a:lt1>
        <a:srgbClr val="FFFFFF"/>
      </a:lt1>
      <a:dk2>
        <a:srgbClr val="0082CA"/>
      </a:dk2>
      <a:lt2>
        <a:srgbClr val="F8B200"/>
      </a:lt2>
      <a:accent1>
        <a:srgbClr val="77B300"/>
      </a:accent1>
      <a:accent2>
        <a:srgbClr val="00609C"/>
      </a:accent2>
      <a:accent3>
        <a:srgbClr val="5B0091"/>
      </a:accent3>
      <a:accent4>
        <a:srgbClr val="FF7900"/>
      </a:accent4>
      <a:accent5>
        <a:srgbClr val="00A19C"/>
      </a:accent5>
      <a:accent6>
        <a:srgbClr val="CD202C"/>
      </a:accent6>
      <a:hlink>
        <a:srgbClr val="000000"/>
      </a:hlink>
      <a:folHlink>
        <a:srgbClr val="66666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gonne Powerppoint Template" id="{4ED129B5-1AC6-D140-AEA9-A9862F1FA512}" vid="{502E92F1-36C8-A545-915C-AC6765F175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6628</TotalTime>
  <Words>1946</Words>
  <Application>Microsoft Macintosh PowerPoint</Application>
  <PresentationFormat>Widescreen</PresentationFormat>
  <Paragraphs>327</Paragraphs>
  <Slides>26</Slides>
  <Notes>22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BM HANNA Pro OTF</vt:lpstr>
      <vt:lpstr>System Font Regular</vt:lpstr>
      <vt:lpstr>Aptos</vt:lpstr>
      <vt:lpstr>Arial</vt:lpstr>
      <vt:lpstr>Cambria Math</vt:lpstr>
      <vt:lpstr>Century Gothic</vt:lpstr>
      <vt:lpstr>Consolas</vt:lpstr>
      <vt:lpstr>Courier New</vt:lpstr>
      <vt:lpstr>Tahoma</vt:lpstr>
      <vt:lpstr>Wingdings</vt:lpstr>
      <vt:lpstr>1_Office Theme</vt:lpstr>
      <vt:lpstr>SHORT-PULSE X-BAND PHOTOGUN: FROM FIRST DEMONSTRATION TO RECENT RESULTS &amp; FUTURE DEVELOPMENTS</vt:lpstr>
      <vt:lpstr>outline</vt:lpstr>
      <vt:lpstr>Structure wakefield acceleration</vt:lpstr>
      <vt:lpstr>Two beam acceleration (TBA)</vt:lpstr>
      <vt:lpstr>AWA test facilities</vt:lpstr>
      <vt:lpstr>Why Short-pulse?</vt:lpstr>
      <vt:lpstr>PowerPoint Presentation</vt:lpstr>
      <vt:lpstr>photoemission studies</vt:lpstr>
      <vt:lpstr>Schottky scans</vt:lpstr>
      <vt:lpstr>PowerPoint Presentation</vt:lpstr>
      <vt:lpstr>RF build up process</vt:lpstr>
      <vt:lpstr>RF build up process</vt:lpstr>
      <vt:lpstr>PowerPoint Presentation</vt:lpstr>
      <vt:lpstr>Recent beam test</vt:lpstr>
      <vt:lpstr>LPS phase space measurement</vt:lpstr>
      <vt:lpstr>PowerPoint Presentation</vt:lpstr>
      <vt:lpstr>Short-pulse powered LINAC</vt:lpstr>
      <vt:lpstr>future work and Conclusion</vt:lpstr>
      <vt:lpstr>backup</vt:lpstr>
      <vt:lpstr>Phase scan + beam trajectory</vt:lpstr>
      <vt:lpstr>Closer look on Ez (on-axis)</vt:lpstr>
      <vt:lpstr>Closer look on Ez (on-axis)</vt:lpstr>
      <vt:lpstr>Beam simulation workflow</vt:lpstr>
      <vt:lpstr>An example of beam tracking </vt:lpstr>
      <vt:lpstr>Beam performance summary</vt:lpstr>
      <vt:lpstr>Lps data calibration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Forsythe, Holland</dc:creator>
  <cp:lastModifiedBy>Chen, Gongxiaohui</cp:lastModifiedBy>
  <cp:revision>42</cp:revision>
  <dcterms:created xsi:type="dcterms:W3CDTF">2026-06-29T16:30:03Z</dcterms:created>
  <dcterms:modified xsi:type="dcterms:W3CDTF">2026-07-27T16:22:16Z</dcterms:modified>
</cp:coreProperties>
</file>