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if" ContentType="image/ti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  <p:sldMasterId id="2147483684" r:id="rId2"/>
  </p:sldMasterIdLst>
  <p:notesMasterIdLst>
    <p:notesMasterId r:id="rId38"/>
  </p:notesMasterIdLst>
  <p:sldIdLst>
    <p:sldId id="356" r:id="rId3"/>
    <p:sldId id="469" r:id="rId4"/>
    <p:sldId id="470" r:id="rId5"/>
    <p:sldId id="421" r:id="rId6"/>
    <p:sldId id="419" r:id="rId7"/>
    <p:sldId id="468" r:id="rId8"/>
    <p:sldId id="466" r:id="rId9"/>
    <p:sldId id="429" r:id="rId10"/>
    <p:sldId id="467" r:id="rId11"/>
    <p:sldId id="453" r:id="rId12"/>
    <p:sldId id="262" r:id="rId13"/>
    <p:sldId id="472" r:id="rId14"/>
    <p:sldId id="297" r:id="rId15"/>
    <p:sldId id="471" r:id="rId16"/>
    <p:sldId id="324" r:id="rId17"/>
    <p:sldId id="281" r:id="rId18"/>
    <p:sldId id="443" r:id="rId19"/>
    <p:sldId id="465" r:id="rId20"/>
    <p:sldId id="444" r:id="rId21"/>
    <p:sldId id="284" r:id="rId22"/>
    <p:sldId id="298" r:id="rId23"/>
    <p:sldId id="391" r:id="rId24"/>
    <p:sldId id="413" r:id="rId25"/>
    <p:sldId id="402" r:id="rId26"/>
    <p:sldId id="403" r:id="rId27"/>
    <p:sldId id="464" r:id="rId28"/>
    <p:sldId id="366" r:id="rId29"/>
    <p:sldId id="290" r:id="rId30"/>
    <p:sldId id="260" r:id="rId31"/>
    <p:sldId id="431" r:id="rId32"/>
    <p:sldId id="461" r:id="rId33"/>
    <p:sldId id="404" r:id="rId34"/>
    <p:sldId id="460" r:id="rId35"/>
    <p:sldId id="459" r:id="rId36"/>
    <p:sldId id="458" r:id="rId37"/>
  </p:sldIdLst>
  <p:sldSz cx="12192000" cy="6858000"/>
  <p:notesSz cx="6858000" cy="9144000"/>
  <p:embeddedFontLst>
    <p:embeddedFont>
      <p:font typeface="Cambria Math" panose="02040503050406030204" pitchFamily="18" charset="0"/>
      <p:regular r:id="rId39"/>
    </p:embeddedFont>
    <p:embeddedFont>
      <p:font typeface="Lato" panose="020F0502020204030203" pitchFamily="34" charset="0"/>
      <p:regular r:id="rId40"/>
      <p:bold r:id="rId41"/>
      <p:italic r:id="rId42"/>
      <p:boldItalic r:id="rId43"/>
    </p:embeddedFont>
    <p:embeddedFont>
      <p:font typeface="Lato Black" panose="020F0502020204030203" pitchFamily="34" charset="0"/>
      <p:bold r:id="rId44"/>
      <p:italic r:id="rId45"/>
      <p:boldItalic r:id="rId46"/>
    </p:embeddedFont>
    <p:embeddedFont>
      <p:font typeface="Montserrat" pitchFamily="2" charset="77"/>
      <p:regular r:id="rId47"/>
      <p:bold r:id="rId48"/>
      <p:italic r:id="rId49"/>
      <p:boldItalic r:id="rId5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9F19278-2C06-1B47-839A-4F6C56B6C354}">
          <p14:sldIdLst>
            <p14:sldId id="356"/>
            <p14:sldId id="469"/>
            <p14:sldId id="470"/>
            <p14:sldId id="421"/>
            <p14:sldId id="419"/>
            <p14:sldId id="468"/>
            <p14:sldId id="466"/>
            <p14:sldId id="429"/>
            <p14:sldId id="467"/>
            <p14:sldId id="453"/>
            <p14:sldId id="262"/>
            <p14:sldId id="472"/>
            <p14:sldId id="297"/>
            <p14:sldId id="471"/>
            <p14:sldId id="324"/>
            <p14:sldId id="281"/>
            <p14:sldId id="443"/>
            <p14:sldId id="465"/>
            <p14:sldId id="444"/>
            <p14:sldId id="284"/>
            <p14:sldId id="298"/>
            <p14:sldId id="391"/>
            <p14:sldId id="413"/>
            <p14:sldId id="402"/>
            <p14:sldId id="403"/>
            <p14:sldId id="464"/>
            <p14:sldId id="366"/>
          </p14:sldIdLst>
        </p14:section>
        <p14:section name="Backup" id="{0078BE6D-7B58-BA43-9B89-F07E8E9D3093}">
          <p14:sldIdLst>
            <p14:sldId id="290"/>
            <p14:sldId id="260"/>
            <p14:sldId id="431"/>
            <p14:sldId id="461"/>
            <p14:sldId id="404"/>
            <p14:sldId id="460"/>
            <p14:sldId id="459"/>
            <p14:sldId id="4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504" userDrawn="1">
          <p15:clr>
            <a:srgbClr val="A4A3A4"/>
          </p15:clr>
        </p15:guide>
        <p15:guide id="4" orient="horz" pos="117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3A4B"/>
    <a:srgbClr val="AF2D24"/>
    <a:srgbClr val="E04F39"/>
    <a:srgbClr val="8C1515"/>
    <a:srgbClr val="53565A"/>
    <a:srgbClr val="5F574F"/>
    <a:srgbClr val="B6B1A9"/>
    <a:srgbClr val="D4D1D1"/>
    <a:srgbClr val="544948"/>
    <a:srgbClr val="0069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56"/>
    <p:restoredTop sz="91413"/>
  </p:normalViewPr>
  <p:slideViewPr>
    <p:cSldViewPr snapToGrid="0" snapToObjects="1" showGuides="1">
      <p:cViewPr>
        <p:scale>
          <a:sx n="107" d="100"/>
          <a:sy n="107" d="100"/>
        </p:scale>
        <p:origin x="144" y="232"/>
      </p:cViewPr>
      <p:guideLst>
        <p:guide orient="horz" pos="2160"/>
        <p:guide pos="3840"/>
        <p:guide pos="504"/>
        <p:guide orient="horz" pos="117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1.fntdata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6.fntdata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20" Type="http://schemas.openxmlformats.org/officeDocument/2006/relationships/slide" Target="slides/slide18.xml"/><Relationship Id="rId41" Type="http://schemas.openxmlformats.org/officeDocument/2006/relationships/font" Target="fonts/font3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571494-3951-FA47-A2D9-E3AB10964ECE}" type="datetimeFigureOut">
              <a:rPr lang="en-US" smtClean="0"/>
              <a:t>7/27/26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D19C58-D451-C54B-A6BB-965E69BFF7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4623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Advanced beam manipulation techniques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AAC for FELs on the way – when plasma-based FELs come alive, users will want not only normal SASE, but advanced modes like attoseconds – these techniques are transferable – 50% of SXR user beamtime used attosecond pulses at LCLS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D19C58-D451-C54B-A6BB-965E69BFF73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719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19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1.sv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Option 1">
    <p:bg>
      <p:bgPr>
        <a:gradFill>
          <a:gsLst>
            <a:gs pos="15000">
              <a:srgbClr val="E04F39"/>
            </a:gs>
            <a:gs pos="50000">
              <a:srgbClr val="AF2D24"/>
            </a:gs>
            <a:gs pos="100000">
              <a:srgbClr val="8C1515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25F34CB-4092-FC40-9790-97C718FF67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7951"/>
            <a:ext cx="12192000" cy="6858000"/>
          </a:xfrm>
          <a:prstGeom prst="rect">
            <a:avLst/>
          </a:prstGeom>
        </p:spPr>
      </p:pic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96C29BD-F121-614E-937A-0FE2936909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647701"/>
            <a:ext cx="7563494" cy="2246574"/>
          </a:xfr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106C54A2-406A-8E4A-9A2F-D0E47BAE5A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099" y="2931546"/>
            <a:ext cx="7563495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E48681D7-BD26-DD4A-83F8-CC4789ACF9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3941112"/>
            <a:ext cx="7563494" cy="363896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D4B77C2-58D8-3547-BE9A-17CA8281CF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100" y="4306401"/>
            <a:ext cx="5199706" cy="295275"/>
          </a:xfrm>
        </p:spPr>
        <p:txBody>
          <a:bodyPr>
            <a:noAutofit/>
          </a:bodyPr>
          <a:lstStyle>
            <a:lvl1pPr>
              <a:defRPr sz="1600" b="1" i="0">
                <a:solidFill>
                  <a:schemeClr val="bg1"/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pic>
        <p:nvPicPr>
          <p:cNvPr id="38" name="Graphic 37">
            <a:extLst>
              <a:ext uri="{FF2B5EF4-FFF2-40B4-BE49-F238E27FC236}">
                <a16:creationId xmlns:a16="http://schemas.microsoft.com/office/drawing/2014/main" id="{1ED3813A-8E7E-9F47-972D-2F0D1165092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16C59BB-A00D-3740-8531-C0CE85C1DA71}"/>
              </a:ext>
            </a:extLst>
          </p:cNvPr>
          <p:cNvCxnSpPr>
            <a:cxnSpLocks/>
          </p:cNvCxnSpPr>
          <p:nvPr userDrawn="1"/>
        </p:nvCxnSpPr>
        <p:spPr>
          <a:xfrm>
            <a:off x="800100" y="3762332"/>
            <a:ext cx="105537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E92C1775-02F0-2AB2-7989-BF31ADA6FF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9262838" y="6070062"/>
            <a:ext cx="2240209" cy="47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214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ocean floor&#10;&#10;Description automatically generated">
            <a:extLst>
              <a:ext uri="{FF2B5EF4-FFF2-40B4-BE49-F238E27FC236}">
                <a16:creationId xmlns:a16="http://schemas.microsoft.com/office/drawing/2014/main" id="{70EA7885-7931-B24B-8499-67A4135477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96C29BD-F121-614E-937A-0FE2936909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647701"/>
            <a:ext cx="7563494" cy="2246574"/>
          </a:xfr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106C54A2-406A-8E4A-9A2F-D0E47BAE5A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099" y="2931546"/>
            <a:ext cx="7563495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rgbClr val="D4D1D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E48681D7-BD26-DD4A-83F8-CC4789ACF9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3941112"/>
            <a:ext cx="7563494" cy="363896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D4B77C2-58D8-3547-BE9A-17CA8281CF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100" y="4306401"/>
            <a:ext cx="5199706" cy="295275"/>
          </a:xfrm>
        </p:spPr>
        <p:txBody>
          <a:bodyPr>
            <a:noAutofit/>
          </a:bodyPr>
          <a:lstStyle>
            <a:lvl1pPr>
              <a:defRPr sz="1600" b="1" i="0">
                <a:solidFill>
                  <a:srgbClr val="D4D1D1"/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pic>
        <p:nvPicPr>
          <p:cNvPr id="38" name="Graphic 37">
            <a:extLst>
              <a:ext uri="{FF2B5EF4-FFF2-40B4-BE49-F238E27FC236}">
                <a16:creationId xmlns:a16="http://schemas.microsoft.com/office/drawing/2014/main" id="{1ED3813A-8E7E-9F47-972D-2F0D1165092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16C59BB-A00D-3740-8531-C0CE85C1DA71}"/>
              </a:ext>
            </a:extLst>
          </p:cNvPr>
          <p:cNvCxnSpPr>
            <a:cxnSpLocks/>
          </p:cNvCxnSpPr>
          <p:nvPr userDrawn="1"/>
        </p:nvCxnSpPr>
        <p:spPr>
          <a:xfrm>
            <a:off x="800100" y="3762332"/>
            <a:ext cx="105537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DB318F68-A213-4A2C-9149-4F5B306885F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262838" y="6070062"/>
            <a:ext cx="2240209" cy="47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697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- Option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B55E88-9618-8546-B71A-4FEC6AF32AF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8580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96C29BD-F121-614E-937A-0FE2936909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647701"/>
            <a:ext cx="7563494" cy="2246574"/>
          </a:xfr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106C54A2-406A-8E4A-9A2F-D0E47BAE5A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099" y="2931546"/>
            <a:ext cx="7563495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E48681D7-BD26-DD4A-83F8-CC4789ACF9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3941112"/>
            <a:ext cx="7563494" cy="363896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D4B77C2-58D8-3547-BE9A-17CA8281CF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099" y="4306401"/>
            <a:ext cx="7563493" cy="295275"/>
          </a:xfrm>
        </p:spPr>
        <p:txBody>
          <a:bodyPr>
            <a:noAutofit/>
          </a:bodyPr>
          <a:lstStyle>
            <a:lvl1pPr>
              <a:defRPr sz="1600" b="1" i="0">
                <a:solidFill>
                  <a:schemeClr val="bg1"/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44A1C82-3F0E-A346-9364-ED419CD3E06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00099" y="3740943"/>
            <a:ext cx="10553701" cy="45719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/>
              <a:t>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4572C5C-451A-2D42-9B95-A15C06558C7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9144" y="6156325"/>
            <a:ext cx="1734820" cy="322263"/>
          </a:xfr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lvl="0"/>
            <a:r>
              <a:rPr lang="en-US" dirty="0"/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C9D9AD-20EA-07EF-BA0C-E0FE0F0B2CF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9262838" y="6070062"/>
            <a:ext cx="2240209" cy="47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671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Option 4A">
    <p:bg>
      <p:bgPr>
        <a:blipFill dpi="0" rotWithShape="1">
          <a:blip r:embed="rId2">
            <a:lum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96C29BD-F121-614E-937A-0FE2936909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638271"/>
            <a:ext cx="6449112" cy="2246574"/>
          </a:xfrm>
        </p:spPr>
        <p:txBody>
          <a:bodyPr anchor="b">
            <a:normAutofit/>
          </a:bodyPr>
          <a:lstStyle>
            <a:lvl1pPr>
              <a:defRPr sz="4800" b="1">
                <a:solidFill>
                  <a:srgbClr val="8C1515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which can be up to three lines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325F811-2A79-9F4C-80E3-5C2145650C93}"/>
              </a:ext>
            </a:extLst>
          </p:cNvPr>
          <p:cNvCxnSpPr>
            <a:cxnSpLocks/>
          </p:cNvCxnSpPr>
          <p:nvPr userDrawn="1"/>
        </p:nvCxnSpPr>
        <p:spPr>
          <a:xfrm>
            <a:off x="0" y="5868971"/>
            <a:ext cx="12192000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29">
            <a:extLst>
              <a:ext uri="{FF2B5EF4-FFF2-40B4-BE49-F238E27FC236}">
                <a16:creationId xmlns:a16="http://schemas.microsoft.com/office/drawing/2014/main" id="{0307CEDF-4CC8-4C46-90A5-F713069E132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100" y="2903265"/>
            <a:ext cx="6553200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11" name="Text Placeholder 31">
            <a:extLst>
              <a:ext uri="{FF2B5EF4-FFF2-40B4-BE49-F238E27FC236}">
                <a16:creationId xmlns:a16="http://schemas.microsoft.com/office/drawing/2014/main" id="{DA6ACAC8-605D-E446-8124-2464FFFEE12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3836713"/>
            <a:ext cx="6553200" cy="416343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12" name="Text Placeholder 33">
            <a:extLst>
              <a:ext uri="{FF2B5EF4-FFF2-40B4-BE49-F238E27FC236}">
                <a16:creationId xmlns:a16="http://schemas.microsoft.com/office/drawing/2014/main" id="{89F1CAC4-174C-1A49-952F-43CFDFBEA8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100" y="4260940"/>
            <a:ext cx="6553200" cy="416337"/>
          </a:xfrm>
        </p:spPr>
        <p:txBody>
          <a:bodyPr>
            <a:noAutofit/>
          </a:bodyPr>
          <a:lstStyle>
            <a:lvl1pPr>
              <a:defRPr sz="18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54BC1FF8-D33A-DE41-98F5-4A0296A1D10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pic>
        <p:nvPicPr>
          <p:cNvPr id="5" name="Picture 4" descr="A black and white logo&#10;&#10;Description automatically generated">
            <a:extLst>
              <a:ext uri="{FF2B5EF4-FFF2-40B4-BE49-F238E27FC236}">
                <a16:creationId xmlns:a16="http://schemas.microsoft.com/office/drawing/2014/main" id="{D7B64CFC-64D4-C086-EB0D-49782E396BDA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9258609" y="6064702"/>
            <a:ext cx="2256832" cy="47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6940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632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696" userDrawn="1">
          <p15:clr>
            <a:srgbClr val="FBAE40"/>
          </p15:clr>
        </p15:guide>
        <p15:guide id="4" orient="horz" pos="26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Option 4B">
    <p:bg>
      <p:bgPr>
        <a:blipFill dpi="0" rotWithShape="1">
          <a:blip r:embed="rId2">
            <a:lum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phic 17">
            <a:extLst>
              <a:ext uri="{FF2B5EF4-FFF2-40B4-BE49-F238E27FC236}">
                <a16:creationId xmlns:a16="http://schemas.microsoft.com/office/drawing/2014/main" id="{3A331C5C-6420-3241-B375-D7DF1665889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sp>
        <p:nvSpPr>
          <p:cNvPr id="21" name="Text Placeholder 27">
            <a:extLst>
              <a:ext uri="{FF2B5EF4-FFF2-40B4-BE49-F238E27FC236}">
                <a16:creationId xmlns:a16="http://schemas.microsoft.com/office/drawing/2014/main" id="{060F3F50-B70B-0A4F-A874-02AB52479A9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638271"/>
            <a:ext cx="6449112" cy="2246574"/>
          </a:xfrm>
        </p:spPr>
        <p:txBody>
          <a:bodyPr anchor="b">
            <a:normAutofit/>
          </a:bodyPr>
          <a:lstStyle>
            <a:lvl1pPr>
              <a:defRPr sz="4800" b="1">
                <a:solidFill>
                  <a:srgbClr val="8C1515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which can be up to three lines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CDBB2AB-B342-F240-B6FC-CB3DC589C205}"/>
              </a:ext>
            </a:extLst>
          </p:cNvPr>
          <p:cNvCxnSpPr>
            <a:cxnSpLocks/>
          </p:cNvCxnSpPr>
          <p:nvPr userDrawn="1"/>
        </p:nvCxnSpPr>
        <p:spPr>
          <a:xfrm>
            <a:off x="0" y="5868971"/>
            <a:ext cx="12192000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29">
            <a:extLst>
              <a:ext uri="{FF2B5EF4-FFF2-40B4-BE49-F238E27FC236}">
                <a16:creationId xmlns:a16="http://schemas.microsoft.com/office/drawing/2014/main" id="{2E89B0A7-796E-2D40-8114-D574C54A700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100" y="2903265"/>
            <a:ext cx="6553200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11" name="Text Placeholder 31">
            <a:extLst>
              <a:ext uri="{FF2B5EF4-FFF2-40B4-BE49-F238E27FC236}">
                <a16:creationId xmlns:a16="http://schemas.microsoft.com/office/drawing/2014/main" id="{49EEFA02-258D-3749-8E3E-077DE41B681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3836713"/>
            <a:ext cx="6553200" cy="416343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12" name="Text Placeholder 33">
            <a:extLst>
              <a:ext uri="{FF2B5EF4-FFF2-40B4-BE49-F238E27FC236}">
                <a16:creationId xmlns:a16="http://schemas.microsoft.com/office/drawing/2014/main" id="{5DB91470-C8FF-3147-9809-A86334F4F1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100" y="4260940"/>
            <a:ext cx="6553200" cy="416337"/>
          </a:xfrm>
        </p:spPr>
        <p:txBody>
          <a:bodyPr>
            <a:noAutofit/>
          </a:bodyPr>
          <a:lstStyle>
            <a:lvl1pPr>
              <a:defRPr sz="18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67951CE0-F7C3-5478-45CD-E21F293CCA5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9258609" y="6064702"/>
            <a:ext cx="2256832" cy="47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0646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632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696" userDrawn="1">
          <p15:clr>
            <a:srgbClr val="FBAE40"/>
          </p15:clr>
        </p15:guide>
        <p15:guide id="4" orient="horz" pos="26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Option 4C">
    <p:bg>
      <p:bgPr>
        <a:blipFill dpi="0" rotWithShape="1">
          <a:blip r:embed="rId2">
            <a:lum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03BB824F-06FE-B94E-B537-9D877034BEB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sp>
        <p:nvSpPr>
          <p:cNvPr id="19" name="Text Placeholder 27">
            <a:extLst>
              <a:ext uri="{FF2B5EF4-FFF2-40B4-BE49-F238E27FC236}">
                <a16:creationId xmlns:a16="http://schemas.microsoft.com/office/drawing/2014/main" id="{5B0A1299-0246-3743-AB24-C4602BF8692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638271"/>
            <a:ext cx="6449112" cy="2246574"/>
          </a:xfrm>
        </p:spPr>
        <p:txBody>
          <a:bodyPr anchor="b">
            <a:normAutofit/>
          </a:bodyPr>
          <a:lstStyle>
            <a:lvl1pPr>
              <a:defRPr sz="4800" b="1">
                <a:solidFill>
                  <a:srgbClr val="8C1515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which can be up to three lines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CB02F77-94C6-5A4F-B43F-1FD34B8E96FD}"/>
              </a:ext>
            </a:extLst>
          </p:cNvPr>
          <p:cNvCxnSpPr>
            <a:cxnSpLocks/>
          </p:cNvCxnSpPr>
          <p:nvPr userDrawn="1"/>
        </p:nvCxnSpPr>
        <p:spPr>
          <a:xfrm>
            <a:off x="0" y="5868971"/>
            <a:ext cx="12192000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29">
            <a:extLst>
              <a:ext uri="{FF2B5EF4-FFF2-40B4-BE49-F238E27FC236}">
                <a16:creationId xmlns:a16="http://schemas.microsoft.com/office/drawing/2014/main" id="{3E42215A-5E35-6947-8078-831FD9A047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100" y="2903265"/>
            <a:ext cx="6553200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11" name="Text Placeholder 31">
            <a:extLst>
              <a:ext uri="{FF2B5EF4-FFF2-40B4-BE49-F238E27FC236}">
                <a16:creationId xmlns:a16="http://schemas.microsoft.com/office/drawing/2014/main" id="{CE188A12-DB61-8748-8225-2639A0A4C48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3836713"/>
            <a:ext cx="6553200" cy="416343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12" name="Text Placeholder 33">
            <a:extLst>
              <a:ext uri="{FF2B5EF4-FFF2-40B4-BE49-F238E27FC236}">
                <a16:creationId xmlns:a16="http://schemas.microsoft.com/office/drawing/2014/main" id="{D1C1B219-B6E0-4145-BFD4-5E71133047C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100" y="4260940"/>
            <a:ext cx="6553200" cy="416337"/>
          </a:xfrm>
        </p:spPr>
        <p:txBody>
          <a:bodyPr>
            <a:noAutofit/>
          </a:bodyPr>
          <a:lstStyle>
            <a:lvl1pPr>
              <a:defRPr sz="18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11C1BF89-1B8C-773E-1F1A-6ABE5D2150AA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9258609" y="6064702"/>
            <a:ext cx="2256832" cy="47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7603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632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696" userDrawn="1">
          <p15:clr>
            <a:srgbClr val="FBAE40"/>
          </p15:clr>
        </p15:guide>
        <p15:guide id="4" orient="horz" pos="26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Option 5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96C29BD-F121-614E-937A-0FE2936909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099" y="647700"/>
            <a:ext cx="7013041" cy="2199440"/>
          </a:xfrm>
        </p:spPr>
        <p:txBody>
          <a:bodyPr anchor="b">
            <a:normAutofit/>
          </a:bodyPr>
          <a:lstStyle>
            <a:lvl1pPr>
              <a:defRPr sz="4800" b="1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style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106C54A2-406A-8E4A-9A2F-D0E47BAE5A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100" y="2884411"/>
            <a:ext cx="7013040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rgbClr val="8C1515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E48681D7-BD26-DD4A-83F8-CC4789ACF9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099" y="3845860"/>
            <a:ext cx="7013041" cy="395476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D4B77C2-58D8-3547-BE9A-17CA8281CF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098" y="4241336"/>
            <a:ext cx="7013041" cy="395476"/>
          </a:xfrm>
        </p:spPr>
        <p:txBody>
          <a:bodyPr>
            <a:noAutofit/>
          </a:bodyPr>
          <a:lstStyle>
            <a:lvl1pPr>
              <a:defRPr sz="1800" b="0" i="0">
                <a:solidFill>
                  <a:srgbClr val="8C1515"/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3A191257-6D86-9042-A3D7-71EF3494F1D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36678C4-2303-E439-4A36-7FC06C7F6E0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209223" y="6070062"/>
            <a:ext cx="2240209" cy="47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98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Option 6">
    <p:bg>
      <p:bgPr>
        <a:solidFill>
          <a:srgbClr val="D4D1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96C29BD-F121-614E-937A-0FE2936909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099" y="487442"/>
            <a:ext cx="6210301" cy="2246574"/>
          </a:xfrm>
        </p:spPr>
        <p:txBody>
          <a:bodyPr anchor="b">
            <a:normAutofit/>
          </a:bodyPr>
          <a:lstStyle>
            <a:lvl1pPr>
              <a:defRPr sz="4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which can be up to three lines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106C54A2-406A-8E4A-9A2F-D0E47BAE5A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100" y="2903265"/>
            <a:ext cx="5947562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rgbClr val="8C1515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E48681D7-BD26-DD4A-83F8-CC4789ACF9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4413375"/>
            <a:ext cx="5947564" cy="374254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D4B77C2-58D8-3547-BE9A-17CA8281CF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097" y="4806484"/>
            <a:ext cx="5947565" cy="374251"/>
          </a:xfrm>
        </p:spPr>
        <p:txBody>
          <a:bodyPr>
            <a:noAutofit/>
          </a:bodyPr>
          <a:lstStyle>
            <a:lvl1pPr>
              <a:defRPr sz="1200" b="1" i="0">
                <a:solidFill>
                  <a:schemeClr val="tx1">
                    <a:lumMod val="75000"/>
                    <a:lumOff val="25000"/>
                  </a:schemeClr>
                </a:solidFill>
                <a:latin typeface="Lato Black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5D2C9AD-CFDA-224D-8C1F-3CF1600D138A}"/>
              </a:ext>
            </a:extLst>
          </p:cNvPr>
          <p:cNvCxnSpPr>
            <a:cxnSpLocks/>
          </p:cNvCxnSpPr>
          <p:nvPr userDrawn="1"/>
        </p:nvCxnSpPr>
        <p:spPr>
          <a:xfrm>
            <a:off x="0" y="4191000"/>
            <a:ext cx="7340828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325F811-2A79-9F4C-80E3-5C2145650C93}"/>
              </a:ext>
            </a:extLst>
          </p:cNvPr>
          <p:cNvCxnSpPr>
            <a:cxnSpLocks/>
          </p:cNvCxnSpPr>
          <p:nvPr userDrawn="1"/>
        </p:nvCxnSpPr>
        <p:spPr>
          <a:xfrm>
            <a:off x="0" y="5868971"/>
            <a:ext cx="12192000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Graphic 21">
            <a:extLst>
              <a:ext uri="{FF2B5EF4-FFF2-40B4-BE49-F238E27FC236}">
                <a16:creationId xmlns:a16="http://schemas.microsoft.com/office/drawing/2014/main" id="{2BBD6D63-68E7-7543-862D-BA63B5F68F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DD1034-BE6B-844F-A01D-A20EB1C2374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340826" y="0"/>
            <a:ext cx="4851173" cy="5868988"/>
          </a:xfrm>
          <a:solidFill>
            <a:schemeClr val="bg1"/>
          </a:solidFill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265303E8-641A-D781-02FA-30B85A6F7A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258609" y="6064702"/>
            <a:ext cx="2256832" cy="47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1896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632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696" userDrawn="1">
          <p15:clr>
            <a:srgbClr val="FBAE40"/>
          </p15:clr>
        </p15:guide>
        <p15:guide id="4" orient="horz" pos="26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Option 4A - Printable">
    <p:bg>
      <p:bgPr>
        <a:blipFill dpi="0" rotWithShape="1">
          <a:blip r:embed="rId2">
            <a:lum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96C29BD-F121-614E-937A-0FE2936909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638271"/>
            <a:ext cx="6449112" cy="2246574"/>
          </a:xfrm>
        </p:spPr>
        <p:txBody>
          <a:bodyPr anchor="b">
            <a:normAutofit/>
          </a:bodyPr>
          <a:lstStyle>
            <a:lvl1pPr>
              <a:defRPr sz="4800" b="1">
                <a:solidFill>
                  <a:srgbClr val="8C1515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which can be up to three lines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325F811-2A79-9F4C-80E3-5C2145650C93}"/>
              </a:ext>
            </a:extLst>
          </p:cNvPr>
          <p:cNvCxnSpPr>
            <a:cxnSpLocks/>
          </p:cNvCxnSpPr>
          <p:nvPr userDrawn="1"/>
        </p:nvCxnSpPr>
        <p:spPr>
          <a:xfrm>
            <a:off x="0" y="5868971"/>
            <a:ext cx="12192000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29">
            <a:extLst>
              <a:ext uri="{FF2B5EF4-FFF2-40B4-BE49-F238E27FC236}">
                <a16:creationId xmlns:a16="http://schemas.microsoft.com/office/drawing/2014/main" id="{0307CEDF-4CC8-4C46-90A5-F713069E132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100" y="2903265"/>
            <a:ext cx="6553200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11" name="Text Placeholder 31">
            <a:extLst>
              <a:ext uri="{FF2B5EF4-FFF2-40B4-BE49-F238E27FC236}">
                <a16:creationId xmlns:a16="http://schemas.microsoft.com/office/drawing/2014/main" id="{DA6ACAC8-605D-E446-8124-2464FFFEE12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3836713"/>
            <a:ext cx="6553200" cy="416343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12" name="Text Placeholder 33">
            <a:extLst>
              <a:ext uri="{FF2B5EF4-FFF2-40B4-BE49-F238E27FC236}">
                <a16:creationId xmlns:a16="http://schemas.microsoft.com/office/drawing/2014/main" id="{89F1CAC4-174C-1A49-952F-43CFDFBEA8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100" y="4260940"/>
            <a:ext cx="6553200" cy="416337"/>
          </a:xfrm>
        </p:spPr>
        <p:txBody>
          <a:bodyPr>
            <a:noAutofit/>
          </a:bodyPr>
          <a:lstStyle>
            <a:lvl1pPr>
              <a:defRPr sz="18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54BC1FF8-D33A-DE41-98F5-4A0296A1D10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1E741194-4AB7-EC72-047D-BFA9CCBD600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9258609" y="6064702"/>
            <a:ext cx="2256832" cy="47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724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632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696" userDrawn="1">
          <p15:clr>
            <a:srgbClr val="FBAE40"/>
          </p15:clr>
        </p15:guide>
        <p15:guide id="4" orient="horz" pos="26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Option 4B - Printable">
    <p:bg>
      <p:bgPr>
        <a:blipFill dpi="0" rotWithShape="1">
          <a:blip r:embed="rId2">
            <a:lum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phic 17">
            <a:extLst>
              <a:ext uri="{FF2B5EF4-FFF2-40B4-BE49-F238E27FC236}">
                <a16:creationId xmlns:a16="http://schemas.microsoft.com/office/drawing/2014/main" id="{3A331C5C-6420-3241-B375-D7DF1665889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sp>
        <p:nvSpPr>
          <p:cNvPr id="21" name="Text Placeholder 27">
            <a:extLst>
              <a:ext uri="{FF2B5EF4-FFF2-40B4-BE49-F238E27FC236}">
                <a16:creationId xmlns:a16="http://schemas.microsoft.com/office/drawing/2014/main" id="{060F3F50-B70B-0A4F-A874-02AB52479A9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638271"/>
            <a:ext cx="6449112" cy="2246574"/>
          </a:xfrm>
        </p:spPr>
        <p:txBody>
          <a:bodyPr anchor="b">
            <a:normAutofit/>
          </a:bodyPr>
          <a:lstStyle>
            <a:lvl1pPr>
              <a:defRPr sz="4800" b="1">
                <a:solidFill>
                  <a:srgbClr val="8C1515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which can be up to three lines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CDBB2AB-B342-F240-B6FC-CB3DC589C205}"/>
              </a:ext>
            </a:extLst>
          </p:cNvPr>
          <p:cNvCxnSpPr>
            <a:cxnSpLocks/>
          </p:cNvCxnSpPr>
          <p:nvPr userDrawn="1"/>
        </p:nvCxnSpPr>
        <p:spPr>
          <a:xfrm>
            <a:off x="0" y="5868971"/>
            <a:ext cx="12192000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29">
            <a:extLst>
              <a:ext uri="{FF2B5EF4-FFF2-40B4-BE49-F238E27FC236}">
                <a16:creationId xmlns:a16="http://schemas.microsoft.com/office/drawing/2014/main" id="{2E89B0A7-796E-2D40-8114-D574C54A700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100" y="2903265"/>
            <a:ext cx="6553200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11" name="Text Placeholder 31">
            <a:extLst>
              <a:ext uri="{FF2B5EF4-FFF2-40B4-BE49-F238E27FC236}">
                <a16:creationId xmlns:a16="http://schemas.microsoft.com/office/drawing/2014/main" id="{49EEFA02-258D-3749-8E3E-077DE41B681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3836713"/>
            <a:ext cx="6553200" cy="416343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12" name="Text Placeholder 33">
            <a:extLst>
              <a:ext uri="{FF2B5EF4-FFF2-40B4-BE49-F238E27FC236}">
                <a16:creationId xmlns:a16="http://schemas.microsoft.com/office/drawing/2014/main" id="{5DB91470-C8FF-3147-9809-A86334F4F1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100" y="4260940"/>
            <a:ext cx="6553200" cy="416337"/>
          </a:xfrm>
        </p:spPr>
        <p:txBody>
          <a:bodyPr>
            <a:noAutofit/>
          </a:bodyPr>
          <a:lstStyle>
            <a:lvl1pPr>
              <a:defRPr sz="18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FE2B7F42-F8C3-C4E7-C1DF-F66B55A9C8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9258609" y="6064702"/>
            <a:ext cx="2256832" cy="47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3708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632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696" userDrawn="1">
          <p15:clr>
            <a:srgbClr val="FBAE40"/>
          </p15:clr>
        </p15:guide>
        <p15:guide id="4" orient="horz" pos="26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Option 4C - Printable">
    <p:bg>
      <p:bgPr>
        <a:blipFill dpi="0" rotWithShape="1">
          <a:blip r:embed="rId2">
            <a:lum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03BB824F-06FE-B94E-B537-9D877034BEB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sp>
        <p:nvSpPr>
          <p:cNvPr id="19" name="Text Placeholder 27">
            <a:extLst>
              <a:ext uri="{FF2B5EF4-FFF2-40B4-BE49-F238E27FC236}">
                <a16:creationId xmlns:a16="http://schemas.microsoft.com/office/drawing/2014/main" id="{5B0A1299-0246-3743-AB24-C4602BF8692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638271"/>
            <a:ext cx="6449112" cy="2246574"/>
          </a:xfrm>
        </p:spPr>
        <p:txBody>
          <a:bodyPr anchor="b">
            <a:normAutofit/>
          </a:bodyPr>
          <a:lstStyle>
            <a:lvl1pPr>
              <a:defRPr sz="4800" b="1">
                <a:solidFill>
                  <a:srgbClr val="8C1515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which can be up to three lines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CB02F77-94C6-5A4F-B43F-1FD34B8E96FD}"/>
              </a:ext>
            </a:extLst>
          </p:cNvPr>
          <p:cNvCxnSpPr>
            <a:cxnSpLocks/>
          </p:cNvCxnSpPr>
          <p:nvPr userDrawn="1"/>
        </p:nvCxnSpPr>
        <p:spPr>
          <a:xfrm>
            <a:off x="0" y="5868971"/>
            <a:ext cx="12192000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29">
            <a:extLst>
              <a:ext uri="{FF2B5EF4-FFF2-40B4-BE49-F238E27FC236}">
                <a16:creationId xmlns:a16="http://schemas.microsoft.com/office/drawing/2014/main" id="{3E42215A-5E35-6947-8078-831FD9A047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100" y="2903265"/>
            <a:ext cx="6553200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11" name="Text Placeholder 31">
            <a:extLst>
              <a:ext uri="{FF2B5EF4-FFF2-40B4-BE49-F238E27FC236}">
                <a16:creationId xmlns:a16="http://schemas.microsoft.com/office/drawing/2014/main" id="{CE188A12-DB61-8748-8225-2639A0A4C48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3836713"/>
            <a:ext cx="6553200" cy="416343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12" name="Text Placeholder 33">
            <a:extLst>
              <a:ext uri="{FF2B5EF4-FFF2-40B4-BE49-F238E27FC236}">
                <a16:creationId xmlns:a16="http://schemas.microsoft.com/office/drawing/2014/main" id="{D1C1B219-B6E0-4145-BFD4-5E71133047C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100" y="4260940"/>
            <a:ext cx="6553200" cy="416337"/>
          </a:xfrm>
        </p:spPr>
        <p:txBody>
          <a:bodyPr>
            <a:noAutofit/>
          </a:bodyPr>
          <a:lstStyle>
            <a:lvl1pPr>
              <a:defRPr sz="18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0C9270A9-B7B4-55C0-CF15-47CDFA14D38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9258609" y="6064702"/>
            <a:ext cx="2256832" cy="47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7726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632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696" userDrawn="1">
          <p15:clr>
            <a:srgbClr val="FBAE40"/>
          </p15:clr>
        </p15:guide>
        <p15:guide id="4" orient="horz" pos="26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- Option 6 - Printab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96C29BD-F121-614E-937A-0FE2936909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099" y="487442"/>
            <a:ext cx="5947565" cy="2246574"/>
          </a:xfrm>
        </p:spPr>
        <p:txBody>
          <a:bodyPr anchor="b">
            <a:normAutofit/>
          </a:bodyPr>
          <a:lstStyle>
            <a:lvl1pPr>
              <a:defRPr sz="4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Title which can be up to three lines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106C54A2-406A-8E4A-9A2F-D0E47BAE5A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0100" y="2903265"/>
            <a:ext cx="5947562" cy="505405"/>
          </a:xfrm>
        </p:spPr>
        <p:txBody>
          <a:bodyPr anchor="b">
            <a:noAutofit/>
          </a:bodyPr>
          <a:lstStyle>
            <a:lvl1pPr>
              <a:defRPr sz="2800">
                <a:solidFill>
                  <a:srgbClr val="8C1515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 text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E48681D7-BD26-DD4A-83F8-CC4789ACF9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0100" y="4413375"/>
            <a:ext cx="5947564" cy="374254"/>
          </a:xfrm>
        </p:spPr>
        <p:txBody>
          <a:bodyPr anchor="t">
            <a:no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/ Title / Department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2D4B77C2-58D8-3547-BE9A-17CA8281CF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097" y="4806484"/>
            <a:ext cx="5947565" cy="374251"/>
          </a:xfrm>
        </p:spPr>
        <p:txBody>
          <a:bodyPr>
            <a:noAutofit/>
          </a:bodyPr>
          <a:lstStyle>
            <a:lvl1pPr>
              <a:defRPr sz="1200" b="1" i="0">
                <a:solidFill>
                  <a:schemeClr val="tx1">
                    <a:lumMod val="75000"/>
                    <a:lumOff val="25000"/>
                  </a:schemeClr>
                </a:solidFill>
                <a:latin typeface="Lato Black" panose="020F0502020204030203" pitchFamily="34" charset="77"/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rgbClr val="00B0F0"/>
                </a:solidFill>
              </a:defRPr>
            </a:lvl3pPr>
            <a:lvl4pPr>
              <a:defRPr>
                <a:solidFill>
                  <a:srgbClr val="00B0F0"/>
                </a:solidFill>
              </a:defRPr>
            </a:lvl4pPr>
            <a:lvl5pPr>
              <a:defRPr>
                <a:solidFill>
                  <a:srgbClr val="00B0F0"/>
                </a:solidFill>
              </a:defRPr>
            </a:lvl5pPr>
          </a:lstStyle>
          <a:p>
            <a:pPr lvl="0"/>
            <a:r>
              <a:rPr lang="en-US" dirty="0"/>
              <a:t>DATE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5D2C9AD-CFDA-224D-8C1F-3CF1600D138A}"/>
              </a:ext>
            </a:extLst>
          </p:cNvPr>
          <p:cNvCxnSpPr>
            <a:cxnSpLocks/>
          </p:cNvCxnSpPr>
          <p:nvPr userDrawn="1"/>
        </p:nvCxnSpPr>
        <p:spPr>
          <a:xfrm>
            <a:off x="0" y="4191000"/>
            <a:ext cx="7340828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325F811-2A79-9F4C-80E3-5C2145650C93}"/>
              </a:ext>
            </a:extLst>
          </p:cNvPr>
          <p:cNvCxnSpPr>
            <a:cxnSpLocks/>
          </p:cNvCxnSpPr>
          <p:nvPr userDrawn="1"/>
        </p:nvCxnSpPr>
        <p:spPr>
          <a:xfrm>
            <a:off x="0" y="5868971"/>
            <a:ext cx="12192000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Graphic 21">
            <a:extLst>
              <a:ext uri="{FF2B5EF4-FFF2-40B4-BE49-F238E27FC236}">
                <a16:creationId xmlns:a16="http://schemas.microsoft.com/office/drawing/2014/main" id="{2BBD6D63-68E7-7543-862D-BA63B5F68F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9786" y="6147835"/>
            <a:ext cx="1734821" cy="331193"/>
          </a:xfrm>
          <a:prstGeom prst="rect">
            <a:avLst/>
          </a:prstGeom>
        </p:spPr>
      </p:pic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70DAFBF7-20F6-DA42-873E-AC5024D8211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340826" y="0"/>
            <a:ext cx="4851173" cy="5868988"/>
          </a:xfrm>
          <a:solidFill>
            <a:schemeClr val="bg2"/>
          </a:solidFill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C7559767-F6B8-45CC-4F27-62DF66863F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258609" y="6064702"/>
            <a:ext cx="2256832" cy="47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682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632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orient="horz" pos="3696" userDrawn="1">
          <p15:clr>
            <a:srgbClr val="FBAE40"/>
          </p15:clr>
        </p15:guide>
        <p15:guide id="4" orient="horz" pos="26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2C7B1-D8C7-F946-BDEC-0EFE67A9A6E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208F39-E724-4149-8D36-3B5FD266B0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819275"/>
            <a:ext cx="10515600" cy="45608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7803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-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F7D61A-F64B-A54D-BB59-664075AAD2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636586"/>
            <a:ext cx="3411930" cy="1116014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US" dirty="0"/>
              <a:t>Click to add title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C344577E-F773-6C4C-AE60-FB719D99A48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03687" y="723007"/>
            <a:ext cx="3384626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Section 1 Title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D518763A-6065-A341-A8B2-AE7F8D1A9B8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03687" y="2270224"/>
            <a:ext cx="3384626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Section 2 Title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4F60F32-F7FC-D74A-B61F-062B52187D1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03687" y="3798312"/>
            <a:ext cx="3384626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Section 3 Title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C127CDD6-FBEF-EE4C-9F38-757B119F092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979932" y="711892"/>
            <a:ext cx="3384626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Section 4 Title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12475248-C410-E548-A28F-8AA6518566C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979932" y="2259109"/>
            <a:ext cx="3384626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Section 5 Title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0E28E414-0678-DA4E-9D26-1094523653F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79932" y="3787197"/>
            <a:ext cx="3384626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Section 6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A9C2C1-E88D-9641-A57C-DEA0DF94946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403725" y="1136987"/>
            <a:ext cx="3384588" cy="1116013"/>
          </a:xfrm>
        </p:spPr>
        <p:txBody>
          <a:bodyPr/>
          <a:lstStyle>
            <a:lvl1pPr>
              <a:lnSpc>
                <a:spcPct val="120000"/>
              </a:lnSpc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B69A155-606B-C744-8B99-0CF0DA55C2A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403725" y="2686682"/>
            <a:ext cx="3384588" cy="1116013"/>
          </a:xfrm>
        </p:spPr>
        <p:txBody>
          <a:bodyPr/>
          <a:lstStyle>
            <a:lvl1pPr>
              <a:lnSpc>
                <a:spcPct val="120000"/>
              </a:lnSpc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DB91FA69-9C72-4A4B-A704-BCCEB65325B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403687" y="4218136"/>
            <a:ext cx="3384588" cy="1116013"/>
          </a:xfrm>
        </p:spPr>
        <p:txBody>
          <a:bodyPr/>
          <a:lstStyle>
            <a:lvl1pPr>
              <a:lnSpc>
                <a:spcPct val="120000"/>
              </a:lnSpc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BA8AD4FE-D3EB-7542-8CA9-11FC4C6AB9A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79970" y="1115645"/>
            <a:ext cx="3384588" cy="1116013"/>
          </a:xfrm>
        </p:spPr>
        <p:txBody>
          <a:bodyPr/>
          <a:lstStyle>
            <a:lvl1pPr>
              <a:lnSpc>
                <a:spcPct val="120000"/>
              </a:lnSpc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FD439FD8-111D-C140-83D2-B951A675E36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979970" y="2665340"/>
            <a:ext cx="3384588" cy="1116013"/>
          </a:xfrm>
        </p:spPr>
        <p:txBody>
          <a:bodyPr/>
          <a:lstStyle>
            <a:lvl1pPr>
              <a:lnSpc>
                <a:spcPct val="120000"/>
              </a:lnSpc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BBFAC5FD-3370-B943-8AB7-C4860F84442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979932" y="4196794"/>
            <a:ext cx="3384588" cy="1116013"/>
          </a:xfrm>
        </p:spPr>
        <p:txBody>
          <a:bodyPr/>
          <a:lstStyle>
            <a:lvl1pPr>
              <a:lnSpc>
                <a:spcPct val="120000"/>
              </a:lnSpc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text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C59BC7E-F9ED-D345-B396-E98E4ECEF9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1652"/>
            <a:ext cx="12192000" cy="209223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C5BAE47A-E69C-8743-80B3-B25F763F639C}"/>
              </a:ext>
            </a:extLst>
          </p:cNvPr>
          <p:cNvSpPr/>
          <p:nvPr userDrawn="1"/>
        </p:nvSpPr>
        <p:spPr>
          <a:xfrm>
            <a:off x="0" y="-13960"/>
            <a:ext cx="12192000" cy="211532"/>
          </a:xfrm>
          <a:prstGeom prst="rect">
            <a:avLst/>
          </a:prstGeom>
          <a:solidFill>
            <a:srgbClr val="D4D1D1">
              <a:alpha val="2498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ooter Placeholder 2">
            <a:extLst>
              <a:ext uri="{FF2B5EF4-FFF2-40B4-BE49-F238E27FC236}">
                <a16:creationId xmlns:a16="http://schemas.microsoft.com/office/drawing/2014/main" id="{AAB72E5F-FF5D-5C48-B3A4-90542FB058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r>
              <a:rPr lang="en-US" dirty="0"/>
              <a:t>SECTION TITLE AND/OR DEPARTMENT</a:t>
            </a:r>
          </a:p>
        </p:txBody>
      </p:sp>
      <p:sp>
        <p:nvSpPr>
          <p:cNvPr id="30" name="Slide Number Placeholder 4">
            <a:extLst>
              <a:ext uri="{FF2B5EF4-FFF2-40B4-BE49-F238E27FC236}">
                <a16:creationId xmlns:a16="http://schemas.microsoft.com/office/drawing/2014/main" id="{C8A2EE5A-F49D-784B-9008-2748444908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2640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8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-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F9B11A2-779F-3C42-AF52-2C7E5CE3C94A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4383050" y="723007"/>
            <a:ext cx="1712950" cy="325827"/>
          </a:xfrm>
        </p:spPr>
        <p:txBody>
          <a:bodyPr>
            <a:normAutofit/>
          </a:bodyPr>
          <a:lstStyle>
            <a:lvl1pPr marL="0" indent="0" algn="l">
              <a:lnSpc>
                <a:spcPts val="1900"/>
              </a:lnSpc>
              <a:spcBef>
                <a:spcPts val="0"/>
              </a:spcBef>
              <a:buNone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4101AEEB-891B-1144-AAD2-95E40B05416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096001" y="722981"/>
            <a:ext cx="5295899" cy="325853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600" b="1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</p:txBody>
      </p:sp>
      <p:sp>
        <p:nvSpPr>
          <p:cNvPr id="7" name="Text Placeholder 44">
            <a:extLst>
              <a:ext uri="{FF2B5EF4-FFF2-40B4-BE49-F238E27FC236}">
                <a16:creationId xmlns:a16="http://schemas.microsoft.com/office/drawing/2014/main" id="{9534EBBC-3C59-144F-AD22-A7E2D666AD6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096001" y="1048833"/>
            <a:ext cx="5295899" cy="376157"/>
          </a:xfrm>
        </p:spPr>
        <p:txBody>
          <a:bodyPr>
            <a:normAutofit/>
          </a:bodyPr>
          <a:lstStyle>
            <a:lvl1pPr marL="0" indent="0">
              <a:lnSpc>
                <a:spcPts val="1900"/>
              </a:lnSpc>
              <a:spcBef>
                <a:spcPts val="600"/>
              </a:spcBef>
              <a:buNone/>
              <a:defRPr sz="14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98DBFF5-7446-3C4A-950D-4375660B1C12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4383050" y="1520675"/>
            <a:ext cx="1712950" cy="325827"/>
          </a:xfrm>
        </p:spPr>
        <p:txBody>
          <a:bodyPr>
            <a:normAutofit/>
          </a:bodyPr>
          <a:lstStyle>
            <a:lvl1pPr marL="0" indent="0" algn="l">
              <a:lnSpc>
                <a:spcPts val="1900"/>
              </a:lnSpc>
              <a:spcBef>
                <a:spcPts val="0"/>
              </a:spcBef>
              <a:buNone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118C17B4-D4FB-0B42-A5E0-F51AC7DAB50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096001" y="1520649"/>
            <a:ext cx="5295899" cy="325853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600" b="1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</p:txBody>
      </p:sp>
      <p:sp>
        <p:nvSpPr>
          <p:cNvPr id="10" name="Text Placeholder 44">
            <a:extLst>
              <a:ext uri="{FF2B5EF4-FFF2-40B4-BE49-F238E27FC236}">
                <a16:creationId xmlns:a16="http://schemas.microsoft.com/office/drawing/2014/main" id="{47B4CB48-48A3-D842-B2DF-513FEA8ECF9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096001" y="1846501"/>
            <a:ext cx="5295899" cy="376157"/>
          </a:xfrm>
        </p:spPr>
        <p:txBody>
          <a:bodyPr>
            <a:normAutofit/>
          </a:bodyPr>
          <a:lstStyle>
            <a:lvl1pPr marL="0" indent="0">
              <a:lnSpc>
                <a:spcPts val="1900"/>
              </a:lnSpc>
              <a:spcBef>
                <a:spcPts val="600"/>
              </a:spcBef>
              <a:buNone/>
              <a:defRPr sz="14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30147AF-ABA1-1D4D-A300-E21CC4145FBB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4383050" y="2324828"/>
            <a:ext cx="1712950" cy="325827"/>
          </a:xfrm>
        </p:spPr>
        <p:txBody>
          <a:bodyPr>
            <a:normAutofit/>
          </a:bodyPr>
          <a:lstStyle>
            <a:lvl1pPr marL="0" indent="0" algn="l">
              <a:lnSpc>
                <a:spcPts val="1900"/>
              </a:lnSpc>
              <a:spcBef>
                <a:spcPts val="0"/>
              </a:spcBef>
              <a:buNone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2FC537A5-401B-1F40-AF49-B37B2B264F1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096001" y="2324802"/>
            <a:ext cx="5295899" cy="325853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600" b="1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</p:txBody>
      </p:sp>
      <p:sp>
        <p:nvSpPr>
          <p:cNvPr id="13" name="Text Placeholder 44">
            <a:extLst>
              <a:ext uri="{FF2B5EF4-FFF2-40B4-BE49-F238E27FC236}">
                <a16:creationId xmlns:a16="http://schemas.microsoft.com/office/drawing/2014/main" id="{7403F2DD-4415-E94D-80FE-E550E301C1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096001" y="2650654"/>
            <a:ext cx="5295899" cy="376157"/>
          </a:xfrm>
        </p:spPr>
        <p:txBody>
          <a:bodyPr>
            <a:normAutofit/>
          </a:bodyPr>
          <a:lstStyle>
            <a:lvl1pPr marL="0" indent="0">
              <a:lnSpc>
                <a:spcPts val="1900"/>
              </a:lnSpc>
              <a:spcBef>
                <a:spcPts val="600"/>
              </a:spcBef>
              <a:buNone/>
              <a:defRPr sz="14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7EB1C3F4-F116-AE42-AD4C-1C3E640082A6}"/>
              </a:ext>
            </a:extLst>
          </p:cNvPr>
          <p:cNvSpPr>
            <a:spLocks noGrp="1"/>
          </p:cNvSpPr>
          <p:nvPr>
            <p:ph type="body" idx="38" hasCustomPrompt="1"/>
          </p:nvPr>
        </p:nvSpPr>
        <p:spPr>
          <a:xfrm>
            <a:off x="4383050" y="3135454"/>
            <a:ext cx="1712950" cy="325827"/>
          </a:xfrm>
        </p:spPr>
        <p:txBody>
          <a:bodyPr>
            <a:normAutofit/>
          </a:bodyPr>
          <a:lstStyle>
            <a:lvl1pPr marL="0" indent="0" algn="l">
              <a:lnSpc>
                <a:spcPts val="1900"/>
              </a:lnSpc>
              <a:spcBef>
                <a:spcPts val="0"/>
              </a:spcBef>
              <a:buNone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33F5A1F3-4444-D841-8862-EF9DA4845CB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096001" y="3135428"/>
            <a:ext cx="5295899" cy="325853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600" b="1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</p:txBody>
      </p:sp>
      <p:sp>
        <p:nvSpPr>
          <p:cNvPr id="16" name="Text Placeholder 44">
            <a:extLst>
              <a:ext uri="{FF2B5EF4-FFF2-40B4-BE49-F238E27FC236}">
                <a16:creationId xmlns:a16="http://schemas.microsoft.com/office/drawing/2014/main" id="{D99DA163-3507-DA49-95FA-93F19D3CFBA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096001" y="3461280"/>
            <a:ext cx="5295899" cy="376157"/>
          </a:xfrm>
        </p:spPr>
        <p:txBody>
          <a:bodyPr>
            <a:normAutofit/>
          </a:bodyPr>
          <a:lstStyle>
            <a:lvl1pPr marL="0" indent="0">
              <a:lnSpc>
                <a:spcPts val="1900"/>
              </a:lnSpc>
              <a:spcBef>
                <a:spcPts val="600"/>
              </a:spcBef>
              <a:buNone/>
              <a:defRPr sz="14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EC53D2DB-EE52-B24A-B966-528463FA7B34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4383050" y="3946105"/>
            <a:ext cx="1712950" cy="325827"/>
          </a:xfrm>
        </p:spPr>
        <p:txBody>
          <a:bodyPr>
            <a:normAutofit/>
          </a:bodyPr>
          <a:lstStyle>
            <a:lvl1pPr marL="0" indent="0" algn="l">
              <a:lnSpc>
                <a:spcPts val="1900"/>
              </a:lnSpc>
              <a:spcBef>
                <a:spcPts val="0"/>
              </a:spcBef>
              <a:buNone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F1D30716-E851-F544-AA4F-67D4CE29732B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096001" y="3946079"/>
            <a:ext cx="5295899" cy="325853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600" b="1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</p:txBody>
      </p:sp>
      <p:sp>
        <p:nvSpPr>
          <p:cNvPr id="19" name="Text Placeholder 44">
            <a:extLst>
              <a:ext uri="{FF2B5EF4-FFF2-40B4-BE49-F238E27FC236}">
                <a16:creationId xmlns:a16="http://schemas.microsoft.com/office/drawing/2014/main" id="{20FF93E5-D828-E441-A581-6AA34FE8A337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096001" y="4271931"/>
            <a:ext cx="5295899" cy="376157"/>
          </a:xfrm>
        </p:spPr>
        <p:txBody>
          <a:bodyPr>
            <a:normAutofit/>
          </a:bodyPr>
          <a:lstStyle>
            <a:lvl1pPr marL="0" indent="0">
              <a:lnSpc>
                <a:spcPts val="1900"/>
              </a:lnSpc>
              <a:spcBef>
                <a:spcPts val="600"/>
              </a:spcBef>
              <a:buNone/>
              <a:defRPr sz="14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B666BCF8-AD2A-0A46-AF4B-F0EBF1F7DC75}"/>
              </a:ext>
            </a:extLst>
          </p:cNvPr>
          <p:cNvSpPr>
            <a:spLocks noGrp="1"/>
          </p:cNvSpPr>
          <p:nvPr>
            <p:ph type="body" idx="44" hasCustomPrompt="1"/>
          </p:nvPr>
        </p:nvSpPr>
        <p:spPr>
          <a:xfrm>
            <a:off x="4383050" y="4756743"/>
            <a:ext cx="1712950" cy="325827"/>
          </a:xfrm>
        </p:spPr>
        <p:txBody>
          <a:bodyPr>
            <a:normAutofit/>
          </a:bodyPr>
          <a:lstStyle>
            <a:lvl1pPr marL="0" indent="0" algn="l">
              <a:lnSpc>
                <a:spcPts val="1900"/>
              </a:lnSpc>
              <a:spcBef>
                <a:spcPts val="0"/>
              </a:spcBef>
              <a:buNone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9DFECC9A-E101-1F49-9A2D-0A2979CE6B9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096001" y="4756717"/>
            <a:ext cx="5295899" cy="325853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600" b="1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</p:txBody>
      </p:sp>
      <p:sp>
        <p:nvSpPr>
          <p:cNvPr id="22" name="Text Placeholder 44">
            <a:extLst>
              <a:ext uri="{FF2B5EF4-FFF2-40B4-BE49-F238E27FC236}">
                <a16:creationId xmlns:a16="http://schemas.microsoft.com/office/drawing/2014/main" id="{81AE8B69-AEC4-A943-9813-696D3C2590E1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096001" y="5082569"/>
            <a:ext cx="5295899" cy="376157"/>
          </a:xfrm>
        </p:spPr>
        <p:txBody>
          <a:bodyPr>
            <a:normAutofit/>
          </a:bodyPr>
          <a:lstStyle>
            <a:lvl1pPr marL="0" indent="0">
              <a:lnSpc>
                <a:spcPts val="1900"/>
              </a:lnSpc>
              <a:spcBef>
                <a:spcPts val="600"/>
              </a:spcBef>
              <a:buNone/>
              <a:defRPr sz="1400" b="0" i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1F0BDEED-86FF-F14E-96F4-450C292F52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636586"/>
            <a:ext cx="3411930" cy="1116014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US" dirty="0"/>
              <a:t>Click to add title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BA4B939-07B1-0F48-A480-A75F7D947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1652"/>
            <a:ext cx="12192000" cy="209223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C48CC281-A08D-F741-9C1E-1CDF1367B8FF}"/>
              </a:ext>
            </a:extLst>
          </p:cNvPr>
          <p:cNvSpPr/>
          <p:nvPr userDrawn="1"/>
        </p:nvSpPr>
        <p:spPr>
          <a:xfrm>
            <a:off x="0" y="-13960"/>
            <a:ext cx="12192000" cy="211532"/>
          </a:xfrm>
          <a:prstGeom prst="rect">
            <a:avLst/>
          </a:prstGeom>
          <a:solidFill>
            <a:srgbClr val="D4D1D1">
              <a:alpha val="2498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ooter Placeholder 2">
            <a:extLst>
              <a:ext uri="{FF2B5EF4-FFF2-40B4-BE49-F238E27FC236}">
                <a16:creationId xmlns:a16="http://schemas.microsoft.com/office/drawing/2014/main" id="{24663883-97A3-414F-9F43-38B123E79A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r>
              <a:rPr lang="en-US" dirty="0"/>
              <a:t>SECTION TITLE AND/OR DEPARTMENT</a:t>
            </a:r>
          </a:p>
        </p:txBody>
      </p:sp>
      <p:sp>
        <p:nvSpPr>
          <p:cNvPr id="30" name="Slide Number Placeholder 4">
            <a:extLst>
              <a:ext uri="{FF2B5EF4-FFF2-40B4-BE49-F238E27FC236}">
                <a16:creationId xmlns:a16="http://schemas.microsoft.com/office/drawing/2014/main" id="{77B0BDBC-C69B-5844-938C-B8D1798139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1552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- Op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886D98D-F868-5B4F-B736-4020110E5D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636586"/>
            <a:ext cx="10551391" cy="804152"/>
          </a:xfrm>
        </p:spPr>
        <p:txBody>
          <a:bodyPr anchor="t" anchorCtr="0">
            <a:normAutofit/>
          </a:bodyPr>
          <a:lstStyle>
            <a:lvl1pPr>
              <a:defRPr sz="3600" b="0" i="0">
                <a:solidFill>
                  <a:srgbClr val="8C1515"/>
                </a:solidFill>
                <a:latin typeface="Lato" panose="020F0502020204030203" pitchFamily="34" charset="77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020147C1-05E4-924C-9AA3-7D90271F32EC}"/>
              </a:ext>
            </a:extLst>
          </p:cNvPr>
          <p:cNvSpPr>
            <a:spLocks noGrp="1"/>
          </p:cNvSpPr>
          <p:nvPr>
            <p:ph type="subTitle" idx="11" hasCustomPrompt="1"/>
          </p:nvPr>
        </p:nvSpPr>
        <p:spPr>
          <a:xfrm>
            <a:off x="800100" y="1649637"/>
            <a:ext cx="3367809" cy="325852"/>
          </a:xfrm>
        </p:spPr>
        <p:txBody>
          <a:bodyPr numCol="1">
            <a:normAutofit/>
          </a:bodyPr>
          <a:lstStyle>
            <a:lvl1pPr marL="0" marR="0" indent="0" algn="l" defTabSz="1828800" rtl="0" eaLnBrk="1" fontAlgn="auto" latinLnBrk="0" hangingPunct="1">
              <a:lnSpc>
                <a:spcPts val="18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F4B4CF2-D4CE-0C45-A65F-FD4632B15227}"/>
              </a:ext>
            </a:extLst>
          </p:cNvPr>
          <p:cNvCxnSpPr>
            <a:cxnSpLocks/>
          </p:cNvCxnSpPr>
          <p:nvPr userDrawn="1"/>
        </p:nvCxnSpPr>
        <p:spPr>
          <a:xfrm>
            <a:off x="800100" y="1975489"/>
            <a:ext cx="10569864" cy="0"/>
          </a:xfrm>
          <a:prstGeom prst="line">
            <a:avLst/>
          </a:prstGeom>
          <a:ln w="9525">
            <a:solidFill>
              <a:srgbClr val="8C15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D9094D5-660A-5149-8448-2787EEF56CC0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4412095" y="1649638"/>
            <a:ext cx="3367810" cy="325852"/>
          </a:xfrm>
        </p:spPr>
        <p:txBody>
          <a:bodyPr>
            <a:normAutofit/>
          </a:bodyPr>
          <a:lstStyle>
            <a:lvl1pPr marL="0" indent="0" algn="l">
              <a:buNone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8CE49625-BDC5-EE47-96D4-441AB5571068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8024090" y="1649638"/>
            <a:ext cx="3345873" cy="325852"/>
          </a:xfrm>
        </p:spPr>
        <p:txBody>
          <a:bodyPr>
            <a:normAutofit/>
          </a:bodyPr>
          <a:lstStyle>
            <a:lvl1pPr marL="0" indent="0" algn="l">
              <a:buNone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FE9DB7CC-6B1E-C147-A4D7-C8BFAD2CA4C5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93614" y="2122841"/>
            <a:ext cx="3367809" cy="561491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400" b="1" i="0"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  <a:p>
            <a:pPr lvl="0"/>
            <a:r>
              <a:rPr lang="en-US" dirty="0"/>
              <a:t>Up to Two Lines in Length</a:t>
            </a:r>
          </a:p>
        </p:txBody>
      </p:sp>
      <p:sp>
        <p:nvSpPr>
          <p:cNvPr id="10" name="Text Placeholder 44">
            <a:extLst>
              <a:ext uri="{FF2B5EF4-FFF2-40B4-BE49-F238E27FC236}">
                <a16:creationId xmlns:a16="http://schemas.microsoft.com/office/drawing/2014/main" id="{D1554987-5F20-6545-A525-4E76BE0943C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3614" y="2684332"/>
            <a:ext cx="3367809" cy="748719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 b="0" i="0"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9FFDBED3-223E-934A-9B8F-7FB7C787877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412095" y="2122841"/>
            <a:ext cx="3367809" cy="561491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400" b="1" i="0"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  <a:p>
            <a:pPr lvl="0"/>
            <a:r>
              <a:rPr lang="en-US" dirty="0"/>
              <a:t>Up to Two Lines in Length</a:t>
            </a:r>
          </a:p>
        </p:txBody>
      </p:sp>
      <p:sp>
        <p:nvSpPr>
          <p:cNvPr id="12" name="Text Placeholder 44">
            <a:extLst>
              <a:ext uri="{FF2B5EF4-FFF2-40B4-BE49-F238E27FC236}">
                <a16:creationId xmlns:a16="http://schemas.microsoft.com/office/drawing/2014/main" id="{33C431C6-C321-8E46-A0D1-23A596CD19F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412095" y="2684332"/>
            <a:ext cx="3367809" cy="748719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 b="0" i="0"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0C45849C-9979-5646-A7DE-352449B2AED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030577" y="2122841"/>
            <a:ext cx="3317674" cy="561491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400" b="1" i="0"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  <a:p>
            <a:pPr lvl="0"/>
            <a:r>
              <a:rPr lang="en-US" dirty="0"/>
              <a:t>Up to Two Lines in Length</a:t>
            </a:r>
          </a:p>
        </p:txBody>
      </p:sp>
      <p:sp>
        <p:nvSpPr>
          <p:cNvPr id="14" name="Text Placeholder 44">
            <a:extLst>
              <a:ext uri="{FF2B5EF4-FFF2-40B4-BE49-F238E27FC236}">
                <a16:creationId xmlns:a16="http://schemas.microsoft.com/office/drawing/2014/main" id="{45690BA4-5725-E74F-A1D7-869ED1F8EFA7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030577" y="2684332"/>
            <a:ext cx="3317674" cy="748719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 b="0" i="0"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B16F0CB9-C4B5-2649-8980-FA7565C48F19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4412095" y="3822149"/>
            <a:ext cx="3389674" cy="325852"/>
          </a:xfrm>
        </p:spPr>
        <p:txBody>
          <a:bodyPr>
            <a:normAutofit/>
          </a:bodyPr>
          <a:lstStyle>
            <a:lvl1pPr marL="0" indent="0" algn="l">
              <a:buNone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F33C7A1-E75B-1041-9E11-8FB4517BF0C8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8030577" y="3822149"/>
            <a:ext cx="3317673" cy="325852"/>
          </a:xfrm>
        </p:spPr>
        <p:txBody>
          <a:bodyPr>
            <a:normAutofit/>
          </a:bodyPr>
          <a:lstStyle>
            <a:lvl1pPr marL="0" indent="0" algn="l">
              <a:buNone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EA047395-5AF1-154B-84BC-A80BB529F76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93614" y="4295352"/>
            <a:ext cx="3361323" cy="561491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400" b="1" i="0"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  <a:p>
            <a:pPr lvl="0"/>
            <a:r>
              <a:rPr lang="en-US" dirty="0"/>
              <a:t>Up to Two Lines in Length</a:t>
            </a:r>
          </a:p>
        </p:txBody>
      </p:sp>
      <p:sp>
        <p:nvSpPr>
          <p:cNvPr id="19" name="Text Placeholder 44">
            <a:extLst>
              <a:ext uri="{FF2B5EF4-FFF2-40B4-BE49-F238E27FC236}">
                <a16:creationId xmlns:a16="http://schemas.microsoft.com/office/drawing/2014/main" id="{636616F2-09F2-E248-95E2-82F70307B48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93614" y="4856843"/>
            <a:ext cx="3361323" cy="748719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 b="0" i="0"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86F42B76-74A0-CA4D-8A2B-CE9CA6CACD90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412095" y="4295352"/>
            <a:ext cx="3389674" cy="561491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400" b="1" i="0"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  <a:p>
            <a:pPr lvl="0"/>
            <a:r>
              <a:rPr lang="en-US" dirty="0"/>
              <a:t>Up to Two Lines in Length</a:t>
            </a:r>
          </a:p>
        </p:txBody>
      </p:sp>
      <p:sp>
        <p:nvSpPr>
          <p:cNvPr id="21" name="Text Placeholder 44">
            <a:extLst>
              <a:ext uri="{FF2B5EF4-FFF2-40B4-BE49-F238E27FC236}">
                <a16:creationId xmlns:a16="http://schemas.microsoft.com/office/drawing/2014/main" id="{1A5A8873-5833-0042-B69A-5883CFD33CB9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412095" y="4856843"/>
            <a:ext cx="3389674" cy="748719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 b="0" i="0"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4826BEB9-8FCF-9A44-AFE7-74CF476995D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030577" y="4295352"/>
            <a:ext cx="3317673" cy="561491"/>
          </a:xfrm>
        </p:spPr>
        <p:txBody>
          <a:bodyPr/>
          <a:lstStyle>
            <a:lvl1pPr marL="0" indent="0">
              <a:lnSpc>
                <a:spcPts val="1900"/>
              </a:lnSpc>
              <a:spcBef>
                <a:spcPts val="0"/>
              </a:spcBef>
              <a:buNone/>
              <a:defRPr sz="1400" b="1" i="0">
                <a:latin typeface="Lato" panose="020F0502020204030203" pitchFamily="34" charset="77"/>
              </a:defRPr>
            </a:lvl1pPr>
            <a:lvl2pPr marL="0" indent="0">
              <a:lnSpc>
                <a:spcPts val="2000"/>
              </a:lnSpc>
              <a:spcBef>
                <a:spcPts val="500"/>
              </a:spcBef>
              <a:buNone/>
              <a:defRPr sz="1400" b="0" i="1">
                <a:latin typeface="Montserrat" pitchFamily="2" charset="77"/>
              </a:defRPr>
            </a:lvl2pPr>
          </a:lstStyle>
          <a:p>
            <a:pPr lvl="0"/>
            <a:r>
              <a:rPr lang="en-US" dirty="0"/>
              <a:t>Topic or Session Title Goes Here</a:t>
            </a:r>
          </a:p>
          <a:p>
            <a:pPr lvl="0"/>
            <a:r>
              <a:rPr lang="en-US" dirty="0"/>
              <a:t>Up to Two Lines in Length</a:t>
            </a:r>
          </a:p>
        </p:txBody>
      </p:sp>
      <p:sp>
        <p:nvSpPr>
          <p:cNvPr id="23" name="Text Placeholder 44">
            <a:extLst>
              <a:ext uri="{FF2B5EF4-FFF2-40B4-BE49-F238E27FC236}">
                <a16:creationId xmlns:a16="http://schemas.microsoft.com/office/drawing/2014/main" id="{8DF86C0A-B51C-1046-AA0A-EC295FC775F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8030577" y="4856843"/>
            <a:ext cx="3317673" cy="748719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 b="0" i="0">
                <a:latin typeface="Lato" panose="020F0502020204030203" pitchFamily="34" charset="77"/>
              </a:defRPr>
            </a:lvl1pPr>
          </a:lstStyle>
          <a:p>
            <a:pPr lvl="0"/>
            <a:r>
              <a:rPr lang="en-US" dirty="0"/>
              <a:t>Speaker Name, Speaker Title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1B12EA8C-91D6-4847-AF0E-29379345621C}"/>
              </a:ext>
            </a:extLst>
          </p:cNvPr>
          <p:cNvSpPr>
            <a:spLocks noGrp="1"/>
          </p:cNvSpPr>
          <p:nvPr>
            <p:ph type="body" idx="42" hasCustomPrompt="1"/>
          </p:nvPr>
        </p:nvSpPr>
        <p:spPr>
          <a:xfrm>
            <a:off x="800100" y="3822149"/>
            <a:ext cx="3361323" cy="325852"/>
          </a:xfrm>
        </p:spPr>
        <p:txBody>
          <a:bodyPr>
            <a:normAutofit/>
          </a:bodyPr>
          <a:lstStyle>
            <a:lvl1pPr marL="0" indent="0" algn="l">
              <a:buNone/>
              <a:defRPr sz="1400" b="1" i="0">
                <a:solidFill>
                  <a:srgbClr val="B83A4B"/>
                </a:solidFill>
                <a:latin typeface="Lato" panose="020F0502020204030203" pitchFamily="34" charset="77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0:00 – 0:00AM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D145ACA-AD56-304E-A1B1-C4F73C5F5B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1652"/>
            <a:ext cx="12192000" cy="209223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E261855-235B-7B44-8B0F-6C14C1927979}"/>
              </a:ext>
            </a:extLst>
          </p:cNvPr>
          <p:cNvSpPr/>
          <p:nvPr userDrawn="1"/>
        </p:nvSpPr>
        <p:spPr>
          <a:xfrm>
            <a:off x="0" y="-13960"/>
            <a:ext cx="12192000" cy="211532"/>
          </a:xfrm>
          <a:prstGeom prst="rect">
            <a:avLst/>
          </a:prstGeom>
          <a:solidFill>
            <a:srgbClr val="D4D1D1">
              <a:alpha val="2498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794128B-BF4E-3042-9D11-945E0053E6CF}"/>
              </a:ext>
            </a:extLst>
          </p:cNvPr>
          <p:cNvCxnSpPr>
            <a:cxnSpLocks/>
          </p:cNvCxnSpPr>
          <p:nvPr userDrawn="1"/>
        </p:nvCxnSpPr>
        <p:spPr>
          <a:xfrm>
            <a:off x="800100" y="4155271"/>
            <a:ext cx="10569864" cy="0"/>
          </a:xfrm>
          <a:prstGeom prst="line">
            <a:avLst/>
          </a:prstGeom>
          <a:ln w="9525">
            <a:solidFill>
              <a:srgbClr val="8C15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ooter Placeholder 2">
            <a:extLst>
              <a:ext uri="{FF2B5EF4-FFF2-40B4-BE49-F238E27FC236}">
                <a16:creationId xmlns:a16="http://schemas.microsoft.com/office/drawing/2014/main" id="{B431CE3C-653B-854F-B4D8-53726CED81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r>
              <a:rPr lang="en-US" dirty="0"/>
              <a:t>SECTION TITLE AND/OR DEPARTMENT</a:t>
            </a:r>
          </a:p>
        </p:txBody>
      </p:sp>
      <p:sp>
        <p:nvSpPr>
          <p:cNvPr id="32" name="Slide Number Placeholder 4">
            <a:extLst>
              <a:ext uri="{FF2B5EF4-FFF2-40B4-BE49-F238E27FC236}">
                <a16:creationId xmlns:a16="http://schemas.microsoft.com/office/drawing/2014/main" id="{DA7FDA96-A17A-EC4D-9B84-3B86175DBA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6195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Break -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3B1CE3-4FC1-7F40-94E2-3D59AD777F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F7D61A-F64B-A54D-BB59-664075AAD2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Section Title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5ED873E-EF4A-AA41-879F-A999947DC6EE}"/>
              </a:ext>
            </a:extLst>
          </p:cNvPr>
          <p:cNvCxnSpPr>
            <a:cxnSpLocks/>
          </p:cNvCxnSpPr>
          <p:nvPr userDrawn="1"/>
        </p:nvCxnSpPr>
        <p:spPr>
          <a:xfrm>
            <a:off x="800100" y="2522007"/>
            <a:ext cx="105537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1303CCF5-F0DF-B84E-B762-8833E6E1ECC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1273091"/>
            <a:ext cx="1460711" cy="1243012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878055B4-64D2-A141-8225-4AE43EE0689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8670" y="6361842"/>
            <a:ext cx="643152" cy="212519"/>
          </a:xfrm>
          <a:prstGeom prst="rect">
            <a:avLst/>
          </a:prstGeom>
        </p:spPr>
      </p:pic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964609BC-3782-1B45-B5C9-81147D48F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1814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Break - Red">
    <p:bg>
      <p:bgPr>
        <a:gradFill flip="none" rotWithShape="1">
          <a:gsLst>
            <a:gs pos="15000">
              <a:srgbClr val="E04F39"/>
            </a:gs>
            <a:gs pos="50000">
              <a:srgbClr val="AF2D24"/>
            </a:gs>
            <a:gs pos="100000">
              <a:srgbClr val="8C1515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3A20A9C6-B7E0-A14E-8612-799EEFE470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9" name="Title Placeholder 1">
            <a:extLst>
              <a:ext uri="{FF2B5EF4-FFF2-40B4-BE49-F238E27FC236}">
                <a16:creationId xmlns:a16="http://schemas.microsoft.com/office/drawing/2014/main" id="{11044DB1-1F1F-F54A-885B-B9A9A1D974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Section Title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74C6D2D-A81E-9F47-9F5F-69980193212A}"/>
              </a:ext>
            </a:extLst>
          </p:cNvPr>
          <p:cNvCxnSpPr>
            <a:cxnSpLocks/>
          </p:cNvCxnSpPr>
          <p:nvPr userDrawn="1"/>
        </p:nvCxnSpPr>
        <p:spPr>
          <a:xfrm>
            <a:off x="800100" y="2522007"/>
            <a:ext cx="105537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Placeholder 17">
            <a:extLst>
              <a:ext uri="{FF2B5EF4-FFF2-40B4-BE49-F238E27FC236}">
                <a16:creationId xmlns:a16="http://schemas.microsoft.com/office/drawing/2014/main" id="{EFE86010-BABE-CC4C-8E81-0811A426331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1273091"/>
            <a:ext cx="1460711" cy="1243012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FF24B99E-E59B-F747-895C-734FB9F763B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8670" y="6361842"/>
            <a:ext cx="643152" cy="212519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F4435610-EC60-074A-9273-14AEBF58C3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1153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Break - Blue">
    <p:bg>
      <p:bgPr>
        <a:gradFill>
          <a:gsLst>
            <a:gs pos="50000">
              <a:srgbClr val="006983"/>
            </a:gs>
            <a:gs pos="0">
              <a:srgbClr val="1AA4BC"/>
            </a:gs>
            <a:gs pos="100000">
              <a:srgbClr val="013948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E683E79B-0704-6040-823D-63F8162CF1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EFF19B41-64C1-4346-89EC-6088CB0FD1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Section Title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C9A055E-816F-1843-8943-290D8159EA4B}"/>
              </a:ext>
            </a:extLst>
          </p:cNvPr>
          <p:cNvCxnSpPr>
            <a:cxnSpLocks/>
          </p:cNvCxnSpPr>
          <p:nvPr userDrawn="1"/>
        </p:nvCxnSpPr>
        <p:spPr>
          <a:xfrm>
            <a:off x="800100" y="2522007"/>
            <a:ext cx="105537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D13A7343-8C6F-FE42-959D-87295061296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1273091"/>
            <a:ext cx="1460711" cy="1243012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2B018488-E202-1341-9069-57504821BF5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8670" y="6361842"/>
            <a:ext cx="643152" cy="212519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BF4B104F-EFA8-CB43-9203-39906CD71B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3582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Break - Purple">
    <p:bg>
      <p:bgPr>
        <a:gradFill>
          <a:gsLst>
            <a:gs pos="50000">
              <a:srgbClr val="877F7A"/>
            </a:gs>
            <a:gs pos="0">
              <a:srgbClr val="B6B1A9"/>
            </a:gs>
            <a:gs pos="100000">
              <a:srgbClr val="544948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BD7428E3-8390-A845-9BB2-8625FA4411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463962DC-11C4-EE4E-B407-A6BE2A9773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Section Title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FD9DC38-50ED-364F-8200-296C6F0AAEA5}"/>
              </a:ext>
            </a:extLst>
          </p:cNvPr>
          <p:cNvCxnSpPr>
            <a:cxnSpLocks/>
          </p:cNvCxnSpPr>
          <p:nvPr userDrawn="1"/>
        </p:nvCxnSpPr>
        <p:spPr>
          <a:xfrm>
            <a:off x="800100" y="2522007"/>
            <a:ext cx="105537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882308EF-B172-754F-82A9-C15D20DD8B1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1273091"/>
            <a:ext cx="1460711" cy="1243012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8DBB6D1-E459-2A41-B4E5-75DC5639450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8670" y="6361842"/>
            <a:ext cx="643152" cy="212519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30E48DE4-5CA8-2649-9A47-01577CE05F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6882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Break - Orange">
    <p:bg>
      <p:bgPr>
        <a:gradFill>
          <a:gsLst>
            <a:gs pos="38000">
              <a:srgbClr val="F4B12F"/>
            </a:gs>
            <a:gs pos="0">
              <a:srgbClr val="FEDD5C"/>
            </a:gs>
            <a:gs pos="78000">
              <a:srgbClr val="E98300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5ECA6C5-FDF2-4A45-8223-10F0CF4E7A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C228316B-CE90-414C-9EF5-CC70896BC5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Section Title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25A5200-D8C2-3D4F-BD62-EE66B1852AE1}"/>
              </a:ext>
            </a:extLst>
          </p:cNvPr>
          <p:cNvCxnSpPr>
            <a:cxnSpLocks/>
          </p:cNvCxnSpPr>
          <p:nvPr userDrawn="1"/>
        </p:nvCxnSpPr>
        <p:spPr>
          <a:xfrm>
            <a:off x="800100" y="2522007"/>
            <a:ext cx="105537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305FAE5E-1170-464B-9043-75C93547E3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1273091"/>
            <a:ext cx="1460711" cy="1243012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7AC44568-BE93-894D-9A93-C4BBE62E781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8670" y="6361842"/>
            <a:ext cx="643152" cy="212519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E59CF0E-4905-2F4E-979E-C7C6BC30B2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5539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Break - Green">
    <p:bg>
      <p:bgPr>
        <a:gradFill>
          <a:gsLst>
            <a:gs pos="50000">
              <a:srgbClr val="59B06D"/>
            </a:gs>
            <a:gs pos="0">
              <a:srgbClr val="8AC751"/>
            </a:gs>
            <a:gs pos="100000">
              <a:srgbClr val="279989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00965A0-BB98-7E46-B035-8A412F69CF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F2974844-19DE-454E-8098-3A96553F86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Section Title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81E5EE6-63F9-5048-909D-64194E342317}"/>
              </a:ext>
            </a:extLst>
          </p:cNvPr>
          <p:cNvCxnSpPr>
            <a:cxnSpLocks/>
          </p:cNvCxnSpPr>
          <p:nvPr userDrawn="1"/>
        </p:nvCxnSpPr>
        <p:spPr>
          <a:xfrm>
            <a:off x="800100" y="2522007"/>
            <a:ext cx="105537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480D6C41-EAB5-5C44-84B5-42A1F749D9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1273091"/>
            <a:ext cx="1460711" cy="1243012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66F8C2E-831C-D145-BA5C-83A43BBC19F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8670" y="6361842"/>
            <a:ext cx="643152" cy="212519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FAED9176-3B17-2F46-9F1E-7CCA21A0D2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bg1"/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8679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Printable">
    <p:bg>
      <p:bgPr>
        <a:blipFill dpi="0" rotWithShape="1">
          <a:blip r:embed="rId2">
            <a:lum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F2974844-19DE-454E-8098-3A96553F86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2615992"/>
            <a:ext cx="10553700" cy="1213729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>
                <a:solidFill>
                  <a:srgbClr val="8C1515"/>
                </a:solidFill>
              </a:defRPr>
            </a:lvl1pPr>
          </a:lstStyle>
          <a:p>
            <a:r>
              <a:rPr lang="en-US" dirty="0"/>
              <a:t>Click to edit Section Title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81E5EE6-63F9-5048-909D-64194E342317}"/>
              </a:ext>
            </a:extLst>
          </p:cNvPr>
          <p:cNvCxnSpPr>
            <a:cxnSpLocks/>
          </p:cNvCxnSpPr>
          <p:nvPr userDrawn="1"/>
        </p:nvCxnSpPr>
        <p:spPr>
          <a:xfrm>
            <a:off x="800100" y="2522007"/>
            <a:ext cx="10553700" cy="0"/>
          </a:xfrm>
          <a:prstGeom prst="line">
            <a:avLst/>
          </a:prstGeom>
          <a:ln w="9525">
            <a:solidFill>
              <a:srgbClr val="8C15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480D6C41-EAB5-5C44-84B5-42A1F749D9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0100" y="1273091"/>
            <a:ext cx="1460711" cy="1243012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03A7A72-794E-0647-AE60-3B31B0A1D037}"/>
              </a:ext>
            </a:extLst>
          </p:cNvPr>
          <p:cNvSpPr/>
          <p:nvPr userDrawn="1"/>
        </p:nvSpPr>
        <p:spPr>
          <a:xfrm>
            <a:off x="0" y="-13960"/>
            <a:ext cx="12192000" cy="211532"/>
          </a:xfrm>
          <a:prstGeom prst="rect">
            <a:avLst/>
          </a:prstGeom>
          <a:solidFill>
            <a:srgbClr val="D4D1D1">
              <a:alpha val="2498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A970BDE4-8E2B-624F-A4CB-8953401A87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8051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 - 1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C344577E-F773-6C4C-AE60-FB719D99A48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100" y="1110216"/>
            <a:ext cx="10553700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Click to edit Subtitle style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7C9BA041-A961-B54B-BD07-995D6718F7E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266701"/>
            <a:ext cx="10553700" cy="632152"/>
          </a:xfrm>
          <a:prstGeom prst="rect">
            <a:avLst/>
          </a:prstGeom>
        </p:spPr>
        <p:txBody>
          <a:bodyPr vert="horz" lIns="0" tIns="45720" rIns="91440" bIns="45720" rtlCol="0"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title style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8389983-A0A6-C548-B38F-3D123AFC7D3D}"/>
              </a:ext>
            </a:extLst>
          </p:cNvPr>
          <p:cNvCxnSpPr>
            <a:cxnSpLocks/>
          </p:cNvCxnSpPr>
          <p:nvPr userDrawn="1"/>
        </p:nvCxnSpPr>
        <p:spPr>
          <a:xfrm>
            <a:off x="800100" y="927135"/>
            <a:ext cx="10553700" cy="0"/>
          </a:xfrm>
          <a:prstGeom prst="line">
            <a:avLst/>
          </a:prstGeom>
          <a:ln w="9525">
            <a:solidFill>
              <a:srgbClr val="8C15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BB537D-0377-5545-B569-90793CDE1EC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00100" y="1605068"/>
            <a:ext cx="10553700" cy="4452832"/>
          </a:xfrm>
        </p:spPr>
        <p:txBody>
          <a:bodyPr/>
          <a:lstStyle>
            <a:lvl1pPr>
              <a:lnSpc>
                <a:spcPct val="120000"/>
              </a:lnSpc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20000"/>
              </a:lnSpc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20000"/>
              </a:lnSpc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20000"/>
              </a:lnSpc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20000"/>
              </a:lnSpc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07D5798C-8E10-C74E-AF93-6DB41CB884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r>
              <a:rPr lang="en-US" dirty="0"/>
              <a:t>SECTION TITLE AND/OR DEPARTMENT</a:t>
            </a:r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DFBC5010-DCB3-A04E-8966-BD99F4CA7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7740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8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 - 2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05D77D-02D2-0A4A-B662-340A279B302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00100" y="1602938"/>
            <a:ext cx="5157788" cy="4454961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58831074-BFE8-E940-B6D2-40437D955E7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29939" y="1602938"/>
            <a:ext cx="5157788" cy="4454951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8C6F662-BE8D-574E-9039-3649A47F36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4904" y="1107621"/>
            <a:ext cx="5164831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Click to edit Subtitle style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77B1BD67-B703-304C-B5D8-8E503921F4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34170" y="1107621"/>
            <a:ext cx="5162925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Click to edit Subtitle style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D946FC1E-D9A3-3742-A732-A38CF0B81B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099" y="266701"/>
            <a:ext cx="10596995" cy="632152"/>
          </a:xfrm>
          <a:prstGeom prst="rect">
            <a:avLst/>
          </a:prstGeom>
        </p:spPr>
        <p:txBody>
          <a:bodyPr vert="horz" lIns="0" tIns="45720" rIns="91440" bIns="45720" rtlCol="0"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title style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496BBAF-C975-F54C-A45C-3A099A01DC59}"/>
              </a:ext>
            </a:extLst>
          </p:cNvPr>
          <p:cNvCxnSpPr>
            <a:cxnSpLocks/>
          </p:cNvCxnSpPr>
          <p:nvPr userDrawn="1"/>
        </p:nvCxnSpPr>
        <p:spPr>
          <a:xfrm>
            <a:off x="800100" y="927135"/>
            <a:ext cx="10553700" cy="0"/>
          </a:xfrm>
          <a:prstGeom prst="line">
            <a:avLst/>
          </a:prstGeom>
          <a:ln w="9525">
            <a:solidFill>
              <a:srgbClr val="8C15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59BAECB2-1BD6-F541-B86F-086745C044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r>
              <a:rPr lang="en-US" dirty="0"/>
              <a:t>SECTION TITLE AND/OR DEPARTMENT</a:t>
            </a:r>
          </a:p>
        </p:txBody>
      </p:sp>
      <p:sp>
        <p:nvSpPr>
          <p:cNvPr id="14" name="Slide Number Placeholder 4">
            <a:extLst>
              <a:ext uri="{FF2B5EF4-FFF2-40B4-BE49-F238E27FC236}">
                <a16:creationId xmlns:a16="http://schemas.microsoft.com/office/drawing/2014/main" id="{6D04B276-E79E-D643-8B65-21EAF4564A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8324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176" userDrawn="1">
          <p15:clr>
            <a:srgbClr val="FBAE40"/>
          </p15:clr>
        </p15:guide>
        <p15:guide id="2" orient="horz" pos="888" userDrawn="1">
          <p15:clr>
            <a:srgbClr val="FBAE40"/>
          </p15:clr>
        </p15:guide>
        <p15:guide id="3" orient="horz" pos="3816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Slide - One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540163D6-781A-724D-8FD5-B6254B8285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00100" y="1107621"/>
            <a:ext cx="6929879" cy="4950264"/>
          </a:xfrm>
          <a:noFill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D7304A26-5011-724E-8C96-DFA08D60CFC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80362" y="1107621"/>
            <a:ext cx="3373438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Click to edit Subtitle style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DA0C1017-97FA-6D48-9A0D-090E555BB0D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980363" y="1602470"/>
            <a:ext cx="3373437" cy="445541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2">
            <a:extLst>
              <a:ext uri="{FF2B5EF4-FFF2-40B4-BE49-F238E27FC236}">
                <a16:creationId xmlns:a16="http://schemas.microsoft.com/office/drawing/2014/main" id="{56ED1B33-7460-3149-A78A-7698175DDC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r>
              <a:rPr lang="en-US" dirty="0"/>
              <a:t>SECTION TITLE AND/OR DEPARTMENT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4A5F029E-3019-A841-8F95-BDEC2121B4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84919F97-4951-B143-AC5E-0B468673D1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099" y="266701"/>
            <a:ext cx="10596995" cy="632152"/>
          </a:xfrm>
          <a:prstGeom prst="rect">
            <a:avLst/>
          </a:prstGeom>
        </p:spPr>
        <p:txBody>
          <a:bodyPr vert="horz" lIns="0" tIns="45720" rIns="91440" bIns="45720" rtlCol="0"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title style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128D1B1-345A-8D4A-BEEE-A61D73DC57E2}"/>
              </a:ext>
            </a:extLst>
          </p:cNvPr>
          <p:cNvCxnSpPr>
            <a:cxnSpLocks/>
          </p:cNvCxnSpPr>
          <p:nvPr userDrawn="1"/>
        </p:nvCxnSpPr>
        <p:spPr>
          <a:xfrm>
            <a:off x="800100" y="927135"/>
            <a:ext cx="10553700" cy="0"/>
          </a:xfrm>
          <a:prstGeom prst="line">
            <a:avLst/>
          </a:prstGeom>
          <a:ln w="9525">
            <a:solidFill>
              <a:srgbClr val="8C15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02137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Slide - 2 Imag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7B69DD78-AB21-8741-ACA7-AABC6E30C2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00100" y="1107622"/>
            <a:ext cx="5143050" cy="3190048"/>
          </a:xfrm>
          <a:noFill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9282E36C-003D-C146-8F50-BAC426D28156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229939" y="1107620"/>
            <a:ext cx="5123861" cy="3190049"/>
          </a:xfrm>
          <a:noFill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7B58ED-6D9B-DC46-8A83-DC202AB3DEF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100" y="4955452"/>
            <a:ext cx="5143050" cy="1102433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text style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A9B038D1-16A3-5F4B-8682-B082506EFD7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100" y="4482939"/>
            <a:ext cx="5143050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Click to edit Subtitle style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A2372518-BEFC-5C4C-8BF4-241FFDBF093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37422" y="4955452"/>
            <a:ext cx="5143050" cy="1102433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text style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0D4ED423-5F65-2F45-8A11-89BCB42604A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37422" y="4482939"/>
            <a:ext cx="5143050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Click to edit Subtitle style</a:t>
            </a:r>
          </a:p>
        </p:txBody>
      </p:sp>
      <p:sp>
        <p:nvSpPr>
          <p:cNvPr id="11" name="Footer Placeholder 2">
            <a:extLst>
              <a:ext uri="{FF2B5EF4-FFF2-40B4-BE49-F238E27FC236}">
                <a16:creationId xmlns:a16="http://schemas.microsoft.com/office/drawing/2014/main" id="{3429DC23-9018-5646-8F2F-B0243491FB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r>
              <a:rPr lang="en-US" dirty="0"/>
              <a:t>SECTION TITLE AND/OR DEPARTMENT</a:t>
            </a:r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212FE08-C85D-224F-8EA5-16D16B6E52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AC849444-48F2-2746-8403-370D87487B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099" y="266701"/>
            <a:ext cx="10596995" cy="632152"/>
          </a:xfrm>
          <a:prstGeom prst="rect">
            <a:avLst/>
          </a:prstGeom>
        </p:spPr>
        <p:txBody>
          <a:bodyPr vert="horz" lIns="0" tIns="45720" rIns="91440" bIns="45720" rtlCol="0"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title style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378B2F5-6546-8245-AC5E-2CFAE1D82CEC}"/>
              </a:ext>
            </a:extLst>
          </p:cNvPr>
          <p:cNvCxnSpPr>
            <a:cxnSpLocks/>
          </p:cNvCxnSpPr>
          <p:nvPr userDrawn="1"/>
        </p:nvCxnSpPr>
        <p:spPr>
          <a:xfrm>
            <a:off x="800100" y="927135"/>
            <a:ext cx="10553700" cy="0"/>
          </a:xfrm>
          <a:prstGeom prst="line">
            <a:avLst/>
          </a:prstGeom>
          <a:ln w="9525">
            <a:solidFill>
              <a:srgbClr val="8C15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02074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D5F7B1B4-B6FD-7D4E-ADAA-028C49AC3664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00100" y="1107622"/>
            <a:ext cx="3367810" cy="2814641"/>
          </a:xfrm>
          <a:solidFill>
            <a:schemeClr val="bg1"/>
          </a:solidFill>
        </p:spPr>
        <p:txBody>
          <a:bodyPr/>
          <a:lstStyle>
            <a:lvl1pPr>
              <a:defRPr sz="1600">
                <a:solidFill>
                  <a:srgbClr val="544948"/>
                </a:solidFill>
                <a:latin typeface="Lato" panose="020F0502020204030203" pitchFamily="34" charset="77"/>
              </a:defRPr>
            </a:lvl1pPr>
            <a:lvl2pPr>
              <a:defRPr sz="1600">
                <a:latin typeface="Lato" panose="020F0502020204030203" pitchFamily="34" charset="77"/>
              </a:defRPr>
            </a:lvl2pPr>
            <a:lvl3pPr>
              <a:defRPr sz="1600">
                <a:latin typeface="Lato" panose="020F0502020204030203" pitchFamily="34" charset="77"/>
              </a:defRPr>
            </a:lvl3pPr>
            <a:lvl4pPr>
              <a:defRPr sz="1600">
                <a:latin typeface="Lato" panose="020F0502020204030203" pitchFamily="34" charset="77"/>
              </a:defRPr>
            </a:lvl4pPr>
            <a:lvl5pPr>
              <a:defRPr sz="1600">
                <a:latin typeface="Lato" panose="020F0502020204030203" pitchFamily="34" charset="7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B900D276-A095-C04E-87EF-52D8AB07589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0099" y="4601585"/>
            <a:ext cx="3367810" cy="1456300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text style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B8441375-8C84-C841-911D-88542B35A79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00099" y="4104388"/>
            <a:ext cx="3367810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Click to edit Subtitle style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1E5F7C37-B244-B142-A9A7-E1FAFB86BDB4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4412095" y="1107622"/>
            <a:ext cx="3367810" cy="2814641"/>
          </a:xfrm>
          <a:solidFill>
            <a:schemeClr val="bg1"/>
          </a:solidFill>
        </p:spPr>
        <p:txBody>
          <a:bodyPr/>
          <a:lstStyle>
            <a:lvl1pPr>
              <a:defRPr sz="1600">
                <a:solidFill>
                  <a:srgbClr val="544948"/>
                </a:solidFill>
                <a:latin typeface="Lato" panose="020F0502020204030203" pitchFamily="34" charset="77"/>
              </a:defRPr>
            </a:lvl1pPr>
            <a:lvl2pPr>
              <a:defRPr sz="1600">
                <a:latin typeface="Lato" panose="020F0502020204030203" pitchFamily="34" charset="77"/>
              </a:defRPr>
            </a:lvl2pPr>
            <a:lvl3pPr>
              <a:defRPr sz="1600">
                <a:latin typeface="Lato" panose="020F0502020204030203" pitchFamily="34" charset="77"/>
              </a:defRPr>
            </a:lvl3pPr>
            <a:lvl4pPr>
              <a:defRPr sz="1600">
                <a:latin typeface="Lato" panose="020F0502020204030203" pitchFamily="34" charset="77"/>
              </a:defRPr>
            </a:lvl4pPr>
            <a:lvl5pPr>
              <a:defRPr sz="1600">
                <a:latin typeface="Lato" panose="020F0502020204030203" pitchFamily="34" charset="7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endParaRPr lang="en-US" dirty="0"/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BB74CA02-6ACC-C34A-93C2-F1C4FBF691F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12094" y="4601585"/>
            <a:ext cx="3367810" cy="1456300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text style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F5CB8DA2-2802-6844-8B57-D6BA2C9B5B7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412094" y="4104388"/>
            <a:ext cx="3367810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Click to edit Subtitle style</a:t>
            </a:r>
          </a:p>
        </p:txBody>
      </p: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BDC9F240-04D8-D943-A30D-C994E4F6D584}"/>
              </a:ext>
            </a:extLst>
          </p:cNvPr>
          <p:cNvSpPr>
            <a:spLocks noGrp="1"/>
          </p:cNvSpPr>
          <p:nvPr>
            <p:ph idx="23"/>
          </p:nvPr>
        </p:nvSpPr>
        <p:spPr>
          <a:xfrm>
            <a:off x="8003707" y="1107622"/>
            <a:ext cx="3367810" cy="2814641"/>
          </a:xfrm>
          <a:solidFill>
            <a:schemeClr val="bg1"/>
          </a:solidFill>
        </p:spPr>
        <p:txBody>
          <a:bodyPr/>
          <a:lstStyle>
            <a:lvl1pPr>
              <a:defRPr sz="1600">
                <a:solidFill>
                  <a:srgbClr val="544948"/>
                </a:solidFill>
                <a:latin typeface="Lato" panose="020F0502020204030203" pitchFamily="34" charset="77"/>
              </a:defRPr>
            </a:lvl1pPr>
            <a:lvl2pPr>
              <a:defRPr sz="1600">
                <a:latin typeface="Lato" panose="020F0502020204030203" pitchFamily="34" charset="77"/>
              </a:defRPr>
            </a:lvl2pPr>
            <a:lvl3pPr>
              <a:defRPr sz="1600">
                <a:latin typeface="Lato" panose="020F0502020204030203" pitchFamily="34" charset="77"/>
              </a:defRPr>
            </a:lvl3pPr>
            <a:lvl4pPr>
              <a:defRPr sz="1600">
                <a:latin typeface="Lato" panose="020F0502020204030203" pitchFamily="34" charset="77"/>
              </a:defRPr>
            </a:lvl4pPr>
            <a:lvl5pPr>
              <a:defRPr sz="1600">
                <a:latin typeface="Lato" panose="020F0502020204030203" pitchFamily="34" charset="7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endParaRPr lang="en-US" dirty="0"/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DB7BAAD2-9EFA-544C-A721-31CB8385573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003706" y="4601585"/>
            <a:ext cx="3367810" cy="1456300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text style</a:t>
            </a:r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416148D1-6829-5046-B19C-F0DDDE27D46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03706" y="4104388"/>
            <a:ext cx="3367810" cy="398482"/>
          </a:xfrm>
        </p:spPr>
        <p:txBody>
          <a:bodyPr/>
          <a:lstStyle>
            <a:lvl1pPr>
              <a:defRPr sz="2000">
                <a:solidFill>
                  <a:srgbClr val="B83A4B"/>
                </a:solidFill>
                <a:latin typeface="Lato" panose="020F0502020204030203" pitchFamily="34" charset="77"/>
              </a:defRPr>
            </a:lvl1pPr>
            <a:lvl2pPr>
              <a:defRPr sz="2000">
                <a:latin typeface="Lato" panose="020F0502020204030203" pitchFamily="34" charset="77"/>
              </a:defRPr>
            </a:lvl2pPr>
          </a:lstStyle>
          <a:p>
            <a:pPr lvl="0"/>
            <a:r>
              <a:rPr lang="en-US" dirty="0"/>
              <a:t>Click to edit Subtitle style</a:t>
            </a:r>
          </a:p>
        </p:txBody>
      </p:sp>
      <p:sp>
        <p:nvSpPr>
          <p:cNvPr id="14" name="Footer Placeholder 2">
            <a:extLst>
              <a:ext uri="{FF2B5EF4-FFF2-40B4-BE49-F238E27FC236}">
                <a16:creationId xmlns:a16="http://schemas.microsoft.com/office/drawing/2014/main" id="{A690AB61-2B56-084E-A578-D98682139D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r>
              <a:rPr lang="en-US" dirty="0"/>
              <a:t>SECTION TITLE AND/OR DEPARTMENT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2512D667-1F4D-4C45-A1D6-9FCC308BAF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F521415C-0030-704F-A772-071A6A0B44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099" y="266701"/>
            <a:ext cx="10596995" cy="632152"/>
          </a:xfrm>
          <a:prstGeom prst="rect">
            <a:avLst/>
          </a:prstGeom>
        </p:spPr>
        <p:txBody>
          <a:bodyPr vert="horz" lIns="0" tIns="45720" rIns="91440" bIns="45720" rtlCol="0"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title style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BFDB84D-5A88-B346-8D06-F67B3F5DBC5C}"/>
              </a:ext>
            </a:extLst>
          </p:cNvPr>
          <p:cNvCxnSpPr>
            <a:cxnSpLocks/>
          </p:cNvCxnSpPr>
          <p:nvPr userDrawn="1"/>
        </p:nvCxnSpPr>
        <p:spPr>
          <a:xfrm>
            <a:off x="800100" y="927135"/>
            <a:ext cx="10553700" cy="0"/>
          </a:xfrm>
          <a:prstGeom prst="line">
            <a:avLst/>
          </a:prstGeom>
          <a:ln w="9525">
            <a:solidFill>
              <a:srgbClr val="8C15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7963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image" Target="../media/image27.sv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26.png"/><Relationship Id="rId2" Type="http://schemas.openxmlformats.org/officeDocument/2006/relationships/slideLayout" Target="../slideLayouts/slideLayout15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D01802-AD12-A14F-B8F8-0BBD77EB8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636586"/>
            <a:ext cx="10553700" cy="1074519"/>
          </a:xfrm>
          <a:prstGeom prst="rect">
            <a:avLst/>
          </a:prstGeom>
        </p:spPr>
        <p:txBody>
          <a:bodyPr vert="horz" lIns="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CDFEB2-9325-5E46-8613-F4E89B140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0100" y="1998482"/>
            <a:ext cx="10553700" cy="3996966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sz="1400" dirty="0">
              <a:solidFill>
                <a:srgbClr val="544948"/>
              </a:solidFill>
              <a:latin typeface="Lato" panose="020F050202020403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684540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86" r:id="rId2"/>
    <p:sldLayoutId id="2147483691" r:id="rId3"/>
    <p:sldLayoutId id="2147483673" r:id="rId4"/>
    <p:sldLayoutId id="2147483674" r:id="rId5"/>
    <p:sldLayoutId id="2147483675" r:id="rId6"/>
    <p:sldLayoutId id="2147483671" r:id="rId7"/>
    <p:sldLayoutId id="2147483672" r:id="rId8"/>
    <p:sldLayoutId id="2147483680" r:id="rId9"/>
    <p:sldLayoutId id="2147483681" r:id="rId10"/>
    <p:sldLayoutId id="2147483683" r:id="rId11"/>
    <p:sldLayoutId id="2147483682" r:id="rId12"/>
    <p:sldLayoutId id="2147483685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rgbClr val="8C1515"/>
          </a:solidFill>
          <a:latin typeface="Lato" panose="020F0502020204030203" pitchFamily="34" charset="77"/>
          <a:ea typeface="+mj-ea"/>
          <a:cs typeface="+mj-cs"/>
        </a:defRPr>
      </a:lvl1pPr>
    </p:titleStyle>
    <p:bodyStyle>
      <a:lvl1pPr marL="0" marR="0" indent="0" algn="l" defTabSz="91440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FontTx/>
        <a:buNone/>
        <a:defRPr sz="1600" kern="1200">
          <a:solidFill>
            <a:schemeClr val="tx1">
              <a:lumMod val="75000"/>
              <a:lumOff val="25000"/>
            </a:schemeClr>
          </a:solidFill>
          <a:latin typeface="Lato" panose="020F0502020204030203" pitchFamily="34" charset="77"/>
          <a:ea typeface="+mn-ea"/>
          <a:cs typeface="+mn-cs"/>
        </a:defRPr>
      </a:lvl1pPr>
      <a:lvl2pPr marL="457200" marR="0" indent="-168275" algn="l" defTabSz="91440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Clr>
          <a:srgbClr val="B83A4B"/>
        </a:buClr>
        <a:buSzPct val="112000"/>
        <a:buFont typeface="Arial" panose="020B0604020202020204" pitchFamily="34" charset="0"/>
        <a:buChar char="•"/>
        <a:tabLst/>
        <a:defRPr sz="1600" kern="1200">
          <a:solidFill>
            <a:schemeClr val="tx1">
              <a:lumMod val="75000"/>
              <a:lumOff val="25000"/>
            </a:schemeClr>
          </a:solidFill>
          <a:latin typeface="Lato" panose="020F0502020204030203" pitchFamily="34" charset="77"/>
          <a:ea typeface="+mn-ea"/>
          <a:cs typeface="+mn-cs"/>
        </a:defRPr>
      </a:lvl2pPr>
      <a:lvl3pPr marL="858838" marR="0" indent="-168275" algn="l" defTabSz="91440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Clr>
          <a:srgbClr val="B83A4B"/>
        </a:buClr>
        <a:buSzPct val="110000"/>
        <a:buFont typeface="Arial" panose="020B0604020202020204" pitchFamily="34" charset="0"/>
        <a:buChar char="•"/>
        <a:tabLst/>
        <a:defRPr sz="1600" kern="1200">
          <a:solidFill>
            <a:schemeClr val="tx1">
              <a:lumMod val="75000"/>
              <a:lumOff val="25000"/>
            </a:schemeClr>
          </a:solidFill>
          <a:latin typeface="Lato" panose="020F0502020204030203" pitchFamily="34" charset="77"/>
          <a:ea typeface="+mn-ea"/>
          <a:cs typeface="+mn-cs"/>
        </a:defRPr>
      </a:lvl3pPr>
      <a:lvl4pPr marL="1316038" indent="-168275" algn="l" defTabSz="914400" rtl="0" eaLnBrk="1" latinLnBrk="0" hangingPunct="1">
        <a:lnSpc>
          <a:spcPct val="100000"/>
        </a:lnSpc>
        <a:spcBef>
          <a:spcPts val="500"/>
        </a:spcBef>
        <a:buClr>
          <a:srgbClr val="B83A4B"/>
        </a:buClr>
        <a:buSzPct val="112000"/>
        <a:buFont typeface="Arial" panose="020B0604020202020204" pitchFamily="34" charset="0"/>
        <a:buChar char="•"/>
        <a:tabLst/>
        <a:defRPr sz="1400" kern="1200">
          <a:solidFill>
            <a:schemeClr val="tx1">
              <a:lumMod val="75000"/>
              <a:lumOff val="25000"/>
            </a:schemeClr>
          </a:solidFill>
          <a:latin typeface="Lato" panose="020F0502020204030203" pitchFamily="34" charset="77"/>
          <a:ea typeface="+mn-ea"/>
          <a:cs typeface="+mn-cs"/>
        </a:defRPr>
      </a:lvl4pPr>
      <a:lvl5pPr marL="1662113" indent="-168275" algn="l" defTabSz="914400" rtl="0" eaLnBrk="1" latinLnBrk="0" hangingPunct="1">
        <a:lnSpc>
          <a:spcPct val="100000"/>
        </a:lnSpc>
        <a:spcBef>
          <a:spcPts val="500"/>
        </a:spcBef>
        <a:buClr>
          <a:srgbClr val="B83A4B"/>
        </a:buClr>
        <a:buSzPct val="112000"/>
        <a:buFont typeface="Arial" panose="020B0604020202020204" pitchFamily="34" charset="0"/>
        <a:buChar char="•"/>
        <a:tabLst/>
        <a:defRPr sz="1400" b="0" i="1" kern="1200">
          <a:solidFill>
            <a:schemeClr val="tx1">
              <a:lumMod val="75000"/>
              <a:lumOff val="25000"/>
            </a:schemeClr>
          </a:solidFill>
          <a:latin typeface="Lato" panose="020F0502020204030203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88" userDrawn="1">
          <p15:clr>
            <a:srgbClr val="F26B43"/>
          </p15:clr>
        </p15:guide>
        <p15:guide id="2" orient="horz" pos="408" userDrawn="1">
          <p15:clr>
            <a:srgbClr val="F26B43"/>
          </p15:clr>
        </p15:guide>
        <p15:guide id="3" orient="horz" pos="1104" userDrawn="1">
          <p15:clr>
            <a:srgbClr val="F26B43"/>
          </p15:clr>
        </p15:guide>
        <p15:guide id="4" orient="horz" pos="1464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pos="504" userDrawn="1">
          <p15:clr>
            <a:srgbClr val="F26B43"/>
          </p15:clr>
        </p15:guide>
        <p15:guide id="7" pos="7152" userDrawn="1">
          <p15:clr>
            <a:srgbClr val="F26B43"/>
          </p15:clr>
        </p15:guide>
        <p15:guide id="8" orient="horz" pos="3984" userDrawn="1">
          <p15:clr>
            <a:srgbClr val="F26B43"/>
          </p15:clr>
        </p15:guide>
        <p15:guide id="9" orient="horz" pos="4128" userDrawn="1">
          <p15:clr>
            <a:srgbClr val="F26B43"/>
          </p15:clr>
        </p15:guide>
        <p15:guide id="10" orient="horz" pos="3816" userDrawn="1">
          <p15:clr>
            <a:srgbClr val="F26B43"/>
          </p15:clr>
        </p15:guide>
        <p15:guide id="11" pos="432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2F486D22-965E-B74F-A14E-E7D480B7E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636586"/>
            <a:ext cx="10553700" cy="1074519"/>
          </a:xfrm>
          <a:prstGeom prst="rect">
            <a:avLst/>
          </a:prstGeom>
        </p:spPr>
        <p:txBody>
          <a:bodyPr vert="horz" lIns="0" tIns="45720" rIns="91440" bIns="45720" rtlCol="0" anchor="b">
            <a:noAutofit/>
          </a:bodyPr>
          <a:lstStyle/>
          <a:p>
            <a:r>
              <a:rPr lang="en-US" dirty="0"/>
              <a:t>Click to edit master title style which can be up to two lines in length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E8ED4D0-A088-4E43-A643-82D02D9DC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0100" y="1998482"/>
            <a:ext cx="10553700" cy="3996966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US" sz="1400" dirty="0">
              <a:solidFill>
                <a:srgbClr val="544948"/>
              </a:solidFill>
              <a:latin typeface="Lato" panose="020F0502020204030203" pitchFamily="34" charset="77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2980FA-0F2E-7148-B626-5BDBC85492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34490" y="6282824"/>
            <a:ext cx="5852160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r>
              <a:rPr lang="en-US" dirty="0"/>
              <a:t>SECTION TITLE AND/OR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28C64E-5A0F-004B-AD71-844ED76B00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82824"/>
            <a:ext cx="27432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77"/>
              </a:defRPr>
            </a:lvl1pPr>
          </a:lstStyle>
          <a:p>
            <a:fld id="{52B60363-7E9F-BF4A-894A-A30319D3939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E82EF3B1-B7F3-6A49-97F8-8CA00A6E0C16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88670" y="6361842"/>
            <a:ext cx="643152" cy="212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593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7" r:id="rId2"/>
    <p:sldLayoutId id="2147483678" r:id="rId3"/>
    <p:sldLayoutId id="2147483669" r:id="rId4"/>
    <p:sldLayoutId id="2147483668" r:id="rId5"/>
    <p:sldLayoutId id="2147483663" r:id="rId6"/>
    <p:sldLayoutId id="2147483666" r:id="rId7"/>
    <p:sldLayoutId id="2147483665" r:id="rId8"/>
    <p:sldLayoutId id="2147483667" r:id="rId9"/>
    <p:sldLayoutId id="2147483687" r:id="rId10"/>
    <p:sldLayoutId id="2147483688" r:id="rId11"/>
    <p:sldLayoutId id="2147483689" r:id="rId12"/>
    <p:sldLayoutId id="2147483651" r:id="rId13"/>
    <p:sldLayoutId id="2147483652" r:id="rId14"/>
    <p:sldLayoutId id="2147483660" r:id="rId1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>
          <a:solidFill>
            <a:srgbClr val="8C1515"/>
          </a:solidFill>
          <a:latin typeface="Lato" panose="020F0502020204030203" pitchFamily="34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buClr>
          <a:srgbClr val="B83A4B"/>
        </a:buClr>
        <a:buFontTx/>
        <a:buNone/>
        <a:defRPr sz="16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1pPr>
      <a:lvl2pPr marL="466725" indent="-173038" algn="l" defTabSz="914400" rtl="0" eaLnBrk="1" latinLnBrk="0" hangingPunct="1">
        <a:lnSpc>
          <a:spcPct val="120000"/>
        </a:lnSpc>
        <a:spcBef>
          <a:spcPts val="500"/>
        </a:spcBef>
        <a:buClr>
          <a:srgbClr val="B83A4B"/>
        </a:buClr>
        <a:buSzPct val="112000"/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2pPr>
      <a:lvl3pPr marL="863600" indent="-173038" algn="l" defTabSz="914400" rtl="0" eaLnBrk="1" latinLnBrk="0" hangingPunct="1">
        <a:lnSpc>
          <a:spcPct val="120000"/>
        </a:lnSpc>
        <a:spcBef>
          <a:spcPts val="500"/>
        </a:spcBef>
        <a:buClr>
          <a:srgbClr val="B83A4B"/>
        </a:buClr>
        <a:buSzPct val="110000"/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3pPr>
      <a:lvl4pPr marL="1320800" indent="-173038" algn="l" defTabSz="914400" rtl="0" eaLnBrk="1" latinLnBrk="0" hangingPunct="1">
        <a:lnSpc>
          <a:spcPct val="120000"/>
        </a:lnSpc>
        <a:spcBef>
          <a:spcPts val="500"/>
        </a:spcBef>
        <a:buClr>
          <a:srgbClr val="B83A4B"/>
        </a:buClr>
        <a:buSzPct val="112000"/>
        <a:buFont typeface="Arial" panose="020B0604020202020204" pitchFamily="34" charset="0"/>
        <a:buChar char="•"/>
        <a:tabLst/>
        <a:defRPr sz="140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4pPr>
      <a:lvl5pPr marL="1665288" indent="-173038" algn="l" defTabSz="914400" rtl="0" eaLnBrk="1" latinLnBrk="0" hangingPunct="1">
        <a:lnSpc>
          <a:spcPct val="120000"/>
        </a:lnSpc>
        <a:spcBef>
          <a:spcPts val="500"/>
        </a:spcBef>
        <a:buClr>
          <a:srgbClr val="B83A4B"/>
        </a:buClr>
        <a:buSzPct val="112000"/>
        <a:buFont typeface="Arial" panose="020B0604020202020204" pitchFamily="34" charset="0"/>
        <a:buChar char="•"/>
        <a:tabLst/>
        <a:defRPr sz="1400" b="0" i="1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jpeg"/><Relationship Id="rId18" Type="http://schemas.openxmlformats.org/officeDocument/2006/relationships/image" Target="../media/image53.png"/><Relationship Id="rId3" Type="http://schemas.openxmlformats.org/officeDocument/2006/relationships/image" Target="../media/image38.png"/><Relationship Id="rId21" Type="http://schemas.openxmlformats.org/officeDocument/2006/relationships/image" Target="../media/image56.png"/><Relationship Id="rId7" Type="http://schemas.openxmlformats.org/officeDocument/2006/relationships/image" Target="../media/image42.png"/><Relationship Id="rId12" Type="http://schemas.openxmlformats.org/officeDocument/2006/relationships/image" Target="../media/image47.jpeg"/><Relationship Id="rId17" Type="http://schemas.openxmlformats.org/officeDocument/2006/relationships/image" Target="../media/image52.jpeg"/><Relationship Id="rId2" Type="http://schemas.openxmlformats.org/officeDocument/2006/relationships/image" Target="../media/image37.tif"/><Relationship Id="rId16" Type="http://schemas.openxmlformats.org/officeDocument/2006/relationships/image" Target="../media/image51.png"/><Relationship Id="rId20" Type="http://schemas.openxmlformats.org/officeDocument/2006/relationships/image" Target="../media/image55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1.jpeg"/><Relationship Id="rId11" Type="http://schemas.openxmlformats.org/officeDocument/2006/relationships/image" Target="../media/image46.png"/><Relationship Id="rId24" Type="http://schemas.openxmlformats.org/officeDocument/2006/relationships/image" Target="../media/image59.png"/><Relationship Id="rId5" Type="http://schemas.openxmlformats.org/officeDocument/2006/relationships/image" Target="../media/image40.emf"/><Relationship Id="rId15" Type="http://schemas.openxmlformats.org/officeDocument/2006/relationships/image" Target="../media/image50.jpeg"/><Relationship Id="rId23" Type="http://schemas.openxmlformats.org/officeDocument/2006/relationships/image" Target="../media/image58.png"/><Relationship Id="rId10" Type="http://schemas.openxmlformats.org/officeDocument/2006/relationships/image" Target="../media/image45.jpeg"/><Relationship Id="rId19" Type="http://schemas.openxmlformats.org/officeDocument/2006/relationships/image" Target="../media/image54.jpe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Relationship Id="rId22" Type="http://schemas.openxmlformats.org/officeDocument/2006/relationships/image" Target="../media/image5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61.tiff"/><Relationship Id="rId4" Type="http://schemas.openxmlformats.org/officeDocument/2006/relationships/image" Target="../media/image6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4.xml"/><Relationship Id="rId4" Type="http://schemas.openxmlformats.org/officeDocument/2006/relationships/hyperlink" Target="https://www.helmholtz-berlin.de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emf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2" Type="http://schemas.openxmlformats.org/officeDocument/2006/relationships/image" Target="../media/image83.emf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86.emf"/><Relationship Id="rId5" Type="http://schemas.openxmlformats.org/officeDocument/2006/relationships/image" Target="../media/image85.png"/><Relationship Id="rId4" Type="http://schemas.openxmlformats.org/officeDocument/2006/relationships/image" Target="../media/image10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emf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4.emf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4.emf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4.emf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emf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emf"/><Relationship Id="rId2" Type="http://schemas.openxmlformats.org/officeDocument/2006/relationships/image" Target="../media/image96.em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19.png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emf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7" Type="http://schemas.openxmlformats.org/officeDocument/2006/relationships/image" Target="../media/image89.jp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9.emf"/><Relationship Id="rId5" Type="http://schemas.openxmlformats.org/officeDocument/2006/relationships/image" Target="../media/image96.emf"/><Relationship Id="rId4" Type="http://schemas.openxmlformats.org/officeDocument/2006/relationships/image" Target="../media/image9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ergy.gov/science/bes/articles/demonstrating-unprecedented-control-x-ray-pulses" TargetMode="External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0.png"/><Relationship Id="rId7" Type="http://schemas.openxmlformats.org/officeDocument/2006/relationships/hyperlink" Target="https://en.wikipedia.org/wiki/Undulator" TargetMode="External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90.png"/><Relationship Id="rId5" Type="http://schemas.openxmlformats.org/officeDocument/2006/relationships/image" Target="../media/image480.png"/><Relationship Id="rId4" Type="http://schemas.openxmlformats.org/officeDocument/2006/relationships/image" Target="../media/image74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0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4.xml"/><Relationship Id="rId4" Type="http://schemas.openxmlformats.org/officeDocument/2006/relationships/hyperlink" Target="https://www.helmholtz-berlin.de/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emf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emf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B2DEF75-1BEE-4F42-8BC3-6A71F7627C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0099" y="1327040"/>
            <a:ext cx="7419561" cy="2246574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Spectrotemporal</a:t>
            </a:r>
            <a:r>
              <a:rPr lang="en-US" dirty="0"/>
              <a:t> shaping of attosecond X-ray free-electron laser pulses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DB48A9-3165-694F-933C-2DF6B0CC49F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0100" y="3819800"/>
            <a:ext cx="1644926" cy="416343"/>
          </a:xfrm>
        </p:spPr>
        <p:txBody>
          <a:bodyPr/>
          <a:lstStyle/>
          <a:p>
            <a:r>
              <a:rPr lang="en-US" dirty="0"/>
              <a:t>River Robles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76CEB2-DDA8-5540-9DEA-71A7B6701A2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0100" y="4244027"/>
            <a:ext cx="4476093" cy="698690"/>
          </a:xfrm>
        </p:spPr>
        <p:txBody>
          <a:bodyPr/>
          <a:lstStyle/>
          <a:p>
            <a:r>
              <a:rPr lang="en-US" sz="1600" b="1" dirty="0"/>
              <a:t>July 30</a:t>
            </a:r>
            <a:r>
              <a:rPr lang="en-US" sz="1600" b="1" baseline="30000" dirty="0"/>
              <a:t>th</a:t>
            </a:r>
            <a:r>
              <a:rPr lang="en-US" sz="1600" b="1" dirty="0"/>
              <a:t>, 2026</a:t>
            </a:r>
          </a:p>
          <a:p>
            <a:r>
              <a:rPr lang="en-US" sz="1600" b="1" dirty="0"/>
              <a:t>Advanced Accelerator Concepts 2026</a:t>
            </a:r>
          </a:p>
          <a:p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859025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10378F3-43AA-D788-96F3-576E38A82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Acknowledgements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6CA57-367F-749F-2D1B-73D0916C97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744DEB6-C309-FF5B-3229-B8E34A7E1E66}"/>
              </a:ext>
            </a:extLst>
          </p:cNvPr>
          <p:cNvSpPr txBox="1">
            <a:spLocks/>
          </p:cNvSpPr>
          <p:nvPr/>
        </p:nvSpPr>
        <p:spPr>
          <a:xfrm>
            <a:off x="800100" y="266701"/>
            <a:ext cx="10553700" cy="632152"/>
          </a:xfrm>
          <a:prstGeom prst="rect">
            <a:avLst/>
          </a:prstGeom>
        </p:spPr>
        <p:txBody>
          <a:bodyPr vert="horz" lIns="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>
                <a:solidFill>
                  <a:srgbClr val="8C1515"/>
                </a:solidFill>
                <a:latin typeface="Lato" panose="020F0502020204030203" pitchFamily="34" charset="77"/>
                <a:ea typeface="+mj-ea"/>
                <a:cs typeface="+mj-cs"/>
              </a:defRPr>
            </a:lvl1pPr>
          </a:lstStyle>
          <a:p>
            <a:r>
              <a:rPr lang="en-US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Acknowledgements</a:t>
            </a:r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A7317A-9D15-7351-B5A2-84A740E6E3CB}"/>
              </a:ext>
            </a:extLst>
          </p:cNvPr>
          <p:cNvSpPr/>
          <p:nvPr/>
        </p:nvSpPr>
        <p:spPr>
          <a:xfrm>
            <a:off x="130278" y="994203"/>
            <a:ext cx="77114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321457">
              <a:defRPr sz="26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XLEAP/XLEAP-II Collaboration</a:t>
            </a:r>
            <a:endParaRPr lang="en-US" sz="2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defTabSz="321457">
              <a:defRPr sz="26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solidFill>
                  <a:srgbClr val="FF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SLAC</a:t>
            </a: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 marL="342900" indent="-342900" defTabSz="321457">
              <a:buAutoNum type="alphaUcPeriod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Marinelli, J. </a:t>
            </a:r>
            <a:r>
              <a:rPr lang="en-US" sz="2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Cryan</a:t>
            </a: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et al.</a:t>
            </a:r>
          </a:p>
          <a:p>
            <a:pPr defTabSz="321457"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solidFill>
                  <a:srgbClr val="FF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ANL</a:t>
            </a: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 defTabSz="321457"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A. </a:t>
            </a:r>
            <a:r>
              <a:rPr lang="en-US" sz="2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Zholents</a:t>
            </a: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J. Xu, M. Qian, E. </a:t>
            </a:r>
            <a:r>
              <a:rPr lang="en-US" sz="2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Gluskin</a:t>
            </a: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et al.</a:t>
            </a:r>
          </a:p>
          <a:p>
            <a:pPr defTabSz="321457"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solidFill>
                  <a:srgbClr val="FF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UCLA</a:t>
            </a:r>
          </a:p>
          <a:p>
            <a:pPr defTabSz="321457"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S. </a:t>
            </a:r>
            <a:r>
              <a:rPr lang="en-US" sz="2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Carbajo</a:t>
            </a: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 et al.</a:t>
            </a:r>
          </a:p>
          <a:p>
            <a:pPr defTabSz="321457">
              <a:defRPr sz="2200">
                <a:latin typeface="Calibri"/>
                <a:ea typeface="Calibri"/>
                <a:cs typeface="Calibri"/>
                <a:sym typeface="Calibri"/>
              </a:defRPr>
            </a:pPr>
            <a:endParaRPr lang="en-US" sz="2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defTabSz="321457">
              <a:defRPr sz="2200">
                <a:latin typeface="Calibri"/>
                <a:ea typeface="Calibri"/>
                <a:cs typeface="Calibri"/>
                <a:sym typeface="Calibri"/>
              </a:defRPr>
            </a:pPr>
            <a:endParaRPr lang="en-US" sz="2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E66589E-DEB0-5457-2CD9-470B0E4588FD}"/>
              </a:ext>
            </a:extLst>
          </p:cNvPr>
          <p:cNvGrpSpPr/>
          <p:nvPr/>
        </p:nvGrpSpPr>
        <p:grpSpPr>
          <a:xfrm>
            <a:off x="5367332" y="959790"/>
            <a:ext cx="6576167" cy="4539903"/>
            <a:chOff x="5367332" y="988651"/>
            <a:chExt cx="6576167" cy="453990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FE64166-85BC-52F2-B471-D5001F398DE4}"/>
                </a:ext>
              </a:extLst>
            </p:cNvPr>
            <p:cNvSpPr/>
            <p:nvPr/>
          </p:nvSpPr>
          <p:spPr>
            <a:xfrm>
              <a:off x="5401238" y="988651"/>
              <a:ext cx="3562194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321457">
                <a:defRPr sz="2600">
                  <a:latin typeface="Calibri"/>
                  <a:ea typeface="Calibri"/>
                  <a:cs typeface="Calibri"/>
                  <a:sym typeface="Calibri"/>
                </a:defRPr>
              </a:pPr>
              <a:r>
                <a:rPr lang="en-US" sz="22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Attosecond Campaign (PIs)</a:t>
              </a:r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CA443CDA-366F-A9E9-6968-1B11D895AA48}"/>
                </a:ext>
              </a:extLst>
            </p:cNvPr>
            <p:cNvGrpSpPr/>
            <p:nvPr/>
          </p:nvGrpSpPr>
          <p:grpSpPr>
            <a:xfrm>
              <a:off x="5367332" y="1425186"/>
              <a:ext cx="6576167" cy="4103368"/>
              <a:chOff x="5367332" y="1425186"/>
              <a:chExt cx="6576167" cy="4103368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2729658-6956-FFC0-CFF1-A8A03BDE1C4E}"/>
                  </a:ext>
                </a:extLst>
              </p:cNvPr>
              <p:cNvSpPr txBox="1"/>
              <p:nvPr/>
            </p:nvSpPr>
            <p:spPr>
              <a:xfrm>
                <a:off x="5367332" y="1425186"/>
                <a:ext cx="2034531" cy="23083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LCLS - Leads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James Cryan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Agostino Marinelli</a:t>
                </a:r>
              </a:p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SLAC - Pulse</a:t>
                </a:r>
              </a:p>
              <a:p>
                <a:r>
                  <a:rPr lang="en-US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Taran</a:t>
                </a:r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Driver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Phil </a:t>
                </a:r>
                <a:r>
                  <a:rPr lang="en-US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Bucksbaum</a:t>
                </a:r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627274B-6D02-4518-42D8-8FEC0E3B4362}"/>
                  </a:ext>
                </a:extLst>
              </p:cNvPr>
              <p:cNvSpPr txBox="1"/>
              <p:nvPr/>
            </p:nvSpPr>
            <p:spPr>
              <a:xfrm>
                <a:off x="7631236" y="1461137"/>
                <a:ext cx="150233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OSU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Lou </a:t>
                </a:r>
                <a:r>
                  <a:rPr lang="en-US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Dimauro</a:t>
                </a:r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FA2B146-8E4F-2D1C-8703-4C00446A0112}"/>
                  </a:ext>
                </a:extLst>
              </p:cNvPr>
              <p:cNvSpPr txBox="1"/>
              <p:nvPr/>
            </p:nvSpPr>
            <p:spPr>
              <a:xfrm>
                <a:off x="5367332" y="3393630"/>
                <a:ext cx="1816523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Imperial College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Vitali </a:t>
                </a:r>
                <a:r>
                  <a:rPr lang="en-US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Averbukh</a:t>
                </a:r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Jon </a:t>
                </a:r>
                <a:r>
                  <a:rPr lang="en-US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Marangos</a:t>
                </a:r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EDFFD37-DB1B-DFE9-FABF-509C0C8ED4F3}"/>
                  </a:ext>
                </a:extLst>
              </p:cNvPr>
              <p:cNvSpPr txBox="1"/>
              <p:nvPr/>
            </p:nvSpPr>
            <p:spPr>
              <a:xfrm>
                <a:off x="7631236" y="4045978"/>
                <a:ext cx="177805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KSU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Daniel </a:t>
                </a:r>
                <a:r>
                  <a:rPr lang="en-US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Rolles</a:t>
                </a:r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Artem Rudenko</a:t>
                </a: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CDBF9A8-6F8C-2BBD-AC42-7904CD4F1129}"/>
                  </a:ext>
                </a:extLst>
              </p:cNvPr>
              <p:cNvSpPr txBox="1"/>
              <p:nvPr/>
            </p:nvSpPr>
            <p:spPr>
              <a:xfrm>
                <a:off x="5367332" y="4328225"/>
                <a:ext cx="1893467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UAM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Fernando Martin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Antonio </a:t>
                </a:r>
                <a:r>
                  <a:rPr lang="en-US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Picon</a:t>
                </a:r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Alicia Palacios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A8DC141-B805-2E71-2518-503EB221484F}"/>
                  </a:ext>
                </a:extLst>
              </p:cNvPr>
              <p:cNvSpPr txBox="1"/>
              <p:nvPr/>
            </p:nvSpPr>
            <p:spPr>
              <a:xfrm>
                <a:off x="9907364" y="3367010"/>
                <a:ext cx="2036135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PSI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Christoph </a:t>
                </a:r>
                <a:r>
                  <a:rPr lang="en-US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Bostedt</a:t>
                </a:r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Andre Al-Haddad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F1B712C-4693-3526-8310-26A2CF51B39A}"/>
                  </a:ext>
                </a:extLst>
              </p:cNvPr>
              <p:cNvSpPr txBox="1"/>
              <p:nvPr/>
            </p:nvSpPr>
            <p:spPr>
              <a:xfrm>
                <a:off x="9930925" y="2059362"/>
                <a:ext cx="134043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LSU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Ken </a:t>
                </a:r>
                <a:r>
                  <a:rPr lang="en-US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Lopata</a:t>
                </a:r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157E089-7368-C44E-7F47-D888C8BF5978}"/>
                  </a:ext>
                </a:extLst>
              </p:cNvPr>
              <p:cNvSpPr txBox="1"/>
              <p:nvPr/>
            </p:nvSpPr>
            <p:spPr>
              <a:xfrm>
                <a:off x="7631236" y="2106058"/>
                <a:ext cx="1856598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LBNL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Oliver Gessner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Daniel Slaughter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Thorsten Weber</a:t>
                </a: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4E2DF54-5401-6953-0760-8AB276BC7EB0}"/>
                  </a:ext>
                </a:extLst>
              </p:cNvPr>
              <p:cNvSpPr txBox="1"/>
              <p:nvPr/>
            </p:nvSpPr>
            <p:spPr>
              <a:xfrm>
                <a:off x="9904475" y="1473869"/>
                <a:ext cx="143180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Univ. Conn.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Nora </a:t>
                </a:r>
                <a:r>
                  <a:rPr lang="en-US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Berrah</a:t>
                </a:r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82952CE-75A6-1EE7-C5D7-92757256EF9B}"/>
                  </a:ext>
                </a:extLst>
              </p:cNvPr>
              <p:cNvSpPr txBox="1"/>
              <p:nvPr/>
            </p:nvSpPr>
            <p:spPr>
              <a:xfrm>
                <a:off x="7631236" y="3182118"/>
                <a:ext cx="1542410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Argonne NL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Gilles </a:t>
                </a:r>
                <a:r>
                  <a:rPr lang="en-US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Doumy</a:t>
                </a:r>
                <a:endParaRPr lang="en-US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Linda Young</a:t>
                </a: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F7F4998-5F92-0348-1168-031F8851DCE1}"/>
                  </a:ext>
                </a:extLst>
              </p:cNvPr>
              <p:cNvSpPr txBox="1"/>
              <p:nvPr/>
            </p:nvSpPr>
            <p:spPr>
              <a:xfrm>
                <a:off x="9907364" y="2750022"/>
                <a:ext cx="154401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C00000"/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Tohoku Univ.</a:t>
                </a:r>
              </a:p>
              <a:p>
                <a:r>
                  <a:rPr lang="en-US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Kiyoshi Ueda</a:t>
                </a:r>
              </a:p>
            </p:txBody>
          </p:sp>
        </p:grpSp>
      </p:grpSp>
      <p:pic>
        <p:nvPicPr>
          <p:cNvPr id="23" name="Picture 115" descr="DOE BES logo.tiff">
            <a:extLst>
              <a:ext uri="{FF2B5EF4-FFF2-40B4-BE49-F238E27FC236}">
                <a16:creationId xmlns:a16="http://schemas.microsoft.com/office/drawing/2014/main" id="{9CB4BF97-39A7-EE1F-59BF-E793D21224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t="-10747" r="-5951"/>
          <a:stretch>
            <a:fillRect/>
          </a:stretch>
        </p:blipFill>
        <p:spPr bwMode="auto">
          <a:xfrm>
            <a:off x="7772400" y="6263426"/>
            <a:ext cx="4315660" cy="543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3E6044B-B316-529D-1BBA-C17B3FBE03F0}"/>
              </a:ext>
            </a:extLst>
          </p:cNvPr>
          <p:cNvSpPr txBox="1"/>
          <p:nvPr/>
        </p:nvSpPr>
        <p:spPr>
          <a:xfrm>
            <a:off x="305820" y="5733170"/>
            <a:ext cx="3613277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b="1" dirty="0"/>
              <a:t>Funding: </a:t>
            </a:r>
          </a:p>
          <a:p>
            <a:r>
              <a:rPr lang="en-US" sz="1600" dirty="0"/>
              <a:t>DOE Basic Energy Sciences</a:t>
            </a:r>
          </a:p>
          <a:p>
            <a:r>
              <a:rPr lang="en-US" sz="1600" dirty="0"/>
              <a:t>Accelerator and Detector </a:t>
            </a:r>
          </a:p>
          <a:p>
            <a:r>
              <a:rPr lang="en-US" sz="1600" dirty="0"/>
              <a:t>Research Program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68EAB19-C4C1-15BF-315A-3A71393FD86F}"/>
              </a:ext>
            </a:extLst>
          </p:cNvPr>
          <p:cNvSpPr txBox="1"/>
          <p:nvPr/>
        </p:nvSpPr>
        <p:spPr>
          <a:xfrm>
            <a:off x="3510130" y="5958287"/>
            <a:ext cx="289169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SLAC LDRD and PD programs</a:t>
            </a:r>
          </a:p>
          <a:p>
            <a:r>
              <a:rPr lang="en-US" sz="1600" dirty="0"/>
              <a:t>Panofsky and </a:t>
            </a:r>
            <a:r>
              <a:rPr lang="en-US" sz="1600" dirty="0" err="1"/>
              <a:t>Siemann</a:t>
            </a:r>
            <a:r>
              <a:rPr lang="en-US" sz="1600" dirty="0"/>
              <a:t> Fellowships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17D8FBF-B6C4-B224-7269-DD09B5642382}"/>
              </a:ext>
            </a:extLst>
          </p:cNvPr>
          <p:cNvSpPr txBox="1"/>
          <p:nvPr/>
        </p:nvSpPr>
        <p:spPr>
          <a:xfrm>
            <a:off x="103940" y="3504469"/>
            <a:ext cx="6096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21457">
              <a:defRPr sz="26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Hard X-ray Attosecond Pulses</a:t>
            </a:r>
          </a:p>
          <a:p>
            <a:pPr defTabSz="321457">
              <a:defRPr sz="26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solidFill>
                  <a:srgbClr val="FF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SLAC</a:t>
            </a: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 marL="342900" indent="-342900" defTabSz="321457">
              <a:buAutoNum type="alphaUcPeriod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Marinelli, R. Robles, A. </a:t>
            </a:r>
            <a:r>
              <a:rPr lang="en-US" sz="20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Halavanau</a:t>
            </a:r>
            <a:endParaRPr lang="en-US" sz="2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defTabSz="321457"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D. Zhu, Y. Sun</a:t>
            </a:r>
          </a:p>
          <a:p>
            <a:pPr defTabSz="321457"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solidFill>
                  <a:srgbClr val="FF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University of Tokyo/SACLA </a:t>
            </a:r>
          </a:p>
          <a:p>
            <a:pPr defTabSz="321457"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I. Inoue et al.</a:t>
            </a:r>
            <a:endParaRPr lang="en-US" sz="2000" dirty="0">
              <a:solidFill>
                <a:srgbClr val="FF000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defTabSz="321457"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rPr lang="en-US" sz="2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07613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28C7AAD-59CE-9B3F-8E49-4340E452F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Acknowledgements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1D5EB-368B-19B3-0754-6F7E61612B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981978-787A-AD0F-6632-0F69AB1B3F8B}"/>
              </a:ext>
            </a:extLst>
          </p:cNvPr>
          <p:cNvSpPr txBox="1"/>
          <p:nvPr/>
        </p:nvSpPr>
        <p:spPr>
          <a:xfrm>
            <a:off x="2711913" y="943690"/>
            <a:ext cx="32601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Current Team</a:t>
            </a:r>
          </a:p>
        </p:txBody>
      </p:sp>
      <p:pic>
        <p:nvPicPr>
          <p:cNvPr id="8" name="Image" descr="Image">
            <a:extLst>
              <a:ext uri="{FF2B5EF4-FFF2-40B4-BE49-F238E27FC236}">
                <a16:creationId xmlns:a16="http://schemas.microsoft.com/office/drawing/2014/main" id="{F5DC6E44-C44B-DB86-CA12-7CCDAD29A9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156" r="3223"/>
          <a:stretch>
            <a:fillRect/>
          </a:stretch>
        </p:blipFill>
        <p:spPr>
          <a:xfrm>
            <a:off x="390828" y="1774512"/>
            <a:ext cx="1292844" cy="158480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iqi Li">
            <a:extLst>
              <a:ext uri="{FF2B5EF4-FFF2-40B4-BE49-F238E27FC236}">
                <a16:creationId xmlns:a16="http://schemas.microsoft.com/office/drawing/2014/main" id="{6B9C051E-6651-58AA-7EFA-81021A072FED}"/>
              </a:ext>
            </a:extLst>
          </p:cNvPr>
          <p:cNvSpPr txBox="1"/>
          <p:nvPr/>
        </p:nvSpPr>
        <p:spPr>
          <a:xfrm>
            <a:off x="494429" y="3428697"/>
            <a:ext cx="1219080" cy="3419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2145" tIns="32145" rIns="32145" bIns="32145">
            <a:spAutoFit/>
          </a:bodyPr>
          <a:lstStyle>
            <a:lvl1pPr algn="l" defTabSz="914400">
              <a:defRPr sz="1800" b="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A. Marinelli</a:t>
            </a:r>
          </a:p>
        </p:txBody>
      </p:sp>
      <p:sp>
        <p:nvSpPr>
          <p:cNvPr id="10" name="Siqi Li">
            <a:extLst>
              <a:ext uri="{FF2B5EF4-FFF2-40B4-BE49-F238E27FC236}">
                <a16:creationId xmlns:a16="http://schemas.microsoft.com/office/drawing/2014/main" id="{3CDA0920-3C95-D3CE-20C9-1E56235E8ECF}"/>
              </a:ext>
            </a:extLst>
          </p:cNvPr>
          <p:cNvSpPr txBox="1"/>
          <p:nvPr/>
        </p:nvSpPr>
        <p:spPr>
          <a:xfrm>
            <a:off x="1868428" y="3428697"/>
            <a:ext cx="876037" cy="3419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2145" tIns="32145" rIns="32145" bIns="32145">
            <a:spAutoFit/>
          </a:bodyPr>
          <a:lstStyle>
            <a:lvl1pPr algn="l" defTabSz="914400">
              <a:defRPr sz="1800" b="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J. Cryan</a:t>
            </a:r>
          </a:p>
        </p:txBody>
      </p:sp>
      <p:pic>
        <p:nvPicPr>
          <p:cNvPr id="11" name="Picture 8" descr="PULSE Institute |">
            <a:extLst>
              <a:ext uri="{FF2B5EF4-FFF2-40B4-BE49-F238E27FC236}">
                <a16:creationId xmlns:a16="http://schemas.microsoft.com/office/drawing/2014/main" id="{FC8AE67D-F403-3BA4-E8B4-5711C424C9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53" y="4760971"/>
            <a:ext cx="1849905" cy="69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Secondary SLAC logo">
            <a:extLst>
              <a:ext uri="{FF2B5EF4-FFF2-40B4-BE49-F238E27FC236}">
                <a16:creationId xmlns:a16="http://schemas.microsoft.com/office/drawing/2014/main" id="{F59B27DC-EE64-DFF5-FA76-ED7BA3146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93" y="4045198"/>
            <a:ext cx="1956466" cy="67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F9C40C1-237B-195D-8ECB-4C518F3B8B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373" y="5553417"/>
            <a:ext cx="1567046" cy="699416"/>
          </a:xfrm>
          <a:prstGeom prst="rect">
            <a:avLst/>
          </a:prstGeom>
        </p:spPr>
      </p:pic>
      <p:sp>
        <p:nvSpPr>
          <p:cNvPr id="14" name="Siqi Li">
            <a:extLst>
              <a:ext uri="{FF2B5EF4-FFF2-40B4-BE49-F238E27FC236}">
                <a16:creationId xmlns:a16="http://schemas.microsoft.com/office/drawing/2014/main" id="{1BF905E2-1250-6430-8908-32A1E27A4A8B}"/>
              </a:ext>
            </a:extLst>
          </p:cNvPr>
          <p:cNvSpPr txBox="1"/>
          <p:nvPr/>
        </p:nvSpPr>
        <p:spPr>
          <a:xfrm>
            <a:off x="7225274" y="6175344"/>
            <a:ext cx="998150" cy="280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2145" tIns="32145" rIns="32145" bIns="32145">
            <a:spAutoFit/>
          </a:bodyPr>
          <a:lstStyle/>
          <a:p>
            <a:pPr defTabSz="642915" hangingPunct="0">
              <a:defRPr sz="1800" b="0">
                <a:latin typeface="Arial"/>
                <a:ea typeface="Arial"/>
                <a:cs typeface="Arial"/>
                <a:sym typeface="Arial"/>
              </a:defRPr>
            </a:pPr>
            <a:r>
              <a:rPr lang="en-US" sz="1400" kern="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S. </a:t>
            </a:r>
            <a:r>
              <a:rPr lang="en-US" sz="1400" kern="0" dirty="0" err="1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O’Tool</a:t>
            </a:r>
            <a:endParaRPr lang="en-US" sz="1400" kern="0" dirty="0">
              <a:solidFill>
                <a:srgbClr val="00000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Arial"/>
            </a:endParaRPr>
          </a:p>
        </p:txBody>
      </p:sp>
      <p:sp>
        <p:nvSpPr>
          <p:cNvPr id="15" name="Z. Zhang">
            <a:extLst>
              <a:ext uri="{FF2B5EF4-FFF2-40B4-BE49-F238E27FC236}">
                <a16:creationId xmlns:a16="http://schemas.microsoft.com/office/drawing/2014/main" id="{BA9E0822-196B-3B42-9AF2-E96BF808C71E}"/>
              </a:ext>
            </a:extLst>
          </p:cNvPr>
          <p:cNvSpPr txBox="1"/>
          <p:nvPr/>
        </p:nvSpPr>
        <p:spPr>
          <a:xfrm>
            <a:off x="4818608" y="2846058"/>
            <a:ext cx="795887" cy="280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2145" tIns="32145" rIns="32145" bIns="32145">
            <a:spAutoFit/>
          </a:bodyPr>
          <a:lstStyle>
            <a:lvl1pPr algn="l" defTabSz="914400">
              <a:defRPr sz="1800" b="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Z. Zhang </a:t>
            </a:r>
          </a:p>
        </p:txBody>
      </p:sp>
      <p:pic>
        <p:nvPicPr>
          <p:cNvPr id="16" name="zhangzhen.jpg" descr="zhangzhen.jpg">
            <a:extLst>
              <a:ext uri="{FF2B5EF4-FFF2-40B4-BE49-F238E27FC236}">
                <a16:creationId xmlns:a16="http://schemas.microsoft.com/office/drawing/2014/main" id="{7145E04D-3162-7B85-31ED-B70A5B85A1B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6984" t="31880" r="26800" b="47863"/>
          <a:stretch>
            <a:fillRect/>
          </a:stretch>
        </p:blipFill>
        <p:spPr>
          <a:xfrm>
            <a:off x="4621480" y="1623180"/>
            <a:ext cx="1197911" cy="1234163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Z. Zhang">
            <a:extLst>
              <a:ext uri="{FF2B5EF4-FFF2-40B4-BE49-F238E27FC236}">
                <a16:creationId xmlns:a16="http://schemas.microsoft.com/office/drawing/2014/main" id="{025D2C95-8B0F-2D8C-6DA6-909C5B3E0719}"/>
              </a:ext>
            </a:extLst>
          </p:cNvPr>
          <p:cNvSpPr txBox="1"/>
          <p:nvPr/>
        </p:nvSpPr>
        <p:spPr>
          <a:xfrm>
            <a:off x="6943478" y="2791480"/>
            <a:ext cx="757415" cy="280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2145" tIns="32145" rIns="32145" bIns="32145">
            <a:spAutoFit/>
          </a:bodyPr>
          <a:lstStyle>
            <a:lvl1pPr algn="l" defTabSz="914400">
              <a:defRPr sz="1800" b="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T. Driver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104C6A3-E753-0553-0656-CA44B8F32D3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18459"/>
          <a:stretch/>
        </p:blipFill>
        <p:spPr>
          <a:xfrm>
            <a:off x="3576036" y="1612861"/>
            <a:ext cx="910778" cy="1213948"/>
          </a:xfrm>
          <a:prstGeom prst="rect">
            <a:avLst/>
          </a:prstGeom>
        </p:spPr>
      </p:pic>
      <p:pic>
        <p:nvPicPr>
          <p:cNvPr id="19" name="Picture 2" descr="Image preview">
            <a:extLst>
              <a:ext uri="{FF2B5EF4-FFF2-40B4-BE49-F238E27FC236}">
                <a16:creationId xmlns:a16="http://schemas.microsoft.com/office/drawing/2014/main" id="{7E2F24E2-B09D-F499-C8BE-B4F4FAB110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1" r="24343" b="17410"/>
          <a:stretch/>
        </p:blipFill>
        <p:spPr bwMode="auto">
          <a:xfrm>
            <a:off x="5878909" y="1619334"/>
            <a:ext cx="780379" cy="118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Siqi Li">
            <a:extLst>
              <a:ext uri="{FF2B5EF4-FFF2-40B4-BE49-F238E27FC236}">
                <a16:creationId xmlns:a16="http://schemas.microsoft.com/office/drawing/2014/main" id="{3EE6BB17-DD60-8F21-E3DE-40D2196EAEDE}"/>
              </a:ext>
            </a:extLst>
          </p:cNvPr>
          <p:cNvSpPr txBox="1"/>
          <p:nvPr/>
        </p:nvSpPr>
        <p:spPr>
          <a:xfrm>
            <a:off x="5900020" y="2806743"/>
            <a:ext cx="771843" cy="280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2145" tIns="32145" rIns="32145" bIns="32145">
            <a:spAutoFit/>
          </a:bodyPr>
          <a:lstStyle/>
          <a:p>
            <a:pPr defTabSz="642915" hangingPunct="0">
              <a:defRPr sz="1800" b="0">
                <a:latin typeface="Arial"/>
                <a:ea typeface="Arial"/>
                <a:cs typeface="Arial"/>
                <a:sym typeface="Arial"/>
              </a:defRPr>
            </a:pPr>
            <a:r>
              <a:rPr lang="en-US" sz="1400" kern="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N. </a:t>
            </a:r>
            <a:r>
              <a:rPr lang="en-US" sz="1400" kern="0" dirty="0" err="1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Sudar</a:t>
            </a:r>
            <a:endParaRPr lang="en-US" sz="1400" kern="0" dirty="0">
              <a:solidFill>
                <a:srgbClr val="00000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  <a:sym typeface="Arial"/>
            </a:endParaRPr>
          </a:p>
        </p:txBody>
      </p:sp>
      <p:sp>
        <p:nvSpPr>
          <p:cNvPr id="21" name="Siqi Li">
            <a:extLst>
              <a:ext uri="{FF2B5EF4-FFF2-40B4-BE49-F238E27FC236}">
                <a16:creationId xmlns:a16="http://schemas.microsoft.com/office/drawing/2014/main" id="{EAA58F16-EBDF-35EE-C8B4-19699FAA5EB5}"/>
              </a:ext>
            </a:extLst>
          </p:cNvPr>
          <p:cNvSpPr txBox="1"/>
          <p:nvPr/>
        </p:nvSpPr>
        <p:spPr>
          <a:xfrm>
            <a:off x="9249303" y="6050876"/>
            <a:ext cx="921028" cy="280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2145" tIns="32145" rIns="32145" bIns="32145">
            <a:spAutoFit/>
          </a:bodyPr>
          <a:lstStyle/>
          <a:p>
            <a:pPr defTabSz="642915" hangingPunct="0">
              <a:defRPr sz="1800" b="0">
                <a:latin typeface="Arial"/>
                <a:ea typeface="Arial"/>
                <a:cs typeface="Arial"/>
                <a:sym typeface="Arial"/>
              </a:defRPr>
            </a:pPr>
            <a:r>
              <a:rPr lang="en-US" sz="1400" kern="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R. Robles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AEF182B6-5E12-099A-4A33-59537F98B4A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50055" b="26182"/>
          <a:stretch/>
        </p:blipFill>
        <p:spPr>
          <a:xfrm>
            <a:off x="10450428" y="3295216"/>
            <a:ext cx="1027334" cy="1198718"/>
          </a:xfrm>
          <a:prstGeom prst="rect">
            <a:avLst/>
          </a:prstGeom>
        </p:spPr>
      </p:pic>
      <p:sp>
        <p:nvSpPr>
          <p:cNvPr id="23" name="Z. Zhang">
            <a:extLst>
              <a:ext uri="{FF2B5EF4-FFF2-40B4-BE49-F238E27FC236}">
                <a16:creationId xmlns:a16="http://schemas.microsoft.com/office/drawing/2014/main" id="{2BB40021-AD12-FB9F-0E3E-310A8E9D3726}"/>
              </a:ext>
            </a:extLst>
          </p:cNvPr>
          <p:cNvSpPr txBox="1"/>
          <p:nvPr/>
        </p:nvSpPr>
        <p:spPr>
          <a:xfrm>
            <a:off x="10585242" y="4486198"/>
            <a:ext cx="921028" cy="280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2145" tIns="32145" rIns="32145" bIns="32145">
            <a:spAutoFit/>
          </a:bodyPr>
          <a:lstStyle>
            <a:lvl1pPr algn="l" defTabSz="914400">
              <a:defRPr sz="1800" b="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P. Franz</a:t>
            </a:r>
            <a:endParaRPr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6EE7A4B-CEBF-7F35-CF3E-7FFE354A5481}"/>
              </a:ext>
            </a:extLst>
          </p:cNvPr>
          <p:cNvSpPr/>
          <p:nvPr/>
        </p:nvSpPr>
        <p:spPr>
          <a:xfrm>
            <a:off x="3570971" y="2807124"/>
            <a:ext cx="8563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42915">
              <a:defRPr sz="1800" b="0">
                <a:latin typeface="Arial"/>
                <a:ea typeface="Arial"/>
                <a:cs typeface="Arial"/>
                <a:sym typeface="Arial"/>
              </a:defRPr>
            </a:pPr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D. Cesar</a:t>
            </a:r>
          </a:p>
        </p:txBody>
      </p:sp>
      <p:pic>
        <p:nvPicPr>
          <p:cNvPr id="25" name="Picture 18" descr="Kirk Larsen - Postdoctoral Researcher - SLAC National Accelerator  Laboratory | LinkedIn">
            <a:extLst>
              <a:ext uri="{FF2B5EF4-FFF2-40B4-BE49-F238E27FC236}">
                <a16:creationId xmlns:a16="http://schemas.microsoft.com/office/drawing/2014/main" id="{2F0AEBC7-82DF-499C-6A5B-4DE3EC155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092" y="3355728"/>
            <a:ext cx="1145310" cy="114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Siqi Li">
            <a:extLst>
              <a:ext uri="{FF2B5EF4-FFF2-40B4-BE49-F238E27FC236}">
                <a16:creationId xmlns:a16="http://schemas.microsoft.com/office/drawing/2014/main" id="{AC5F0F95-F8B7-5959-C80A-F1B02A8770EB}"/>
              </a:ext>
            </a:extLst>
          </p:cNvPr>
          <p:cNvSpPr txBox="1"/>
          <p:nvPr/>
        </p:nvSpPr>
        <p:spPr>
          <a:xfrm>
            <a:off x="3792623" y="4480610"/>
            <a:ext cx="921028" cy="280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2145" tIns="32145" rIns="32145" bIns="32145">
            <a:spAutoFit/>
          </a:bodyPr>
          <a:lstStyle/>
          <a:p>
            <a:pPr defTabSz="642915" hangingPunct="0">
              <a:defRPr sz="1800" b="0">
                <a:latin typeface="Arial"/>
                <a:ea typeface="Arial"/>
                <a:cs typeface="Arial"/>
                <a:sym typeface="Arial"/>
              </a:defRPr>
            </a:pPr>
            <a:r>
              <a:rPr lang="en-US" sz="1400" kern="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K. Larsen</a:t>
            </a:r>
          </a:p>
        </p:txBody>
      </p:sp>
      <p:pic>
        <p:nvPicPr>
          <p:cNvPr id="27" name="Picture 26" descr="A person smiling for the picture&#10;&#10;Description automatically generated with medium confidence">
            <a:extLst>
              <a:ext uri="{FF2B5EF4-FFF2-40B4-BE49-F238E27FC236}">
                <a16:creationId xmlns:a16="http://schemas.microsoft.com/office/drawing/2014/main" id="{B3DFB84A-87A1-7241-642C-70F17D7B3AA1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59" t="9273" r="22688" b="17183"/>
          <a:stretch/>
        </p:blipFill>
        <p:spPr>
          <a:xfrm>
            <a:off x="6915095" y="1654899"/>
            <a:ext cx="856246" cy="1092105"/>
          </a:xfrm>
          <a:prstGeom prst="rect">
            <a:avLst/>
          </a:prstGeom>
        </p:spPr>
      </p:pic>
      <p:sp>
        <p:nvSpPr>
          <p:cNvPr id="28" name="Z. Zhang">
            <a:extLst>
              <a:ext uri="{FF2B5EF4-FFF2-40B4-BE49-F238E27FC236}">
                <a16:creationId xmlns:a16="http://schemas.microsoft.com/office/drawing/2014/main" id="{1E4A460D-B2E0-2E80-9CB5-2E7C84A78631}"/>
              </a:ext>
            </a:extLst>
          </p:cNvPr>
          <p:cNvSpPr txBox="1"/>
          <p:nvPr/>
        </p:nvSpPr>
        <p:spPr>
          <a:xfrm>
            <a:off x="6054867" y="6157401"/>
            <a:ext cx="1170407" cy="280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2145" tIns="32145" rIns="32145" bIns="32145">
            <a:spAutoFit/>
          </a:bodyPr>
          <a:lstStyle>
            <a:lvl1pPr algn="l" defTabSz="914400">
              <a:defRPr sz="1800" b="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E. </a:t>
            </a:r>
            <a:r>
              <a:rPr lang="en-US" sz="14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Isele</a:t>
            </a:r>
            <a:endParaRPr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29" name="Picture 2">
            <a:extLst>
              <a:ext uri="{FF2B5EF4-FFF2-40B4-BE49-F238E27FC236}">
                <a16:creationId xmlns:a16="http://schemas.microsoft.com/office/drawing/2014/main" id="{2830F450-D1D0-4DDB-0E14-0F0D9C30D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779" y="4933173"/>
            <a:ext cx="1191621" cy="1191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 descr="Profile photo for ethierst">
            <a:extLst>
              <a:ext uri="{FF2B5EF4-FFF2-40B4-BE49-F238E27FC236}">
                <a16:creationId xmlns:a16="http://schemas.microsoft.com/office/drawing/2014/main" id="{98D499A7-003C-F600-0CF5-16A4F7CF7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062" y="3206321"/>
            <a:ext cx="911178" cy="119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Google Shape;114;p12">
            <a:extLst>
              <a:ext uri="{FF2B5EF4-FFF2-40B4-BE49-F238E27FC236}">
                <a16:creationId xmlns:a16="http://schemas.microsoft.com/office/drawing/2014/main" id="{275A7EAC-04B6-86E6-D5CE-BFBF26C9B611}"/>
              </a:ext>
            </a:extLst>
          </p:cNvPr>
          <p:cNvSpPr txBox="1"/>
          <p:nvPr/>
        </p:nvSpPr>
        <p:spPr>
          <a:xfrm>
            <a:off x="6046811" y="4441367"/>
            <a:ext cx="1166916" cy="279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88" tIns="45688" rIns="45688" bIns="45688" anchor="t" anchorCtr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E. </a:t>
            </a:r>
            <a:r>
              <a:rPr lang="en-US" sz="1400" dirty="0" err="1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Thierstein</a:t>
            </a:r>
            <a:endParaRPr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2" name="Picture 31" descr="A person wearing glasses smiling&#10;&#10;Description automatically generated">
            <a:extLst>
              <a:ext uri="{FF2B5EF4-FFF2-40B4-BE49-F238E27FC236}">
                <a16:creationId xmlns:a16="http://schemas.microsoft.com/office/drawing/2014/main" id="{7ACEDE11-8873-1709-CE15-B0D89912060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257156" y="4890910"/>
            <a:ext cx="911014" cy="1109061"/>
          </a:xfrm>
          <a:prstGeom prst="rect">
            <a:avLst/>
          </a:prstGeom>
        </p:spPr>
      </p:pic>
      <p:sp>
        <p:nvSpPr>
          <p:cNvPr id="33" name="Siqi Li">
            <a:extLst>
              <a:ext uri="{FF2B5EF4-FFF2-40B4-BE49-F238E27FC236}">
                <a16:creationId xmlns:a16="http://schemas.microsoft.com/office/drawing/2014/main" id="{2689EEE5-EC0C-B5AC-229A-8E78981F4E3B}"/>
              </a:ext>
            </a:extLst>
          </p:cNvPr>
          <p:cNvSpPr txBox="1"/>
          <p:nvPr/>
        </p:nvSpPr>
        <p:spPr>
          <a:xfrm>
            <a:off x="3875515" y="6138163"/>
            <a:ext cx="622763" cy="280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2145" tIns="32145" rIns="32145" bIns="32145">
            <a:spAutoFit/>
          </a:bodyPr>
          <a:lstStyle/>
          <a:p>
            <a:pPr defTabSz="642915" hangingPunct="0">
              <a:defRPr sz="1800" b="0">
                <a:latin typeface="Arial"/>
                <a:ea typeface="Arial"/>
                <a:cs typeface="Arial"/>
                <a:sym typeface="Arial"/>
              </a:defRPr>
            </a:pPr>
            <a:r>
              <a:rPr lang="en-US" sz="1400" kern="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V. Guo</a:t>
            </a:r>
          </a:p>
        </p:txBody>
      </p:sp>
      <p:pic>
        <p:nvPicPr>
          <p:cNvPr id="34" name="Picture 2" descr="Veronica Guo - Graduate Research Assistant @ SLAC National Accelerator  Laboratory | Stanford Applied Physics Ph.D. student | LinkedIn">
            <a:extLst>
              <a:ext uri="{FF2B5EF4-FFF2-40B4-BE49-F238E27FC236}">
                <a16:creationId xmlns:a16="http://schemas.microsoft.com/office/drawing/2014/main" id="{FDE42799-2040-9885-2F23-2C161CE724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980" y="4949041"/>
            <a:ext cx="1152173" cy="1152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661AF8D0-3093-0FE4-845D-841B19C527B1}"/>
              </a:ext>
            </a:extLst>
          </p:cNvPr>
          <p:cNvGrpSpPr/>
          <p:nvPr/>
        </p:nvGrpSpPr>
        <p:grpSpPr>
          <a:xfrm>
            <a:off x="9190945" y="998923"/>
            <a:ext cx="3265303" cy="5336419"/>
            <a:chOff x="9725859" y="1312663"/>
            <a:chExt cx="3265303" cy="5336419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E07EFD5E-3B27-DC25-392D-771A0FDF2A4A}"/>
                </a:ext>
              </a:extLst>
            </p:cNvPr>
            <p:cNvGrpSpPr/>
            <p:nvPr/>
          </p:nvGrpSpPr>
          <p:grpSpPr>
            <a:xfrm>
              <a:off x="9792070" y="2069881"/>
              <a:ext cx="2249114" cy="4579201"/>
              <a:chOff x="9286630" y="1085645"/>
              <a:chExt cx="2249114" cy="4579201"/>
            </a:xfrm>
          </p:grpSpPr>
          <p:pic>
            <p:nvPicPr>
              <p:cNvPr id="39" name="Picture 4" descr="Picture 4">
                <a:extLst>
                  <a:ext uri="{FF2B5EF4-FFF2-40B4-BE49-F238E27FC236}">
                    <a16:creationId xmlns:a16="http://schemas.microsoft.com/office/drawing/2014/main" id="{25DF6728-879C-E6BB-B6A8-21D35C549B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/>
              <a:srcRect l="1823" r="15093"/>
              <a:stretch>
                <a:fillRect/>
              </a:stretch>
            </p:blipFill>
            <p:spPr>
              <a:xfrm>
                <a:off x="9286630" y="2637840"/>
                <a:ext cx="1105438" cy="1045082"/>
              </a:xfrm>
              <a:prstGeom prst="rect">
                <a:avLst/>
              </a:prstGeom>
              <a:ln w="12700">
                <a:miter lim="400000"/>
              </a:ln>
            </p:spPr>
          </p:pic>
          <p:sp>
            <p:nvSpPr>
              <p:cNvPr id="40" name="J. Duris">
                <a:extLst>
                  <a:ext uri="{FF2B5EF4-FFF2-40B4-BE49-F238E27FC236}">
                    <a16:creationId xmlns:a16="http://schemas.microsoft.com/office/drawing/2014/main" id="{4B7481BC-3A74-0CE2-4221-30CC3EDBD6C0}"/>
                  </a:ext>
                </a:extLst>
              </p:cNvPr>
              <p:cNvSpPr txBox="1"/>
              <p:nvPr/>
            </p:nvSpPr>
            <p:spPr>
              <a:xfrm>
                <a:off x="9412059" y="3703228"/>
                <a:ext cx="953889" cy="280361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2145" tIns="32145" rIns="32145" bIns="32145">
                <a:spAutoFit/>
              </a:bodyPr>
              <a:lstStyle>
                <a:lvl1pPr algn="l" defTabSz="914400">
                  <a:defRPr sz="1800" b="0">
                    <a:latin typeface="Arial"/>
                    <a:ea typeface="Arial"/>
                    <a:cs typeface="Arial"/>
                    <a:sym typeface="Arial"/>
                  </a:defRPr>
                </a:lvl1pPr>
              </a:lstStyle>
              <a:p>
                <a:r>
                  <a:rPr sz="1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J. </a:t>
                </a:r>
                <a:r>
                  <a:rPr sz="14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Duris</a:t>
                </a:r>
                <a:endParaRPr sz="14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41" name="Siqi Li">
                <a:extLst>
                  <a:ext uri="{FF2B5EF4-FFF2-40B4-BE49-F238E27FC236}">
                    <a16:creationId xmlns:a16="http://schemas.microsoft.com/office/drawing/2014/main" id="{09305286-478A-ACDD-A95B-5197D5BFE378}"/>
                  </a:ext>
                </a:extLst>
              </p:cNvPr>
              <p:cNvSpPr txBox="1"/>
              <p:nvPr/>
            </p:nvSpPr>
            <p:spPr>
              <a:xfrm>
                <a:off x="9339423" y="2164161"/>
                <a:ext cx="728178" cy="280361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2145" tIns="32145" rIns="32145" bIns="32145">
                <a:spAutoFit/>
              </a:bodyPr>
              <a:lstStyle>
                <a:lvl1pPr algn="l" defTabSz="914400">
                  <a:defRPr sz="1800" b="0">
                    <a:latin typeface="Arial"/>
                    <a:ea typeface="Arial"/>
                    <a:cs typeface="Arial"/>
                    <a:sym typeface="Arial"/>
                  </a:defRPr>
                </a:lvl1pPr>
              </a:lstStyle>
              <a:p>
                <a:r>
                  <a:rPr sz="1400" dirty="0" err="1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Siqi</a:t>
                </a:r>
                <a:r>
                  <a:rPr sz="1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Li</a:t>
                </a:r>
              </a:p>
            </p:txBody>
          </p:sp>
          <p:sp>
            <p:nvSpPr>
              <p:cNvPr id="42" name="Z. Zhang">
                <a:extLst>
                  <a:ext uri="{FF2B5EF4-FFF2-40B4-BE49-F238E27FC236}">
                    <a16:creationId xmlns:a16="http://schemas.microsoft.com/office/drawing/2014/main" id="{47584FE7-23CA-F441-B67F-D31B1E404E85}"/>
                  </a:ext>
                </a:extLst>
              </p:cNvPr>
              <p:cNvSpPr txBox="1"/>
              <p:nvPr/>
            </p:nvSpPr>
            <p:spPr>
              <a:xfrm>
                <a:off x="10600098" y="5384485"/>
                <a:ext cx="786941" cy="280361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2145" tIns="32145" rIns="32145" bIns="32145">
                <a:spAutoFit/>
              </a:bodyPr>
              <a:lstStyle>
                <a:lvl1pPr algn="l" defTabSz="914400">
                  <a:defRPr sz="1800" b="0">
                    <a:latin typeface="Arial"/>
                    <a:ea typeface="Arial"/>
                    <a:cs typeface="Arial"/>
                    <a:sym typeface="Arial"/>
                  </a:defRPr>
                </a:lvl1pPr>
              </a:lstStyle>
              <a:p>
                <a:r>
                  <a:rPr sz="1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Z. </a:t>
                </a:r>
                <a:r>
                  <a:rPr lang="en-US" sz="1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Guo</a:t>
                </a:r>
                <a:r>
                  <a:rPr sz="1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 </a:t>
                </a:r>
              </a:p>
            </p:txBody>
          </p:sp>
          <p:sp>
            <p:nvSpPr>
              <p:cNvPr id="43" name="Z. Zhang">
                <a:extLst>
                  <a:ext uri="{FF2B5EF4-FFF2-40B4-BE49-F238E27FC236}">
                    <a16:creationId xmlns:a16="http://schemas.microsoft.com/office/drawing/2014/main" id="{A6BF3173-2905-3B05-2C1A-527EAD9CDD33}"/>
                  </a:ext>
                </a:extLst>
              </p:cNvPr>
              <p:cNvSpPr txBox="1"/>
              <p:nvPr/>
            </p:nvSpPr>
            <p:spPr>
              <a:xfrm>
                <a:off x="10450034" y="2320456"/>
                <a:ext cx="953889" cy="280361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32145" tIns="32145" rIns="32145" bIns="32145">
                <a:spAutoFit/>
              </a:bodyPr>
              <a:lstStyle>
                <a:lvl1pPr algn="l" defTabSz="914400">
                  <a:defRPr sz="1800" b="0">
                    <a:latin typeface="Arial"/>
                    <a:ea typeface="Arial"/>
                    <a:cs typeface="Arial"/>
                    <a:sym typeface="Arial"/>
                  </a:defRPr>
                </a:lvl1pPr>
              </a:lstStyle>
              <a:p>
                <a:r>
                  <a:rPr lang="en-US" sz="1400" dirty="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J. O’Neal</a:t>
                </a:r>
                <a:endParaRPr sz="1400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pic>
            <p:nvPicPr>
              <p:cNvPr id="44" name="Picture 16" descr="Profile photo for Jordan O&amp;#39;Neal">
                <a:extLst>
                  <a:ext uri="{FF2B5EF4-FFF2-40B4-BE49-F238E27FC236}">
                    <a16:creationId xmlns:a16="http://schemas.microsoft.com/office/drawing/2014/main" id="{751B3405-B7E3-B49E-4E66-C6F17160412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691"/>
              <a:stretch/>
            </p:blipFill>
            <p:spPr bwMode="auto">
              <a:xfrm>
                <a:off x="10471690" y="1085645"/>
                <a:ext cx="953889" cy="120274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" name="Picture 44" descr="A person holding a dog&#10;&#10;Description automatically generated">
                <a:extLst>
                  <a:ext uri="{FF2B5EF4-FFF2-40B4-BE49-F238E27FC236}">
                    <a16:creationId xmlns:a16="http://schemas.microsoft.com/office/drawing/2014/main" id="{BCB872A8-2B0C-113F-43B0-E23FAF9FF8E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8"/>
              <a:srcRect l="12070" r="12770" b="13986"/>
              <a:stretch/>
            </p:blipFill>
            <p:spPr>
              <a:xfrm>
                <a:off x="10555086" y="4215457"/>
                <a:ext cx="980658" cy="1109061"/>
              </a:xfrm>
              <a:prstGeom prst="rect">
                <a:avLst/>
              </a:prstGeom>
            </p:spPr>
          </p:pic>
        </p:grp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7AFE007-9588-9E75-ECF1-6B188C7A10E8}"/>
                </a:ext>
              </a:extLst>
            </p:cNvPr>
            <p:cNvSpPr txBox="1"/>
            <p:nvPr/>
          </p:nvSpPr>
          <p:spPr>
            <a:xfrm>
              <a:off x="9730983" y="1312663"/>
              <a:ext cx="326017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500" b="1" dirty="0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Alumni</a:t>
              </a:r>
            </a:p>
          </p:txBody>
        </p:sp>
        <p:pic>
          <p:nvPicPr>
            <p:cNvPr id="38" name="Picture 4" descr="Dr. Siqi Li">
              <a:extLst>
                <a:ext uri="{FF2B5EF4-FFF2-40B4-BE49-F238E27FC236}">
                  <a16:creationId xmlns:a16="http://schemas.microsoft.com/office/drawing/2014/main" id="{FD8DB76D-41D6-BA89-9B7F-A0A1656FD0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25859" y="2096391"/>
              <a:ext cx="1082851" cy="10828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6" name="Picture 6" descr="James P. Cryan">
            <a:extLst>
              <a:ext uri="{FF2B5EF4-FFF2-40B4-BE49-F238E27FC236}">
                <a16:creationId xmlns:a16="http://schemas.microsoft.com/office/drawing/2014/main" id="{82556CFF-9249-4911-C767-5613EFC49A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59" t="9698" r="33475" b="37730"/>
          <a:stretch/>
        </p:blipFill>
        <p:spPr bwMode="auto">
          <a:xfrm>
            <a:off x="1866603" y="1792923"/>
            <a:ext cx="1434255" cy="1575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Organization &amp; People | Linac Coherent Light Source">
            <a:extLst>
              <a:ext uri="{FF2B5EF4-FFF2-40B4-BE49-F238E27FC236}">
                <a16:creationId xmlns:a16="http://schemas.microsoft.com/office/drawing/2014/main" id="{716C278A-7F73-6A9B-CBF3-B3F5117FC4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7" r="27077"/>
          <a:stretch/>
        </p:blipFill>
        <p:spPr bwMode="auto">
          <a:xfrm>
            <a:off x="4911480" y="3306511"/>
            <a:ext cx="941366" cy="116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Z. Zhang">
            <a:extLst>
              <a:ext uri="{FF2B5EF4-FFF2-40B4-BE49-F238E27FC236}">
                <a16:creationId xmlns:a16="http://schemas.microsoft.com/office/drawing/2014/main" id="{32196411-5B1B-4119-3BC8-32F1A00CD400}"/>
              </a:ext>
            </a:extLst>
          </p:cNvPr>
          <p:cNvSpPr txBox="1"/>
          <p:nvPr/>
        </p:nvSpPr>
        <p:spPr>
          <a:xfrm>
            <a:off x="4863123" y="4440248"/>
            <a:ext cx="879243" cy="280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2145" tIns="32145" rIns="32145" bIns="32145">
            <a:spAutoFit/>
          </a:bodyPr>
          <a:lstStyle>
            <a:lvl1pPr algn="l" defTabSz="914400">
              <a:defRPr sz="1800" b="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n-US" sz="1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R. Lemons</a:t>
            </a:r>
            <a:endParaRPr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49" name="Picture 4" descr="John Walters - Ph.D. Student in Physical Chemistry | SLAC ...">
            <a:extLst>
              <a:ext uri="{FF2B5EF4-FFF2-40B4-BE49-F238E27FC236}">
                <a16:creationId xmlns:a16="http://schemas.microsoft.com/office/drawing/2014/main" id="{764AC574-7CA6-F893-E0A8-F268073EA6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80" r="26193" b="33994"/>
          <a:stretch/>
        </p:blipFill>
        <p:spPr bwMode="auto">
          <a:xfrm>
            <a:off x="4884217" y="4946354"/>
            <a:ext cx="895213" cy="1185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Siqi Li">
            <a:extLst>
              <a:ext uri="{FF2B5EF4-FFF2-40B4-BE49-F238E27FC236}">
                <a16:creationId xmlns:a16="http://schemas.microsoft.com/office/drawing/2014/main" id="{8C86F1CD-8B52-590E-F049-BD5A00BEFC3E}"/>
              </a:ext>
            </a:extLst>
          </p:cNvPr>
          <p:cNvSpPr txBox="1"/>
          <p:nvPr/>
        </p:nvSpPr>
        <p:spPr>
          <a:xfrm>
            <a:off x="4884218" y="6157402"/>
            <a:ext cx="847183" cy="2803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2145" tIns="32145" rIns="32145" bIns="32145">
            <a:spAutoFit/>
          </a:bodyPr>
          <a:lstStyle/>
          <a:p>
            <a:pPr defTabSz="642915" hangingPunct="0">
              <a:defRPr sz="1800" b="0">
                <a:latin typeface="Arial"/>
                <a:ea typeface="Arial"/>
                <a:cs typeface="Arial"/>
                <a:sym typeface="Arial"/>
              </a:defRPr>
            </a:pPr>
            <a:r>
              <a:rPr lang="en-US" sz="1400" kern="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J. Walters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EEBBD67A-22F6-B66E-F67F-FF856723DF0A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7210626" y="4946354"/>
            <a:ext cx="1083764" cy="1083764"/>
          </a:xfrm>
          <a:prstGeom prst="rect">
            <a:avLst/>
          </a:prstGeom>
        </p:spPr>
      </p:pic>
      <p:pic>
        <p:nvPicPr>
          <p:cNvPr id="53" name="Picture 52" descr="A person in a yellow shirt&#10;&#10;AI-generated content may be incorrect.">
            <a:extLst>
              <a:ext uri="{FF2B5EF4-FFF2-40B4-BE49-F238E27FC236}">
                <a16:creationId xmlns:a16="http://schemas.microsoft.com/office/drawing/2014/main" id="{7B740A46-F34A-CEFF-0516-6D79EA8869DE}"/>
              </a:ext>
            </a:extLst>
          </p:cNvPr>
          <p:cNvPicPr>
            <a:picLocks noChangeAspect="1"/>
          </p:cNvPicPr>
          <p:nvPr/>
        </p:nvPicPr>
        <p:blipFill>
          <a:blip r:embed="rId24"/>
          <a:srcRect l="12086" r="12086"/>
          <a:stretch>
            <a:fillRect/>
          </a:stretch>
        </p:blipFill>
        <p:spPr>
          <a:xfrm>
            <a:off x="7308880" y="3217067"/>
            <a:ext cx="963013" cy="1270000"/>
          </a:xfrm>
          <a:prstGeom prst="rect">
            <a:avLst/>
          </a:prstGeom>
        </p:spPr>
      </p:pic>
      <p:sp>
        <p:nvSpPr>
          <p:cNvPr id="54" name="Google Shape;114;p12">
            <a:extLst>
              <a:ext uri="{FF2B5EF4-FFF2-40B4-BE49-F238E27FC236}">
                <a16:creationId xmlns:a16="http://schemas.microsoft.com/office/drawing/2014/main" id="{A53A4641-D059-C27C-34E6-614524E78D8A}"/>
              </a:ext>
            </a:extLst>
          </p:cNvPr>
          <p:cNvSpPr txBox="1"/>
          <p:nvPr/>
        </p:nvSpPr>
        <p:spPr>
          <a:xfrm>
            <a:off x="7217055" y="4474729"/>
            <a:ext cx="1166916" cy="279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688" tIns="45688" rIns="45688" bIns="45688" anchor="t" anchorCtr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en-US" sz="1400" dirty="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Arial"/>
              </a:rPr>
              <a:t>J. Park</a:t>
            </a:r>
            <a:endParaRPr sz="14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135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C907D3-F60B-F956-BE8B-6EB4AEEDF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A72B2CC-98FA-6F22-A8C7-FC81F0B08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attoseconds?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1109D9-66D6-0590-E291-E237516F53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7" name="dynamic_hole" descr="dynamic_hole">
            <a:hlinkClick r:id="" action="ppaction://media"/>
            <a:extLst>
              <a:ext uri="{FF2B5EF4-FFF2-40B4-BE49-F238E27FC236}">
                <a16:creationId xmlns:a16="http://schemas.microsoft.com/office/drawing/2014/main" id="{0DB3F05C-47A3-AD31-C177-8287A09C186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48865" y="1070069"/>
            <a:ext cx="5395317" cy="53953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982E574-F5A0-3BFA-F3FC-A89F3E282E34}"/>
              </a:ext>
            </a:extLst>
          </p:cNvPr>
          <p:cNvSpPr txBox="1"/>
          <p:nvPr/>
        </p:nvSpPr>
        <p:spPr>
          <a:xfrm>
            <a:off x="3651571" y="6647949"/>
            <a:ext cx="32385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Grell, Gilbert, et al. </a:t>
            </a:r>
            <a:r>
              <a:rPr lang="en-US" sz="8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Physical Review Research</a:t>
            </a:r>
            <a:r>
              <a:rPr lang="en-US" sz="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5.2 (2023): 023092.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9C06DD-6F38-5726-61D3-009939DB6ACC}"/>
              </a:ext>
            </a:extLst>
          </p:cNvPr>
          <p:cNvSpPr txBox="1"/>
          <p:nvPr/>
        </p:nvSpPr>
        <p:spPr>
          <a:xfrm>
            <a:off x="800099" y="1482677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Carbon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0517BCD-6E19-E853-D7BC-9FF70E82E8A3}"/>
              </a:ext>
            </a:extLst>
          </p:cNvPr>
          <p:cNvSpPr/>
          <p:nvPr/>
        </p:nvSpPr>
        <p:spPr>
          <a:xfrm>
            <a:off x="485029" y="1507323"/>
            <a:ext cx="320040" cy="320040"/>
          </a:xfrm>
          <a:prstGeom prst="ellipse">
            <a:avLst/>
          </a:prstGeom>
          <a:solidFill>
            <a:srgbClr val="32A0AB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A663D1F-0032-615F-41DB-7EE0908F6FAA}"/>
              </a:ext>
            </a:extLst>
          </p:cNvPr>
          <p:cNvSpPr/>
          <p:nvPr/>
        </p:nvSpPr>
        <p:spPr>
          <a:xfrm>
            <a:off x="480059" y="2115793"/>
            <a:ext cx="320040" cy="320040"/>
          </a:xfrm>
          <a:prstGeom prst="ellipse">
            <a:avLst/>
          </a:prstGeom>
          <a:solidFill>
            <a:srgbClr val="A70D00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8298989-63D1-838D-8ADB-797F5F09F2F1}"/>
              </a:ext>
            </a:extLst>
          </p:cNvPr>
          <p:cNvSpPr/>
          <p:nvPr/>
        </p:nvSpPr>
        <p:spPr>
          <a:xfrm>
            <a:off x="480059" y="2724263"/>
            <a:ext cx="320040" cy="320040"/>
          </a:xfrm>
          <a:prstGeom prst="ellipse">
            <a:avLst/>
          </a:prstGeom>
          <a:solidFill>
            <a:srgbClr val="312FCF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264DDF7-E85E-6A02-CC52-95DB6113F85B}"/>
              </a:ext>
            </a:extLst>
          </p:cNvPr>
          <p:cNvSpPr/>
          <p:nvPr/>
        </p:nvSpPr>
        <p:spPr>
          <a:xfrm>
            <a:off x="525779" y="3332733"/>
            <a:ext cx="228600" cy="228600"/>
          </a:xfrm>
          <a:prstGeom prst="ellipse">
            <a:avLst/>
          </a:prstGeom>
          <a:solidFill>
            <a:srgbClr val="FBFFFB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31C47F-301D-4CC6-CF60-1FBC178338B6}"/>
              </a:ext>
            </a:extLst>
          </p:cNvPr>
          <p:cNvSpPr txBox="1"/>
          <p:nvPr/>
        </p:nvSpPr>
        <p:spPr>
          <a:xfrm>
            <a:off x="807204" y="2115793"/>
            <a:ext cx="880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Oxygen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27C7FF-86D8-6304-5414-6407329634A2}"/>
              </a:ext>
            </a:extLst>
          </p:cNvPr>
          <p:cNvSpPr txBox="1"/>
          <p:nvPr/>
        </p:nvSpPr>
        <p:spPr>
          <a:xfrm>
            <a:off x="807204" y="2699617"/>
            <a:ext cx="1006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Nitrogen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D6903DC-9C6E-011D-6825-E917EED25D22}"/>
              </a:ext>
            </a:extLst>
          </p:cNvPr>
          <p:cNvSpPr txBox="1"/>
          <p:nvPr/>
        </p:nvSpPr>
        <p:spPr>
          <a:xfrm>
            <a:off x="807204" y="3262367"/>
            <a:ext cx="1094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Hydrogen</a:t>
            </a:r>
          </a:p>
        </p:txBody>
      </p:sp>
    </p:spTree>
    <p:extLst>
      <p:ext uri="{BB962C8B-B14F-4D97-AF65-F5344CB8AC3E}">
        <p14:creationId xmlns:p14="http://schemas.microsoft.com/office/powerpoint/2010/main" val="1162263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0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E0653A4-9AF5-C926-4EEC-1B2C7A1EA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X-rays and attoseconds?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1D13C-9C9E-0C7A-7BB7-E2090AF32B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7" name="dynamic_hole" descr="dynamic_hole">
            <a:hlinkClick r:id="" action="ppaction://media"/>
            <a:extLst>
              <a:ext uri="{FF2B5EF4-FFF2-40B4-BE49-F238E27FC236}">
                <a16:creationId xmlns:a16="http://schemas.microsoft.com/office/drawing/2014/main" id="{EFEE71A2-2B0D-0511-0FAD-6B4AF17050C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48865" y="1070069"/>
            <a:ext cx="5395317" cy="53953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89897C0-2FDE-A385-6C5F-20CCED88B0D2}"/>
              </a:ext>
            </a:extLst>
          </p:cNvPr>
          <p:cNvSpPr txBox="1"/>
          <p:nvPr/>
        </p:nvSpPr>
        <p:spPr>
          <a:xfrm>
            <a:off x="3651571" y="6647949"/>
            <a:ext cx="32385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Grell, Gilbert, et al. </a:t>
            </a:r>
            <a:r>
              <a:rPr lang="en-US" sz="8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Physical Review Research</a:t>
            </a:r>
            <a:r>
              <a:rPr lang="en-US" sz="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5.2 (2023): 023092.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693CBD-B267-3B41-A821-E7EEB93266BD}"/>
              </a:ext>
            </a:extLst>
          </p:cNvPr>
          <p:cNvSpPr txBox="1"/>
          <p:nvPr/>
        </p:nvSpPr>
        <p:spPr>
          <a:xfrm>
            <a:off x="800099" y="1482677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Carbon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5CF4B49-3B85-4F15-D5C7-F00972CB739B}"/>
              </a:ext>
            </a:extLst>
          </p:cNvPr>
          <p:cNvSpPr/>
          <p:nvPr/>
        </p:nvSpPr>
        <p:spPr>
          <a:xfrm>
            <a:off x="485029" y="1507323"/>
            <a:ext cx="320040" cy="320040"/>
          </a:xfrm>
          <a:prstGeom prst="ellipse">
            <a:avLst/>
          </a:prstGeom>
          <a:solidFill>
            <a:srgbClr val="32A0AB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A722130-8A45-8EE4-F93E-50A422B88929}"/>
              </a:ext>
            </a:extLst>
          </p:cNvPr>
          <p:cNvSpPr/>
          <p:nvPr/>
        </p:nvSpPr>
        <p:spPr>
          <a:xfrm>
            <a:off x="480059" y="2115793"/>
            <a:ext cx="320040" cy="320040"/>
          </a:xfrm>
          <a:prstGeom prst="ellipse">
            <a:avLst/>
          </a:prstGeom>
          <a:solidFill>
            <a:srgbClr val="A70D00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4A2DA95-48D0-C6E4-E60F-1B23C306094F}"/>
              </a:ext>
            </a:extLst>
          </p:cNvPr>
          <p:cNvSpPr/>
          <p:nvPr/>
        </p:nvSpPr>
        <p:spPr>
          <a:xfrm>
            <a:off x="480059" y="2724263"/>
            <a:ext cx="320040" cy="320040"/>
          </a:xfrm>
          <a:prstGeom prst="ellipse">
            <a:avLst/>
          </a:prstGeom>
          <a:solidFill>
            <a:srgbClr val="312FCF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BC5C6AB-3B28-1E26-8557-BD456B9FD726}"/>
              </a:ext>
            </a:extLst>
          </p:cNvPr>
          <p:cNvSpPr/>
          <p:nvPr/>
        </p:nvSpPr>
        <p:spPr>
          <a:xfrm>
            <a:off x="525779" y="3332733"/>
            <a:ext cx="228600" cy="228600"/>
          </a:xfrm>
          <a:prstGeom prst="ellipse">
            <a:avLst/>
          </a:prstGeom>
          <a:solidFill>
            <a:srgbClr val="FBFFFB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CF460E-AA5E-33E6-8722-4371886BB4CC}"/>
              </a:ext>
            </a:extLst>
          </p:cNvPr>
          <p:cNvSpPr txBox="1"/>
          <p:nvPr/>
        </p:nvSpPr>
        <p:spPr>
          <a:xfrm>
            <a:off x="807204" y="2115793"/>
            <a:ext cx="880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Oxygen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CAD12C-39B4-45E9-69F2-077C8E8B747A}"/>
              </a:ext>
            </a:extLst>
          </p:cNvPr>
          <p:cNvSpPr txBox="1"/>
          <p:nvPr/>
        </p:nvSpPr>
        <p:spPr>
          <a:xfrm>
            <a:off x="807204" y="2699617"/>
            <a:ext cx="1006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Nitrogen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B8201AA-426E-3926-E7A2-056EF3BE4CB6}"/>
              </a:ext>
            </a:extLst>
          </p:cNvPr>
          <p:cNvSpPr txBox="1"/>
          <p:nvPr/>
        </p:nvSpPr>
        <p:spPr>
          <a:xfrm>
            <a:off x="807204" y="3262367"/>
            <a:ext cx="1094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Hydrogen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7BC89BA9-637F-8291-425E-FC7AD964C2B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-2" b="-275"/>
          <a:stretch>
            <a:fillRect/>
          </a:stretch>
        </p:blipFill>
        <p:spPr>
          <a:xfrm>
            <a:off x="8285843" y="1827363"/>
            <a:ext cx="2456763" cy="3904132"/>
          </a:xfrm>
          <a:prstGeom prst="rect">
            <a:avLst/>
          </a:prstGeom>
        </p:spPr>
      </p:pic>
      <p:sp>
        <p:nvSpPr>
          <p:cNvPr id="50" name="Oval 49">
            <a:extLst>
              <a:ext uri="{FF2B5EF4-FFF2-40B4-BE49-F238E27FC236}">
                <a16:creationId xmlns:a16="http://schemas.microsoft.com/office/drawing/2014/main" id="{F85B7553-571D-7837-C701-03645E155F0A}"/>
              </a:ext>
            </a:extLst>
          </p:cNvPr>
          <p:cNvSpPr/>
          <p:nvPr/>
        </p:nvSpPr>
        <p:spPr>
          <a:xfrm>
            <a:off x="8359835" y="4480785"/>
            <a:ext cx="2293128" cy="320040"/>
          </a:xfrm>
          <a:prstGeom prst="ellipse">
            <a:avLst/>
          </a:prstGeom>
          <a:solidFill>
            <a:srgbClr val="A70D00">
              <a:alpha val="50000"/>
            </a:srgbClr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270E5299-8E1A-ADC7-9DA0-42942C1A3274}"/>
              </a:ext>
            </a:extLst>
          </p:cNvPr>
          <p:cNvSpPr/>
          <p:nvPr/>
        </p:nvSpPr>
        <p:spPr>
          <a:xfrm>
            <a:off x="8359835" y="4163154"/>
            <a:ext cx="2293128" cy="320040"/>
          </a:xfrm>
          <a:prstGeom prst="ellipse">
            <a:avLst/>
          </a:prstGeom>
          <a:solidFill>
            <a:srgbClr val="312FCF">
              <a:alpha val="50000"/>
            </a:srgbClr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04AAA660-E816-D788-A2A9-8FB3515643CD}"/>
              </a:ext>
            </a:extLst>
          </p:cNvPr>
          <p:cNvCxnSpPr>
            <a:cxnSpLocks/>
          </p:cNvCxnSpPr>
          <p:nvPr/>
        </p:nvCxnSpPr>
        <p:spPr>
          <a:xfrm flipH="1" flipV="1">
            <a:off x="5486400" y="2716696"/>
            <a:ext cx="2855277" cy="1606478"/>
          </a:xfrm>
          <a:prstGeom prst="straightConnector1">
            <a:avLst/>
          </a:prstGeom>
          <a:ln w="25400">
            <a:solidFill>
              <a:srgbClr val="C00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E1326BF-414C-CEBA-2C7C-D8D46FB59BFB}"/>
              </a:ext>
            </a:extLst>
          </p:cNvPr>
          <p:cNvCxnSpPr>
            <a:cxnSpLocks/>
          </p:cNvCxnSpPr>
          <p:nvPr/>
        </p:nvCxnSpPr>
        <p:spPr>
          <a:xfrm flipH="1">
            <a:off x="4041913" y="4640805"/>
            <a:ext cx="4317922" cy="474534"/>
          </a:xfrm>
          <a:prstGeom prst="straightConnector1">
            <a:avLst/>
          </a:prstGeom>
          <a:ln w="25400">
            <a:solidFill>
              <a:srgbClr val="C00000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3450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50" grpId="0" animBg="1"/>
      <p:bldP spid="5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6A8D6F-0F0C-30F7-7D76-3CD9E1C090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407EB59-17C9-2226-5EE6-70D87289F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attosecond pulse shaping?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F0A75-B87C-E176-281A-55F8ECF07F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7" name="dynamic_hole" descr="dynamic_hole">
            <a:hlinkClick r:id="" action="ppaction://media"/>
            <a:extLst>
              <a:ext uri="{FF2B5EF4-FFF2-40B4-BE49-F238E27FC236}">
                <a16:creationId xmlns:a16="http://schemas.microsoft.com/office/drawing/2014/main" id="{DEDC0C22-7730-900C-1087-153F25E2FF0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48865" y="1070069"/>
            <a:ext cx="5395317" cy="53953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1DEB376-6788-5B0E-D139-47BF4AC5479F}"/>
              </a:ext>
            </a:extLst>
          </p:cNvPr>
          <p:cNvSpPr txBox="1"/>
          <p:nvPr/>
        </p:nvSpPr>
        <p:spPr>
          <a:xfrm>
            <a:off x="3651571" y="6647949"/>
            <a:ext cx="32385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Grell, Gilbert, et al. </a:t>
            </a:r>
            <a:r>
              <a:rPr lang="en-US" sz="8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Physical Review Research</a:t>
            </a:r>
            <a:r>
              <a:rPr lang="en-US" sz="8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5.2 (2023): 023092.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D86ACC-0767-C899-8C53-FBABD71AFC00}"/>
              </a:ext>
            </a:extLst>
          </p:cNvPr>
          <p:cNvSpPr txBox="1"/>
          <p:nvPr/>
        </p:nvSpPr>
        <p:spPr>
          <a:xfrm>
            <a:off x="800099" y="1482677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Carbon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E6D282E-361B-43D5-BB2F-A1EF5E4EA7B0}"/>
              </a:ext>
            </a:extLst>
          </p:cNvPr>
          <p:cNvSpPr/>
          <p:nvPr/>
        </p:nvSpPr>
        <p:spPr>
          <a:xfrm>
            <a:off x="485029" y="1507323"/>
            <a:ext cx="320040" cy="320040"/>
          </a:xfrm>
          <a:prstGeom prst="ellipse">
            <a:avLst/>
          </a:prstGeom>
          <a:solidFill>
            <a:srgbClr val="32A0AB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7C54EE5-23F2-5ABD-C0BC-1A7C7B0F723E}"/>
              </a:ext>
            </a:extLst>
          </p:cNvPr>
          <p:cNvSpPr/>
          <p:nvPr/>
        </p:nvSpPr>
        <p:spPr>
          <a:xfrm>
            <a:off x="480059" y="2115793"/>
            <a:ext cx="320040" cy="320040"/>
          </a:xfrm>
          <a:prstGeom prst="ellipse">
            <a:avLst/>
          </a:prstGeom>
          <a:solidFill>
            <a:srgbClr val="A70D00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E7150ED-E569-15C2-8CEF-3B906FDC8EC8}"/>
              </a:ext>
            </a:extLst>
          </p:cNvPr>
          <p:cNvSpPr/>
          <p:nvPr/>
        </p:nvSpPr>
        <p:spPr>
          <a:xfrm>
            <a:off x="480059" y="2724263"/>
            <a:ext cx="320040" cy="320040"/>
          </a:xfrm>
          <a:prstGeom prst="ellipse">
            <a:avLst/>
          </a:prstGeom>
          <a:solidFill>
            <a:srgbClr val="312FCF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E086208-A163-BA79-5415-C0E7C0240277}"/>
              </a:ext>
            </a:extLst>
          </p:cNvPr>
          <p:cNvSpPr/>
          <p:nvPr/>
        </p:nvSpPr>
        <p:spPr>
          <a:xfrm>
            <a:off x="525779" y="3332733"/>
            <a:ext cx="228600" cy="228600"/>
          </a:xfrm>
          <a:prstGeom prst="ellipse">
            <a:avLst/>
          </a:prstGeom>
          <a:solidFill>
            <a:srgbClr val="FBFFFB"/>
          </a:solidFill>
          <a:ln w="254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F5723B6-1AA8-5552-6833-62BD7A3B6878}"/>
              </a:ext>
            </a:extLst>
          </p:cNvPr>
          <p:cNvSpPr txBox="1"/>
          <p:nvPr/>
        </p:nvSpPr>
        <p:spPr>
          <a:xfrm>
            <a:off x="807204" y="2115793"/>
            <a:ext cx="880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Oxygen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58E3FC-F767-7BE9-4CC2-50C07314AF29}"/>
              </a:ext>
            </a:extLst>
          </p:cNvPr>
          <p:cNvSpPr txBox="1"/>
          <p:nvPr/>
        </p:nvSpPr>
        <p:spPr>
          <a:xfrm>
            <a:off x="807204" y="2699617"/>
            <a:ext cx="1006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Nitrogen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91646A3-8973-3B95-4CCC-7823644CABAB}"/>
              </a:ext>
            </a:extLst>
          </p:cNvPr>
          <p:cNvSpPr txBox="1"/>
          <p:nvPr/>
        </p:nvSpPr>
        <p:spPr>
          <a:xfrm>
            <a:off x="807204" y="3262367"/>
            <a:ext cx="1094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Hydrogen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9EAC810B-94B5-36E2-0CFC-22BC50D7B6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734468">
            <a:off x="6367982" y="1228154"/>
            <a:ext cx="2121253" cy="223165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0200743-41F2-8FAA-AA11-A321238139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715291">
            <a:off x="696027" y="4078675"/>
            <a:ext cx="2121253" cy="2231654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AC71773F-C9AD-D712-BB27-162247D0A3A0}"/>
              </a:ext>
            </a:extLst>
          </p:cNvPr>
          <p:cNvSpPr/>
          <p:nvPr/>
        </p:nvSpPr>
        <p:spPr>
          <a:xfrm>
            <a:off x="1551008" y="3951157"/>
            <a:ext cx="1053296" cy="9796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AB15E59-09E0-F620-85A2-4AFBAB90D669}"/>
              </a:ext>
            </a:extLst>
          </p:cNvPr>
          <p:cNvSpPr/>
          <p:nvPr/>
        </p:nvSpPr>
        <p:spPr>
          <a:xfrm>
            <a:off x="6717534" y="2549160"/>
            <a:ext cx="1053296" cy="9796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E6D9A68A-FCE4-C27D-192D-4905F5D8F9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625"/>
          <a:stretch>
            <a:fillRect/>
          </a:stretch>
        </p:blipFill>
        <p:spPr bwMode="auto">
          <a:xfrm>
            <a:off x="7622837" y="2881546"/>
            <a:ext cx="3938866" cy="248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4D5DD07-94BA-95AE-9AD2-B5A5097B6EB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833411" y="2455550"/>
            <a:ext cx="1517717" cy="398482"/>
          </a:xfrm>
        </p:spPr>
        <p:txBody>
          <a:bodyPr/>
          <a:lstStyle/>
          <a:p>
            <a:r>
              <a:rPr lang="en-US" dirty="0"/>
              <a:t>The dream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391DBAB1-733E-B2E7-F53B-CF03C4BB309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308557" y="5520439"/>
            <a:ext cx="4567424" cy="766286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Enhanced Raman signals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Coherent control of electronic motion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D78AA40-F3DD-E42E-F005-443B94B414BA}"/>
              </a:ext>
            </a:extLst>
          </p:cNvPr>
          <p:cNvSpPr txBox="1"/>
          <p:nvPr/>
        </p:nvSpPr>
        <p:spPr>
          <a:xfrm>
            <a:off x="7283654" y="6591299"/>
            <a:ext cx="373850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10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Bennett, Kochise, et al. </a:t>
            </a:r>
            <a:r>
              <a:rPr lang="en-US" sz="1000" b="0" i="1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Physica Scripta</a:t>
            </a:r>
            <a:r>
              <a:rPr lang="en-US" sz="10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2016.T169 (2016): 014002.</a:t>
            </a:r>
            <a:endParaRPr lang="en-US" sz="1000" b="0" dirty="0">
              <a:effectLst/>
            </a:endParaRPr>
          </a:p>
          <a:p>
            <a:pPr>
              <a:buNone/>
            </a:pPr>
            <a:br>
              <a:rPr lang="en-US" sz="1000" dirty="0"/>
            </a:b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986059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3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2" grpId="0" build="p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1D588E5-6774-AA2B-0584-28234110FB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0883" y="1351244"/>
            <a:ext cx="5839519" cy="3281253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3A8BD69B-67B7-773E-54BF-3EB41C421398}"/>
              </a:ext>
            </a:extLst>
          </p:cNvPr>
          <p:cNvSpPr/>
          <p:nvPr/>
        </p:nvSpPr>
        <p:spPr>
          <a:xfrm>
            <a:off x="5224514" y="3309303"/>
            <a:ext cx="2522316" cy="12828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E8279A1-BE1B-0326-3484-9AE63A05321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3791"/>
          <a:stretch>
            <a:fillRect/>
          </a:stretch>
        </p:blipFill>
        <p:spPr>
          <a:xfrm>
            <a:off x="5418860" y="3714040"/>
            <a:ext cx="4826049" cy="1638396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FA93883-0DF2-C47D-26B1-742E998D2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attosecond XFELs at AAC?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76CAE-EDEB-19A3-0451-A9EBCFF606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C4F342-61DB-B03F-5234-9DF7196B35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983" y="1539383"/>
            <a:ext cx="3625882" cy="3075941"/>
          </a:xfrm>
          <a:prstGeom prst="rect">
            <a:avLst/>
          </a:prstGeom>
        </p:spPr>
      </p:pic>
      <p:sp>
        <p:nvSpPr>
          <p:cNvPr id="12" name="Text Placeholder 1">
            <a:extLst>
              <a:ext uri="{FF2B5EF4-FFF2-40B4-BE49-F238E27FC236}">
                <a16:creationId xmlns:a16="http://schemas.microsoft.com/office/drawing/2014/main" id="{FD560011-0924-B8D0-CB1E-26728FB5471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983" y="1073479"/>
            <a:ext cx="5295900" cy="398482"/>
          </a:xfrm>
        </p:spPr>
        <p:txBody>
          <a:bodyPr/>
          <a:lstStyle/>
          <a:p>
            <a:r>
              <a:rPr lang="en-US" dirty="0"/>
              <a:t>Advanced beam manipulation techniques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E93CD7-676C-5F69-7C9C-BE545DC005F6}"/>
              </a:ext>
            </a:extLst>
          </p:cNvPr>
          <p:cNvSpPr txBox="1"/>
          <p:nvPr/>
        </p:nvSpPr>
        <p:spPr>
          <a:xfrm>
            <a:off x="413152" y="4492213"/>
            <a:ext cx="26356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Cesar, David, et al. </a:t>
            </a:r>
            <a:r>
              <a:rPr lang="en-US" sz="1000" i="1" dirty="0"/>
              <a:t>PRAB</a:t>
            </a:r>
            <a:r>
              <a:rPr lang="en-US" sz="1000" dirty="0"/>
              <a:t> 24.11 (2021): 110703.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3B805B0-C87E-4066-B064-33E11529D2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9770" y="4102085"/>
            <a:ext cx="4826049" cy="18105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201F67B-0307-E544-14B2-FD144FA472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3961" y="4449549"/>
            <a:ext cx="4387317" cy="188683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4D78A50-3D1D-51A2-9657-BC110A4E9D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35356" y="4825842"/>
            <a:ext cx="4826049" cy="182927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1615868-16FF-2462-832B-8A1D49128F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92311" y="5110408"/>
            <a:ext cx="4826049" cy="1764168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E939F5E2-66A2-E705-1C80-FE2F13548654}"/>
              </a:ext>
            </a:extLst>
          </p:cNvPr>
          <p:cNvSpPr/>
          <p:nvPr/>
        </p:nvSpPr>
        <p:spPr>
          <a:xfrm>
            <a:off x="9041946" y="1292365"/>
            <a:ext cx="2522316" cy="12828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1D94E45B-6AF2-EB29-6D84-54D5C5688058}"/>
              </a:ext>
            </a:extLst>
          </p:cNvPr>
          <p:cNvSpPr txBox="1">
            <a:spLocks/>
          </p:cNvSpPr>
          <p:nvPr/>
        </p:nvSpPr>
        <p:spPr>
          <a:xfrm>
            <a:off x="6120114" y="1073479"/>
            <a:ext cx="4980972" cy="398482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2000" kern="1200">
                <a:solidFill>
                  <a:srgbClr val="B83A4B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Plasma-based FELs becoming a reality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CA47B36-9E51-233A-7AB2-0E3679F16C53}"/>
              </a:ext>
            </a:extLst>
          </p:cNvPr>
          <p:cNvSpPr/>
          <p:nvPr/>
        </p:nvSpPr>
        <p:spPr>
          <a:xfrm>
            <a:off x="11005243" y="6576991"/>
            <a:ext cx="1176679" cy="2791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539A66E-76FA-A468-5E10-C4C7C0D4D59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7500" y="3472163"/>
            <a:ext cx="4208096" cy="3175786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1948868C-C910-D239-CA6D-DF1A4436479D}"/>
              </a:ext>
            </a:extLst>
          </p:cNvPr>
          <p:cNvSpPr txBox="1"/>
          <p:nvPr/>
        </p:nvSpPr>
        <p:spPr>
          <a:xfrm>
            <a:off x="1205162" y="6608008"/>
            <a:ext cx="369043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Emma, Claudio, et al. </a:t>
            </a:r>
            <a:r>
              <a:rPr lang="en-US" sz="1000" i="1" dirty="0"/>
              <a:t>Physical Review Letters</a:t>
            </a:r>
            <a:r>
              <a:rPr lang="en-US" sz="1000" dirty="0"/>
              <a:t> 134.8 (2025): 085001.</a:t>
            </a:r>
          </a:p>
        </p:txBody>
      </p:sp>
    </p:spTree>
    <p:extLst>
      <p:ext uri="{BB962C8B-B14F-4D97-AF65-F5344CB8AC3E}">
        <p14:creationId xmlns:p14="http://schemas.microsoft.com/office/powerpoint/2010/main" val="93718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4" grpId="0"/>
      <p:bldP spid="13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6F29D13-6188-EFAD-E47C-9BA9EBE49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Attosecond pulses from XFELs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14B2A8-D458-11DB-B306-50E5564148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8D6BF39-10B4-1F9E-E5E6-AA54258C4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5352" y="1191467"/>
            <a:ext cx="6601295" cy="539983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EF402EC-934E-2AB1-50A3-FEEB2539EB37}"/>
              </a:ext>
            </a:extLst>
          </p:cNvPr>
          <p:cNvSpPr txBox="1"/>
          <p:nvPr/>
        </p:nvSpPr>
        <p:spPr>
          <a:xfrm>
            <a:off x="1474237" y="6419569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Berrah, Nora, et al. "Attosecond X-ray sources, methods, and applications at present and future free-electron lasers: tutorial." </a:t>
            </a:r>
            <a:r>
              <a:rPr lang="en-US" sz="1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Advances in Optics and Photonics</a:t>
            </a:r>
            <a:r>
              <a:rPr lang="en-US" sz="1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17.3 (2025): 623-725.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519207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A1816A4-0318-AF95-F191-FEDC40069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LCLS-II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D8C16F-0E64-8DD6-BB6D-CCEDD3A605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1030" name="Picture 6" descr="About | FACET-II">
            <a:extLst>
              <a:ext uri="{FF2B5EF4-FFF2-40B4-BE49-F238E27FC236}">
                <a16:creationId xmlns:a16="http://schemas.microsoft.com/office/drawing/2014/main" id="{A8E6E694-821E-B5B3-AB65-97E9CFD683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" r="2916"/>
          <a:stretch>
            <a:fillRect/>
          </a:stretch>
        </p:blipFill>
        <p:spPr bwMode="auto">
          <a:xfrm>
            <a:off x="292100" y="2020007"/>
            <a:ext cx="11569700" cy="314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EB520AE-FD6E-8A05-1F5A-99CF1EDED4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5874" y="4055384"/>
            <a:ext cx="4677295" cy="269177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A4D549F-CF81-EC58-503A-4E968674F919}"/>
              </a:ext>
            </a:extLst>
          </p:cNvPr>
          <p:cNvSpPr txBox="1"/>
          <p:nvPr/>
        </p:nvSpPr>
        <p:spPr>
          <a:xfrm>
            <a:off x="-56069" y="6649828"/>
            <a:ext cx="194450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>
                <a:hlinkClick r:id="rId4"/>
              </a:rPr>
              <a:t>https://www.helmholtz-berlin.de</a:t>
            </a:r>
            <a:r>
              <a:rPr lang="en-US" sz="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3328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FC2E1-FB73-93B6-08D7-99FA8ACC8E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2C230EE-A122-02DD-07C4-7499C6C6D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Electron beam shaping at the LCLS-II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5A53D-FF01-6D9D-B221-6ACBE56D67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10</a:t>
            </a:fld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BA9F52C-0439-B6B3-17A0-80438676C33B}"/>
              </a:ext>
            </a:extLst>
          </p:cNvPr>
          <p:cNvCxnSpPr>
            <a:cxnSpLocks/>
            <a:stCxn id="18" idx="3"/>
          </p:cNvCxnSpPr>
          <p:nvPr/>
        </p:nvCxnSpPr>
        <p:spPr>
          <a:xfrm flipV="1">
            <a:off x="800100" y="4523406"/>
            <a:ext cx="594021" cy="7312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0D8993-F49E-8F81-D130-525AE53B149A}"/>
              </a:ext>
            </a:extLst>
          </p:cNvPr>
          <p:cNvCxnSpPr>
            <a:cxnSpLocks/>
          </p:cNvCxnSpPr>
          <p:nvPr/>
        </p:nvCxnSpPr>
        <p:spPr>
          <a:xfrm>
            <a:off x="1890316" y="4530718"/>
            <a:ext cx="933024" cy="0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6909F7C-0042-2BE4-63A4-63469E9955AD}"/>
              </a:ext>
            </a:extLst>
          </p:cNvPr>
          <p:cNvCxnSpPr>
            <a:cxnSpLocks/>
            <a:endCxn id="62" idx="2"/>
          </p:cNvCxnSpPr>
          <p:nvPr/>
        </p:nvCxnSpPr>
        <p:spPr>
          <a:xfrm>
            <a:off x="3377282" y="4530718"/>
            <a:ext cx="1896923" cy="0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5DE39CB-65EA-2362-09EC-3F4A99ECC943}"/>
              </a:ext>
            </a:extLst>
          </p:cNvPr>
          <p:cNvCxnSpPr>
            <a:cxnSpLocks/>
          </p:cNvCxnSpPr>
          <p:nvPr/>
        </p:nvCxnSpPr>
        <p:spPr>
          <a:xfrm>
            <a:off x="5780769" y="4540906"/>
            <a:ext cx="3084241" cy="0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D405ACB7-0D15-B02B-9074-5821718CC3D5}"/>
              </a:ext>
            </a:extLst>
          </p:cNvPr>
          <p:cNvSpPr/>
          <p:nvPr/>
        </p:nvSpPr>
        <p:spPr>
          <a:xfrm>
            <a:off x="631933" y="4262705"/>
            <a:ext cx="168165" cy="53602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4D8D9DD-3652-6550-804B-F698280EB051}"/>
              </a:ext>
            </a:extLst>
          </p:cNvPr>
          <p:cNvCxnSpPr>
            <a:cxnSpLocks/>
            <a:endCxn id="26" idx="1"/>
          </p:cNvCxnSpPr>
          <p:nvPr/>
        </p:nvCxnSpPr>
        <p:spPr>
          <a:xfrm>
            <a:off x="1536877" y="4383676"/>
            <a:ext cx="220017" cy="2435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AD15937-21F7-FE79-E32D-E8147774685F}"/>
              </a:ext>
            </a:extLst>
          </p:cNvPr>
          <p:cNvGrpSpPr/>
          <p:nvPr/>
        </p:nvGrpSpPr>
        <p:grpSpPr>
          <a:xfrm>
            <a:off x="1383757" y="4342531"/>
            <a:ext cx="564331" cy="229337"/>
            <a:chOff x="1004070" y="1320046"/>
            <a:chExt cx="564331" cy="229337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E62CE905-605D-A5CE-9E84-06CCFD83F97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62682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C6E4A729-89D8-0EF7-E30B-A0A7D887674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395935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68F0D59-4A89-0CA0-911D-5B0ACAB2D102}"/>
                </a:ext>
              </a:extLst>
            </p:cNvPr>
            <p:cNvGrpSpPr/>
            <p:nvPr/>
          </p:nvGrpSpPr>
          <p:grpSpPr>
            <a:xfrm>
              <a:off x="1004070" y="1320046"/>
              <a:ext cx="564331" cy="229337"/>
              <a:chOff x="1429743" y="1320046"/>
              <a:chExt cx="564331" cy="229337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5E824D3-9BF3-9C37-6A22-D38D21046671}"/>
                  </a:ext>
                </a:extLst>
              </p:cNvPr>
              <p:cNvSpPr/>
              <p:nvPr/>
            </p:nvSpPr>
            <p:spPr>
              <a:xfrm>
                <a:off x="1429743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F67F3A7C-9034-72F2-4D42-84EB7B8B034A}"/>
                  </a:ext>
                </a:extLst>
              </p:cNvPr>
              <p:cNvSpPr/>
              <p:nvPr/>
            </p:nvSpPr>
            <p:spPr>
              <a:xfrm>
                <a:off x="1489794" y="1320046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8DC61DFC-58B8-3235-310F-02BD085AC54C}"/>
                  </a:ext>
                </a:extLst>
              </p:cNvPr>
              <p:cNvSpPr/>
              <p:nvPr/>
            </p:nvSpPr>
            <p:spPr>
              <a:xfrm>
                <a:off x="1802879" y="1322480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597C8D92-1E74-3243-3069-3628AF1445B1}"/>
                  </a:ext>
                </a:extLst>
              </p:cNvPr>
              <p:cNvSpPr/>
              <p:nvPr/>
            </p:nvSpPr>
            <p:spPr>
              <a:xfrm>
                <a:off x="1878535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</p:grp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4B703876-1BB5-D432-989A-8212B6096CA6}"/>
              </a:ext>
            </a:extLst>
          </p:cNvPr>
          <p:cNvSpPr/>
          <p:nvPr/>
        </p:nvSpPr>
        <p:spPr>
          <a:xfrm>
            <a:off x="1031130" y="4327374"/>
            <a:ext cx="115539" cy="391812"/>
          </a:xfrm>
          <a:prstGeom prst="rect">
            <a:avLst/>
          </a:prstGeom>
          <a:solidFill>
            <a:srgbClr val="C4CFD7"/>
          </a:solidFill>
          <a:ln>
            <a:solidFill>
              <a:srgbClr val="A3ACB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21F9BB3-08E6-57CB-8588-7D08857AE2BB}"/>
              </a:ext>
            </a:extLst>
          </p:cNvPr>
          <p:cNvGrpSpPr/>
          <p:nvPr/>
        </p:nvGrpSpPr>
        <p:grpSpPr>
          <a:xfrm>
            <a:off x="2424322" y="4345001"/>
            <a:ext cx="248163" cy="391812"/>
            <a:chOff x="3442256" y="1312329"/>
            <a:chExt cx="248162" cy="3918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7D10B22-1A1D-F6C0-AB92-0D57A5CA9383}"/>
                </a:ext>
              </a:extLst>
            </p:cNvPr>
            <p:cNvSpPr/>
            <p:nvPr/>
          </p:nvSpPr>
          <p:spPr>
            <a:xfrm>
              <a:off x="3442256" y="1312329"/>
              <a:ext cx="115539" cy="391812"/>
            </a:xfrm>
            <a:prstGeom prst="rect">
              <a:avLst/>
            </a:prstGeom>
            <a:solidFill>
              <a:srgbClr val="B8BED9"/>
            </a:solidFill>
            <a:ln>
              <a:solidFill>
                <a:srgbClr val="9095AA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A9FD484B-8E76-0518-697E-8251D17CE3C6}"/>
                </a:ext>
              </a:extLst>
            </p:cNvPr>
            <p:cNvSpPr/>
            <p:nvPr/>
          </p:nvSpPr>
          <p:spPr>
            <a:xfrm>
              <a:off x="3574879" y="1312329"/>
              <a:ext cx="115539" cy="391812"/>
            </a:xfrm>
            <a:prstGeom prst="rect">
              <a:avLst/>
            </a:prstGeom>
            <a:solidFill>
              <a:srgbClr val="B8BED9"/>
            </a:solidFill>
            <a:ln>
              <a:solidFill>
                <a:srgbClr val="9095AA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 dirty="0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77544ACD-33D4-3027-139B-15BB0D2130D3}"/>
              </a:ext>
            </a:extLst>
          </p:cNvPr>
          <p:cNvGrpSpPr/>
          <p:nvPr/>
        </p:nvGrpSpPr>
        <p:grpSpPr>
          <a:xfrm>
            <a:off x="3512556" y="4327501"/>
            <a:ext cx="1574383" cy="391812"/>
            <a:chOff x="2279406" y="3103937"/>
            <a:chExt cx="1574382" cy="3918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D265F00-44BA-B983-8E03-CB0F43AE61A9}"/>
                </a:ext>
              </a:extLst>
            </p:cNvPr>
            <p:cNvSpPr/>
            <p:nvPr/>
          </p:nvSpPr>
          <p:spPr>
            <a:xfrm>
              <a:off x="2279406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EAFEAD2-134D-DB97-CB1B-26727A530941}"/>
                </a:ext>
              </a:extLst>
            </p:cNvPr>
            <p:cNvSpPr/>
            <p:nvPr/>
          </p:nvSpPr>
          <p:spPr>
            <a:xfrm>
              <a:off x="2412028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FEE020F-F9F7-EC67-B0BD-4D67B3793C93}"/>
                </a:ext>
              </a:extLst>
            </p:cNvPr>
            <p:cNvSpPr/>
            <p:nvPr/>
          </p:nvSpPr>
          <p:spPr>
            <a:xfrm>
              <a:off x="2544650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CC8EB186-5C81-FF2F-7332-E247D14505BA}"/>
                </a:ext>
              </a:extLst>
            </p:cNvPr>
            <p:cNvSpPr/>
            <p:nvPr/>
          </p:nvSpPr>
          <p:spPr>
            <a:xfrm>
              <a:off x="2677272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739A9D4-18D0-FE52-DD46-81FB7CC4F343}"/>
                </a:ext>
              </a:extLst>
            </p:cNvPr>
            <p:cNvSpPr/>
            <p:nvPr/>
          </p:nvSpPr>
          <p:spPr>
            <a:xfrm>
              <a:off x="2809894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15785F65-C833-6F95-40D0-072EBA096AE6}"/>
                </a:ext>
              </a:extLst>
            </p:cNvPr>
            <p:cNvSpPr/>
            <p:nvPr/>
          </p:nvSpPr>
          <p:spPr>
            <a:xfrm>
              <a:off x="2942516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5E040284-6CAE-20EE-D153-121637B75E31}"/>
                </a:ext>
              </a:extLst>
            </p:cNvPr>
            <p:cNvSpPr/>
            <p:nvPr/>
          </p:nvSpPr>
          <p:spPr>
            <a:xfrm>
              <a:off x="3075138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F63074B-755D-7BED-8701-A32F09EB841B}"/>
                </a:ext>
              </a:extLst>
            </p:cNvPr>
            <p:cNvSpPr/>
            <p:nvPr/>
          </p:nvSpPr>
          <p:spPr>
            <a:xfrm>
              <a:off x="3207760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6E009E8-FD07-70AB-8F2F-9D29D3A4B73C}"/>
                </a:ext>
              </a:extLst>
            </p:cNvPr>
            <p:cNvSpPr/>
            <p:nvPr/>
          </p:nvSpPr>
          <p:spPr>
            <a:xfrm>
              <a:off x="3340382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87662BB-F5CF-12AD-A2A1-F0BB3C94BE07}"/>
                </a:ext>
              </a:extLst>
            </p:cNvPr>
            <p:cNvSpPr/>
            <p:nvPr/>
          </p:nvSpPr>
          <p:spPr>
            <a:xfrm>
              <a:off x="3473004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6C0AF153-0CF8-77B0-04CC-FB1824A5F4A5}"/>
                </a:ext>
              </a:extLst>
            </p:cNvPr>
            <p:cNvSpPr/>
            <p:nvPr/>
          </p:nvSpPr>
          <p:spPr>
            <a:xfrm>
              <a:off x="3605626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B214775-CA54-C824-AD67-CE35029729E5}"/>
                </a:ext>
              </a:extLst>
            </p:cNvPr>
            <p:cNvSpPr/>
            <p:nvPr/>
          </p:nvSpPr>
          <p:spPr>
            <a:xfrm>
              <a:off x="3738249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 dirty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1650991-130C-9670-6810-B9E8B540C9EB}"/>
              </a:ext>
            </a:extLst>
          </p:cNvPr>
          <p:cNvGrpSpPr/>
          <p:nvPr/>
        </p:nvGrpSpPr>
        <p:grpSpPr>
          <a:xfrm>
            <a:off x="2074290" y="4338010"/>
            <a:ext cx="248163" cy="391812"/>
            <a:chOff x="3442256" y="1312329"/>
            <a:chExt cx="248162" cy="391812"/>
          </a:xfrm>
          <a:solidFill>
            <a:srgbClr val="C4CFD7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FFF3DAE8-5C5D-B183-14E0-03C2F809E4A7}"/>
                </a:ext>
              </a:extLst>
            </p:cNvPr>
            <p:cNvSpPr/>
            <p:nvPr/>
          </p:nvSpPr>
          <p:spPr>
            <a:xfrm>
              <a:off x="3442256" y="1312329"/>
              <a:ext cx="115539" cy="391812"/>
            </a:xfrm>
            <a:prstGeom prst="rect">
              <a:avLst/>
            </a:prstGeom>
            <a:grpFill/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1B61EB48-2A28-9C60-5C6A-3E197906CF48}"/>
                </a:ext>
              </a:extLst>
            </p:cNvPr>
            <p:cNvSpPr/>
            <p:nvPr/>
          </p:nvSpPr>
          <p:spPr>
            <a:xfrm>
              <a:off x="3574879" y="1312329"/>
              <a:ext cx="115539" cy="391812"/>
            </a:xfrm>
            <a:prstGeom prst="rect">
              <a:avLst/>
            </a:prstGeom>
            <a:grpFill/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 dirty="0"/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82159665-0B10-7BDF-1623-5080DADA4E04}"/>
              </a:ext>
            </a:extLst>
          </p:cNvPr>
          <p:cNvGrpSpPr/>
          <p:nvPr/>
        </p:nvGrpSpPr>
        <p:grpSpPr>
          <a:xfrm>
            <a:off x="2819414" y="4292152"/>
            <a:ext cx="564331" cy="268015"/>
            <a:chOff x="1004070" y="1281369"/>
            <a:chExt cx="564331" cy="268014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AE6C626-869D-ECE4-ADCC-C978ED5E562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62682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D05E3E5D-389C-CFCF-6F57-10A7FC4B0A4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395935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3354EAD1-802D-DB5F-96C9-C280D14BD799}"/>
                </a:ext>
              </a:extLst>
            </p:cNvPr>
            <p:cNvCxnSpPr>
              <a:cxnSpLocks/>
            </p:cNvCxnSpPr>
            <p:nvPr/>
          </p:nvCxnSpPr>
          <p:spPr>
            <a:xfrm>
              <a:off x="1183728" y="1323422"/>
              <a:ext cx="170756" cy="0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FC380687-11E6-5A58-2C06-71E20554A595}"/>
                </a:ext>
              </a:extLst>
            </p:cNvPr>
            <p:cNvGrpSpPr/>
            <p:nvPr/>
          </p:nvGrpSpPr>
          <p:grpSpPr>
            <a:xfrm>
              <a:off x="1004070" y="1281369"/>
              <a:ext cx="564331" cy="268014"/>
              <a:chOff x="1429743" y="1281369"/>
              <a:chExt cx="564331" cy="268014"/>
            </a:xfrm>
          </p:grpSpPr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E48BDFBA-E278-E4FC-469D-1966E56C9879}"/>
                  </a:ext>
                </a:extLst>
              </p:cNvPr>
              <p:cNvSpPr/>
              <p:nvPr/>
            </p:nvSpPr>
            <p:spPr>
              <a:xfrm>
                <a:off x="1429743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5BBF2B94-006B-9AC5-08AD-9080BE12B9DD}"/>
                  </a:ext>
                </a:extLst>
              </p:cNvPr>
              <p:cNvSpPr/>
              <p:nvPr/>
            </p:nvSpPr>
            <p:spPr>
              <a:xfrm>
                <a:off x="1545282" y="1281369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E5BCCB40-B4B3-1F99-A438-98309D713B7B}"/>
                  </a:ext>
                </a:extLst>
              </p:cNvPr>
              <p:cNvSpPr/>
              <p:nvPr/>
            </p:nvSpPr>
            <p:spPr>
              <a:xfrm>
                <a:off x="1762996" y="1281369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EEE85135-0366-695C-DCAC-0A098362D8F4}"/>
                  </a:ext>
                </a:extLst>
              </p:cNvPr>
              <p:cNvSpPr/>
              <p:nvPr/>
            </p:nvSpPr>
            <p:spPr>
              <a:xfrm>
                <a:off x="1878535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</p:grp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6DCADC7C-DCC5-2358-D5D3-BF6EC9A07A5F}"/>
              </a:ext>
            </a:extLst>
          </p:cNvPr>
          <p:cNvGrpSpPr/>
          <p:nvPr/>
        </p:nvGrpSpPr>
        <p:grpSpPr>
          <a:xfrm>
            <a:off x="5216437" y="4306350"/>
            <a:ext cx="564331" cy="268015"/>
            <a:chOff x="1004070" y="1281369"/>
            <a:chExt cx="564331" cy="268014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1DA0A7D5-12D4-6479-A355-2FDFDCC77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62682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A2BF3EA-A4AD-6EC6-D6F8-CC628CE2ADD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395935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A55ECAAF-59CF-094B-992E-2FCE558C63FF}"/>
                </a:ext>
              </a:extLst>
            </p:cNvPr>
            <p:cNvCxnSpPr>
              <a:cxnSpLocks/>
            </p:cNvCxnSpPr>
            <p:nvPr/>
          </p:nvCxnSpPr>
          <p:spPr>
            <a:xfrm>
              <a:off x="1183728" y="1323422"/>
              <a:ext cx="170756" cy="0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F7B0E707-F022-DB6F-DB25-A41490DAF912}"/>
                </a:ext>
              </a:extLst>
            </p:cNvPr>
            <p:cNvGrpSpPr/>
            <p:nvPr/>
          </p:nvGrpSpPr>
          <p:grpSpPr>
            <a:xfrm>
              <a:off x="1004070" y="1281369"/>
              <a:ext cx="564331" cy="268014"/>
              <a:chOff x="1429743" y="1281369"/>
              <a:chExt cx="564331" cy="268014"/>
            </a:xfrm>
          </p:grpSpPr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1AE342EF-1080-E865-5806-A00BC20A26A1}"/>
                  </a:ext>
                </a:extLst>
              </p:cNvPr>
              <p:cNvSpPr/>
              <p:nvPr/>
            </p:nvSpPr>
            <p:spPr>
              <a:xfrm>
                <a:off x="1429743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D1517F86-011C-2433-EC9A-141925E2E00A}"/>
                  </a:ext>
                </a:extLst>
              </p:cNvPr>
              <p:cNvSpPr/>
              <p:nvPr/>
            </p:nvSpPr>
            <p:spPr>
              <a:xfrm>
                <a:off x="1545282" y="1281369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7D0EC971-3DD0-7713-CD02-0183EA180DD2}"/>
                  </a:ext>
                </a:extLst>
              </p:cNvPr>
              <p:cNvSpPr/>
              <p:nvPr/>
            </p:nvSpPr>
            <p:spPr>
              <a:xfrm>
                <a:off x="1762996" y="1281369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408979D9-8503-30FA-5893-B30B11CB8B51}"/>
                  </a:ext>
                </a:extLst>
              </p:cNvPr>
              <p:cNvSpPr/>
              <p:nvPr/>
            </p:nvSpPr>
            <p:spPr>
              <a:xfrm>
                <a:off x="1878535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</p:grp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F32FA931-432E-7453-5C76-5F1DEED0F7AC}"/>
              </a:ext>
            </a:extLst>
          </p:cNvPr>
          <p:cNvGrpSpPr/>
          <p:nvPr/>
        </p:nvGrpSpPr>
        <p:grpSpPr>
          <a:xfrm>
            <a:off x="5890493" y="4327374"/>
            <a:ext cx="2635357" cy="391812"/>
            <a:chOff x="3435676" y="2457252"/>
            <a:chExt cx="2635357" cy="3918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921EFB34-2CE1-0E0C-2912-E34AE6D28034}"/>
                </a:ext>
              </a:extLst>
            </p:cNvPr>
            <p:cNvSpPr/>
            <p:nvPr/>
          </p:nvSpPr>
          <p:spPr>
            <a:xfrm>
              <a:off x="3435676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43412E96-D327-C89D-BB7F-BC512A99D6C6}"/>
                </a:ext>
              </a:extLst>
            </p:cNvPr>
            <p:cNvSpPr/>
            <p:nvPr/>
          </p:nvSpPr>
          <p:spPr>
            <a:xfrm>
              <a:off x="3568298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B6E15BAB-849D-BA59-3C3D-BAD46D1B44B0}"/>
                </a:ext>
              </a:extLst>
            </p:cNvPr>
            <p:cNvSpPr/>
            <p:nvPr/>
          </p:nvSpPr>
          <p:spPr>
            <a:xfrm>
              <a:off x="3700920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E053C6FC-5C79-ED39-64B8-E5562669E861}"/>
                </a:ext>
              </a:extLst>
            </p:cNvPr>
            <p:cNvSpPr/>
            <p:nvPr/>
          </p:nvSpPr>
          <p:spPr>
            <a:xfrm>
              <a:off x="3833542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E6EE6BDF-272B-ACBD-57F9-2EBA01CB2827}"/>
                </a:ext>
              </a:extLst>
            </p:cNvPr>
            <p:cNvSpPr/>
            <p:nvPr/>
          </p:nvSpPr>
          <p:spPr>
            <a:xfrm>
              <a:off x="3966164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5D1D4552-5163-A578-2CBE-2A766946E40A}"/>
                </a:ext>
              </a:extLst>
            </p:cNvPr>
            <p:cNvSpPr/>
            <p:nvPr/>
          </p:nvSpPr>
          <p:spPr>
            <a:xfrm>
              <a:off x="4098786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765F9620-02A0-3FEF-7F58-61C5FDB87370}"/>
                </a:ext>
              </a:extLst>
            </p:cNvPr>
            <p:cNvSpPr/>
            <p:nvPr/>
          </p:nvSpPr>
          <p:spPr>
            <a:xfrm>
              <a:off x="4231408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6239C3F8-28F6-C8F1-6DFC-83DEB0E06A8D}"/>
                </a:ext>
              </a:extLst>
            </p:cNvPr>
            <p:cNvSpPr/>
            <p:nvPr/>
          </p:nvSpPr>
          <p:spPr>
            <a:xfrm>
              <a:off x="4364030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9F899F34-1BFD-DF21-B5E5-5EE1769ADD8D}"/>
                </a:ext>
              </a:extLst>
            </p:cNvPr>
            <p:cNvSpPr/>
            <p:nvPr/>
          </p:nvSpPr>
          <p:spPr>
            <a:xfrm>
              <a:off x="4496652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19C7AEF0-29E3-27DD-9678-0A675D75DFC0}"/>
                </a:ext>
              </a:extLst>
            </p:cNvPr>
            <p:cNvSpPr/>
            <p:nvPr/>
          </p:nvSpPr>
          <p:spPr>
            <a:xfrm>
              <a:off x="4629274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B6396F30-57AA-BE7B-7C83-CC4DEEEF9225}"/>
                </a:ext>
              </a:extLst>
            </p:cNvPr>
            <p:cNvSpPr/>
            <p:nvPr/>
          </p:nvSpPr>
          <p:spPr>
            <a:xfrm>
              <a:off x="4761896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E520AEBC-5C91-6A1C-0BAF-057CC35DF8ED}"/>
                </a:ext>
              </a:extLst>
            </p:cNvPr>
            <p:cNvSpPr/>
            <p:nvPr/>
          </p:nvSpPr>
          <p:spPr>
            <a:xfrm>
              <a:off x="4894518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3CAC619C-7EA0-F95E-0370-A27520A968E3}"/>
                </a:ext>
              </a:extLst>
            </p:cNvPr>
            <p:cNvSpPr/>
            <p:nvPr/>
          </p:nvSpPr>
          <p:spPr>
            <a:xfrm>
              <a:off x="5027140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23A421BA-09FA-759D-B6B0-3803F2C184FA}"/>
                </a:ext>
              </a:extLst>
            </p:cNvPr>
            <p:cNvSpPr/>
            <p:nvPr/>
          </p:nvSpPr>
          <p:spPr>
            <a:xfrm>
              <a:off x="5159762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940A63E1-4BC6-5717-382E-578542245497}"/>
                </a:ext>
              </a:extLst>
            </p:cNvPr>
            <p:cNvSpPr/>
            <p:nvPr/>
          </p:nvSpPr>
          <p:spPr>
            <a:xfrm>
              <a:off x="5292384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224A65E8-AFCE-28A0-C324-DD70D4042ABB}"/>
                </a:ext>
              </a:extLst>
            </p:cNvPr>
            <p:cNvSpPr/>
            <p:nvPr/>
          </p:nvSpPr>
          <p:spPr>
            <a:xfrm>
              <a:off x="5425006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D82503EB-0F09-E6D5-6EF1-4B1B47EB3F65}"/>
                </a:ext>
              </a:extLst>
            </p:cNvPr>
            <p:cNvSpPr/>
            <p:nvPr/>
          </p:nvSpPr>
          <p:spPr>
            <a:xfrm>
              <a:off x="5557628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2FC878B1-85D9-3C55-4AD9-4EF051E342FD}"/>
                </a:ext>
              </a:extLst>
            </p:cNvPr>
            <p:cNvSpPr/>
            <p:nvPr/>
          </p:nvSpPr>
          <p:spPr>
            <a:xfrm>
              <a:off x="5690250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E5FA9E9F-3B49-184A-FA8E-8CA80F895249}"/>
                </a:ext>
              </a:extLst>
            </p:cNvPr>
            <p:cNvSpPr/>
            <p:nvPr/>
          </p:nvSpPr>
          <p:spPr>
            <a:xfrm>
              <a:off x="5822872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2153B346-6500-E636-0C92-5AAB3C9FAE13}"/>
                </a:ext>
              </a:extLst>
            </p:cNvPr>
            <p:cNvSpPr/>
            <p:nvPr/>
          </p:nvSpPr>
          <p:spPr>
            <a:xfrm>
              <a:off x="5955494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953B9F18-98CF-B65D-26B8-CC166ADDC19B}"/>
              </a:ext>
            </a:extLst>
          </p:cNvPr>
          <p:cNvSpPr txBox="1"/>
          <p:nvPr/>
        </p:nvSpPr>
        <p:spPr>
          <a:xfrm>
            <a:off x="491434" y="4787979"/>
            <a:ext cx="4491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Gun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86A11B2D-C462-6D73-062A-C92D6ECF7546}"/>
              </a:ext>
            </a:extLst>
          </p:cNvPr>
          <p:cNvSpPr txBox="1"/>
          <p:nvPr/>
        </p:nvSpPr>
        <p:spPr>
          <a:xfrm>
            <a:off x="940596" y="4784414"/>
            <a:ext cx="3321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L0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FD3EA7B7-4DF5-550A-B350-C039AAB8D1B0}"/>
              </a:ext>
            </a:extLst>
          </p:cNvPr>
          <p:cNvSpPr txBox="1"/>
          <p:nvPr/>
        </p:nvSpPr>
        <p:spPr>
          <a:xfrm>
            <a:off x="2040842" y="4763109"/>
            <a:ext cx="3321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L1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5080D7F4-8B7A-64B9-0FAD-3CC1F1A5B861}"/>
              </a:ext>
            </a:extLst>
          </p:cNvPr>
          <p:cNvSpPr txBox="1"/>
          <p:nvPr/>
        </p:nvSpPr>
        <p:spPr>
          <a:xfrm>
            <a:off x="2377248" y="4763109"/>
            <a:ext cx="3593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HL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BB952603-234B-5F68-2714-D30753C634FC}"/>
              </a:ext>
            </a:extLst>
          </p:cNvPr>
          <p:cNvSpPr txBox="1"/>
          <p:nvPr/>
        </p:nvSpPr>
        <p:spPr>
          <a:xfrm>
            <a:off x="4108766" y="4757963"/>
            <a:ext cx="3321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L2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20EE8605-07E4-88DD-108F-F5813F4DD80B}"/>
              </a:ext>
            </a:extLst>
          </p:cNvPr>
          <p:cNvSpPr txBox="1"/>
          <p:nvPr/>
        </p:nvSpPr>
        <p:spPr>
          <a:xfrm>
            <a:off x="7084090" y="4763109"/>
            <a:ext cx="3321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L3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FD83B157-D966-2B3C-57B4-DF767E0B8D23}"/>
              </a:ext>
            </a:extLst>
          </p:cNvPr>
          <p:cNvSpPr txBox="1"/>
          <p:nvPr/>
        </p:nvSpPr>
        <p:spPr>
          <a:xfrm>
            <a:off x="1483449" y="4606009"/>
            <a:ext cx="3593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LH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BD682BD2-358F-756B-FF24-BB918BB5A607}"/>
              </a:ext>
            </a:extLst>
          </p:cNvPr>
          <p:cNvSpPr txBox="1"/>
          <p:nvPr/>
        </p:nvSpPr>
        <p:spPr>
          <a:xfrm>
            <a:off x="2868277" y="4606009"/>
            <a:ext cx="4459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BC1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EE1EC7FE-0C15-8496-F196-2623779D0F20}"/>
              </a:ext>
            </a:extLst>
          </p:cNvPr>
          <p:cNvSpPr txBox="1"/>
          <p:nvPr/>
        </p:nvSpPr>
        <p:spPr>
          <a:xfrm>
            <a:off x="5283956" y="4606009"/>
            <a:ext cx="4459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BC2</a:t>
            </a:r>
          </a:p>
        </p:txBody>
      </p: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0546A07A-77F0-4814-8C13-5EF2F2CB391C}"/>
              </a:ext>
            </a:extLst>
          </p:cNvPr>
          <p:cNvCxnSpPr>
            <a:cxnSpLocks/>
          </p:cNvCxnSpPr>
          <p:nvPr/>
        </p:nvCxnSpPr>
        <p:spPr>
          <a:xfrm flipV="1">
            <a:off x="1603660" y="4379806"/>
            <a:ext cx="118228" cy="724"/>
          </a:xfrm>
          <a:prstGeom prst="line">
            <a:avLst/>
          </a:prstGeom>
          <a:ln w="793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id="{40436733-65DE-5461-0BC4-2BB0D202E37E}"/>
              </a:ext>
            </a:extLst>
          </p:cNvPr>
          <p:cNvSpPr txBox="1"/>
          <p:nvPr/>
        </p:nvSpPr>
        <p:spPr>
          <a:xfrm>
            <a:off x="428115" y="4038878"/>
            <a:ext cx="5757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700 keV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88A3390B-D1F4-F1BF-891D-C17848DBB9A8}"/>
              </a:ext>
            </a:extLst>
          </p:cNvPr>
          <p:cNvSpPr txBox="1"/>
          <p:nvPr/>
        </p:nvSpPr>
        <p:spPr>
          <a:xfrm>
            <a:off x="1372287" y="4059600"/>
            <a:ext cx="5501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75 MeV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66615B8B-4EF5-24BA-0C0B-557E51AF963C}"/>
              </a:ext>
            </a:extLst>
          </p:cNvPr>
          <p:cNvSpPr txBox="1"/>
          <p:nvPr/>
        </p:nvSpPr>
        <p:spPr>
          <a:xfrm>
            <a:off x="8423494" y="4061745"/>
            <a:ext cx="57419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3.8 GeV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CDC4BFF2-AB87-FABB-B29F-140A767567C9}"/>
              </a:ext>
            </a:extLst>
          </p:cNvPr>
          <p:cNvSpPr txBox="1"/>
          <p:nvPr/>
        </p:nvSpPr>
        <p:spPr>
          <a:xfrm>
            <a:off x="2288653" y="4150974"/>
            <a:ext cx="55496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3.9GHz</a:t>
            </a:r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CBBD432C-1156-C488-10BB-A0C368FCC6EF}"/>
              </a:ext>
            </a:extLst>
          </p:cNvPr>
          <p:cNvCxnSpPr/>
          <p:nvPr/>
        </p:nvCxnSpPr>
        <p:spPr>
          <a:xfrm>
            <a:off x="8787738" y="4405152"/>
            <a:ext cx="170017" cy="297056"/>
          </a:xfrm>
          <a:prstGeom prst="line">
            <a:avLst/>
          </a:prstGeom>
          <a:ln w="57150">
            <a:solidFill>
              <a:srgbClr val="7F7F7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E9044FDD-B591-2C5E-64B0-623D9D7630AC}"/>
              </a:ext>
            </a:extLst>
          </p:cNvPr>
          <p:cNvCxnSpPr/>
          <p:nvPr/>
        </p:nvCxnSpPr>
        <p:spPr>
          <a:xfrm>
            <a:off x="9000830" y="4392866"/>
            <a:ext cx="170017" cy="297056"/>
          </a:xfrm>
          <a:prstGeom prst="line">
            <a:avLst/>
          </a:prstGeom>
          <a:ln w="57150">
            <a:solidFill>
              <a:srgbClr val="7F7F7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C9350DE8-B735-35BE-857A-A548D42AE30D}"/>
              </a:ext>
            </a:extLst>
          </p:cNvPr>
          <p:cNvCxnSpPr>
            <a:cxnSpLocks/>
          </p:cNvCxnSpPr>
          <p:nvPr/>
        </p:nvCxnSpPr>
        <p:spPr>
          <a:xfrm>
            <a:off x="9096652" y="4541291"/>
            <a:ext cx="472847" cy="0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521F7AFC-200C-2912-E720-EE1FD9CEE840}"/>
              </a:ext>
            </a:extLst>
          </p:cNvPr>
          <p:cNvGrpSpPr/>
          <p:nvPr/>
        </p:nvGrpSpPr>
        <p:grpSpPr>
          <a:xfrm>
            <a:off x="9558837" y="4226920"/>
            <a:ext cx="1940653" cy="640873"/>
            <a:chOff x="5989434" y="4156551"/>
            <a:chExt cx="1940653" cy="64087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009E6D01-14AD-7558-6C7F-96D353357BD6}"/>
                </a:ext>
              </a:extLst>
            </p:cNvPr>
            <p:cNvSpPr/>
            <p:nvPr/>
          </p:nvSpPr>
          <p:spPr>
            <a:xfrm>
              <a:off x="5989434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7B9A3F23-7F27-5DD8-ECC2-D2E06929408A}"/>
                </a:ext>
              </a:extLst>
            </p:cNvPr>
            <p:cNvSpPr/>
            <p:nvPr/>
          </p:nvSpPr>
          <p:spPr>
            <a:xfrm>
              <a:off x="6097248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92A99CCC-880A-31DD-2258-7D16F74A78AC}"/>
                </a:ext>
              </a:extLst>
            </p:cNvPr>
            <p:cNvSpPr/>
            <p:nvPr/>
          </p:nvSpPr>
          <p:spPr>
            <a:xfrm>
              <a:off x="6205062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DD81D599-4F2D-BA06-7D23-16F840687008}"/>
                </a:ext>
              </a:extLst>
            </p:cNvPr>
            <p:cNvSpPr/>
            <p:nvPr/>
          </p:nvSpPr>
          <p:spPr>
            <a:xfrm>
              <a:off x="6312876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74ABDF36-9EEB-CB6A-3D11-DBA32C3A8D29}"/>
                </a:ext>
              </a:extLst>
            </p:cNvPr>
            <p:cNvSpPr/>
            <p:nvPr/>
          </p:nvSpPr>
          <p:spPr>
            <a:xfrm>
              <a:off x="6420690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952FDC25-4AB5-C888-1F82-3A6793289761}"/>
                </a:ext>
              </a:extLst>
            </p:cNvPr>
            <p:cNvSpPr/>
            <p:nvPr/>
          </p:nvSpPr>
          <p:spPr>
            <a:xfrm>
              <a:off x="6528504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87C235B3-CEC2-8121-1E7B-6A9CAC50EBDB}"/>
                </a:ext>
              </a:extLst>
            </p:cNvPr>
            <p:cNvSpPr/>
            <p:nvPr/>
          </p:nvSpPr>
          <p:spPr>
            <a:xfrm>
              <a:off x="6636318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141ED5D4-477B-672E-5954-926D925F6E38}"/>
                </a:ext>
              </a:extLst>
            </p:cNvPr>
            <p:cNvSpPr/>
            <p:nvPr/>
          </p:nvSpPr>
          <p:spPr>
            <a:xfrm>
              <a:off x="6744132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D7A5A08F-EE38-4A49-D36E-CCB78A79D3EF}"/>
                </a:ext>
              </a:extLst>
            </p:cNvPr>
            <p:cNvSpPr/>
            <p:nvPr/>
          </p:nvSpPr>
          <p:spPr>
            <a:xfrm>
              <a:off x="6851946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735EB554-887E-64FC-F25A-2DD0621B7C52}"/>
                </a:ext>
              </a:extLst>
            </p:cNvPr>
            <p:cNvSpPr/>
            <p:nvPr/>
          </p:nvSpPr>
          <p:spPr>
            <a:xfrm>
              <a:off x="6959760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24789952-DD7B-2FDD-3B4A-7EC25C0A89DC}"/>
                </a:ext>
              </a:extLst>
            </p:cNvPr>
            <p:cNvSpPr/>
            <p:nvPr/>
          </p:nvSpPr>
          <p:spPr>
            <a:xfrm>
              <a:off x="7067574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52C94F4B-F2DC-37E7-ABF1-C89EDE74C35D}"/>
                </a:ext>
              </a:extLst>
            </p:cNvPr>
            <p:cNvSpPr/>
            <p:nvPr/>
          </p:nvSpPr>
          <p:spPr>
            <a:xfrm>
              <a:off x="7175388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DE7A8A41-12FD-DABF-BC27-DB04504312BB}"/>
                </a:ext>
              </a:extLst>
            </p:cNvPr>
            <p:cNvSpPr/>
            <p:nvPr/>
          </p:nvSpPr>
          <p:spPr>
            <a:xfrm>
              <a:off x="7283202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CE8AB3DD-85FB-652B-CD71-40000B57E275}"/>
                </a:ext>
              </a:extLst>
            </p:cNvPr>
            <p:cNvSpPr/>
            <p:nvPr/>
          </p:nvSpPr>
          <p:spPr>
            <a:xfrm>
              <a:off x="7391016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ED27C694-2008-1D44-510E-27A15D8317A9}"/>
                </a:ext>
              </a:extLst>
            </p:cNvPr>
            <p:cNvSpPr/>
            <p:nvPr/>
          </p:nvSpPr>
          <p:spPr>
            <a:xfrm>
              <a:off x="7498830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C1DB61FE-C6D8-D75C-7DB7-70F4DE7FA5C8}"/>
                </a:ext>
              </a:extLst>
            </p:cNvPr>
            <p:cNvSpPr/>
            <p:nvPr/>
          </p:nvSpPr>
          <p:spPr>
            <a:xfrm>
              <a:off x="7606644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31B00EF9-E2DB-49DF-FC90-7AD07DEBF40B}"/>
                </a:ext>
              </a:extLst>
            </p:cNvPr>
            <p:cNvSpPr/>
            <p:nvPr/>
          </p:nvSpPr>
          <p:spPr>
            <a:xfrm>
              <a:off x="7714458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F9D794BE-4506-26B2-B5FC-6871295990B8}"/>
                </a:ext>
              </a:extLst>
            </p:cNvPr>
            <p:cNvSpPr/>
            <p:nvPr/>
          </p:nvSpPr>
          <p:spPr>
            <a:xfrm>
              <a:off x="7822267" y="4156551"/>
              <a:ext cx="107820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F73FF27B-78C9-0246-F676-B015430CF192}"/>
              </a:ext>
            </a:extLst>
          </p:cNvPr>
          <p:cNvGrpSpPr/>
          <p:nvPr/>
        </p:nvGrpSpPr>
        <p:grpSpPr>
          <a:xfrm>
            <a:off x="9567923" y="4375006"/>
            <a:ext cx="1930153" cy="358757"/>
            <a:chOff x="9503032" y="1546669"/>
            <a:chExt cx="1930153" cy="358757"/>
          </a:xfrm>
        </p:grpSpPr>
        <p:sp>
          <p:nvSpPr>
            <p:cNvPr id="124" name="Freeform 123">
              <a:extLst>
                <a:ext uri="{FF2B5EF4-FFF2-40B4-BE49-F238E27FC236}">
                  <a16:creationId xmlns:a16="http://schemas.microsoft.com/office/drawing/2014/main" id="{5BC248DC-7804-8D27-000E-4FB76B6C9CAD}"/>
                </a:ext>
              </a:extLst>
            </p:cNvPr>
            <p:cNvSpPr/>
            <p:nvPr/>
          </p:nvSpPr>
          <p:spPr>
            <a:xfrm>
              <a:off x="9503032" y="1546669"/>
              <a:ext cx="1016886" cy="358757"/>
            </a:xfrm>
            <a:custGeom>
              <a:avLst/>
              <a:gdLst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3539 w 1088020"/>
                <a:gd name="connsiteY4" fmla="*/ 46299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58948 w 1088020"/>
                <a:gd name="connsiteY2" fmla="*/ 396789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09959 w 1088020"/>
                <a:gd name="connsiteY2" fmla="*/ 25464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43905"/>
                <a:gd name="connsiteY0" fmla="*/ 116661 h 423390"/>
                <a:gd name="connsiteX1" fmla="*/ 152704 w 1043905"/>
                <a:gd name="connsiteY1" fmla="*/ 0 h 423390"/>
                <a:gd name="connsiteX2" fmla="*/ 126001 w 1043905"/>
                <a:gd name="connsiteY2" fmla="*/ 274696 h 423390"/>
                <a:gd name="connsiteX3" fmla="*/ 399326 w 1043905"/>
                <a:gd name="connsiteY3" fmla="*/ 58787 h 423390"/>
                <a:gd name="connsiteX4" fmla="*/ 370390 w 1043905"/>
                <a:gd name="connsiteY4" fmla="*/ 348154 h 423390"/>
                <a:gd name="connsiteX5" fmla="*/ 619245 w 1043905"/>
                <a:gd name="connsiteY5" fmla="*/ 99299 h 423390"/>
                <a:gd name="connsiteX6" fmla="*/ 613458 w 1043905"/>
                <a:gd name="connsiteY6" fmla="*/ 394453 h 423390"/>
                <a:gd name="connsiteX7" fmla="*/ 856526 w 1043905"/>
                <a:gd name="connsiteY7" fmla="*/ 162960 h 423390"/>
                <a:gd name="connsiteX8" fmla="*/ 844952 w 1043905"/>
                <a:gd name="connsiteY8" fmla="*/ 423390 h 423390"/>
                <a:gd name="connsiteX9" fmla="*/ 1043905 w 1043905"/>
                <a:gd name="connsiteY9" fmla="*/ 235099 h 423390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26001 w 1043905"/>
                <a:gd name="connsiteY2" fmla="*/ 262664 h 411358"/>
                <a:gd name="connsiteX3" fmla="*/ 399326 w 1043905"/>
                <a:gd name="connsiteY3" fmla="*/ 46755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99326 w 1043905"/>
                <a:gd name="connsiteY3" fmla="*/ 46755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40484 w 1043905"/>
                <a:gd name="connsiteY7" fmla="*/ 142907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40484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0928 h 435421"/>
                <a:gd name="connsiteX8" fmla="*/ 824899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0928 h 435421"/>
                <a:gd name="connsiteX8" fmla="*/ 824899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092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6526 w 1043905"/>
                <a:gd name="connsiteY7" fmla="*/ 15092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493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493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6526 w 1043905"/>
                <a:gd name="connsiteY7" fmla="*/ 15092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36473 w 1043905"/>
                <a:gd name="connsiteY7" fmla="*/ 15092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493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36473 w 1043905"/>
                <a:gd name="connsiteY7" fmla="*/ 15493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66808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66808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92597 h 423389"/>
                <a:gd name="connsiteX1" fmla="*/ 144683 w 1071979"/>
                <a:gd name="connsiteY1" fmla="*/ 0 h 423389"/>
                <a:gd name="connsiteX2" fmla="*/ 134022 w 1071979"/>
                <a:gd name="connsiteY2" fmla="*/ 262664 h 423389"/>
                <a:gd name="connsiteX3" fmla="*/ 379272 w 1071979"/>
                <a:gd name="connsiteY3" fmla="*/ 42744 h 423389"/>
                <a:gd name="connsiteX4" fmla="*/ 370390 w 1071979"/>
                <a:gd name="connsiteY4" fmla="*/ 324090 h 423389"/>
                <a:gd name="connsiteX5" fmla="*/ 607213 w 1071979"/>
                <a:gd name="connsiteY5" fmla="*/ 87267 h 423389"/>
                <a:gd name="connsiteX6" fmla="*/ 601426 w 1071979"/>
                <a:gd name="connsiteY6" fmla="*/ 362368 h 423389"/>
                <a:gd name="connsiteX7" fmla="*/ 836473 w 1071979"/>
                <a:gd name="connsiteY7" fmla="*/ 142905 h 423389"/>
                <a:gd name="connsiteX8" fmla="*/ 840942 w 1071979"/>
                <a:gd name="connsiteY8" fmla="*/ 423389 h 423389"/>
                <a:gd name="connsiteX9" fmla="*/ 1071979 w 1071979"/>
                <a:gd name="connsiteY9" fmla="*/ 194993 h 423389"/>
                <a:gd name="connsiteX0" fmla="*/ 0 w 1071979"/>
                <a:gd name="connsiteY0" fmla="*/ 92818 h 423610"/>
                <a:gd name="connsiteX1" fmla="*/ 144683 w 1071979"/>
                <a:gd name="connsiteY1" fmla="*/ 221 h 423610"/>
                <a:gd name="connsiteX2" fmla="*/ 134022 w 1071979"/>
                <a:gd name="connsiteY2" fmla="*/ 262885 h 423610"/>
                <a:gd name="connsiteX3" fmla="*/ 379272 w 1071979"/>
                <a:gd name="connsiteY3" fmla="*/ 42965 h 423610"/>
                <a:gd name="connsiteX4" fmla="*/ 370390 w 1071979"/>
                <a:gd name="connsiteY4" fmla="*/ 324311 h 423610"/>
                <a:gd name="connsiteX5" fmla="*/ 607213 w 1071979"/>
                <a:gd name="connsiteY5" fmla="*/ 87488 h 423610"/>
                <a:gd name="connsiteX6" fmla="*/ 601426 w 1071979"/>
                <a:gd name="connsiteY6" fmla="*/ 362589 h 423610"/>
                <a:gd name="connsiteX7" fmla="*/ 836473 w 1071979"/>
                <a:gd name="connsiteY7" fmla="*/ 143126 h 423610"/>
                <a:gd name="connsiteX8" fmla="*/ 840942 w 1071979"/>
                <a:gd name="connsiteY8" fmla="*/ 423610 h 423610"/>
                <a:gd name="connsiteX9" fmla="*/ 1071979 w 1071979"/>
                <a:gd name="connsiteY9" fmla="*/ 195214 h 423610"/>
                <a:gd name="connsiteX0" fmla="*/ 0 w 1071979"/>
                <a:gd name="connsiteY0" fmla="*/ 98778 h 429570"/>
                <a:gd name="connsiteX1" fmla="*/ 144683 w 1071979"/>
                <a:gd name="connsiteY1" fmla="*/ 6181 h 429570"/>
                <a:gd name="connsiteX2" fmla="*/ 134022 w 1071979"/>
                <a:gd name="connsiteY2" fmla="*/ 268845 h 429570"/>
                <a:gd name="connsiteX3" fmla="*/ 379272 w 1071979"/>
                <a:gd name="connsiteY3" fmla="*/ 48925 h 429570"/>
                <a:gd name="connsiteX4" fmla="*/ 370390 w 1071979"/>
                <a:gd name="connsiteY4" fmla="*/ 330271 h 429570"/>
                <a:gd name="connsiteX5" fmla="*/ 607213 w 1071979"/>
                <a:gd name="connsiteY5" fmla="*/ 93448 h 429570"/>
                <a:gd name="connsiteX6" fmla="*/ 601426 w 1071979"/>
                <a:gd name="connsiteY6" fmla="*/ 368549 h 429570"/>
                <a:gd name="connsiteX7" fmla="*/ 836473 w 1071979"/>
                <a:gd name="connsiteY7" fmla="*/ 149086 h 429570"/>
                <a:gd name="connsiteX8" fmla="*/ 840942 w 1071979"/>
                <a:gd name="connsiteY8" fmla="*/ 429570 h 429570"/>
                <a:gd name="connsiteX9" fmla="*/ 1071979 w 1071979"/>
                <a:gd name="connsiteY9" fmla="*/ 201174 h 429570"/>
                <a:gd name="connsiteX0" fmla="*/ 0 w 1071979"/>
                <a:gd name="connsiteY0" fmla="*/ 97573 h 428365"/>
                <a:gd name="connsiteX1" fmla="*/ 144683 w 1071979"/>
                <a:gd name="connsiteY1" fmla="*/ 4976 h 428365"/>
                <a:gd name="connsiteX2" fmla="*/ 134022 w 1071979"/>
                <a:gd name="connsiteY2" fmla="*/ 267640 h 428365"/>
                <a:gd name="connsiteX3" fmla="*/ 379272 w 1071979"/>
                <a:gd name="connsiteY3" fmla="*/ 47720 h 428365"/>
                <a:gd name="connsiteX4" fmla="*/ 370390 w 1071979"/>
                <a:gd name="connsiteY4" fmla="*/ 329066 h 428365"/>
                <a:gd name="connsiteX5" fmla="*/ 607213 w 1071979"/>
                <a:gd name="connsiteY5" fmla="*/ 92243 h 428365"/>
                <a:gd name="connsiteX6" fmla="*/ 601426 w 1071979"/>
                <a:gd name="connsiteY6" fmla="*/ 367344 h 428365"/>
                <a:gd name="connsiteX7" fmla="*/ 836473 w 1071979"/>
                <a:gd name="connsiteY7" fmla="*/ 147881 h 428365"/>
                <a:gd name="connsiteX8" fmla="*/ 840942 w 1071979"/>
                <a:gd name="connsiteY8" fmla="*/ 428365 h 428365"/>
                <a:gd name="connsiteX9" fmla="*/ 1071979 w 1071979"/>
                <a:gd name="connsiteY9" fmla="*/ 199969 h 428365"/>
                <a:gd name="connsiteX0" fmla="*/ 0 w 1071979"/>
                <a:gd name="connsiteY0" fmla="*/ 98778 h 429570"/>
                <a:gd name="connsiteX1" fmla="*/ 144683 w 1071979"/>
                <a:gd name="connsiteY1" fmla="*/ 6181 h 429570"/>
                <a:gd name="connsiteX2" fmla="*/ 134022 w 1071979"/>
                <a:gd name="connsiteY2" fmla="*/ 268845 h 429570"/>
                <a:gd name="connsiteX3" fmla="*/ 379272 w 1071979"/>
                <a:gd name="connsiteY3" fmla="*/ 48925 h 429570"/>
                <a:gd name="connsiteX4" fmla="*/ 370390 w 1071979"/>
                <a:gd name="connsiteY4" fmla="*/ 330271 h 429570"/>
                <a:gd name="connsiteX5" fmla="*/ 607213 w 1071979"/>
                <a:gd name="connsiteY5" fmla="*/ 93448 h 429570"/>
                <a:gd name="connsiteX6" fmla="*/ 601426 w 1071979"/>
                <a:gd name="connsiteY6" fmla="*/ 368549 h 429570"/>
                <a:gd name="connsiteX7" fmla="*/ 836473 w 1071979"/>
                <a:gd name="connsiteY7" fmla="*/ 149086 h 429570"/>
                <a:gd name="connsiteX8" fmla="*/ 840942 w 1071979"/>
                <a:gd name="connsiteY8" fmla="*/ 429570 h 429570"/>
                <a:gd name="connsiteX9" fmla="*/ 1071979 w 1071979"/>
                <a:gd name="connsiteY9" fmla="*/ 201174 h 429570"/>
                <a:gd name="connsiteX0" fmla="*/ 0 w 1071979"/>
                <a:gd name="connsiteY0" fmla="*/ 99703 h 430495"/>
                <a:gd name="connsiteX1" fmla="*/ 144683 w 1071979"/>
                <a:gd name="connsiteY1" fmla="*/ 7106 h 430495"/>
                <a:gd name="connsiteX2" fmla="*/ 134022 w 1071979"/>
                <a:gd name="connsiteY2" fmla="*/ 269770 h 430495"/>
                <a:gd name="connsiteX3" fmla="*/ 379272 w 1071979"/>
                <a:gd name="connsiteY3" fmla="*/ 49850 h 430495"/>
                <a:gd name="connsiteX4" fmla="*/ 370390 w 1071979"/>
                <a:gd name="connsiteY4" fmla="*/ 331196 h 430495"/>
                <a:gd name="connsiteX5" fmla="*/ 607213 w 1071979"/>
                <a:gd name="connsiteY5" fmla="*/ 94373 h 430495"/>
                <a:gd name="connsiteX6" fmla="*/ 601426 w 1071979"/>
                <a:gd name="connsiteY6" fmla="*/ 369474 h 430495"/>
                <a:gd name="connsiteX7" fmla="*/ 836473 w 1071979"/>
                <a:gd name="connsiteY7" fmla="*/ 150011 h 430495"/>
                <a:gd name="connsiteX8" fmla="*/ 840942 w 1071979"/>
                <a:gd name="connsiteY8" fmla="*/ 430495 h 430495"/>
                <a:gd name="connsiteX9" fmla="*/ 1071979 w 1071979"/>
                <a:gd name="connsiteY9" fmla="*/ 202099 h 430495"/>
                <a:gd name="connsiteX0" fmla="*/ 0 w 1071979"/>
                <a:gd name="connsiteY0" fmla="*/ 98647 h 429439"/>
                <a:gd name="connsiteX1" fmla="*/ 144683 w 1071979"/>
                <a:gd name="connsiteY1" fmla="*/ 6050 h 429439"/>
                <a:gd name="connsiteX2" fmla="*/ 134022 w 1071979"/>
                <a:gd name="connsiteY2" fmla="*/ 268714 h 429439"/>
                <a:gd name="connsiteX3" fmla="*/ 379272 w 1071979"/>
                <a:gd name="connsiteY3" fmla="*/ 48794 h 429439"/>
                <a:gd name="connsiteX4" fmla="*/ 370390 w 1071979"/>
                <a:gd name="connsiteY4" fmla="*/ 330140 h 429439"/>
                <a:gd name="connsiteX5" fmla="*/ 607213 w 1071979"/>
                <a:gd name="connsiteY5" fmla="*/ 93317 h 429439"/>
                <a:gd name="connsiteX6" fmla="*/ 601426 w 1071979"/>
                <a:gd name="connsiteY6" fmla="*/ 368418 h 429439"/>
                <a:gd name="connsiteX7" fmla="*/ 836473 w 1071979"/>
                <a:gd name="connsiteY7" fmla="*/ 148955 h 429439"/>
                <a:gd name="connsiteX8" fmla="*/ 840942 w 1071979"/>
                <a:gd name="connsiteY8" fmla="*/ 429439 h 429439"/>
                <a:gd name="connsiteX9" fmla="*/ 1071979 w 1071979"/>
                <a:gd name="connsiteY9" fmla="*/ 201043 h 429439"/>
                <a:gd name="connsiteX0" fmla="*/ 0 w 1104063"/>
                <a:gd name="connsiteY0" fmla="*/ 90907 h 429720"/>
                <a:gd name="connsiteX1" fmla="*/ 176767 w 1104063"/>
                <a:gd name="connsiteY1" fmla="*/ 6331 h 429720"/>
                <a:gd name="connsiteX2" fmla="*/ 166106 w 1104063"/>
                <a:gd name="connsiteY2" fmla="*/ 268995 h 429720"/>
                <a:gd name="connsiteX3" fmla="*/ 411356 w 1104063"/>
                <a:gd name="connsiteY3" fmla="*/ 49075 h 429720"/>
                <a:gd name="connsiteX4" fmla="*/ 402474 w 1104063"/>
                <a:gd name="connsiteY4" fmla="*/ 330421 h 429720"/>
                <a:gd name="connsiteX5" fmla="*/ 639297 w 1104063"/>
                <a:gd name="connsiteY5" fmla="*/ 93598 h 429720"/>
                <a:gd name="connsiteX6" fmla="*/ 633510 w 1104063"/>
                <a:gd name="connsiteY6" fmla="*/ 368699 h 429720"/>
                <a:gd name="connsiteX7" fmla="*/ 868557 w 1104063"/>
                <a:gd name="connsiteY7" fmla="*/ 149236 h 429720"/>
                <a:gd name="connsiteX8" fmla="*/ 873026 w 1104063"/>
                <a:gd name="connsiteY8" fmla="*/ 429720 h 429720"/>
                <a:gd name="connsiteX9" fmla="*/ 1104063 w 1104063"/>
                <a:gd name="connsiteY9" fmla="*/ 201324 h 429720"/>
                <a:gd name="connsiteX0" fmla="*/ 0 w 1104063"/>
                <a:gd name="connsiteY0" fmla="*/ 90155 h 428968"/>
                <a:gd name="connsiteX1" fmla="*/ 176767 w 1104063"/>
                <a:gd name="connsiteY1" fmla="*/ 5579 h 428968"/>
                <a:gd name="connsiteX2" fmla="*/ 166106 w 1104063"/>
                <a:gd name="connsiteY2" fmla="*/ 268243 h 428968"/>
                <a:gd name="connsiteX3" fmla="*/ 411356 w 1104063"/>
                <a:gd name="connsiteY3" fmla="*/ 48323 h 428968"/>
                <a:gd name="connsiteX4" fmla="*/ 402474 w 1104063"/>
                <a:gd name="connsiteY4" fmla="*/ 329669 h 428968"/>
                <a:gd name="connsiteX5" fmla="*/ 639297 w 1104063"/>
                <a:gd name="connsiteY5" fmla="*/ 92846 h 428968"/>
                <a:gd name="connsiteX6" fmla="*/ 633510 w 1104063"/>
                <a:gd name="connsiteY6" fmla="*/ 367947 h 428968"/>
                <a:gd name="connsiteX7" fmla="*/ 868557 w 1104063"/>
                <a:gd name="connsiteY7" fmla="*/ 148484 h 428968"/>
                <a:gd name="connsiteX8" fmla="*/ 873026 w 1104063"/>
                <a:gd name="connsiteY8" fmla="*/ 428968 h 428968"/>
                <a:gd name="connsiteX9" fmla="*/ 1104063 w 1104063"/>
                <a:gd name="connsiteY9" fmla="*/ 200572 h 428968"/>
                <a:gd name="connsiteX0" fmla="*/ 0 w 1108074"/>
                <a:gd name="connsiteY0" fmla="*/ 109686 h 428446"/>
                <a:gd name="connsiteX1" fmla="*/ 180778 w 1108074"/>
                <a:gd name="connsiteY1" fmla="*/ 5057 h 428446"/>
                <a:gd name="connsiteX2" fmla="*/ 170117 w 1108074"/>
                <a:gd name="connsiteY2" fmla="*/ 267721 h 428446"/>
                <a:gd name="connsiteX3" fmla="*/ 415367 w 1108074"/>
                <a:gd name="connsiteY3" fmla="*/ 47801 h 428446"/>
                <a:gd name="connsiteX4" fmla="*/ 406485 w 1108074"/>
                <a:gd name="connsiteY4" fmla="*/ 329147 h 428446"/>
                <a:gd name="connsiteX5" fmla="*/ 643308 w 1108074"/>
                <a:gd name="connsiteY5" fmla="*/ 92324 h 428446"/>
                <a:gd name="connsiteX6" fmla="*/ 637521 w 1108074"/>
                <a:gd name="connsiteY6" fmla="*/ 367425 h 428446"/>
                <a:gd name="connsiteX7" fmla="*/ 872568 w 1108074"/>
                <a:gd name="connsiteY7" fmla="*/ 147962 h 428446"/>
                <a:gd name="connsiteX8" fmla="*/ 877037 w 1108074"/>
                <a:gd name="connsiteY8" fmla="*/ 428446 h 428446"/>
                <a:gd name="connsiteX9" fmla="*/ 1108074 w 1108074"/>
                <a:gd name="connsiteY9" fmla="*/ 200050 h 428446"/>
                <a:gd name="connsiteX0" fmla="*/ 0 w 1120106"/>
                <a:gd name="connsiteY0" fmla="*/ 97955 h 428746"/>
                <a:gd name="connsiteX1" fmla="*/ 192810 w 1120106"/>
                <a:gd name="connsiteY1" fmla="*/ 5357 h 428746"/>
                <a:gd name="connsiteX2" fmla="*/ 182149 w 1120106"/>
                <a:gd name="connsiteY2" fmla="*/ 268021 h 428746"/>
                <a:gd name="connsiteX3" fmla="*/ 427399 w 1120106"/>
                <a:gd name="connsiteY3" fmla="*/ 48101 h 428746"/>
                <a:gd name="connsiteX4" fmla="*/ 418517 w 1120106"/>
                <a:gd name="connsiteY4" fmla="*/ 329447 h 428746"/>
                <a:gd name="connsiteX5" fmla="*/ 655340 w 1120106"/>
                <a:gd name="connsiteY5" fmla="*/ 92624 h 428746"/>
                <a:gd name="connsiteX6" fmla="*/ 649553 w 1120106"/>
                <a:gd name="connsiteY6" fmla="*/ 367725 h 428746"/>
                <a:gd name="connsiteX7" fmla="*/ 884600 w 1120106"/>
                <a:gd name="connsiteY7" fmla="*/ 148262 h 428746"/>
                <a:gd name="connsiteX8" fmla="*/ 889069 w 1120106"/>
                <a:gd name="connsiteY8" fmla="*/ 428746 h 428746"/>
                <a:gd name="connsiteX9" fmla="*/ 1120106 w 1120106"/>
                <a:gd name="connsiteY9" fmla="*/ 200350 h 428746"/>
                <a:gd name="connsiteX0" fmla="*/ 15946 w 1136052"/>
                <a:gd name="connsiteY0" fmla="*/ 97632 h 428423"/>
                <a:gd name="connsiteX1" fmla="*/ 13826 w 1136052"/>
                <a:gd name="connsiteY1" fmla="*/ 95032 h 428423"/>
                <a:gd name="connsiteX2" fmla="*/ 208756 w 1136052"/>
                <a:gd name="connsiteY2" fmla="*/ 5034 h 428423"/>
                <a:gd name="connsiteX3" fmla="*/ 198095 w 1136052"/>
                <a:gd name="connsiteY3" fmla="*/ 267698 h 428423"/>
                <a:gd name="connsiteX4" fmla="*/ 443345 w 1136052"/>
                <a:gd name="connsiteY4" fmla="*/ 47778 h 428423"/>
                <a:gd name="connsiteX5" fmla="*/ 434463 w 1136052"/>
                <a:gd name="connsiteY5" fmla="*/ 329124 h 428423"/>
                <a:gd name="connsiteX6" fmla="*/ 671286 w 1136052"/>
                <a:gd name="connsiteY6" fmla="*/ 92301 h 428423"/>
                <a:gd name="connsiteX7" fmla="*/ 665499 w 1136052"/>
                <a:gd name="connsiteY7" fmla="*/ 367402 h 428423"/>
                <a:gd name="connsiteX8" fmla="*/ 900546 w 1136052"/>
                <a:gd name="connsiteY8" fmla="*/ 147939 h 428423"/>
                <a:gd name="connsiteX9" fmla="*/ 905015 w 1136052"/>
                <a:gd name="connsiteY9" fmla="*/ 428423 h 428423"/>
                <a:gd name="connsiteX10" fmla="*/ 1136052 w 1136052"/>
                <a:gd name="connsiteY10" fmla="*/ 200027 h 428423"/>
                <a:gd name="connsiteX0" fmla="*/ 3 w 1120109"/>
                <a:gd name="connsiteY0" fmla="*/ 97632 h 428423"/>
                <a:gd name="connsiteX1" fmla="*/ 66062 w 1120109"/>
                <a:gd name="connsiteY1" fmla="*/ 95032 h 428423"/>
                <a:gd name="connsiteX2" fmla="*/ 192813 w 1120109"/>
                <a:gd name="connsiteY2" fmla="*/ 5034 h 428423"/>
                <a:gd name="connsiteX3" fmla="*/ 182152 w 1120109"/>
                <a:gd name="connsiteY3" fmla="*/ 267698 h 428423"/>
                <a:gd name="connsiteX4" fmla="*/ 427402 w 1120109"/>
                <a:gd name="connsiteY4" fmla="*/ 47778 h 428423"/>
                <a:gd name="connsiteX5" fmla="*/ 418520 w 1120109"/>
                <a:gd name="connsiteY5" fmla="*/ 329124 h 428423"/>
                <a:gd name="connsiteX6" fmla="*/ 655343 w 1120109"/>
                <a:gd name="connsiteY6" fmla="*/ 92301 h 428423"/>
                <a:gd name="connsiteX7" fmla="*/ 649556 w 1120109"/>
                <a:gd name="connsiteY7" fmla="*/ 367402 h 428423"/>
                <a:gd name="connsiteX8" fmla="*/ 884603 w 1120109"/>
                <a:gd name="connsiteY8" fmla="*/ 147939 h 428423"/>
                <a:gd name="connsiteX9" fmla="*/ 889072 w 1120109"/>
                <a:gd name="connsiteY9" fmla="*/ 428423 h 428423"/>
                <a:gd name="connsiteX10" fmla="*/ 1120109 w 1120109"/>
                <a:gd name="connsiteY10" fmla="*/ 200027 h 428423"/>
                <a:gd name="connsiteX0" fmla="*/ 3 w 1120109"/>
                <a:gd name="connsiteY0" fmla="*/ 96955 h 427746"/>
                <a:gd name="connsiteX1" fmla="*/ 66062 w 1120109"/>
                <a:gd name="connsiteY1" fmla="*/ 94355 h 427746"/>
                <a:gd name="connsiteX2" fmla="*/ 192813 w 1120109"/>
                <a:gd name="connsiteY2" fmla="*/ 4357 h 427746"/>
                <a:gd name="connsiteX3" fmla="*/ 182152 w 1120109"/>
                <a:gd name="connsiteY3" fmla="*/ 267021 h 427746"/>
                <a:gd name="connsiteX4" fmla="*/ 427402 w 1120109"/>
                <a:gd name="connsiteY4" fmla="*/ 47101 h 427746"/>
                <a:gd name="connsiteX5" fmla="*/ 418520 w 1120109"/>
                <a:gd name="connsiteY5" fmla="*/ 328447 h 427746"/>
                <a:gd name="connsiteX6" fmla="*/ 655343 w 1120109"/>
                <a:gd name="connsiteY6" fmla="*/ 91624 h 427746"/>
                <a:gd name="connsiteX7" fmla="*/ 649556 w 1120109"/>
                <a:gd name="connsiteY7" fmla="*/ 366725 h 427746"/>
                <a:gd name="connsiteX8" fmla="*/ 884603 w 1120109"/>
                <a:gd name="connsiteY8" fmla="*/ 147262 h 427746"/>
                <a:gd name="connsiteX9" fmla="*/ 889072 w 1120109"/>
                <a:gd name="connsiteY9" fmla="*/ 427746 h 427746"/>
                <a:gd name="connsiteX10" fmla="*/ 1120109 w 1120109"/>
                <a:gd name="connsiteY10" fmla="*/ 199350 h 427746"/>
                <a:gd name="connsiteX0" fmla="*/ 0 w 1188285"/>
                <a:gd name="connsiteY0" fmla="*/ 84924 h 427746"/>
                <a:gd name="connsiteX1" fmla="*/ 134238 w 1188285"/>
                <a:gd name="connsiteY1" fmla="*/ 94355 h 427746"/>
                <a:gd name="connsiteX2" fmla="*/ 260989 w 1188285"/>
                <a:gd name="connsiteY2" fmla="*/ 4357 h 427746"/>
                <a:gd name="connsiteX3" fmla="*/ 250328 w 1188285"/>
                <a:gd name="connsiteY3" fmla="*/ 267021 h 427746"/>
                <a:gd name="connsiteX4" fmla="*/ 495578 w 1188285"/>
                <a:gd name="connsiteY4" fmla="*/ 47101 h 427746"/>
                <a:gd name="connsiteX5" fmla="*/ 486696 w 1188285"/>
                <a:gd name="connsiteY5" fmla="*/ 328447 h 427746"/>
                <a:gd name="connsiteX6" fmla="*/ 723519 w 1188285"/>
                <a:gd name="connsiteY6" fmla="*/ 91624 h 427746"/>
                <a:gd name="connsiteX7" fmla="*/ 717732 w 1188285"/>
                <a:gd name="connsiteY7" fmla="*/ 366725 h 427746"/>
                <a:gd name="connsiteX8" fmla="*/ 952779 w 1188285"/>
                <a:gd name="connsiteY8" fmla="*/ 147262 h 427746"/>
                <a:gd name="connsiteX9" fmla="*/ 957248 w 1188285"/>
                <a:gd name="connsiteY9" fmla="*/ 427746 h 427746"/>
                <a:gd name="connsiteX10" fmla="*/ 1188285 w 1188285"/>
                <a:gd name="connsiteY10" fmla="*/ 199350 h 427746"/>
                <a:gd name="connsiteX0" fmla="*/ 0 w 1188285"/>
                <a:gd name="connsiteY0" fmla="*/ 84924 h 427746"/>
                <a:gd name="connsiteX1" fmla="*/ 134238 w 1188285"/>
                <a:gd name="connsiteY1" fmla="*/ 94355 h 427746"/>
                <a:gd name="connsiteX2" fmla="*/ 260989 w 1188285"/>
                <a:gd name="connsiteY2" fmla="*/ 4357 h 427746"/>
                <a:gd name="connsiteX3" fmla="*/ 250328 w 1188285"/>
                <a:gd name="connsiteY3" fmla="*/ 267021 h 427746"/>
                <a:gd name="connsiteX4" fmla="*/ 495578 w 1188285"/>
                <a:gd name="connsiteY4" fmla="*/ 47101 h 427746"/>
                <a:gd name="connsiteX5" fmla="*/ 486696 w 1188285"/>
                <a:gd name="connsiteY5" fmla="*/ 328447 h 427746"/>
                <a:gd name="connsiteX6" fmla="*/ 723519 w 1188285"/>
                <a:gd name="connsiteY6" fmla="*/ 91624 h 427746"/>
                <a:gd name="connsiteX7" fmla="*/ 717732 w 1188285"/>
                <a:gd name="connsiteY7" fmla="*/ 366725 h 427746"/>
                <a:gd name="connsiteX8" fmla="*/ 952779 w 1188285"/>
                <a:gd name="connsiteY8" fmla="*/ 147262 h 427746"/>
                <a:gd name="connsiteX9" fmla="*/ 957248 w 1188285"/>
                <a:gd name="connsiteY9" fmla="*/ 427746 h 427746"/>
                <a:gd name="connsiteX10" fmla="*/ 1188285 w 1188285"/>
                <a:gd name="connsiteY10" fmla="*/ 199350 h 427746"/>
                <a:gd name="connsiteX0" fmla="*/ 0 w 1188285"/>
                <a:gd name="connsiteY0" fmla="*/ 85183 h 428005"/>
                <a:gd name="connsiteX1" fmla="*/ 138248 w 1188285"/>
                <a:gd name="connsiteY1" fmla="*/ 86593 h 428005"/>
                <a:gd name="connsiteX2" fmla="*/ 260989 w 1188285"/>
                <a:gd name="connsiteY2" fmla="*/ 4616 h 428005"/>
                <a:gd name="connsiteX3" fmla="*/ 250328 w 1188285"/>
                <a:gd name="connsiteY3" fmla="*/ 267280 h 428005"/>
                <a:gd name="connsiteX4" fmla="*/ 495578 w 1188285"/>
                <a:gd name="connsiteY4" fmla="*/ 47360 h 428005"/>
                <a:gd name="connsiteX5" fmla="*/ 486696 w 1188285"/>
                <a:gd name="connsiteY5" fmla="*/ 328706 h 428005"/>
                <a:gd name="connsiteX6" fmla="*/ 723519 w 1188285"/>
                <a:gd name="connsiteY6" fmla="*/ 91883 h 428005"/>
                <a:gd name="connsiteX7" fmla="*/ 717732 w 1188285"/>
                <a:gd name="connsiteY7" fmla="*/ 366984 h 428005"/>
                <a:gd name="connsiteX8" fmla="*/ 952779 w 1188285"/>
                <a:gd name="connsiteY8" fmla="*/ 147521 h 428005"/>
                <a:gd name="connsiteX9" fmla="*/ 957248 w 1188285"/>
                <a:gd name="connsiteY9" fmla="*/ 428005 h 428005"/>
                <a:gd name="connsiteX10" fmla="*/ 1188285 w 1188285"/>
                <a:gd name="connsiteY10" fmla="*/ 199609 h 428005"/>
                <a:gd name="connsiteX0" fmla="*/ 1 w 1188286"/>
                <a:gd name="connsiteY0" fmla="*/ 85183 h 428005"/>
                <a:gd name="connsiteX1" fmla="*/ 138249 w 1188286"/>
                <a:gd name="connsiteY1" fmla="*/ 86593 h 428005"/>
                <a:gd name="connsiteX2" fmla="*/ 260990 w 1188286"/>
                <a:gd name="connsiteY2" fmla="*/ 4616 h 428005"/>
                <a:gd name="connsiteX3" fmla="*/ 250329 w 1188286"/>
                <a:gd name="connsiteY3" fmla="*/ 267280 h 428005"/>
                <a:gd name="connsiteX4" fmla="*/ 495579 w 1188286"/>
                <a:gd name="connsiteY4" fmla="*/ 47360 h 428005"/>
                <a:gd name="connsiteX5" fmla="*/ 486697 w 1188286"/>
                <a:gd name="connsiteY5" fmla="*/ 328706 h 428005"/>
                <a:gd name="connsiteX6" fmla="*/ 723520 w 1188286"/>
                <a:gd name="connsiteY6" fmla="*/ 91883 h 428005"/>
                <a:gd name="connsiteX7" fmla="*/ 717733 w 1188286"/>
                <a:gd name="connsiteY7" fmla="*/ 366984 h 428005"/>
                <a:gd name="connsiteX8" fmla="*/ 952780 w 1188286"/>
                <a:gd name="connsiteY8" fmla="*/ 147521 h 428005"/>
                <a:gd name="connsiteX9" fmla="*/ 957249 w 1188286"/>
                <a:gd name="connsiteY9" fmla="*/ 428005 h 428005"/>
                <a:gd name="connsiteX10" fmla="*/ 1188286 w 1188286"/>
                <a:gd name="connsiteY10" fmla="*/ 199609 h 428005"/>
                <a:gd name="connsiteX0" fmla="*/ 1 w 1188286"/>
                <a:gd name="connsiteY0" fmla="*/ 85183 h 428005"/>
                <a:gd name="connsiteX1" fmla="*/ 138249 w 1188286"/>
                <a:gd name="connsiteY1" fmla="*/ 86593 h 428005"/>
                <a:gd name="connsiteX2" fmla="*/ 260990 w 1188286"/>
                <a:gd name="connsiteY2" fmla="*/ 4616 h 428005"/>
                <a:gd name="connsiteX3" fmla="*/ 250329 w 1188286"/>
                <a:gd name="connsiteY3" fmla="*/ 267280 h 428005"/>
                <a:gd name="connsiteX4" fmla="*/ 495579 w 1188286"/>
                <a:gd name="connsiteY4" fmla="*/ 47360 h 428005"/>
                <a:gd name="connsiteX5" fmla="*/ 486697 w 1188286"/>
                <a:gd name="connsiteY5" fmla="*/ 328706 h 428005"/>
                <a:gd name="connsiteX6" fmla="*/ 723520 w 1188286"/>
                <a:gd name="connsiteY6" fmla="*/ 91883 h 428005"/>
                <a:gd name="connsiteX7" fmla="*/ 717733 w 1188286"/>
                <a:gd name="connsiteY7" fmla="*/ 366984 h 428005"/>
                <a:gd name="connsiteX8" fmla="*/ 952780 w 1188286"/>
                <a:gd name="connsiteY8" fmla="*/ 147521 h 428005"/>
                <a:gd name="connsiteX9" fmla="*/ 957249 w 1188286"/>
                <a:gd name="connsiteY9" fmla="*/ 428005 h 428005"/>
                <a:gd name="connsiteX10" fmla="*/ 1188286 w 1188286"/>
                <a:gd name="connsiteY10" fmla="*/ 199609 h 428005"/>
                <a:gd name="connsiteX0" fmla="*/ 1 w 1188286"/>
                <a:gd name="connsiteY0" fmla="*/ 84692 h 427514"/>
                <a:gd name="connsiteX1" fmla="*/ 126217 w 1188286"/>
                <a:gd name="connsiteY1" fmla="*/ 102144 h 427514"/>
                <a:gd name="connsiteX2" fmla="*/ 260990 w 1188286"/>
                <a:gd name="connsiteY2" fmla="*/ 4125 h 427514"/>
                <a:gd name="connsiteX3" fmla="*/ 250329 w 1188286"/>
                <a:gd name="connsiteY3" fmla="*/ 266789 h 427514"/>
                <a:gd name="connsiteX4" fmla="*/ 495579 w 1188286"/>
                <a:gd name="connsiteY4" fmla="*/ 46869 h 427514"/>
                <a:gd name="connsiteX5" fmla="*/ 486697 w 1188286"/>
                <a:gd name="connsiteY5" fmla="*/ 328215 h 427514"/>
                <a:gd name="connsiteX6" fmla="*/ 723520 w 1188286"/>
                <a:gd name="connsiteY6" fmla="*/ 91392 h 427514"/>
                <a:gd name="connsiteX7" fmla="*/ 717733 w 1188286"/>
                <a:gd name="connsiteY7" fmla="*/ 366493 h 427514"/>
                <a:gd name="connsiteX8" fmla="*/ 952780 w 1188286"/>
                <a:gd name="connsiteY8" fmla="*/ 147030 h 427514"/>
                <a:gd name="connsiteX9" fmla="*/ 957249 w 1188286"/>
                <a:gd name="connsiteY9" fmla="*/ 427514 h 427514"/>
                <a:gd name="connsiteX10" fmla="*/ 1188286 w 1188286"/>
                <a:gd name="connsiteY10" fmla="*/ 199118 h 427514"/>
                <a:gd name="connsiteX0" fmla="*/ 1 w 1188286"/>
                <a:gd name="connsiteY0" fmla="*/ 84692 h 427514"/>
                <a:gd name="connsiteX1" fmla="*/ 126217 w 1188286"/>
                <a:gd name="connsiteY1" fmla="*/ 102144 h 427514"/>
                <a:gd name="connsiteX2" fmla="*/ 260990 w 1188286"/>
                <a:gd name="connsiteY2" fmla="*/ 4125 h 427514"/>
                <a:gd name="connsiteX3" fmla="*/ 250329 w 1188286"/>
                <a:gd name="connsiteY3" fmla="*/ 266789 h 427514"/>
                <a:gd name="connsiteX4" fmla="*/ 495579 w 1188286"/>
                <a:gd name="connsiteY4" fmla="*/ 46869 h 427514"/>
                <a:gd name="connsiteX5" fmla="*/ 486697 w 1188286"/>
                <a:gd name="connsiteY5" fmla="*/ 328215 h 427514"/>
                <a:gd name="connsiteX6" fmla="*/ 723520 w 1188286"/>
                <a:gd name="connsiteY6" fmla="*/ 91392 h 427514"/>
                <a:gd name="connsiteX7" fmla="*/ 717733 w 1188286"/>
                <a:gd name="connsiteY7" fmla="*/ 366493 h 427514"/>
                <a:gd name="connsiteX8" fmla="*/ 952780 w 1188286"/>
                <a:gd name="connsiteY8" fmla="*/ 147030 h 427514"/>
                <a:gd name="connsiteX9" fmla="*/ 957249 w 1188286"/>
                <a:gd name="connsiteY9" fmla="*/ 427514 h 427514"/>
                <a:gd name="connsiteX10" fmla="*/ 1188286 w 1188286"/>
                <a:gd name="connsiteY10" fmla="*/ 199118 h 427514"/>
                <a:gd name="connsiteX0" fmla="*/ 1 w 1188286"/>
                <a:gd name="connsiteY0" fmla="*/ 85324 h 428146"/>
                <a:gd name="connsiteX1" fmla="*/ 126217 w 1188286"/>
                <a:gd name="connsiteY1" fmla="*/ 82723 h 428146"/>
                <a:gd name="connsiteX2" fmla="*/ 260990 w 1188286"/>
                <a:gd name="connsiteY2" fmla="*/ 4757 h 428146"/>
                <a:gd name="connsiteX3" fmla="*/ 250329 w 1188286"/>
                <a:gd name="connsiteY3" fmla="*/ 267421 h 428146"/>
                <a:gd name="connsiteX4" fmla="*/ 495579 w 1188286"/>
                <a:gd name="connsiteY4" fmla="*/ 47501 h 428146"/>
                <a:gd name="connsiteX5" fmla="*/ 486697 w 1188286"/>
                <a:gd name="connsiteY5" fmla="*/ 328847 h 428146"/>
                <a:gd name="connsiteX6" fmla="*/ 723520 w 1188286"/>
                <a:gd name="connsiteY6" fmla="*/ 92024 h 428146"/>
                <a:gd name="connsiteX7" fmla="*/ 717733 w 1188286"/>
                <a:gd name="connsiteY7" fmla="*/ 367125 h 428146"/>
                <a:gd name="connsiteX8" fmla="*/ 952780 w 1188286"/>
                <a:gd name="connsiteY8" fmla="*/ 147662 h 428146"/>
                <a:gd name="connsiteX9" fmla="*/ 957249 w 1188286"/>
                <a:gd name="connsiteY9" fmla="*/ 428146 h 428146"/>
                <a:gd name="connsiteX10" fmla="*/ 1188286 w 1188286"/>
                <a:gd name="connsiteY10" fmla="*/ 199750 h 428146"/>
                <a:gd name="connsiteX0" fmla="*/ 1 w 1188286"/>
                <a:gd name="connsiteY0" fmla="*/ 85050 h 427872"/>
                <a:gd name="connsiteX1" fmla="*/ 142259 w 1188286"/>
                <a:gd name="connsiteY1" fmla="*/ 90471 h 427872"/>
                <a:gd name="connsiteX2" fmla="*/ 260990 w 1188286"/>
                <a:gd name="connsiteY2" fmla="*/ 4483 h 427872"/>
                <a:gd name="connsiteX3" fmla="*/ 250329 w 1188286"/>
                <a:gd name="connsiteY3" fmla="*/ 267147 h 427872"/>
                <a:gd name="connsiteX4" fmla="*/ 495579 w 1188286"/>
                <a:gd name="connsiteY4" fmla="*/ 47227 h 427872"/>
                <a:gd name="connsiteX5" fmla="*/ 486697 w 1188286"/>
                <a:gd name="connsiteY5" fmla="*/ 328573 h 427872"/>
                <a:gd name="connsiteX6" fmla="*/ 723520 w 1188286"/>
                <a:gd name="connsiteY6" fmla="*/ 91750 h 427872"/>
                <a:gd name="connsiteX7" fmla="*/ 717733 w 1188286"/>
                <a:gd name="connsiteY7" fmla="*/ 366851 h 427872"/>
                <a:gd name="connsiteX8" fmla="*/ 952780 w 1188286"/>
                <a:gd name="connsiteY8" fmla="*/ 147388 h 427872"/>
                <a:gd name="connsiteX9" fmla="*/ 957249 w 1188286"/>
                <a:gd name="connsiteY9" fmla="*/ 427872 h 427872"/>
                <a:gd name="connsiteX10" fmla="*/ 1188286 w 1188286"/>
                <a:gd name="connsiteY10" fmla="*/ 199476 h 427872"/>
                <a:gd name="connsiteX0" fmla="*/ 1 w 1188286"/>
                <a:gd name="connsiteY0" fmla="*/ 85767 h 428589"/>
                <a:gd name="connsiteX1" fmla="*/ 142259 w 1188286"/>
                <a:gd name="connsiteY1" fmla="*/ 91188 h 428589"/>
                <a:gd name="connsiteX2" fmla="*/ 260990 w 1188286"/>
                <a:gd name="connsiteY2" fmla="*/ 5200 h 428589"/>
                <a:gd name="connsiteX3" fmla="*/ 250329 w 1188286"/>
                <a:gd name="connsiteY3" fmla="*/ 267864 h 428589"/>
                <a:gd name="connsiteX4" fmla="*/ 495579 w 1188286"/>
                <a:gd name="connsiteY4" fmla="*/ 47944 h 428589"/>
                <a:gd name="connsiteX5" fmla="*/ 486697 w 1188286"/>
                <a:gd name="connsiteY5" fmla="*/ 329290 h 428589"/>
                <a:gd name="connsiteX6" fmla="*/ 723520 w 1188286"/>
                <a:gd name="connsiteY6" fmla="*/ 92467 h 428589"/>
                <a:gd name="connsiteX7" fmla="*/ 717733 w 1188286"/>
                <a:gd name="connsiteY7" fmla="*/ 367568 h 428589"/>
                <a:gd name="connsiteX8" fmla="*/ 952780 w 1188286"/>
                <a:gd name="connsiteY8" fmla="*/ 148105 h 428589"/>
                <a:gd name="connsiteX9" fmla="*/ 957249 w 1188286"/>
                <a:gd name="connsiteY9" fmla="*/ 428589 h 428589"/>
                <a:gd name="connsiteX10" fmla="*/ 1188286 w 1188286"/>
                <a:gd name="connsiteY10" fmla="*/ 200193 h 428589"/>
                <a:gd name="connsiteX0" fmla="*/ 1 w 1188286"/>
                <a:gd name="connsiteY0" fmla="*/ 81236 h 424058"/>
                <a:gd name="connsiteX1" fmla="*/ 142259 w 1188286"/>
                <a:gd name="connsiteY1" fmla="*/ 86657 h 424058"/>
                <a:gd name="connsiteX2" fmla="*/ 260990 w 1188286"/>
                <a:gd name="connsiteY2" fmla="*/ 669 h 424058"/>
                <a:gd name="connsiteX3" fmla="*/ 250329 w 1188286"/>
                <a:gd name="connsiteY3" fmla="*/ 263333 h 424058"/>
                <a:gd name="connsiteX4" fmla="*/ 495579 w 1188286"/>
                <a:gd name="connsiteY4" fmla="*/ 43413 h 424058"/>
                <a:gd name="connsiteX5" fmla="*/ 486697 w 1188286"/>
                <a:gd name="connsiteY5" fmla="*/ 324759 h 424058"/>
                <a:gd name="connsiteX6" fmla="*/ 723520 w 1188286"/>
                <a:gd name="connsiteY6" fmla="*/ 87936 h 424058"/>
                <a:gd name="connsiteX7" fmla="*/ 717733 w 1188286"/>
                <a:gd name="connsiteY7" fmla="*/ 363037 h 424058"/>
                <a:gd name="connsiteX8" fmla="*/ 952780 w 1188286"/>
                <a:gd name="connsiteY8" fmla="*/ 143574 h 424058"/>
                <a:gd name="connsiteX9" fmla="*/ 957249 w 1188286"/>
                <a:gd name="connsiteY9" fmla="*/ 424058 h 424058"/>
                <a:gd name="connsiteX10" fmla="*/ 1188286 w 1188286"/>
                <a:gd name="connsiteY10" fmla="*/ 195662 h 424058"/>
                <a:gd name="connsiteX0" fmla="*/ 1 w 1188286"/>
                <a:gd name="connsiteY0" fmla="*/ 105151 h 447973"/>
                <a:gd name="connsiteX1" fmla="*/ 142259 w 1188286"/>
                <a:gd name="connsiteY1" fmla="*/ 110572 h 447973"/>
                <a:gd name="connsiteX2" fmla="*/ 240937 w 1188286"/>
                <a:gd name="connsiteY2" fmla="*/ 521 h 447973"/>
                <a:gd name="connsiteX3" fmla="*/ 250329 w 1188286"/>
                <a:gd name="connsiteY3" fmla="*/ 287248 h 447973"/>
                <a:gd name="connsiteX4" fmla="*/ 495579 w 1188286"/>
                <a:gd name="connsiteY4" fmla="*/ 67328 h 447973"/>
                <a:gd name="connsiteX5" fmla="*/ 486697 w 1188286"/>
                <a:gd name="connsiteY5" fmla="*/ 348674 h 447973"/>
                <a:gd name="connsiteX6" fmla="*/ 723520 w 1188286"/>
                <a:gd name="connsiteY6" fmla="*/ 111851 h 447973"/>
                <a:gd name="connsiteX7" fmla="*/ 717733 w 1188286"/>
                <a:gd name="connsiteY7" fmla="*/ 386952 h 447973"/>
                <a:gd name="connsiteX8" fmla="*/ 952780 w 1188286"/>
                <a:gd name="connsiteY8" fmla="*/ 167489 h 447973"/>
                <a:gd name="connsiteX9" fmla="*/ 957249 w 1188286"/>
                <a:gd name="connsiteY9" fmla="*/ 447973 h 447973"/>
                <a:gd name="connsiteX10" fmla="*/ 1188286 w 1188286"/>
                <a:gd name="connsiteY10" fmla="*/ 219577 h 447973"/>
                <a:gd name="connsiteX0" fmla="*/ 1 w 1188286"/>
                <a:gd name="connsiteY0" fmla="*/ 81236 h 424058"/>
                <a:gd name="connsiteX1" fmla="*/ 142259 w 1188286"/>
                <a:gd name="connsiteY1" fmla="*/ 86657 h 424058"/>
                <a:gd name="connsiteX2" fmla="*/ 256979 w 1188286"/>
                <a:gd name="connsiteY2" fmla="*/ 669 h 424058"/>
                <a:gd name="connsiteX3" fmla="*/ 250329 w 1188286"/>
                <a:gd name="connsiteY3" fmla="*/ 263333 h 424058"/>
                <a:gd name="connsiteX4" fmla="*/ 495579 w 1188286"/>
                <a:gd name="connsiteY4" fmla="*/ 43413 h 424058"/>
                <a:gd name="connsiteX5" fmla="*/ 486697 w 1188286"/>
                <a:gd name="connsiteY5" fmla="*/ 324759 h 424058"/>
                <a:gd name="connsiteX6" fmla="*/ 723520 w 1188286"/>
                <a:gd name="connsiteY6" fmla="*/ 87936 h 424058"/>
                <a:gd name="connsiteX7" fmla="*/ 717733 w 1188286"/>
                <a:gd name="connsiteY7" fmla="*/ 363037 h 424058"/>
                <a:gd name="connsiteX8" fmla="*/ 952780 w 1188286"/>
                <a:gd name="connsiteY8" fmla="*/ 143574 h 424058"/>
                <a:gd name="connsiteX9" fmla="*/ 957249 w 1188286"/>
                <a:gd name="connsiteY9" fmla="*/ 424058 h 424058"/>
                <a:gd name="connsiteX10" fmla="*/ 1188286 w 1188286"/>
                <a:gd name="connsiteY10" fmla="*/ 195662 h 424058"/>
                <a:gd name="connsiteX0" fmla="*/ 1 w 1188286"/>
                <a:gd name="connsiteY0" fmla="*/ 80789 h 423611"/>
                <a:gd name="connsiteX1" fmla="*/ 142259 w 1188286"/>
                <a:gd name="connsiteY1" fmla="*/ 86210 h 423611"/>
                <a:gd name="connsiteX2" fmla="*/ 256979 w 1188286"/>
                <a:gd name="connsiteY2" fmla="*/ 222 h 423611"/>
                <a:gd name="connsiteX3" fmla="*/ 250329 w 1188286"/>
                <a:gd name="connsiteY3" fmla="*/ 262886 h 423611"/>
                <a:gd name="connsiteX4" fmla="*/ 495579 w 1188286"/>
                <a:gd name="connsiteY4" fmla="*/ 42966 h 423611"/>
                <a:gd name="connsiteX5" fmla="*/ 486697 w 1188286"/>
                <a:gd name="connsiteY5" fmla="*/ 324312 h 423611"/>
                <a:gd name="connsiteX6" fmla="*/ 723520 w 1188286"/>
                <a:gd name="connsiteY6" fmla="*/ 87489 h 423611"/>
                <a:gd name="connsiteX7" fmla="*/ 717733 w 1188286"/>
                <a:gd name="connsiteY7" fmla="*/ 362590 h 423611"/>
                <a:gd name="connsiteX8" fmla="*/ 952780 w 1188286"/>
                <a:gd name="connsiteY8" fmla="*/ 143127 h 423611"/>
                <a:gd name="connsiteX9" fmla="*/ 957249 w 1188286"/>
                <a:gd name="connsiteY9" fmla="*/ 423611 h 423611"/>
                <a:gd name="connsiteX10" fmla="*/ 1188286 w 1188286"/>
                <a:gd name="connsiteY10" fmla="*/ 195215 h 423611"/>
                <a:gd name="connsiteX0" fmla="*/ 1 w 1188286"/>
                <a:gd name="connsiteY0" fmla="*/ 81235 h 424057"/>
                <a:gd name="connsiteX1" fmla="*/ 142259 w 1188286"/>
                <a:gd name="connsiteY1" fmla="*/ 86656 h 424057"/>
                <a:gd name="connsiteX2" fmla="*/ 256979 w 1188286"/>
                <a:gd name="connsiteY2" fmla="*/ 668 h 424057"/>
                <a:gd name="connsiteX3" fmla="*/ 250329 w 1188286"/>
                <a:gd name="connsiteY3" fmla="*/ 263332 h 424057"/>
                <a:gd name="connsiteX4" fmla="*/ 495579 w 1188286"/>
                <a:gd name="connsiteY4" fmla="*/ 43412 h 424057"/>
                <a:gd name="connsiteX5" fmla="*/ 486697 w 1188286"/>
                <a:gd name="connsiteY5" fmla="*/ 324758 h 424057"/>
                <a:gd name="connsiteX6" fmla="*/ 723520 w 1188286"/>
                <a:gd name="connsiteY6" fmla="*/ 87935 h 424057"/>
                <a:gd name="connsiteX7" fmla="*/ 717733 w 1188286"/>
                <a:gd name="connsiteY7" fmla="*/ 363036 h 424057"/>
                <a:gd name="connsiteX8" fmla="*/ 952780 w 1188286"/>
                <a:gd name="connsiteY8" fmla="*/ 143573 h 424057"/>
                <a:gd name="connsiteX9" fmla="*/ 957249 w 1188286"/>
                <a:gd name="connsiteY9" fmla="*/ 424057 h 424057"/>
                <a:gd name="connsiteX10" fmla="*/ 1188286 w 1188286"/>
                <a:gd name="connsiteY10" fmla="*/ 195661 h 424057"/>
                <a:gd name="connsiteX0" fmla="*/ 1 w 1188286"/>
                <a:gd name="connsiteY0" fmla="*/ 81132 h 423954"/>
                <a:gd name="connsiteX1" fmla="*/ 142259 w 1188286"/>
                <a:gd name="connsiteY1" fmla="*/ 86553 h 423954"/>
                <a:gd name="connsiteX2" fmla="*/ 256979 w 1188286"/>
                <a:gd name="connsiteY2" fmla="*/ 565 h 423954"/>
                <a:gd name="connsiteX3" fmla="*/ 250329 w 1188286"/>
                <a:gd name="connsiteY3" fmla="*/ 263229 h 423954"/>
                <a:gd name="connsiteX4" fmla="*/ 495579 w 1188286"/>
                <a:gd name="connsiteY4" fmla="*/ 43309 h 423954"/>
                <a:gd name="connsiteX5" fmla="*/ 486697 w 1188286"/>
                <a:gd name="connsiteY5" fmla="*/ 324655 h 423954"/>
                <a:gd name="connsiteX6" fmla="*/ 723520 w 1188286"/>
                <a:gd name="connsiteY6" fmla="*/ 87832 h 423954"/>
                <a:gd name="connsiteX7" fmla="*/ 717733 w 1188286"/>
                <a:gd name="connsiteY7" fmla="*/ 362933 h 423954"/>
                <a:gd name="connsiteX8" fmla="*/ 952780 w 1188286"/>
                <a:gd name="connsiteY8" fmla="*/ 143470 h 423954"/>
                <a:gd name="connsiteX9" fmla="*/ 957249 w 1188286"/>
                <a:gd name="connsiteY9" fmla="*/ 423954 h 423954"/>
                <a:gd name="connsiteX10" fmla="*/ 1188286 w 1188286"/>
                <a:gd name="connsiteY10" fmla="*/ 195558 h 423954"/>
                <a:gd name="connsiteX0" fmla="*/ 1 w 1188286"/>
                <a:gd name="connsiteY0" fmla="*/ 81132 h 423954"/>
                <a:gd name="connsiteX1" fmla="*/ 142259 w 1188286"/>
                <a:gd name="connsiteY1" fmla="*/ 86553 h 423954"/>
                <a:gd name="connsiteX2" fmla="*/ 256979 w 1188286"/>
                <a:gd name="connsiteY2" fmla="*/ 565 h 423954"/>
                <a:gd name="connsiteX3" fmla="*/ 250329 w 1188286"/>
                <a:gd name="connsiteY3" fmla="*/ 263229 h 423954"/>
                <a:gd name="connsiteX4" fmla="*/ 495579 w 1188286"/>
                <a:gd name="connsiteY4" fmla="*/ 43309 h 423954"/>
                <a:gd name="connsiteX5" fmla="*/ 486697 w 1188286"/>
                <a:gd name="connsiteY5" fmla="*/ 324655 h 423954"/>
                <a:gd name="connsiteX6" fmla="*/ 723520 w 1188286"/>
                <a:gd name="connsiteY6" fmla="*/ 87832 h 423954"/>
                <a:gd name="connsiteX7" fmla="*/ 717733 w 1188286"/>
                <a:gd name="connsiteY7" fmla="*/ 362933 h 423954"/>
                <a:gd name="connsiteX8" fmla="*/ 952780 w 1188286"/>
                <a:gd name="connsiteY8" fmla="*/ 143470 h 423954"/>
                <a:gd name="connsiteX9" fmla="*/ 957249 w 1188286"/>
                <a:gd name="connsiteY9" fmla="*/ 423954 h 423954"/>
                <a:gd name="connsiteX10" fmla="*/ 1188286 w 1188286"/>
                <a:gd name="connsiteY10" fmla="*/ 195558 h 423954"/>
                <a:gd name="connsiteX0" fmla="*/ 1 w 1188286"/>
                <a:gd name="connsiteY0" fmla="*/ 81039 h 423861"/>
                <a:gd name="connsiteX1" fmla="*/ 134238 w 1188286"/>
                <a:gd name="connsiteY1" fmla="*/ 106513 h 423861"/>
                <a:gd name="connsiteX2" fmla="*/ 256979 w 1188286"/>
                <a:gd name="connsiteY2" fmla="*/ 472 h 423861"/>
                <a:gd name="connsiteX3" fmla="*/ 250329 w 1188286"/>
                <a:gd name="connsiteY3" fmla="*/ 263136 h 423861"/>
                <a:gd name="connsiteX4" fmla="*/ 495579 w 1188286"/>
                <a:gd name="connsiteY4" fmla="*/ 43216 h 423861"/>
                <a:gd name="connsiteX5" fmla="*/ 486697 w 1188286"/>
                <a:gd name="connsiteY5" fmla="*/ 324562 h 423861"/>
                <a:gd name="connsiteX6" fmla="*/ 723520 w 1188286"/>
                <a:gd name="connsiteY6" fmla="*/ 87739 h 423861"/>
                <a:gd name="connsiteX7" fmla="*/ 717733 w 1188286"/>
                <a:gd name="connsiteY7" fmla="*/ 362840 h 423861"/>
                <a:gd name="connsiteX8" fmla="*/ 952780 w 1188286"/>
                <a:gd name="connsiteY8" fmla="*/ 143377 h 423861"/>
                <a:gd name="connsiteX9" fmla="*/ 957249 w 1188286"/>
                <a:gd name="connsiteY9" fmla="*/ 423861 h 423861"/>
                <a:gd name="connsiteX10" fmla="*/ 1188286 w 1188286"/>
                <a:gd name="connsiteY10" fmla="*/ 195465 h 423861"/>
                <a:gd name="connsiteX0" fmla="*/ 3 w 1188288"/>
                <a:gd name="connsiteY0" fmla="*/ 81089 h 423911"/>
                <a:gd name="connsiteX1" fmla="*/ 110177 w 1188288"/>
                <a:gd name="connsiteY1" fmla="*/ 94532 h 423911"/>
                <a:gd name="connsiteX2" fmla="*/ 256981 w 1188288"/>
                <a:gd name="connsiteY2" fmla="*/ 522 h 423911"/>
                <a:gd name="connsiteX3" fmla="*/ 250331 w 1188288"/>
                <a:gd name="connsiteY3" fmla="*/ 263186 h 423911"/>
                <a:gd name="connsiteX4" fmla="*/ 495581 w 1188288"/>
                <a:gd name="connsiteY4" fmla="*/ 43266 h 423911"/>
                <a:gd name="connsiteX5" fmla="*/ 486699 w 1188288"/>
                <a:gd name="connsiteY5" fmla="*/ 324612 h 423911"/>
                <a:gd name="connsiteX6" fmla="*/ 723522 w 1188288"/>
                <a:gd name="connsiteY6" fmla="*/ 87789 h 423911"/>
                <a:gd name="connsiteX7" fmla="*/ 717735 w 1188288"/>
                <a:gd name="connsiteY7" fmla="*/ 362890 h 423911"/>
                <a:gd name="connsiteX8" fmla="*/ 952782 w 1188288"/>
                <a:gd name="connsiteY8" fmla="*/ 143427 h 423911"/>
                <a:gd name="connsiteX9" fmla="*/ 957251 w 1188288"/>
                <a:gd name="connsiteY9" fmla="*/ 423911 h 423911"/>
                <a:gd name="connsiteX10" fmla="*/ 1188288 w 1188288"/>
                <a:gd name="connsiteY10" fmla="*/ 195515 h 423911"/>
                <a:gd name="connsiteX0" fmla="*/ 2 w 1188287"/>
                <a:gd name="connsiteY0" fmla="*/ 81089 h 423911"/>
                <a:gd name="connsiteX1" fmla="*/ 110176 w 1188287"/>
                <a:gd name="connsiteY1" fmla="*/ 94532 h 423911"/>
                <a:gd name="connsiteX2" fmla="*/ 256980 w 1188287"/>
                <a:gd name="connsiteY2" fmla="*/ 522 h 423911"/>
                <a:gd name="connsiteX3" fmla="*/ 250330 w 1188287"/>
                <a:gd name="connsiteY3" fmla="*/ 263186 h 423911"/>
                <a:gd name="connsiteX4" fmla="*/ 495580 w 1188287"/>
                <a:gd name="connsiteY4" fmla="*/ 43266 h 423911"/>
                <a:gd name="connsiteX5" fmla="*/ 486698 w 1188287"/>
                <a:gd name="connsiteY5" fmla="*/ 324612 h 423911"/>
                <a:gd name="connsiteX6" fmla="*/ 723521 w 1188287"/>
                <a:gd name="connsiteY6" fmla="*/ 87789 h 423911"/>
                <a:gd name="connsiteX7" fmla="*/ 717734 w 1188287"/>
                <a:gd name="connsiteY7" fmla="*/ 362890 h 423911"/>
                <a:gd name="connsiteX8" fmla="*/ 952781 w 1188287"/>
                <a:gd name="connsiteY8" fmla="*/ 143427 h 423911"/>
                <a:gd name="connsiteX9" fmla="*/ 957250 w 1188287"/>
                <a:gd name="connsiteY9" fmla="*/ 423911 h 423911"/>
                <a:gd name="connsiteX10" fmla="*/ 1188287 w 1188287"/>
                <a:gd name="connsiteY10" fmla="*/ 195515 h 423911"/>
                <a:gd name="connsiteX0" fmla="*/ 2 w 1184276"/>
                <a:gd name="connsiteY0" fmla="*/ 77078 h 423911"/>
                <a:gd name="connsiteX1" fmla="*/ 106165 w 1184276"/>
                <a:gd name="connsiteY1" fmla="*/ 94532 h 423911"/>
                <a:gd name="connsiteX2" fmla="*/ 252969 w 1184276"/>
                <a:gd name="connsiteY2" fmla="*/ 522 h 423911"/>
                <a:gd name="connsiteX3" fmla="*/ 246319 w 1184276"/>
                <a:gd name="connsiteY3" fmla="*/ 263186 h 423911"/>
                <a:gd name="connsiteX4" fmla="*/ 491569 w 1184276"/>
                <a:gd name="connsiteY4" fmla="*/ 43266 h 423911"/>
                <a:gd name="connsiteX5" fmla="*/ 482687 w 1184276"/>
                <a:gd name="connsiteY5" fmla="*/ 324612 h 423911"/>
                <a:gd name="connsiteX6" fmla="*/ 719510 w 1184276"/>
                <a:gd name="connsiteY6" fmla="*/ 87789 h 423911"/>
                <a:gd name="connsiteX7" fmla="*/ 713723 w 1184276"/>
                <a:gd name="connsiteY7" fmla="*/ 362890 h 423911"/>
                <a:gd name="connsiteX8" fmla="*/ 948770 w 1184276"/>
                <a:gd name="connsiteY8" fmla="*/ 143427 h 423911"/>
                <a:gd name="connsiteX9" fmla="*/ 953239 w 1184276"/>
                <a:gd name="connsiteY9" fmla="*/ 423911 h 423911"/>
                <a:gd name="connsiteX10" fmla="*/ 1184276 w 1184276"/>
                <a:gd name="connsiteY10" fmla="*/ 195515 h 423911"/>
                <a:gd name="connsiteX0" fmla="*/ 2 w 1184276"/>
                <a:gd name="connsiteY0" fmla="*/ 77044 h 423877"/>
                <a:gd name="connsiteX1" fmla="*/ 126218 w 1184276"/>
                <a:gd name="connsiteY1" fmla="*/ 102519 h 423877"/>
                <a:gd name="connsiteX2" fmla="*/ 252969 w 1184276"/>
                <a:gd name="connsiteY2" fmla="*/ 488 h 423877"/>
                <a:gd name="connsiteX3" fmla="*/ 246319 w 1184276"/>
                <a:gd name="connsiteY3" fmla="*/ 263152 h 423877"/>
                <a:gd name="connsiteX4" fmla="*/ 491569 w 1184276"/>
                <a:gd name="connsiteY4" fmla="*/ 43232 h 423877"/>
                <a:gd name="connsiteX5" fmla="*/ 482687 w 1184276"/>
                <a:gd name="connsiteY5" fmla="*/ 324578 h 423877"/>
                <a:gd name="connsiteX6" fmla="*/ 719510 w 1184276"/>
                <a:gd name="connsiteY6" fmla="*/ 87755 h 423877"/>
                <a:gd name="connsiteX7" fmla="*/ 713723 w 1184276"/>
                <a:gd name="connsiteY7" fmla="*/ 362856 h 423877"/>
                <a:gd name="connsiteX8" fmla="*/ 948770 w 1184276"/>
                <a:gd name="connsiteY8" fmla="*/ 143393 h 423877"/>
                <a:gd name="connsiteX9" fmla="*/ 953239 w 1184276"/>
                <a:gd name="connsiteY9" fmla="*/ 423877 h 423877"/>
                <a:gd name="connsiteX10" fmla="*/ 1184276 w 1184276"/>
                <a:gd name="connsiteY10" fmla="*/ 195481 h 423877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48770 w 1184276"/>
                <a:gd name="connsiteY8" fmla="*/ 14340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0655 w 1184276"/>
                <a:gd name="connsiteY5" fmla="*/ 328605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20747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199458 h 435875"/>
                <a:gd name="connsiteX0" fmla="*/ 2 w 1188287"/>
                <a:gd name="connsiteY0" fmla="*/ 89042 h 435875"/>
                <a:gd name="connsiteX1" fmla="*/ 122207 w 1188287"/>
                <a:gd name="connsiteY1" fmla="*/ 110507 h 435875"/>
                <a:gd name="connsiteX2" fmla="*/ 256979 w 1188287"/>
                <a:gd name="connsiteY2" fmla="*/ 455 h 435875"/>
                <a:gd name="connsiteX3" fmla="*/ 246319 w 1188287"/>
                <a:gd name="connsiteY3" fmla="*/ 275150 h 435875"/>
                <a:gd name="connsiteX4" fmla="*/ 491569 w 1188287"/>
                <a:gd name="connsiteY4" fmla="*/ 55230 h 435875"/>
                <a:gd name="connsiteX5" fmla="*/ 474666 w 1188287"/>
                <a:gd name="connsiteY5" fmla="*/ 344598 h 435875"/>
                <a:gd name="connsiteX6" fmla="*/ 719510 w 1188287"/>
                <a:gd name="connsiteY6" fmla="*/ 99753 h 435875"/>
                <a:gd name="connsiteX7" fmla="*/ 709713 w 1188287"/>
                <a:gd name="connsiteY7" fmla="*/ 390896 h 435875"/>
                <a:gd name="connsiteX8" fmla="*/ 952781 w 1188287"/>
                <a:gd name="connsiteY8" fmla="*/ 151381 h 435875"/>
                <a:gd name="connsiteX9" fmla="*/ 953239 w 1188287"/>
                <a:gd name="connsiteY9" fmla="*/ 435875 h 435875"/>
                <a:gd name="connsiteX10" fmla="*/ 1188287 w 1188287"/>
                <a:gd name="connsiteY10" fmla="*/ 207479 h 435875"/>
                <a:gd name="connsiteX0" fmla="*/ 2 w 1188287"/>
                <a:gd name="connsiteY0" fmla="*/ 89042 h 435875"/>
                <a:gd name="connsiteX1" fmla="*/ 122207 w 1188287"/>
                <a:gd name="connsiteY1" fmla="*/ 110507 h 435875"/>
                <a:gd name="connsiteX2" fmla="*/ 256979 w 1188287"/>
                <a:gd name="connsiteY2" fmla="*/ 455 h 435875"/>
                <a:gd name="connsiteX3" fmla="*/ 246319 w 1188287"/>
                <a:gd name="connsiteY3" fmla="*/ 275150 h 435875"/>
                <a:gd name="connsiteX4" fmla="*/ 491569 w 1188287"/>
                <a:gd name="connsiteY4" fmla="*/ 55230 h 435875"/>
                <a:gd name="connsiteX5" fmla="*/ 474666 w 1188287"/>
                <a:gd name="connsiteY5" fmla="*/ 344598 h 435875"/>
                <a:gd name="connsiteX6" fmla="*/ 719510 w 1188287"/>
                <a:gd name="connsiteY6" fmla="*/ 99753 h 435875"/>
                <a:gd name="connsiteX7" fmla="*/ 709713 w 1188287"/>
                <a:gd name="connsiteY7" fmla="*/ 390896 h 435875"/>
                <a:gd name="connsiteX8" fmla="*/ 952781 w 1188287"/>
                <a:gd name="connsiteY8" fmla="*/ 151381 h 435875"/>
                <a:gd name="connsiteX9" fmla="*/ 953239 w 1188287"/>
                <a:gd name="connsiteY9" fmla="*/ 435875 h 435875"/>
                <a:gd name="connsiteX10" fmla="*/ 1188287 w 1188287"/>
                <a:gd name="connsiteY10" fmla="*/ 20747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59117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39574 w 1184276"/>
                <a:gd name="connsiteY7" fmla="*/ 386347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39574 w 1184276"/>
                <a:gd name="connsiteY7" fmla="*/ 386347 h 435875"/>
                <a:gd name="connsiteX8" fmla="*/ 978376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67649 w 1184276"/>
                <a:gd name="connsiteY3" fmla="*/ 293347 h 440424"/>
                <a:gd name="connsiteX4" fmla="*/ 491569 w 1184276"/>
                <a:gd name="connsiteY4" fmla="*/ 55230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91569 w 1184276"/>
                <a:gd name="connsiteY4" fmla="*/ 55230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5308 w 1184276"/>
                <a:gd name="connsiteY7" fmla="*/ 368150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5308 w 1184276"/>
                <a:gd name="connsiteY7" fmla="*/ 368150 h 440424"/>
                <a:gd name="connsiteX8" fmla="*/ 957046 w 1184276"/>
                <a:gd name="connsiteY8" fmla="*/ 124085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35874"/>
                <a:gd name="connsiteX1" fmla="*/ 122207 w 1184276"/>
                <a:gd name="connsiteY1" fmla="*/ 110507 h 435874"/>
                <a:gd name="connsiteX2" fmla="*/ 256979 w 1184276"/>
                <a:gd name="connsiteY2" fmla="*/ 455 h 435874"/>
                <a:gd name="connsiteX3" fmla="*/ 250586 w 1184276"/>
                <a:gd name="connsiteY3" fmla="*/ 288798 h 435874"/>
                <a:gd name="connsiteX4" fmla="*/ 483038 w 1184276"/>
                <a:gd name="connsiteY4" fmla="*/ 37033 h 435874"/>
                <a:gd name="connsiteX5" fmla="*/ 487464 w 1184276"/>
                <a:gd name="connsiteY5" fmla="*/ 330950 h 435874"/>
                <a:gd name="connsiteX6" fmla="*/ 710978 w 1184276"/>
                <a:gd name="connsiteY6" fmla="*/ 67908 h 435874"/>
                <a:gd name="connsiteX7" fmla="*/ 735308 w 1184276"/>
                <a:gd name="connsiteY7" fmla="*/ 368150 h 435874"/>
                <a:gd name="connsiteX8" fmla="*/ 957046 w 1184276"/>
                <a:gd name="connsiteY8" fmla="*/ 124085 h 435874"/>
                <a:gd name="connsiteX9" fmla="*/ 979089 w 1184276"/>
                <a:gd name="connsiteY9" fmla="*/ 435874 h 435874"/>
                <a:gd name="connsiteX10" fmla="*/ 1184276 w 1184276"/>
                <a:gd name="connsiteY10" fmla="*/ 203469 h 435874"/>
                <a:gd name="connsiteX0" fmla="*/ 2 w 1184276"/>
                <a:gd name="connsiteY0" fmla="*/ 89042 h 422226"/>
                <a:gd name="connsiteX1" fmla="*/ 122207 w 1184276"/>
                <a:gd name="connsiteY1" fmla="*/ 110507 h 422226"/>
                <a:gd name="connsiteX2" fmla="*/ 256979 w 1184276"/>
                <a:gd name="connsiteY2" fmla="*/ 455 h 422226"/>
                <a:gd name="connsiteX3" fmla="*/ 250586 w 1184276"/>
                <a:gd name="connsiteY3" fmla="*/ 288798 h 422226"/>
                <a:gd name="connsiteX4" fmla="*/ 483038 w 1184276"/>
                <a:gd name="connsiteY4" fmla="*/ 37033 h 422226"/>
                <a:gd name="connsiteX5" fmla="*/ 487464 w 1184276"/>
                <a:gd name="connsiteY5" fmla="*/ 330950 h 422226"/>
                <a:gd name="connsiteX6" fmla="*/ 710978 w 1184276"/>
                <a:gd name="connsiteY6" fmla="*/ 67908 h 422226"/>
                <a:gd name="connsiteX7" fmla="*/ 735308 w 1184276"/>
                <a:gd name="connsiteY7" fmla="*/ 368150 h 422226"/>
                <a:gd name="connsiteX8" fmla="*/ 957046 w 1184276"/>
                <a:gd name="connsiteY8" fmla="*/ 124085 h 422226"/>
                <a:gd name="connsiteX9" fmla="*/ 979089 w 1184276"/>
                <a:gd name="connsiteY9" fmla="*/ 422226 h 422226"/>
                <a:gd name="connsiteX10" fmla="*/ 1184276 w 1184276"/>
                <a:gd name="connsiteY10" fmla="*/ 203469 h 422226"/>
                <a:gd name="connsiteX0" fmla="*/ 2 w 1184276"/>
                <a:gd name="connsiteY0" fmla="*/ 89042 h 404029"/>
                <a:gd name="connsiteX1" fmla="*/ 122207 w 1184276"/>
                <a:gd name="connsiteY1" fmla="*/ 110507 h 404029"/>
                <a:gd name="connsiteX2" fmla="*/ 256979 w 1184276"/>
                <a:gd name="connsiteY2" fmla="*/ 455 h 404029"/>
                <a:gd name="connsiteX3" fmla="*/ 250586 w 1184276"/>
                <a:gd name="connsiteY3" fmla="*/ 288798 h 404029"/>
                <a:gd name="connsiteX4" fmla="*/ 483038 w 1184276"/>
                <a:gd name="connsiteY4" fmla="*/ 37033 h 404029"/>
                <a:gd name="connsiteX5" fmla="*/ 487464 w 1184276"/>
                <a:gd name="connsiteY5" fmla="*/ 330950 h 404029"/>
                <a:gd name="connsiteX6" fmla="*/ 710978 w 1184276"/>
                <a:gd name="connsiteY6" fmla="*/ 67908 h 404029"/>
                <a:gd name="connsiteX7" fmla="*/ 735308 w 1184276"/>
                <a:gd name="connsiteY7" fmla="*/ 368150 h 404029"/>
                <a:gd name="connsiteX8" fmla="*/ 957046 w 1184276"/>
                <a:gd name="connsiteY8" fmla="*/ 124085 h 404029"/>
                <a:gd name="connsiteX9" fmla="*/ 983355 w 1184276"/>
                <a:gd name="connsiteY9" fmla="*/ 404029 h 404029"/>
                <a:gd name="connsiteX10" fmla="*/ 1184276 w 1184276"/>
                <a:gd name="connsiteY10" fmla="*/ 203469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3068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523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523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978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30"/>
                <a:gd name="connsiteX1" fmla="*/ 105144 w 1180010"/>
                <a:gd name="connsiteY1" fmla="*/ 110507 h 404030"/>
                <a:gd name="connsiteX2" fmla="*/ 239916 w 1180010"/>
                <a:gd name="connsiteY2" fmla="*/ 455 h 404030"/>
                <a:gd name="connsiteX3" fmla="*/ 233523 w 1180010"/>
                <a:gd name="connsiteY3" fmla="*/ 288798 h 404030"/>
                <a:gd name="connsiteX4" fmla="*/ 461709 w 1180010"/>
                <a:gd name="connsiteY4" fmla="*/ 32484 h 404030"/>
                <a:gd name="connsiteX5" fmla="*/ 470401 w 1180010"/>
                <a:gd name="connsiteY5" fmla="*/ 330950 h 404030"/>
                <a:gd name="connsiteX6" fmla="*/ 693915 w 1180010"/>
                <a:gd name="connsiteY6" fmla="*/ 67908 h 404030"/>
                <a:gd name="connsiteX7" fmla="*/ 718245 w 1180010"/>
                <a:gd name="connsiteY7" fmla="*/ 368150 h 404030"/>
                <a:gd name="connsiteX8" fmla="*/ 948515 w 1180010"/>
                <a:gd name="connsiteY8" fmla="*/ 101339 h 404030"/>
                <a:gd name="connsiteX9" fmla="*/ 966292 w 1180010"/>
                <a:gd name="connsiteY9" fmla="*/ 404029 h 404030"/>
                <a:gd name="connsiteX10" fmla="*/ 1180010 w 1180010"/>
                <a:gd name="connsiteY10" fmla="*/ 139781 h 404030"/>
                <a:gd name="connsiteX0" fmla="*/ 2 w 1197967"/>
                <a:gd name="connsiteY0" fmla="*/ 102690 h 404030"/>
                <a:gd name="connsiteX1" fmla="*/ 105144 w 1197967"/>
                <a:gd name="connsiteY1" fmla="*/ 110507 h 404030"/>
                <a:gd name="connsiteX2" fmla="*/ 239916 w 1197967"/>
                <a:gd name="connsiteY2" fmla="*/ 455 h 404030"/>
                <a:gd name="connsiteX3" fmla="*/ 233523 w 1197967"/>
                <a:gd name="connsiteY3" fmla="*/ 288798 h 404030"/>
                <a:gd name="connsiteX4" fmla="*/ 461709 w 1197967"/>
                <a:gd name="connsiteY4" fmla="*/ 32484 h 404030"/>
                <a:gd name="connsiteX5" fmla="*/ 470401 w 1197967"/>
                <a:gd name="connsiteY5" fmla="*/ 330950 h 404030"/>
                <a:gd name="connsiteX6" fmla="*/ 693915 w 1197967"/>
                <a:gd name="connsiteY6" fmla="*/ 67908 h 404030"/>
                <a:gd name="connsiteX7" fmla="*/ 718245 w 1197967"/>
                <a:gd name="connsiteY7" fmla="*/ 368150 h 404030"/>
                <a:gd name="connsiteX8" fmla="*/ 948515 w 1197967"/>
                <a:gd name="connsiteY8" fmla="*/ 101339 h 404030"/>
                <a:gd name="connsiteX9" fmla="*/ 966292 w 1197967"/>
                <a:gd name="connsiteY9" fmla="*/ 404029 h 404030"/>
                <a:gd name="connsiteX10" fmla="*/ 1197967 w 1197967"/>
                <a:gd name="connsiteY10" fmla="*/ 144568 h 404030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68 w 1198033"/>
                <a:gd name="connsiteY0" fmla="*/ 102469 h 404673"/>
                <a:gd name="connsiteX1" fmla="*/ 51923 w 1198033"/>
                <a:gd name="connsiteY1" fmla="*/ 229106 h 404673"/>
                <a:gd name="connsiteX2" fmla="*/ 239982 w 1198033"/>
                <a:gd name="connsiteY2" fmla="*/ 234 h 404673"/>
                <a:gd name="connsiteX3" fmla="*/ 233589 w 1198033"/>
                <a:gd name="connsiteY3" fmla="*/ 288577 h 404673"/>
                <a:gd name="connsiteX4" fmla="*/ 461775 w 1198033"/>
                <a:gd name="connsiteY4" fmla="*/ 32263 h 404673"/>
                <a:gd name="connsiteX5" fmla="*/ 470467 w 1198033"/>
                <a:gd name="connsiteY5" fmla="*/ 330729 h 404673"/>
                <a:gd name="connsiteX6" fmla="*/ 693981 w 1198033"/>
                <a:gd name="connsiteY6" fmla="*/ 67687 h 404673"/>
                <a:gd name="connsiteX7" fmla="*/ 718311 w 1198033"/>
                <a:gd name="connsiteY7" fmla="*/ 367929 h 404673"/>
                <a:gd name="connsiteX8" fmla="*/ 948581 w 1198033"/>
                <a:gd name="connsiteY8" fmla="*/ 101118 h 404673"/>
                <a:gd name="connsiteX9" fmla="*/ 966358 w 1198033"/>
                <a:gd name="connsiteY9" fmla="*/ 403808 h 404673"/>
                <a:gd name="connsiteX10" fmla="*/ 1198033 w 1198033"/>
                <a:gd name="connsiteY10" fmla="*/ 144347 h 404673"/>
                <a:gd name="connsiteX0" fmla="*/ 68 w 1198033"/>
                <a:gd name="connsiteY0" fmla="*/ 138601 h 440805"/>
                <a:gd name="connsiteX1" fmla="*/ 51923 w 1198033"/>
                <a:gd name="connsiteY1" fmla="*/ 265238 h 440805"/>
                <a:gd name="connsiteX2" fmla="*/ 143096 w 1198033"/>
                <a:gd name="connsiteY2" fmla="*/ 203 h 440805"/>
                <a:gd name="connsiteX3" fmla="*/ 233589 w 1198033"/>
                <a:gd name="connsiteY3" fmla="*/ 324709 h 440805"/>
                <a:gd name="connsiteX4" fmla="*/ 461775 w 1198033"/>
                <a:gd name="connsiteY4" fmla="*/ 68395 h 440805"/>
                <a:gd name="connsiteX5" fmla="*/ 470467 w 1198033"/>
                <a:gd name="connsiteY5" fmla="*/ 366861 h 440805"/>
                <a:gd name="connsiteX6" fmla="*/ 693981 w 1198033"/>
                <a:gd name="connsiteY6" fmla="*/ 103819 h 440805"/>
                <a:gd name="connsiteX7" fmla="*/ 718311 w 1198033"/>
                <a:gd name="connsiteY7" fmla="*/ 404061 h 440805"/>
                <a:gd name="connsiteX8" fmla="*/ 948581 w 1198033"/>
                <a:gd name="connsiteY8" fmla="*/ 137250 h 440805"/>
                <a:gd name="connsiteX9" fmla="*/ 966358 w 1198033"/>
                <a:gd name="connsiteY9" fmla="*/ 439940 h 440805"/>
                <a:gd name="connsiteX10" fmla="*/ 1198033 w 1198033"/>
                <a:gd name="connsiteY10" fmla="*/ 180479 h 440805"/>
                <a:gd name="connsiteX0" fmla="*/ 68 w 1198033"/>
                <a:gd name="connsiteY0" fmla="*/ 138611 h 440815"/>
                <a:gd name="connsiteX1" fmla="*/ 51923 w 1198033"/>
                <a:gd name="connsiteY1" fmla="*/ 265248 h 440815"/>
                <a:gd name="connsiteX2" fmla="*/ 143096 w 1198033"/>
                <a:gd name="connsiteY2" fmla="*/ 213 h 440815"/>
                <a:gd name="connsiteX3" fmla="*/ 248122 w 1198033"/>
                <a:gd name="connsiteY3" fmla="*/ 273058 h 440815"/>
                <a:gd name="connsiteX4" fmla="*/ 461775 w 1198033"/>
                <a:gd name="connsiteY4" fmla="*/ 68405 h 440815"/>
                <a:gd name="connsiteX5" fmla="*/ 470467 w 1198033"/>
                <a:gd name="connsiteY5" fmla="*/ 366871 h 440815"/>
                <a:gd name="connsiteX6" fmla="*/ 693981 w 1198033"/>
                <a:gd name="connsiteY6" fmla="*/ 103829 h 440815"/>
                <a:gd name="connsiteX7" fmla="*/ 718311 w 1198033"/>
                <a:gd name="connsiteY7" fmla="*/ 404071 h 440815"/>
                <a:gd name="connsiteX8" fmla="*/ 948581 w 1198033"/>
                <a:gd name="connsiteY8" fmla="*/ 137260 h 440815"/>
                <a:gd name="connsiteX9" fmla="*/ 966358 w 1198033"/>
                <a:gd name="connsiteY9" fmla="*/ 439950 h 440815"/>
                <a:gd name="connsiteX10" fmla="*/ 1198033 w 1198033"/>
                <a:gd name="connsiteY10" fmla="*/ 180489 h 440815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70467 w 1198033"/>
                <a:gd name="connsiteY5" fmla="*/ 391888 h 465832"/>
                <a:gd name="connsiteX6" fmla="*/ 693981 w 1198033"/>
                <a:gd name="connsiteY6" fmla="*/ 12884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693981 w 1198033"/>
                <a:gd name="connsiteY6" fmla="*/ 12884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640803 w 1198033"/>
                <a:gd name="connsiteY7" fmla="*/ 325766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640803 w 1198033"/>
                <a:gd name="connsiteY7" fmla="*/ 325766 h 465832"/>
                <a:gd name="connsiteX8" fmla="*/ 759654 w 1198033"/>
                <a:gd name="connsiteY8" fmla="*/ 17626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325766"/>
                <a:gd name="connsiteX1" fmla="*/ 51923 w 1198033"/>
                <a:gd name="connsiteY1" fmla="*/ 290265 h 325766"/>
                <a:gd name="connsiteX2" fmla="*/ 143096 w 1198033"/>
                <a:gd name="connsiteY2" fmla="*/ 25230 h 325766"/>
                <a:gd name="connsiteX3" fmla="*/ 248122 w 1198033"/>
                <a:gd name="connsiteY3" fmla="*/ 298075 h 325766"/>
                <a:gd name="connsiteX4" fmla="*/ 355200 w 1198033"/>
                <a:gd name="connsiteY4" fmla="*/ 432 h 325766"/>
                <a:gd name="connsiteX5" fmla="*/ 455935 w 1198033"/>
                <a:gd name="connsiteY5" fmla="*/ 309231 h 325766"/>
                <a:gd name="connsiteX6" fmla="*/ 563186 w 1198033"/>
                <a:gd name="connsiteY6" fmla="*/ 10026 h 325766"/>
                <a:gd name="connsiteX7" fmla="*/ 640803 w 1198033"/>
                <a:gd name="connsiteY7" fmla="*/ 325766 h 325766"/>
                <a:gd name="connsiteX8" fmla="*/ 759654 w 1198033"/>
                <a:gd name="connsiteY8" fmla="*/ 17626 h 325766"/>
                <a:gd name="connsiteX9" fmla="*/ 835562 w 1198033"/>
                <a:gd name="connsiteY9" fmla="*/ 299652 h 325766"/>
                <a:gd name="connsiteX10" fmla="*/ 1198033 w 1198033"/>
                <a:gd name="connsiteY10" fmla="*/ 205506 h 325766"/>
                <a:gd name="connsiteX0" fmla="*/ 68 w 970351"/>
                <a:gd name="connsiteY0" fmla="*/ 163628 h 325766"/>
                <a:gd name="connsiteX1" fmla="*/ 51923 w 970351"/>
                <a:gd name="connsiteY1" fmla="*/ 290265 h 325766"/>
                <a:gd name="connsiteX2" fmla="*/ 143096 w 970351"/>
                <a:gd name="connsiteY2" fmla="*/ 25230 h 325766"/>
                <a:gd name="connsiteX3" fmla="*/ 248122 w 970351"/>
                <a:gd name="connsiteY3" fmla="*/ 298075 h 325766"/>
                <a:gd name="connsiteX4" fmla="*/ 355200 w 970351"/>
                <a:gd name="connsiteY4" fmla="*/ 432 h 325766"/>
                <a:gd name="connsiteX5" fmla="*/ 455935 w 970351"/>
                <a:gd name="connsiteY5" fmla="*/ 309231 h 325766"/>
                <a:gd name="connsiteX6" fmla="*/ 563186 w 970351"/>
                <a:gd name="connsiteY6" fmla="*/ 10026 h 325766"/>
                <a:gd name="connsiteX7" fmla="*/ 640803 w 970351"/>
                <a:gd name="connsiteY7" fmla="*/ 325766 h 325766"/>
                <a:gd name="connsiteX8" fmla="*/ 759654 w 970351"/>
                <a:gd name="connsiteY8" fmla="*/ 17626 h 325766"/>
                <a:gd name="connsiteX9" fmla="*/ 835562 w 970351"/>
                <a:gd name="connsiteY9" fmla="*/ 299652 h 325766"/>
                <a:gd name="connsiteX10" fmla="*/ 970351 w 970351"/>
                <a:gd name="connsiteY10" fmla="*/ 19526 h 325766"/>
                <a:gd name="connsiteX0" fmla="*/ 68 w 970351"/>
                <a:gd name="connsiteY0" fmla="*/ 164423 h 326561"/>
                <a:gd name="connsiteX1" fmla="*/ 51923 w 970351"/>
                <a:gd name="connsiteY1" fmla="*/ 291060 h 326561"/>
                <a:gd name="connsiteX2" fmla="*/ 138252 w 970351"/>
                <a:gd name="connsiteY2" fmla="*/ 195 h 326561"/>
                <a:gd name="connsiteX3" fmla="*/ 248122 w 970351"/>
                <a:gd name="connsiteY3" fmla="*/ 298870 h 326561"/>
                <a:gd name="connsiteX4" fmla="*/ 355200 w 970351"/>
                <a:gd name="connsiteY4" fmla="*/ 1227 h 326561"/>
                <a:gd name="connsiteX5" fmla="*/ 455935 w 970351"/>
                <a:gd name="connsiteY5" fmla="*/ 310026 h 326561"/>
                <a:gd name="connsiteX6" fmla="*/ 563186 w 970351"/>
                <a:gd name="connsiteY6" fmla="*/ 10821 h 326561"/>
                <a:gd name="connsiteX7" fmla="*/ 640803 w 970351"/>
                <a:gd name="connsiteY7" fmla="*/ 326561 h 326561"/>
                <a:gd name="connsiteX8" fmla="*/ 759654 w 970351"/>
                <a:gd name="connsiteY8" fmla="*/ 18421 h 326561"/>
                <a:gd name="connsiteX9" fmla="*/ 835562 w 970351"/>
                <a:gd name="connsiteY9" fmla="*/ 300447 h 326561"/>
                <a:gd name="connsiteX10" fmla="*/ 970351 w 970351"/>
                <a:gd name="connsiteY10" fmla="*/ 20321 h 326561"/>
                <a:gd name="connsiteX0" fmla="*/ 68 w 970351"/>
                <a:gd name="connsiteY0" fmla="*/ 164423 h 332435"/>
                <a:gd name="connsiteX1" fmla="*/ 51923 w 970351"/>
                <a:gd name="connsiteY1" fmla="*/ 332388 h 332435"/>
                <a:gd name="connsiteX2" fmla="*/ 138252 w 970351"/>
                <a:gd name="connsiteY2" fmla="*/ 195 h 332435"/>
                <a:gd name="connsiteX3" fmla="*/ 248122 w 970351"/>
                <a:gd name="connsiteY3" fmla="*/ 298870 h 332435"/>
                <a:gd name="connsiteX4" fmla="*/ 355200 w 970351"/>
                <a:gd name="connsiteY4" fmla="*/ 1227 h 332435"/>
                <a:gd name="connsiteX5" fmla="*/ 455935 w 970351"/>
                <a:gd name="connsiteY5" fmla="*/ 310026 h 332435"/>
                <a:gd name="connsiteX6" fmla="*/ 563186 w 970351"/>
                <a:gd name="connsiteY6" fmla="*/ 10821 h 332435"/>
                <a:gd name="connsiteX7" fmla="*/ 640803 w 970351"/>
                <a:gd name="connsiteY7" fmla="*/ 326561 h 332435"/>
                <a:gd name="connsiteX8" fmla="*/ 759654 w 970351"/>
                <a:gd name="connsiteY8" fmla="*/ 18421 h 332435"/>
                <a:gd name="connsiteX9" fmla="*/ 835562 w 970351"/>
                <a:gd name="connsiteY9" fmla="*/ 300447 h 332435"/>
                <a:gd name="connsiteX10" fmla="*/ 970351 w 970351"/>
                <a:gd name="connsiteY10" fmla="*/ 20321 h 332435"/>
                <a:gd name="connsiteX0" fmla="*/ 68 w 970351"/>
                <a:gd name="connsiteY0" fmla="*/ 164402 h 343517"/>
                <a:gd name="connsiteX1" fmla="*/ 51923 w 970351"/>
                <a:gd name="connsiteY1" fmla="*/ 332367 h 343517"/>
                <a:gd name="connsiteX2" fmla="*/ 138252 w 970351"/>
                <a:gd name="connsiteY2" fmla="*/ 174 h 343517"/>
                <a:gd name="connsiteX3" fmla="*/ 248122 w 970351"/>
                <a:gd name="connsiteY3" fmla="*/ 340177 h 343517"/>
                <a:gd name="connsiteX4" fmla="*/ 355200 w 970351"/>
                <a:gd name="connsiteY4" fmla="*/ 1206 h 343517"/>
                <a:gd name="connsiteX5" fmla="*/ 455935 w 970351"/>
                <a:gd name="connsiteY5" fmla="*/ 310005 h 343517"/>
                <a:gd name="connsiteX6" fmla="*/ 563186 w 970351"/>
                <a:gd name="connsiteY6" fmla="*/ 10800 h 343517"/>
                <a:gd name="connsiteX7" fmla="*/ 640803 w 970351"/>
                <a:gd name="connsiteY7" fmla="*/ 326540 h 343517"/>
                <a:gd name="connsiteX8" fmla="*/ 759654 w 970351"/>
                <a:gd name="connsiteY8" fmla="*/ 18400 h 343517"/>
                <a:gd name="connsiteX9" fmla="*/ 835562 w 970351"/>
                <a:gd name="connsiteY9" fmla="*/ 300426 h 343517"/>
                <a:gd name="connsiteX10" fmla="*/ 970351 w 970351"/>
                <a:gd name="connsiteY10" fmla="*/ 20300 h 343517"/>
                <a:gd name="connsiteX0" fmla="*/ 68 w 970351"/>
                <a:gd name="connsiteY0" fmla="*/ 164402 h 340187"/>
                <a:gd name="connsiteX1" fmla="*/ 51923 w 970351"/>
                <a:gd name="connsiteY1" fmla="*/ 332367 h 340187"/>
                <a:gd name="connsiteX2" fmla="*/ 138252 w 970351"/>
                <a:gd name="connsiteY2" fmla="*/ 174 h 340187"/>
                <a:gd name="connsiteX3" fmla="*/ 248122 w 970351"/>
                <a:gd name="connsiteY3" fmla="*/ 340177 h 340187"/>
                <a:gd name="connsiteX4" fmla="*/ 355200 w 970351"/>
                <a:gd name="connsiteY4" fmla="*/ 1206 h 340187"/>
                <a:gd name="connsiteX5" fmla="*/ 455935 w 970351"/>
                <a:gd name="connsiteY5" fmla="*/ 310005 h 340187"/>
                <a:gd name="connsiteX6" fmla="*/ 563186 w 970351"/>
                <a:gd name="connsiteY6" fmla="*/ 10800 h 340187"/>
                <a:gd name="connsiteX7" fmla="*/ 640803 w 970351"/>
                <a:gd name="connsiteY7" fmla="*/ 326540 h 340187"/>
                <a:gd name="connsiteX8" fmla="*/ 759654 w 970351"/>
                <a:gd name="connsiteY8" fmla="*/ 18400 h 340187"/>
                <a:gd name="connsiteX9" fmla="*/ 835562 w 970351"/>
                <a:gd name="connsiteY9" fmla="*/ 300426 h 340187"/>
                <a:gd name="connsiteX10" fmla="*/ 970351 w 970351"/>
                <a:gd name="connsiteY10" fmla="*/ 20300 h 340187"/>
                <a:gd name="connsiteX0" fmla="*/ 68 w 970351"/>
                <a:gd name="connsiteY0" fmla="*/ 173953 h 349738"/>
                <a:gd name="connsiteX1" fmla="*/ 51923 w 970351"/>
                <a:gd name="connsiteY1" fmla="*/ 341918 h 349738"/>
                <a:gd name="connsiteX2" fmla="*/ 138252 w 970351"/>
                <a:gd name="connsiteY2" fmla="*/ 9725 h 349738"/>
                <a:gd name="connsiteX3" fmla="*/ 248122 w 970351"/>
                <a:gd name="connsiteY3" fmla="*/ 349728 h 349738"/>
                <a:gd name="connsiteX4" fmla="*/ 345511 w 970351"/>
                <a:gd name="connsiteY4" fmla="*/ 425 h 349738"/>
                <a:gd name="connsiteX5" fmla="*/ 455935 w 970351"/>
                <a:gd name="connsiteY5" fmla="*/ 319556 h 349738"/>
                <a:gd name="connsiteX6" fmla="*/ 563186 w 970351"/>
                <a:gd name="connsiteY6" fmla="*/ 20351 h 349738"/>
                <a:gd name="connsiteX7" fmla="*/ 640803 w 970351"/>
                <a:gd name="connsiteY7" fmla="*/ 336091 h 349738"/>
                <a:gd name="connsiteX8" fmla="*/ 759654 w 970351"/>
                <a:gd name="connsiteY8" fmla="*/ 27951 h 349738"/>
                <a:gd name="connsiteX9" fmla="*/ 835562 w 970351"/>
                <a:gd name="connsiteY9" fmla="*/ 309977 h 349738"/>
                <a:gd name="connsiteX10" fmla="*/ 970351 w 970351"/>
                <a:gd name="connsiteY10" fmla="*/ 29851 h 349738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19131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8843 h 357567"/>
                <a:gd name="connsiteX1" fmla="*/ 55231 w 970310"/>
                <a:gd name="connsiteY1" fmla="*/ 357523 h 357567"/>
                <a:gd name="connsiteX2" fmla="*/ 138211 w 970310"/>
                <a:gd name="connsiteY2" fmla="*/ 14615 h 357567"/>
                <a:gd name="connsiteX3" fmla="*/ 248081 w 970310"/>
                <a:gd name="connsiteY3" fmla="*/ 354618 h 357567"/>
                <a:gd name="connsiteX4" fmla="*/ 345470 w 970310"/>
                <a:gd name="connsiteY4" fmla="*/ 5315 h 357567"/>
                <a:gd name="connsiteX5" fmla="*/ 455894 w 970310"/>
                <a:gd name="connsiteY5" fmla="*/ 353021 h 357567"/>
                <a:gd name="connsiteX6" fmla="*/ 559796 w 970310"/>
                <a:gd name="connsiteY6" fmla="*/ 238 h 357567"/>
                <a:gd name="connsiteX7" fmla="*/ 640762 w 970310"/>
                <a:gd name="connsiteY7" fmla="*/ 340981 h 357567"/>
                <a:gd name="connsiteX8" fmla="*/ 759613 w 970310"/>
                <a:gd name="connsiteY8" fmla="*/ 32841 h 357567"/>
                <a:gd name="connsiteX9" fmla="*/ 835521 w 970310"/>
                <a:gd name="connsiteY9" fmla="*/ 314867 h 357567"/>
                <a:gd name="connsiteX10" fmla="*/ 970310 w 970310"/>
                <a:gd name="connsiteY10" fmla="*/ 34741 h 357567"/>
                <a:gd name="connsiteX0" fmla="*/ 27 w 970310"/>
                <a:gd name="connsiteY0" fmla="*/ 178635 h 357359"/>
                <a:gd name="connsiteX1" fmla="*/ 55231 w 970310"/>
                <a:gd name="connsiteY1" fmla="*/ 357315 h 357359"/>
                <a:gd name="connsiteX2" fmla="*/ 138211 w 970310"/>
                <a:gd name="connsiteY2" fmla="*/ 14407 h 357359"/>
                <a:gd name="connsiteX3" fmla="*/ 248081 w 970310"/>
                <a:gd name="connsiteY3" fmla="*/ 354410 h 357359"/>
                <a:gd name="connsiteX4" fmla="*/ 345470 w 970310"/>
                <a:gd name="connsiteY4" fmla="*/ 5107 h 357359"/>
                <a:gd name="connsiteX5" fmla="*/ 455894 w 970310"/>
                <a:gd name="connsiteY5" fmla="*/ 352813 h 357359"/>
                <a:gd name="connsiteX6" fmla="*/ 559796 w 970310"/>
                <a:gd name="connsiteY6" fmla="*/ 30 h 357359"/>
                <a:gd name="connsiteX7" fmla="*/ 640762 w 970310"/>
                <a:gd name="connsiteY7" fmla="*/ 340773 h 357359"/>
                <a:gd name="connsiteX8" fmla="*/ 759613 w 970310"/>
                <a:gd name="connsiteY8" fmla="*/ 32633 h 357359"/>
                <a:gd name="connsiteX9" fmla="*/ 835521 w 970310"/>
                <a:gd name="connsiteY9" fmla="*/ 314659 h 357359"/>
                <a:gd name="connsiteX10" fmla="*/ 970310 w 970310"/>
                <a:gd name="connsiteY10" fmla="*/ 34533 h 357359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56447 w 970310"/>
                <a:gd name="connsiteY6" fmla="*/ 5639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8520 h 357244"/>
                <a:gd name="connsiteX1" fmla="*/ 55231 w 970310"/>
                <a:gd name="connsiteY1" fmla="*/ 357200 h 357244"/>
                <a:gd name="connsiteX2" fmla="*/ 144910 w 970310"/>
                <a:gd name="connsiteY2" fmla="*/ 5 h 357244"/>
                <a:gd name="connsiteX3" fmla="*/ 248081 w 970310"/>
                <a:gd name="connsiteY3" fmla="*/ 354295 h 357244"/>
                <a:gd name="connsiteX4" fmla="*/ 345470 w 970310"/>
                <a:gd name="connsiteY4" fmla="*/ 4992 h 357244"/>
                <a:gd name="connsiteX5" fmla="*/ 455894 w 970310"/>
                <a:gd name="connsiteY5" fmla="*/ 352698 h 357244"/>
                <a:gd name="connsiteX6" fmla="*/ 556447 w 970310"/>
                <a:gd name="connsiteY6" fmla="*/ 10631 h 357244"/>
                <a:gd name="connsiteX7" fmla="*/ 640762 w 970310"/>
                <a:gd name="connsiteY7" fmla="*/ 340658 h 357244"/>
                <a:gd name="connsiteX8" fmla="*/ 759613 w 970310"/>
                <a:gd name="connsiteY8" fmla="*/ 32518 h 357244"/>
                <a:gd name="connsiteX9" fmla="*/ 835521 w 970310"/>
                <a:gd name="connsiteY9" fmla="*/ 314544 h 357244"/>
                <a:gd name="connsiteX10" fmla="*/ 970310 w 970310"/>
                <a:gd name="connsiteY10" fmla="*/ 34418 h 357244"/>
                <a:gd name="connsiteX0" fmla="*/ 27 w 970310"/>
                <a:gd name="connsiteY0" fmla="*/ 178634 h 357358"/>
                <a:gd name="connsiteX1" fmla="*/ 55231 w 970310"/>
                <a:gd name="connsiteY1" fmla="*/ 357314 h 357358"/>
                <a:gd name="connsiteX2" fmla="*/ 144910 w 970310"/>
                <a:gd name="connsiteY2" fmla="*/ 119 h 357358"/>
                <a:gd name="connsiteX3" fmla="*/ 248081 w 970310"/>
                <a:gd name="connsiteY3" fmla="*/ 354409 h 357358"/>
                <a:gd name="connsiteX4" fmla="*/ 345470 w 970310"/>
                <a:gd name="connsiteY4" fmla="*/ 5106 h 357358"/>
                <a:gd name="connsiteX5" fmla="*/ 455894 w 970310"/>
                <a:gd name="connsiteY5" fmla="*/ 352812 h 357358"/>
                <a:gd name="connsiteX6" fmla="*/ 549748 w 970310"/>
                <a:gd name="connsiteY6" fmla="*/ 29 h 357358"/>
                <a:gd name="connsiteX7" fmla="*/ 640762 w 970310"/>
                <a:gd name="connsiteY7" fmla="*/ 340772 h 357358"/>
                <a:gd name="connsiteX8" fmla="*/ 759613 w 970310"/>
                <a:gd name="connsiteY8" fmla="*/ 32632 h 357358"/>
                <a:gd name="connsiteX9" fmla="*/ 835521 w 970310"/>
                <a:gd name="connsiteY9" fmla="*/ 314658 h 357358"/>
                <a:gd name="connsiteX10" fmla="*/ 970310 w 970310"/>
                <a:gd name="connsiteY10" fmla="*/ 34532 h 357358"/>
                <a:gd name="connsiteX0" fmla="*/ 27 w 970310"/>
                <a:gd name="connsiteY0" fmla="*/ 182156 h 360880"/>
                <a:gd name="connsiteX1" fmla="*/ 55231 w 970310"/>
                <a:gd name="connsiteY1" fmla="*/ 360836 h 360880"/>
                <a:gd name="connsiteX2" fmla="*/ 144910 w 970310"/>
                <a:gd name="connsiteY2" fmla="*/ 3641 h 360880"/>
                <a:gd name="connsiteX3" fmla="*/ 248081 w 970310"/>
                <a:gd name="connsiteY3" fmla="*/ 357931 h 360880"/>
                <a:gd name="connsiteX4" fmla="*/ 345470 w 970310"/>
                <a:gd name="connsiteY4" fmla="*/ 8628 h 360880"/>
                <a:gd name="connsiteX5" fmla="*/ 455894 w 970310"/>
                <a:gd name="connsiteY5" fmla="*/ 356334 h 360880"/>
                <a:gd name="connsiteX6" fmla="*/ 549748 w 970310"/>
                <a:gd name="connsiteY6" fmla="*/ 3551 h 360880"/>
                <a:gd name="connsiteX7" fmla="*/ 640762 w 970310"/>
                <a:gd name="connsiteY7" fmla="*/ 344294 h 360880"/>
                <a:gd name="connsiteX8" fmla="*/ 756263 w 970310"/>
                <a:gd name="connsiteY8" fmla="*/ 435 h 360880"/>
                <a:gd name="connsiteX9" fmla="*/ 835521 w 970310"/>
                <a:gd name="connsiteY9" fmla="*/ 318180 h 360880"/>
                <a:gd name="connsiteX10" fmla="*/ 970310 w 970310"/>
                <a:gd name="connsiteY10" fmla="*/ 38054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5521 w 963612"/>
                <a:gd name="connsiteY9" fmla="*/ 318180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1721 h 360445"/>
                <a:gd name="connsiteX1" fmla="*/ 55231 w 963612"/>
                <a:gd name="connsiteY1" fmla="*/ 360401 h 360445"/>
                <a:gd name="connsiteX2" fmla="*/ 144910 w 963612"/>
                <a:gd name="connsiteY2" fmla="*/ 3206 h 360445"/>
                <a:gd name="connsiteX3" fmla="*/ 248081 w 963612"/>
                <a:gd name="connsiteY3" fmla="*/ 357496 h 360445"/>
                <a:gd name="connsiteX4" fmla="*/ 345470 w 963612"/>
                <a:gd name="connsiteY4" fmla="*/ 8193 h 360445"/>
                <a:gd name="connsiteX5" fmla="*/ 455894 w 963612"/>
                <a:gd name="connsiteY5" fmla="*/ 355899 h 360445"/>
                <a:gd name="connsiteX6" fmla="*/ 549748 w 963612"/>
                <a:gd name="connsiteY6" fmla="*/ 3116 h 360445"/>
                <a:gd name="connsiteX7" fmla="*/ 640762 w 963612"/>
                <a:gd name="connsiteY7" fmla="*/ 343859 h 360445"/>
                <a:gd name="connsiteX8" fmla="*/ 756263 w 963612"/>
                <a:gd name="connsiteY8" fmla="*/ 0 h 360445"/>
                <a:gd name="connsiteX9" fmla="*/ 838871 w 963612"/>
                <a:gd name="connsiteY9" fmla="*/ 353464 h 360445"/>
                <a:gd name="connsiteX10" fmla="*/ 963612 w 963612"/>
                <a:gd name="connsiteY10" fmla="*/ 1900 h 360445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42215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56503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56503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565 w 954101"/>
                <a:gd name="connsiteY0" fmla="*/ 162217 h 358797"/>
                <a:gd name="connsiteX1" fmla="*/ 45720 w 954101"/>
                <a:gd name="connsiteY1" fmla="*/ 358757 h 358797"/>
                <a:gd name="connsiteX2" fmla="*/ 135399 w 954101"/>
                <a:gd name="connsiteY2" fmla="*/ 1562 h 358797"/>
                <a:gd name="connsiteX3" fmla="*/ 238570 w 954101"/>
                <a:gd name="connsiteY3" fmla="*/ 355852 h 358797"/>
                <a:gd name="connsiteX4" fmla="*/ 335959 w 954101"/>
                <a:gd name="connsiteY4" fmla="*/ 6549 h 358797"/>
                <a:gd name="connsiteX5" fmla="*/ 446383 w 954101"/>
                <a:gd name="connsiteY5" fmla="*/ 354255 h 358797"/>
                <a:gd name="connsiteX6" fmla="*/ 540237 w 954101"/>
                <a:gd name="connsiteY6" fmla="*/ 1472 h 358797"/>
                <a:gd name="connsiteX7" fmla="*/ 631251 w 954101"/>
                <a:gd name="connsiteY7" fmla="*/ 356503 h 358797"/>
                <a:gd name="connsiteX8" fmla="*/ 743403 w 954101"/>
                <a:gd name="connsiteY8" fmla="*/ 9072 h 358797"/>
                <a:gd name="connsiteX9" fmla="*/ 829360 w 954101"/>
                <a:gd name="connsiteY9" fmla="*/ 351820 h 358797"/>
                <a:gd name="connsiteX10" fmla="*/ 954101 w 954101"/>
                <a:gd name="connsiteY10" fmla="*/ 256 h 358797"/>
                <a:gd name="connsiteX0" fmla="*/ 565 w 954101"/>
                <a:gd name="connsiteY0" fmla="*/ 162217 h 358797"/>
                <a:gd name="connsiteX1" fmla="*/ 45720 w 954101"/>
                <a:gd name="connsiteY1" fmla="*/ 358757 h 358797"/>
                <a:gd name="connsiteX2" fmla="*/ 135399 w 954101"/>
                <a:gd name="connsiteY2" fmla="*/ 1562 h 358797"/>
                <a:gd name="connsiteX3" fmla="*/ 238570 w 954101"/>
                <a:gd name="connsiteY3" fmla="*/ 355852 h 358797"/>
                <a:gd name="connsiteX4" fmla="*/ 335959 w 954101"/>
                <a:gd name="connsiteY4" fmla="*/ 6549 h 358797"/>
                <a:gd name="connsiteX5" fmla="*/ 446383 w 954101"/>
                <a:gd name="connsiteY5" fmla="*/ 354255 h 358797"/>
                <a:gd name="connsiteX6" fmla="*/ 540237 w 954101"/>
                <a:gd name="connsiteY6" fmla="*/ 1472 h 358797"/>
                <a:gd name="connsiteX7" fmla="*/ 631251 w 954101"/>
                <a:gd name="connsiteY7" fmla="*/ 356503 h 358797"/>
                <a:gd name="connsiteX8" fmla="*/ 743403 w 954101"/>
                <a:gd name="connsiteY8" fmla="*/ 9072 h 358797"/>
                <a:gd name="connsiteX9" fmla="*/ 829360 w 954101"/>
                <a:gd name="connsiteY9" fmla="*/ 351820 h 358797"/>
                <a:gd name="connsiteX10" fmla="*/ 954101 w 954101"/>
                <a:gd name="connsiteY10" fmla="*/ 256 h 358797"/>
                <a:gd name="connsiteX0" fmla="*/ 565 w 954101"/>
                <a:gd name="connsiteY0" fmla="*/ 162217 h 358797"/>
                <a:gd name="connsiteX1" fmla="*/ 45720 w 954101"/>
                <a:gd name="connsiteY1" fmla="*/ 358757 h 358797"/>
                <a:gd name="connsiteX2" fmla="*/ 135399 w 954101"/>
                <a:gd name="connsiteY2" fmla="*/ 1562 h 358797"/>
                <a:gd name="connsiteX3" fmla="*/ 238570 w 954101"/>
                <a:gd name="connsiteY3" fmla="*/ 355852 h 358797"/>
                <a:gd name="connsiteX4" fmla="*/ 335959 w 954101"/>
                <a:gd name="connsiteY4" fmla="*/ 6549 h 358797"/>
                <a:gd name="connsiteX5" fmla="*/ 446383 w 954101"/>
                <a:gd name="connsiteY5" fmla="*/ 354255 h 358797"/>
                <a:gd name="connsiteX6" fmla="*/ 540237 w 954101"/>
                <a:gd name="connsiteY6" fmla="*/ 1472 h 358797"/>
                <a:gd name="connsiteX7" fmla="*/ 631251 w 954101"/>
                <a:gd name="connsiteY7" fmla="*/ 356503 h 358797"/>
                <a:gd name="connsiteX8" fmla="*/ 743403 w 954101"/>
                <a:gd name="connsiteY8" fmla="*/ 9072 h 358797"/>
                <a:gd name="connsiteX9" fmla="*/ 829360 w 954101"/>
                <a:gd name="connsiteY9" fmla="*/ 351820 h 358797"/>
                <a:gd name="connsiteX10" fmla="*/ 954101 w 954101"/>
                <a:gd name="connsiteY10" fmla="*/ 256 h 358797"/>
                <a:gd name="connsiteX0" fmla="*/ 565 w 954101"/>
                <a:gd name="connsiteY0" fmla="*/ 176504 h 358800"/>
                <a:gd name="connsiteX1" fmla="*/ 45720 w 954101"/>
                <a:gd name="connsiteY1" fmla="*/ 358757 h 358800"/>
                <a:gd name="connsiteX2" fmla="*/ 135399 w 954101"/>
                <a:gd name="connsiteY2" fmla="*/ 1562 h 358800"/>
                <a:gd name="connsiteX3" fmla="*/ 238570 w 954101"/>
                <a:gd name="connsiteY3" fmla="*/ 355852 h 358800"/>
                <a:gd name="connsiteX4" fmla="*/ 335959 w 954101"/>
                <a:gd name="connsiteY4" fmla="*/ 6549 h 358800"/>
                <a:gd name="connsiteX5" fmla="*/ 446383 w 954101"/>
                <a:gd name="connsiteY5" fmla="*/ 354255 h 358800"/>
                <a:gd name="connsiteX6" fmla="*/ 540237 w 954101"/>
                <a:gd name="connsiteY6" fmla="*/ 1472 h 358800"/>
                <a:gd name="connsiteX7" fmla="*/ 631251 w 954101"/>
                <a:gd name="connsiteY7" fmla="*/ 356503 h 358800"/>
                <a:gd name="connsiteX8" fmla="*/ 743403 w 954101"/>
                <a:gd name="connsiteY8" fmla="*/ 9072 h 358800"/>
                <a:gd name="connsiteX9" fmla="*/ 829360 w 954101"/>
                <a:gd name="connsiteY9" fmla="*/ 351820 h 358800"/>
                <a:gd name="connsiteX10" fmla="*/ 954101 w 954101"/>
                <a:gd name="connsiteY10" fmla="*/ 256 h 358800"/>
                <a:gd name="connsiteX0" fmla="*/ 5 w 953541"/>
                <a:gd name="connsiteY0" fmla="*/ 176504 h 358757"/>
                <a:gd name="connsiteX1" fmla="*/ 45160 w 953541"/>
                <a:gd name="connsiteY1" fmla="*/ 358757 h 358757"/>
                <a:gd name="connsiteX2" fmla="*/ 134839 w 953541"/>
                <a:gd name="connsiteY2" fmla="*/ 1562 h 358757"/>
                <a:gd name="connsiteX3" fmla="*/ 238010 w 953541"/>
                <a:gd name="connsiteY3" fmla="*/ 355852 h 358757"/>
                <a:gd name="connsiteX4" fmla="*/ 335399 w 953541"/>
                <a:gd name="connsiteY4" fmla="*/ 6549 h 358757"/>
                <a:gd name="connsiteX5" fmla="*/ 445823 w 953541"/>
                <a:gd name="connsiteY5" fmla="*/ 354255 h 358757"/>
                <a:gd name="connsiteX6" fmla="*/ 539677 w 953541"/>
                <a:gd name="connsiteY6" fmla="*/ 1472 h 358757"/>
                <a:gd name="connsiteX7" fmla="*/ 630691 w 953541"/>
                <a:gd name="connsiteY7" fmla="*/ 356503 h 358757"/>
                <a:gd name="connsiteX8" fmla="*/ 742843 w 953541"/>
                <a:gd name="connsiteY8" fmla="*/ 9072 h 358757"/>
                <a:gd name="connsiteX9" fmla="*/ 828800 w 953541"/>
                <a:gd name="connsiteY9" fmla="*/ 351820 h 358757"/>
                <a:gd name="connsiteX10" fmla="*/ 953541 w 953541"/>
                <a:gd name="connsiteY10" fmla="*/ 256 h 358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53541" h="358757">
                  <a:moveTo>
                    <a:pt x="5" y="176504"/>
                  </a:moveTo>
                  <a:cubicBezTo>
                    <a:pt x="-348" y="176071"/>
                    <a:pt x="22223" y="358491"/>
                    <a:pt x="45160" y="358757"/>
                  </a:cubicBezTo>
                  <a:cubicBezTo>
                    <a:pt x="97348" y="359367"/>
                    <a:pt x="80681" y="-19"/>
                    <a:pt x="134839" y="1562"/>
                  </a:cubicBezTo>
                  <a:cubicBezTo>
                    <a:pt x="181196" y="3189"/>
                    <a:pt x="183539" y="358085"/>
                    <a:pt x="238010" y="355852"/>
                  </a:cubicBezTo>
                  <a:cubicBezTo>
                    <a:pt x="295157" y="352913"/>
                    <a:pt x="279161" y="20619"/>
                    <a:pt x="335399" y="6549"/>
                  </a:cubicBezTo>
                  <a:cubicBezTo>
                    <a:pt x="398637" y="7258"/>
                    <a:pt x="396633" y="353614"/>
                    <a:pt x="445823" y="354255"/>
                  </a:cubicBezTo>
                  <a:cubicBezTo>
                    <a:pt x="499380" y="357278"/>
                    <a:pt x="491303" y="-2289"/>
                    <a:pt x="539677" y="1472"/>
                  </a:cubicBezTo>
                  <a:cubicBezTo>
                    <a:pt x="580840" y="8153"/>
                    <a:pt x="578711" y="347868"/>
                    <a:pt x="630691" y="356503"/>
                  </a:cubicBezTo>
                  <a:cubicBezTo>
                    <a:pt x="670587" y="352308"/>
                    <a:pt x="690705" y="19537"/>
                    <a:pt x="742843" y="9072"/>
                  </a:cubicBezTo>
                  <a:cubicBezTo>
                    <a:pt x="791028" y="14958"/>
                    <a:pt x="771199" y="354896"/>
                    <a:pt x="828800" y="351820"/>
                  </a:cubicBezTo>
                  <a:cubicBezTo>
                    <a:pt x="899565" y="356189"/>
                    <a:pt x="910145" y="-11046"/>
                    <a:pt x="953541" y="256"/>
                  </a:cubicBezTo>
                </a:path>
              </a:pathLst>
            </a:cu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 dirty="0"/>
            </a:p>
          </p:txBody>
        </p:sp>
        <p:sp>
          <p:nvSpPr>
            <p:cNvPr id="125" name="Freeform 124">
              <a:extLst>
                <a:ext uri="{FF2B5EF4-FFF2-40B4-BE49-F238E27FC236}">
                  <a16:creationId xmlns:a16="http://schemas.microsoft.com/office/drawing/2014/main" id="{A810682C-EB73-CC0D-1837-7D0FF15C2556}"/>
                </a:ext>
              </a:extLst>
            </p:cNvPr>
            <p:cNvSpPr/>
            <p:nvPr/>
          </p:nvSpPr>
          <p:spPr>
            <a:xfrm>
              <a:off x="10509316" y="1549535"/>
              <a:ext cx="923869" cy="355061"/>
            </a:xfrm>
            <a:custGeom>
              <a:avLst/>
              <a:gdLst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3539 w 1088020"/>
                <a:gd name="connsiteY4" fmla="*/ 46299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58948 w 1088020"/>
                <a:gd name="connsiteY2" fmla="*/ 396789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09959 w 1088020"/>
                <a:gd name="connsiteY2" fmla="*/ 25464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43905"/>
                <a:gd name="connsiteY0" fmla="*/ 116661 h 423390"/>
                <a:gd name="connsiteX1" fmla="*/ 152704 w 1043905"/>
                <a:gd name="connsiteY1" fmla="*/ 0 h 423390"/>
                <a:gd name="connsiteX2" fmla="*/ 126001 w 1043905"/>
                <a:gd name="connsiteY2" fmla="*/ 274696 h 423390"/>
                <a:gd name="connsiteX3" fmla="*/ 399326 w 1043905"/>
                <a:gd name="connsiteY3" fmla="*/ 58787 h 423390"/>
                <a:gd name="connsiteX4" fmla="*/ 370390 w 1043905"/>
                <a:gd name="connsiteY4" fmla="*/ 348154 h 423390"/>
                <a:gd name="connsiteX5" fmla="*/ 619245 w 1043905"/>
                <a:gd name="connsiteY5" fmla="*/ 99299 h 423390"/>
                <a:gd name="connsiteX6" fmla="*/ 613458 w 1043905"/>
                <a:gd name="connsiteY6" fmla="*/ 394453 h 423390"/>
                <a:gd name="connsiteX7" fmla="*/ 856526 w 1043905"/>
                <a:gd name="connsiteY7" fmla="*/ 162960 h 423390"/>
                <a:gd name="connsiteX8" fmla="*/ 844952 w 1043905"/>
                <a:gd name="connsiteY8" fmla="*/ 423390 h 423390"/>
                <a:gd name="connsiteX9" fmla="*/ 1043905 w 1043905"/>
                <a:gd name="connsiteY9" fmla="*/ 235099 h 423390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26001 w 1043905"/>
                <a:gd name="connsiteY2" fmla="*/ 262664 h 411358"/>
                <a:gd name="connsiteX3" fmla="*/ 399326 w 1043905"/>
                <a:gd name="connsiteY3" fmla="*/ 46755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99326 w 1043905"/>
                <a:gd name="connsiteY3" fmla="*/ 46755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40484 w 1043905"/>
                <a:gd name="connsiteY7" fmla="*/ 142907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40484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0928 h 435421"/>
                <a:gd name="connsiteX8" fmla="*/ 824899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0928 h 435421"/>
                <a:gd name="connsiteX8" fmla="*/ 824899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092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6526 w 1043905"/>
                <a:gd name="connsiteY7" fmla="*/ 15092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493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493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6526 w 1043905"/>
                <a:gd name="connsiteY7" fmla="*/ 15092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36473 w 1043905"/>
                <a:gd name="connsiteY7" fmla="*/ 15092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493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36473 w 1043905"/>
                <a:gd name="connsiteY7" fmla="*/ 15493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66808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66808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92597 h 423389"/>
                <a:gd name="connsiteX1" fmla="*/ 144683 w 1071979"/>
                <a:gd name="connsiteY1" fmla="*/ 0 h 423389"/>
                <a:gd name="connsiteX2" fmla="*/ 134022 w 1071979"/>
                <a:gd name="connsiteY2" fmla="*/ 262664 h 423389"/>
                <a:gd name="connsiteX3" fmla="*/ 379272 w 1071979"/>
                <a:gd name="connsiteY3" fmla="*/ 42744 h 423389"/>
                <a:gd name="connsiteX4" fmla="*/ 370390 w 1071979"/>
                <a:gd name="connsiteY4" fmla="*/ 324090 h 423389"/>
                <a:gd name="connsiteX5" fmla="*/ 607213 w 1071979"/>
                <a:gd name="connsiteY5" fmla="*/ 87267 h 423389"/>
                <a:gd name="connsiteX6" fmla="*/ 601426 w 1071979"/>
                <a:gd name="connsiteY6" fmla="*/ 362368 h 423389"/>
                <a:gd name="connsiteX7" fmla="*/ 836473 w 1071979"/>
                <a:gd name="connsiteY7" fmla="*/ 142905 h 423389"/>
                <a:gd name="connsiteX8" fmla="*/ 840942 w 1071979"/>
                <a:gd name="connsiteY8" fmla="*/ 423389 h 423389"/>
                <a:gd name="connsiteX9" fmla="*/ 1071979 w 1071979"/>
                <a:gd name="connsiteY9" fmla="*/ 194993 h 423389"/>
                <a:gd name="connsiteX0" fmla="*/ 0 w 1071979"/>
                <a:gd name="connsiteY0" fmla="*/ 92818 h 423610"/>
                <a:gd name="connsiteX1" fmla="*/ 144683 w 1071979"/>
                <a:gd name="connsiteY1" fmla="*/ 221 h 423610"/>
                <a:gd name="connsiteX2" fmla="*/ 134022 w 1071979"/>
                <a:gd name="connsiteY2" fmla="*/ 262885 h 423610"/>
                <a:gd name="connsiteX3" fmla="*/ 379272 w 1071979"/>
                <a:gd name="connsiteY3" fmla="*/ 42965 h 423610"/>
                <a:gd name="connsiteX4" fmla="*/ 370390 w 1071979"/>
                <a:gd name="connsiteY4" fmla="*/ 324311 h 423610"/>
                <a:gd name="connsiteX5" fmla="*/ 607213 w 1071979"/>
                <a:gd name="connsiteY5" fmla="*/ 87488 h 423610"/>
                <a:gd name="connsiteX6" fmla="*/ 601426 w 1071979"/>
                <a:gd name="connsiteY6" fmla="*/ 362589 h 423610"/>
                <a:gd name="connsiteX7" fmla="*/ 836473 w 1071979"/>
                <a:gd name="connsiteY7" fmla="*/ 143126 h 423610"/>
                <a:gd name="connsiteX8" fmla="*/ 840942 w 1071979"/>
                <a:gd name="connsiteY8" fmla="*/ 423610 h 423610"/>
                <a:gd name="connsiteX9" fmla="*/ 1071979 w 1071979"/>
                <a:gd name="connsiteY9" fmla="*/ 195214 h 423610"/>
                <a:gd name="connsiteX0" fmla="*/ 0 w 1071979"/>
                <a:gd name="connsiteY0" fmla="*/ 98778 h 429570"/>
                <a:gd name="connsiteX1" fmla="*/ 144683 w 1071979"/>
                <a:gd name="connsiteY1" fmla="*/ 6181 h 429570"/>
                <a:gd name="connsiteX2" fmla="*/ 134022 w 1071979"/>
                <a:gd name="connsiteY2" fmla="*/ 268845 h 429570"/>
                <a:gd name="connsiteX3" fmla="*/ 379272 w 1071979"/>
                <a:gd name="connsiteY3" fmla="*/ 48925 h 429570"/>
                <a:gd name="connsiteX4" fmla="*/ 370390 w 1071979"/>
                <a:gd name="connsiteY4" fmla="*/ 330271 h 429570"/>
                <a:gd name="connsiteX5" fmla="*/ 607213 w 1071979"/>
                <a:gd name="connsiteY5" fmla="*/ 93448 h 429570"/>
                <a:gd name="connsiteX6" fmla="*/ 601426 w 1071979"/>
                <a:gd name="connsiteY6" fmla="*/ 368549 h 429570"/>
                <a:gd name="connsiteX7" fmla="*/ 836473 w 1071979"/>
                <a:gd name="connsiteY7" fmla="*/ 149086 h 429570"/>
                <a:gd name="connsiteX8" fmla="*/ 840942 w 1071979"/>
                <a:gd name="connsiteY8" fmla="*/ 429570 h 429570"/>
                <a:gd name="connsiteX9" fmla="*/ 1071979 w 1071979"/>
                <a:gd name="connsiteY9" fmla="*/ 201174 h 429570"/>
                <a:gd name="connsiteX0" fmla="*/ 0 w 1071979"/>
                <a:gd name="connsiteY0" fmla="*/ 97573 h 428365"/>
                <a:gd name="connsiteX1" fmla="*/ 144683 w 1071979"/>
                <a:gd name="connsiteY1" fmla="*/ 4976 h 428365"/>
                <a:gd name="connsiteX2" fmla="*/ 134022 w 1071979"/>
                <a:gd name="connsiteY2" fmla="*/ 267640 h 428365"/>
                <a:gd name="connsiteX3" fmla="*/ 379272 w 1071979"/>
                <a:gd name="connsiteY3" fmla="*/ 47720 h 428365"/>
                <a:gd name="connsiteX4" fmla="*/ 370390 w 1071979"/>
                <a:gd name="connsiteY4" fmla="*/ 329066 h 428365"/>
                <a:gd name="connsiteX5" fmla="*/ 607213 w 1071979"/>
                <a:gd name="connsiteY5" fmla="*/ 92243 h 428365"/>
                <a:gd name="connsiteX6" fmla="*/ 601426 w 1071979"/>
                <a:gd name="connsiteY6" fmla="*/ 367344 h 428365"/>
                <a:gd name="connsiteX7" fmla="*/ 836473 w 1071979"/>
                <a:gd name="connsiteY7" fmla="*/ 147881 h 428365"/>
                <a:gd name="connsiteX8" fmla="*/ 840942 w 1071979"/>
                <a:gd name="connsiteY8" fmla="*/ 428365 h 428365"/>
                <a:gd name="connsiteX9" fmla="*/ 1071979 w 1071979"/>
                <a:gd name="connsiteY9" fmla="*/ 199969 h 428365"/>
                <a:gd name="connsiteX0" fmla="*/ 0 w 1071979"/>
                <a:gd name="connsiteY0" fmla="*/ 98778 h 429570"/>
                <a:gd name="connsiteX1" fmla="*/ 144683 w 1071979"/>
                <a:gd name="connsiteY1" fmla="*/ 6181 h 429570"/>
                <a:gd name="connsiteX2" fmla="*/ 134022 w 1071979"/>
                <a:gd name="connsiteY2" fmla="*/ 268845 h 429570"/>
                <a:gd name="connsiteX3" fmla="*/ 379272 w 1071979"/>
                <a:gd name="connsiteY3" fmla="*/ 48925 h 429570"/>
                <a:gd name="connsiteX4" fmla="*/ 370390 w 1071979"/>
                <a:gd name="connsiteY4" fmla="*/ 330271 h 429570"/>
                <a:gd name="connsiteX5" fmla="*/ 607213 w 1071979"/>
                <a:gd name="connsiteY5" fmla="*/ 93448 h 429570"/>
                <a:gd name="connsiteX6" fmla="*/ 601426 w 1071979"/>
                <a:gd name="connsiteY6" fmla="*/ 368549 h 429570"/>
                <a:gd name="connsiteX7" fmla="*/ 836473 w 1071979"/>
                <a:gd name="connsiteY7" fmla="*/ 149086 h 429570"/>
                <a:gd name="connsiteX8" fmla="*/ 840942 w 1071979"/>
                <a:gd name="connsiteY8" fmla="*/ 429570 h 429570"/>
                <a:gd name="connsiteX9" fmla="*/ 1071979 w 1071979"/>
                <a:gd name="connsiteY9" fmla="*/ 201174 h 429570"/>
                <a:gd name="connsiteX0" fmla="*/ 0 w 1071979"/>
                <a:gd name="connsiteY0" fmla="*/ 99703 h 430495"/>
                <a:gd name="connsiteX1" fmla="*/ 144683 w 1071979"/>
                <a:gd name="connsiteY1" fmla="*/ 7106 h 430495"/>
                <a:gd name="connsiteX2" fmla="*/ 134022 w 1071979"/>
                <a:gd name="connsiteY2" fmla="*/ 269770 h 430495"/>
                <a:gd name="connsiteX3" fmla="*/ 379272 w 1071979"/>
                <a:gd name="connsiteY3" fmla="*/ 49850 h 430495"/>
                <a:gd name="connsiteX4" fmla="*/ 370390 w 1071979"/>
                <a:gd name="connsiteY4" fmla="*/ 331196 h 430495"/>
                <a:gd name="connsiteX5" fmla="*/ 607213 w 1071979"/>
                <a:gd name="connsiteY5" fmla="*/ 94373 h 430495"/>
                <a:gd name="connsiteX6" fmla="*/ 601426 w 1071979"/>
                <a:gd name="connsiteY6" fmla="*/ 369474 h 430495"/>
                <a:gd name="connsiteX7" fmla="*/ 836473 w 1071979"/>
                <a:gd name="connsiteY7" fmla="*/ 150011 h 430495"/>
                <a:gd name="connsiteX8" fmla="*/ 840942 w 1071979"/>
                <a:gd name="connsiteY8" fmla="*/ 430495 h 430495"/>
                <a:gd name="connsiteX9" fmla="*/ 1071979 w 1071979"/>
                <a:gd name="connsiteY9" fmla="*/ 202099 h 430495"/>
                <a:gd name="connsiteX0" fmla="*/ 0 w 1071979"/>
                <a:gd name="connsiteY0" fmla="*/ 98647 h 429439"/>
                <a:gd name="connsiteX1" fmla="*/ 144683 w 1071979"/>
                <a:gd name="connsiteY1" fmla="*/ 6050 h 429439"/>
                <a:gd name="connsiteX2" fmla="*/ 134022 w 1071979"/>
                <a:gd name="connsiteY2" fmla="*/ 268714 h 429439"/>
                <a:gd name="connsiteX3" fmla="*/ 379272 w 1071979"/>
                <a:gd name="connsiteY3" fmla="*/ 48794 h 429439"/>
                <a:gd name="connsiteX4" fmla="*/ 370390 w 1071979"/>
                <a:gd name="connsiteY4" fmla="*/ 330140 h 429439"/>
                <a:gd name="connsiteX5" fmla="*/ 607213 w 1071979"/>
                <a:gd name="connsiteY5" fmla="*/ 93317 h 429439"/>
                <a:gd name="connsiteX6" fmla="*/ 601426 w 1071979"/>
                <a:gd name="connsiteY6" fmla="*/ 368418 h 429439"/>
                <a:gd name="connsiteX7" fmla="*/ 836473 w 1071979"/>
                <a:gd name="connsiteY7" fmla="*/ 148955 h 429439"/>
                <a:gd name="connsiteX8" fmla="*/ 840942 w 1071979"/>
                <a:gd name="connsiteY8" fmla="*/ 429439 h 429439"/>
                <a:gd name="connsiteX9" fmla="*/ 1071979 w 1071979"/>
                <a:gd name="connsiteY9" fmla="*/ 201043 h 429439"/>
                <a:gd name="connsiteX0" fmla="*/ 0 w 1104063"/>
                <a:gd name="connsiteY0" fmla="*/ 90907 h 429720"/>
                <a:gd name="connsiteX1" fmla="*/ 176767 w 1104063"/>
                <a:gd name="connsiteY1" fmla="*/ 6331 h 429720"/>
                <a:gd name="connsiteX2" fmla="*/ 166106 w 1104063"/>
                <a:gd name="connsiteY2" fmla="*/ 268995 h 429720"/>
                <a:gd name="connsiteX3" fmla="*/ 411356 w 1104063"/>
                <a:gd name="connsiteY3" fmla="*/ 49075 h 429720"/>
                <a:gd name="connsiteX4" fmla="*/ 402474 w 1104063"/>
                <a:gd name="connsiteY4" fmla="*/ 330421 h 429720"/>
                <a:gd name="connsiteX5" fmla="*/ 639297 w 1104063"/>
                <a:gd name="connsiteY5" fmla="*/ 93598 h 429720"/>
                <a:gd name="connsiteX6" fmla="*/ 633510 w 1104063"/>
                <a:gd name="connsiteY6" fmla="*/ 368699 h 429720"/>
                <a:gd name="connsiteX7" fmla="*/ 868557 w 1104063"/>
                <a:gd name="connsiteY7" fmla="*/ 149236 h 429720"/>
                <a:gd name="connsiteX8" fmla="*/ 873026 w 1104063"/>
                <a:gd name="connsiteY8" fmla="*/ 429720 h 429720"/>
                <a:gd name="connsiteX9" fmla="*/ 1104063 w 1104063"/>
                <a:gd name="connsiteY9" fmla="*/ 201324 h 429720"/>
                <a:gd name="connsiteX0" fmla="*/ 0 w 1104063"/>
                <a:gd name="connsiteY0" fmla="*/ 90155 h 428968"/>
                <a:gd name="connsiteX1" fmla="*/ 176767 w 1104063"/>
                <a:gd name="connsiteY1" fmla="*/ 5579 h 428968"/>
                <a:gd name="connsiteX2" fmla="*/ 166106 w 1104063"/>
                <a:gd name="connsiteY2" fmla="*/ 268243 h 428968"/>
                <a:gd name="connsiteX3" fmla="*/ 411356 w 1104063"/>
                <a:gd name="connsiteY3" fmla="*/ 48323 h 428968"/>
                <a:gd name="connsiteX4" fmla="*/ 402474 w 1104063"/>
                <a:gd name="connsiteY4" fmla="*/ 329669 h 428968"/>
                <a:gd name="connsiteX5" fmla="*/ 639297 w 1104063"/>
                <a:gd name="connsiteY5" fmla="*/ 92846 h 428968"/>
                <a:gd name="connsiteX6" fmla="*/ 633510 w 1104063"/>
                <a:gd name="connsiteY6" fmla="*/ 367947 h 428968"/>
                <a:gd name="connsiteX7" fmla="*/ 868557 w 1104063"/>
                <a:gd name="connsiteY7" fmla="*/ 148484 h 428968"/>
                <a:gd name="connsiteX8" fmla="*/ 873026 w 1104063"/>
                <a:gd name="connsiteY8" fmla="*/ 428968 h 428968"/>
                <a:gd name="connsiteX9" fmla="*/ 1104063 w 1104063"/>
                <a:gd name="connsiteY9" fmla="*/ 200572 h 428968"/>
                <a:gd name="connsiteX0" fmla="*/ 0 w 1108074"/>
                <a:gd name="connsiteY0" fmla="*/ 109686 h 428446"/>
                <a:gd name="connsiteX1" fmla="*/ 180778 w 1108074"/>
                <a:gd name="connsiteY1" fmla="*/ 5057 h 428446"/>
                <a:gd name="connsiteX2" fmla="*/ 170117 w 1108074"/>
                <a:gd name="connsiteY2" fmla="*/ 267721 h 428446"/>
                <a:gd name="connsiteX3" fmla="*/ 415367 w 1108074"/>
                <a:gd name="connsiteY3" fmla="*/ 47801 h 428446"/>
                <a:gd name="connsiteX4" fmla="*/ 406485 w 1108074"/>
                <a:gd name="connsiteY4" fmla="*/ 329147 h 428446"/>
                <a:gd name="connsiteX5" fmla="*/ 643308 w 1108074"/>
                <a:gd name="connsiteY5" fmla="*/ 92324 h 428446"/>
                <a:gd name="connsiteX6" fmla="*/ 637521 w 1108074"/>
                <a:gd name="connsiteY6" fmla="*/ 367425 h 428446"/>
                <a:gd name="connsiteX7" fmla="*/ 872568 w 1108074"/>
                <a:gd name="connsiteY7" fmla="*/ 147962 h 428446"/>
                <a:gd name="connsiteX8" fmla="*/ 877037 w 1108074"/>
                <a:gd name="connsiteY8" fmla="*/ 428446 h 428446"/>
                <a:gd name="connsiteX9" fmla="*/ 1108074 w 1108074"/>
                <a:gd name="connsiteY9" fmla="*/ 200050 h 428446"/>
                <a:gd name="connsiteX0" fmla="*/ 0 w 1120106"/>
                <a:gd name="connsiteY0" fmla="*/ 97955 h 428746"/>
                <a:gd name="connsiteX1" fmla="*/ 192810 w 1120106"/>
                <a:gd name="connsiteY1" fmla="*/ 5357 h 428746"/>
                <a:gd name="connsiteX2" fmla="*/ 182149 w 1120106"/>
                <a:gd name="connsiteY2" fmla="*/ 268021 h 428746"/>
                <a:gd name="connsiteX3" fmla="*/ 427399 w 1120106"/>
                <a:gd name="connsiteY3" fmla="*/ 48101 h 428746"/>
                <a:gd name="connsiteX4" fmla="*/ 418517 w 1120106"/>
                <a:gd name="connsiteY4" fmla="*/ 329447 h 428746"/>
                <a:gd name="connsiteX5" fmla="*/ 655340 w 1120106"/>
                <a:gd name="connsiteY5" fmla="*/ 92624 h 428746"/>
                <a:gd name="connsiteX6" fmla="*/ 649553 w 1120106"/>
                <a:gd name="connsiteY6" fmla="*/ 367725 h 428746"/>
                <a:gd name="connsiteX7" fmla="*/ 884600 w 1120106"/>
                <a:gd name="connsiteY7" fmla="*/ 148262 h 428746"/>
                <a:gd name="connsiteX8" fmla="*/ 889069 w 1120106"/>
                <a:gd name="connsiteY8" fmla="*/ 428746 h 428746"/>
                <a:gd name="connsiteX9" fmla="*/ 1120106 w 1120106"/>
                <a:gd name="connsiteY9" fmla="*/ 200350 h 428746"/>
                <a:gd name="connsiteX0" fmla="*/ 15946 w 1136052"/>
                <a:gd name="connsiteY0" fmla="*/ 97632 h 428423"/>
                <a:gd name="connsiteX1" fmla="*/ 13826 w 1136052"/>
                <a:gd name="connsiteY1" fmla="*/ 95032 h 428423"/>
                <a:gd name="connsiteX2" fmla="*/ 208756 w 1136052"/>
                <a:gd name="connsiteY2" fmla="*/ 5034 h 428423"/>
                <a:gd name="connsiteX3" fmla="*/ 198095 w 1136052"/>
                <a:gd name="connsiteY3" fmla="*/ 267698 h 428423"/>
                <a:gd name="connsiteX4" fmla="*/ 443345 w 1136052"/>
                <a:gd name="connsiteY4" fmla="*/ 47778 h 428423"/>
                <a:gd name="connsiteX5" fmla="*/ 434463 w 1136052"/>
                <a:gd name="connsiteY5" fmla="*/ 329124 h 428423"/>
                <a:gd name="connsiteX6" fmla="*/ 671286 w 1136052"/>
                <a:gd name="connsiteY6" fmla="*/ 92301 h 428423"/>
                <a:gd name="connsiteX7" fmla="*/ 665499 w 1136052"/>
                <a:gd name="connsiteY7" fmla="*/ 367402 h 428423"/>
                <a:gd name="connsiteX8" fmla="*/ 900546 w 1136052"/>
                <a:gd name="connsiteY8" fmla="*/ 147939 h 428423"/>
                <a:gd name="connsiteX9" fmla="*/ 905015 w 1136052"/>
                <a:gd name="connsiteY9" fmla="*/ 428423 h 428423"/>
                <a:gd name="connsiteX10" fmla="*/ 1136052 w 1136052"/>
                <a:gd name="connsiteY10" fmla="*/ 200027 h 428423"/>
                <a:gd name="connsiteX0" fmla="*/ 3 w 1120109"/>
                <a:gd name="connsiteY0" fmla="*/ 97632 h 428423"/>
                <a:gd name="connsiteX1" fmla="*/ 66062 w 1120109"/>
                <a:gd name="connsiteY1" fmla="*/ 95032 h 428423"/>
                <a:gd name="connsiteX2" fmla="*/ 192813 w 1120109"/>
                <a:gd name="connsiteY2" fmla="*/ 5034 h 428423"/>
                <a:gd name="connsiteX3" fmla="*/ 182152 w 1120109"/>
                <a:gd name="connsiteY3" fmla="*/ 267698 h 428423"/>
                <a:gd name="connsiteX4" fmla="*/ 427402 w 1120109"/>
                <a:gd name="connsiteY4" fmla="*/ 47778 h 428423"/>
                <a:gd name="connsiteX5" fmla="*/ 418520 w 1120109"/>
                <a:gd name="connsiteY5" fmla="*/ 329124 h 428423"/>
                <a:gd name="connsiteX6" fmla="*/ 655343 w 1120109"/>
                <a:gd name="connsiteY6" fmla="*/ 92301 h 428423"/>
                <a:gd name="connsiteX7" fmla="*/ 649556 w 1120109"/>
                <a:gd name="connsiteY7" fmla="*/ 367402 h 428423"/>
                <a:gd name="connsiteX8" fmla="*/ 884603 w 1120109"/>
                <a:gd name="connsiteY8" fmla="*/ 147939 h 428423"/>
                <a:gd name="connsiteX9" fmla="*/ 889072 w 1120109"/>
                <a:gd name="connsiteY9" fmla="*/ 428423 h 428423"/>
                <a:gd name="connsiteX10" fmla="*/ 1120109 w 1120109"/>
                <a:gd name="connsiteY10" fmla="*/ 200027 h 428423"/>
                <a:gd name="connsiteX0" fmla="*/ 3 w 1120109"/>
                <a:gd name="connsiteY0" fmla="*/ 96955 h 427746"/>
                <a:gd name="connsiteX1" fmla="*/ 66062 w 1120109"/>
                <a:gd name="connsiteY1" fmla="*/ 94355 h 427746"/>
                <a:gd name="connsiteX2" fmla="*/ 192813 w 1120109"/>
                <a:gd name="connsiteY2" fmla="*/ 4357 h 427746"/>
                <a:gd name="connsiteX3" fmla="*/ 182152 w 1120109"/>
                <a:gd name="connsiteY3" fmla="*/ 267021 h 427746"/>
                <a:gd name="connsiteX4" fmla="*/ 427402 w 1120109"/>
                <a:gd name="connsiteY4" fmla="*/ 47101 h 427746"/>
                <a:gd name="connsiteX5" fmla="*/ 418520 w 1120109"/>
                <a:gd name="connsiteY5" fmla="*/ 328447 h 427746"/>
                <a:gd name="connsiteX6" fmla="*/ 655343 w 1120109"/>
                <a:gd name="connsiteY6" fmla="*/ 91624 h 427746"/>
                <a:gd name="connsiteX7" fmla="*/ 649556 w 1120109"/>
                <a:gd name="connsiteY7" fmla="*/ 366725 h 427746"/>
                <a:gd name="connsiteX8" fmla="*/ 884603 w 1120109"/>
                <a:gd name="connsiteY8" fmla="*/ 147262 h 427746"/>
                <a:gd name="connsiteX9" fmla="*/ 889072 w 1120109"/>
                <a:gd name="connsiteY9" fmla="*/ 427746 h 427746"/>
                <a:gd name="connsiteX10" fmla="*/ 1120109 w 1120109"/>
                <a:gd name="connsiteY10" fmla="*/ 199350 h 427746"/>
                <a:gd name="connsiteX0" fmla="*/ 0 w 1188285"/>
                <a:gd name="connsiteY0" fmla="*/ 84924 h 427746"/>
                <a:gd name="connsiteX1" fmla="*/ 134238 w 1188285"/>
                <a:gd name="connsiteY1" fmla="*/ 94355 h 427746"/>
                <a:gd name="connsiteX2" fmla="*/ 260989 w 1188285"/>
                <a:gd name="connsiteY2" fmla="*/ 4357 h 427746"/>
                <a:gd name="connsiteX3" fmla="*/ 250328 w 1188285"/>
                <a:gd name="connsiteY3" fmla="*/ 267021 h 427746"/>
                <a:gd name="connsiteX4" fmla="*/ 495578 w 1188285"/>
                <a:gd name="connsiteY4" fmla="*/ 47101 h 427746"/>
                <a:gd name="connsiteX5" fmla="*/ 486696 w 1188285"/>
                <a:gd name="connsiteY5" fmla="*/ 328447 h 427746"/>
                <a:gd name="connsiteX6" fmla="*/ 723519 w 1188285"/>
                <a:gd name="connsiteY6" fmla="*/ 91624 h 427746"/>
                <a:gd name="connsiteX7" fmla="*/ 717732 w 1188285"/>
                <a:gd name="connsiteY7" fmla="*/ 366725 h 427746"/>
                <a:gd name="connsiteX8" fmla="*/ 952779 w 1188285"/>
                <a:gd name="connsiteY8" fmla="*/ 147262 h 427746"/>
                <a:gd name="connsiteX9" fmla="*/ 957248 w 1188285"/>
                <a:gd name="connsiteY9" fmla="*/ 427746 h 427746"/>
                <a:gd name="connsiteX10" fmla="*/ 1188285 w 1188285"/>
                <a:gd name="connsiteY10" fmla="*/ 199350 h 427746"/>
                <a:gd name="connsiteX0" fmla="*/ 0 w 1188285"/>
                <a:gd name="connsiteY0" fmla="*/ 84924 h 427746"/>
                <a:gd name="connsiteX1" fmla="*/ 134238 w 1188285"/>
                <a:gd name="connsiteY1" fmla="*/ 94355 h 427746"/>
                <a:gd name="connsiteX2" fmla="*/ 260989 w 1188285"/>
                <a:gd name="connsiteY2" fmla="*/ 4357 h 427746"/>
                <a:gd name="connsiteX3" fmla="*/ 250328 w 1188285"/>
                <a:gd name="connsiteY3" fmla="*/ 267021 h 427746"/>
                <a:gd name="connsiteX4" fmla="*/ 495578 w 1188285"/>
                <a:gd name="connsiteY4" fmla="*/ 47101 h 427746"/>
                <a:gd name="connsiteX5" fmla="*/ 486696 w 1188285"/>
                <a:gd name="connsiteY5" fmla="*/ 328447 h 427746"/>
                <a:gd name="connsiteX6" fmla="*/ 723519 w 1188285"/>
                <a:gd name="connsiteY6" fmla="*/ 91624 h 427746"/>
                <a:gd name="connsiteX7" fmla="*/ 717732 w 1188285"/>
                <a:gd name="connsiteY7" fmla="*/ 366725 h 427746"/>
                <a:gd name="connsiteX8" fmla="*/ 952779 w 1188285"/>
                <a:gd name="connsiteY8" fmla="*/ 147262 h 427746"/>
                <a:gd name="connsiteX9" fmla="*/ 957248 w 1188285"/>
                <a:gd name="connsiteY9" fmla="*/ 427746 h 427746"/>
                <a:gd name="connsiteX10" fmla="*/ 1188285 w 1188285"/>
                <a:gd name="connsiteY10" fmla="*/ 199350 h 427746"/>
                <a:gd name="connsiteX0" fmla="*/ 0 w 1188285"/>
                <a:gd name="connsiteY0" fmla="*/ 85183 h 428005"/>
                <a:gd name="connsiteX1" fmla="*/ 138248 w 1188285"/>
                <a:gd name="connsiteY1" fmla="*/ 86593 h 428005"/>
                <a:gd name="connsiteX2" fmla="*/ 260989 w 1188285"/>
                <a:gd name="connsiteY2" fmla="*/ 4616 h 428005"/>
                <a:gd name="connsiteX3" fmla="*/ 250328 w 1188285"/>
                <a:gd name="connsiteY3" fmla="*/ 267280 h 428005"/>
                <a:gd name="connsiteX4" fmla="*/ 495578 w 1188285"/>
                <a:gd name="connsiteY4" fmla="*/ 47360 h 428005"/>
                <a:gd name="connsiteX5" fmla="*/ 486696 w 1188285"/>
                <a:gd name="connsiteY5" fmla="*/ 328706 h 428005"/>
                <a:gd name="connsiteX6" fmla="*/ 723519 w 1188285"/>
                <a:gd name="connsiteY6" fmla="*/ 91883 h 428005"/>
                <a:gd name="connsiteX7" fmla="*/ 717732 w 1188285"/>
                <a:gd name="connsiteY7" fmla="*/ 366984 h 428005"/>
                <a:gd name="connsiteX8" fmla="*/ 952779 w 1188285"/>
                <a:gd name="connsiteY8" fmla="*/ 147521 h 428005"/>
                <a:gd name="connsiteX9" fmla="*/ 957248 w 1188285"/>
                <a:gd name="connsiteY9" fmla="*/ 428005 h 428005"/>
                <a:gd name="connsiteX10" fmla="*/ 1188285 w 1188285"/>
                <a:gd name="connsiteY10" fmla="*/ 199609 h 428005"/>
                <a:gd name="connsiteX0" fmla="*/ 1 w 1188286"/>
                <a:gd name="connsiteY0" fmla="*/ 85183 h 428005"/>
                <a:gd name="connsiteX1" fmla="*/ 138249 w 1188286"/>
                <a:gd name="connsiteY1" fmla="*/ 86593 h 428005"/>
                <a:gd name="connsiteX2" fmla="*/ 260990 w 1188286"/>
                <a:gd name="connsiteY2" fmla="*/ 4616 h 428005"/>
                <a:gd name="connsiteX3" fmla="*/ 250329 w 1188286"/>
                <a:gd name="connsiteY3" fmla="*/ 267280 h 428005"/>
                <a:gd name="connsiteX4" fmla="*/ 495579 w 1188286"/>
                <a:gd name="connsiteY4" fmla="*/ 47360 h 428005"/>
                <a:gd name="connsiteX5" fmla="*/ 486697 w 1188286"/>
                <a:gd name="connsiteY5" fmla="*/ 328706 h 428005"/>
                <a:gd name="connsiteX6" fmla="*/ 723520 w 1188286"/>
                <a:gd name="connsiteY6" fmla="*/ 91883 h 428005"/>
                <a:gd name="connsiteX7" fmla="*/ 717733 w 1188286"/>
                <a:gd name="connsiteY7" fmla="*/ 366984 h 428005"/>
                <a:gd name="connsiteX8" fmla="*/ 952780 w 1188286"/>
                <a:gd name="connsiteY8" fmla="*/ 147521 h 428005"/>
                <a:gd name="connsiteX9" fmla="*/ 957249 w 1188286"/>
                <a:gd name="connsiteY9" fmla="*/ 428005 h 428005"/>
                <a:gd name="connsiteX10" fmla="*/ 1188286 w 1188286"/>
                <a:gd name="connsiteY10" fmla="*/ 199609 h 428005"/>
                <a:gd name="connsiteX0" fmla="*/ 1 w 1188286"/>
                <a:gd name="connsiteY0" fmla="*/ 85183 h 428005"/>
                <a:gd name="connsiteX1" fmla="*/ 138249 w 1188286"/>
                <a:gd name="connsiteY1" fmla="*/ 86593 h 428005"/>
                <a:gd name="connsiteX2" fmla="*/ 260990 w 1188286"/>
                <a:gd name="connsiteY2" fmla="*/ 4616 h 428005"/>
                <a:gd name="connsiteX3" fmla="*/ 250329 w 1188286"/>
                <a:gd name="connsiteY3" fmla="*/ 267280 h 428005"/>
                <a:gd name="connsiteX4" fmla="*/ 495579 w 1188286"/>
                <a:gd name="connsiteY4" fmla="*/ 47360 h 428005"/>
                <a:gd name="connsiteX5" fmla="*/ 486697 w 1188286"/>
                <a:gd name="connsiteY5" fmla="*/ 328706 h 428005"/>
                <a:gd name="connsiteX6" fmla="*/ 723520 w 1188286"/>
                <a:gd name="connsiteY6" fmla="*/ 91883 h 428005"/>
                <a:gd name="connsiteX7" fmla="*/ 717733 w 1188286"/>
                <a:gd name="connsiteY7" fmla="*/ 366984 h 428005"/>
                <a:gd name="connsiteX8" fmla="*/ 952780 w 1188286"/>
                <a:gd name="connsiteY8" fmla="*/ 147521 h 428005"/>
                <a:gd name="connsiteX9" fmla="*/ 957249 w 1188286"/>
                <a:gd name="connsiteY9" fmla="*/ 428005 h 428005"/>
                <a:gd name="connsiteX10" fmla="*/ 1188286 w 1188286"/>
                <a:gd name="connsiteY10" fmla="*/ 199609 h 428005"/>
                <a:gd name="connsiteX0" fmla="*/ 1 w 1188286"/>
                <a:gd name="connsiteY0" fmla="*/ 84692 h 427514"/>
                <a:gd name="connsiteX1" fmla="*/ 126217 w 1188286"/>
                <a:gd name="connsiteY1" fmla="*/ 102144 h 427514"/>
                <a:gd name="connsiteX2" fmla="*/ 260990 w 1188286"/>
                <a:gd name="connsiteY2" fmla="*/ 4125 h 427514"/>
                <a:gd name="connsiteX3" fmla="*/ 250329 w 1188286"/>
                <a:gd name="connsiteY3" fmla="*/ 266789 h 427514"/>
                <a:gd name="connsiteX4" fmla="*/ 495579 w 1188286"/>
                <a:gd name="connsiteY4" fmla="*/ 46869 h 427514"/>
                <a:gd name="connsiteX5" fmla="*/ 486697 w 1188286"/>
                <a:gd name="connsiteY5" fmla="*/ 328215 h 427514"/>
                <a:gd name="connsiteX6" fmla="*/ 723520 w 1188286"/>
                <a:gd name="connsiteY6" fmla="*/ 91392 h 427514"/>
                <a:gd name="connsiteX7" fmla="*/ 717733 w 1188286"/>
                <a:gd name="connsiteY7" fmla="*/ 366493 h 427514"/>
                <a:gd name="connsiteX8" fmla="*/ 952780 w 1188286"/>
                <a:gd name="connsiteY8" fmla="*/ 147030 h 427514"/>
                <a:gd name="connsiteX9" fmla="*/ 957249 w 1188286"/>
                <a:gd name="connsiteY9" fmla="*/ 427514 h 427514"/>
                <a:gd name="connsiteX10" fmla="*/ 1188286 w 1188286"/>
                <a:gd name="connsiteY10" fmla="*/ 199118 h 427514"/>
                <a:gd name="connsiteX0" fmla="*/ 1 w 1188286"/>
                <a:gd name="connsiteY0" fmla="*/ 84692 h 427514"/>
                <a:gd name="connsiteX1" fmla="*/ 126217 w 1188286"/>
                <a:gd name="connsiteY1" fmla="*/ 102144 h 427514"/>
                <a:gd name="connsiteX2" fmla="*/ 260990 w 1188286"/>
                <a:gd name="connsiteY2" fmla="*/ 4125 h 427514"/>
                <a:gd name="connsiteX3" fmla="*/ 250329 w 1188286"/>
                <a:gd name="connsiteY3" fmla="*/ 266789 h 427514"/>
                <a:gd name="connsiteX4" fmla="*/ 495579 w 1188286"/>
                <a:gd name="connsiteY4" fmla="*/ 46869 h 427514"/>
                <a:gd name="connsiteX5" fmla="*/ 486697 w 1188286"/>
                <a:gd name="connsiteY5" fmla="*/ 328215 h 427514"/>
                <a:gd name="connsiteX6" fmla="*/ 723520 w 1188286"/>
                <a:gd name="connsiteY6" fmla="*/ 91392 h 427514"/>
                <a:gd name="connsiteX7" fmla="*/ 717733 w 1188286"/>
                <a:gd name="connsiteY7" fmla="*/ 366493 h 427514"/>
                <a:gd name="connsiteX8" fmla="*/ 952780 w 1188286"/>
                <a:gd name="connsiteY8" fmla="*/ 147030 h 427514"/>
                <a:gd name="connsiteX9" fmla="*/ 957249 w 1188286"/>
                <a:gd name="connsiteY9" fmla="*/ 427514 h 427514"/>
                <a:gd name="connsiteX10" fmla="*/ 1188286 w 1188286"/>
                <a:gd name="connsiteY10" fmla="*/ 199118 h 427514"/>
                <a:gd name="connsiteX0" fmla="*/ 1 w 1188286"/>
                <a:gd name="connsiteY0" fmla="*/ 85324 h 428146"/>
                <a:gd name="connsiteX1" fmla="*/ 126217 w 1188286"/>
                <a:gd name="connsiteY1" fmla="*/ 82723 h 428146"/>
                <a:gd name="connsiteX2" fmla="*/ 260990 w 1188286"/>
                <a:gd name="connsiteY2" fmla="*/ 4757 h 428146"/>
                <a:gd name="connsiteX3" fmla="*/ 250329 w 1188286"/>
                <a:gd name="connsiteY3" fmla="*/ 267421 h 428146"/>
                <a:gd name="connsiteX4" fmla="*/ 495579 w 1188286"/>
                <a:gd name="connsiteY4" fmla="*/ 47501 h 428146"/>
                <a:gd name="connsiteX5" fmla="*/ 486697 w 1188286"/>
                <a:gd name="connsiteY5" fmla="*/ 328847 h 428146"/>
                <a:gd name="connsiteX6" fmla="*/ 723520 w 1188286"/>
                <a:gd name="connsiteY6" fmla="*/ 92024 h 428146"/>
                <a:gd name="connsiteX7" fmla="*/ 717733 w 1188286"/>
                <a:gd name="connsiteY7" fmla="*/ 367125 h 428146"/>
                <a:gd name="connsiteX8" fmla="*/ 952780 w 1188286"/>
                <a:gd name="connsiteY8" fmla="*/ 147662 h 428146"/>
                <a:gd name="connsiteX9" fmla="*/ 957249 w 1188286"/>
                <a:gd name="connsiteY9" fmla="*/ 428146 h 428146"/>
                <a:gd name="connsiteX10" fmla="*/ 1188286 w 1188286"/>
                <a:gd name="connsiteY10" fmla="*/ 199750 h 428146"/>
                <a:gd name="connsiteX0" fmla="*/ 1 w 1188286"/>
                <a:gd name="connsiteY0" fmla="*/ 85050 h 427872"/>
                <a:gd name="connsiteX1" fmla="*/ 142259 w 1188286"/>
                <a:gd name="connsiteY1" fmla="*/ 90471 h 427872"/>
                <a:gd name="connsiteX2" fmla="*/ 260990 w 1188286"/>
                <a:gd name="connsiteY2" fmla="*/ 4483 h 427872"/>
                <a:gd name="connsiteX3" fmla="*/ 250329 w 1188286"/>
                <a:gd name="connsiteY3" fmla="*/ 267147 h 427872"/>
                <a:gd name="connsiteX4" fmla="*/ 495579 w 1188286"/>
                <a:gd name="connsiteY4" fmla="*/ 47227 h 427872"/>
                <a:gd name="connsiteX5" fmla="*/ 486697 w 1188286"/>
                <a:gd name="connsiteY5" fmla="*/ 328573 h 427872"/>
                <a:gd name="connsiteX6" fmla="*/ 723520 w 1188286"/>
                <a:gd name="connsiteY6" fmla="*/ 91750 h 427872"/>
                <a:gd name="connsiteX7" fmla="*/ 717733 w 1188286"/>
                <a:gd name="connsiteY7" fmla="*/ 366851 h 427872"/>
                <a:gd name="connsiteX8" fmla="*/ 952780 w 1188286"/>
                <a:gd name="connsiteY8" fmla="*/ 147388 h 427872"/>
                <a:gd name="connsiteX9" fmla="*/ 957249 w 1188286"/>
                <a:gd name="connsiteY9" fmla="*/ 427872 h 427872"/>
                <a:gd name="connsiteX10" fmla="*/ 1188286 w 1188286"/>
                <a:gd name="connsiteY10" fmla="*/ 199476 h 427872"/>
                <a:gd name="connsiteX0" fmla="*/ 1 w 1188286"/>
                <a:gd name="connsiteY0" fmla="*/ 85767 h 428589"/>
                <a:gd name="connsiteX1" fmla="*/ 142259 w 1188286"/>
                <a:gd name="connsiteY1" fmla="*/ 91188 h 428589"/>
                <a:gd name="connsiteX2" fmla="*/ 260990 w 1188286"/>
                <a:gd name="connsiteY2" fmla="*/ 5200 h 428589"/>
                <a:gd name="connsiteX3" fmla="*/ 250329 w 1188286"/>
                <a:gd name="connsiteY3" fmla="*/ 267864 h 428589"/>
                <a:gd name="connsiteX4" fmla="*/ 495579 w 1188286"/>
                <a:gd name="connsiteY4" fmla="*/ 47944 h 428589"/>
                <a:gd name="connsiteX5" fmla="*/ 486697 w 1188286"/>
                <a:gd name="connsiteY5" fmla="*/ 329290 h 428589"/>
                <a:gd name="connsiteX6" fmla="*/ 723520 w 1188286"/>
                <a:gd name="connsiteY6" fmla="*/ 92467 h 428589"/>
                <a:gd name="connsiteX7" fmla="*/ 717733 w 1188286"/>
                <a:gd name="connsiteY7" fmla="*/ 367568 h 428589"/>
                <a:gd name="connsiteX8" fmla="*/ 952780 w 1188286"/>
                <a:gd name="connsiteY8" fmla="*/ 148105 h 428589"/>
                <a:gd name="connsiteX9" fmla="*/ 957249 w 1188286"/>
                <a:gd name="connsiteY9" fmla="*/ 428589 h 428589"/>
                <a:gd name="connsiteX10" fmla="*/ 1188286 w 1188286"/>
                <a:gd name="connsiteY10" fmla="*/ 200193 h 428589"/>
                <a:gd name="connsiteX0" fmla="*/ 1 w 1188286"/>
                <a:gd name="connsiteY0" fmla="*/ 81236 h 424058"/>
                <a:gd name="connsiteX1" fmla="*/ 142259 w 1188286"/>
                <a:gd name="connsiteY1" fmla="*/ 86657 h 424058"/>
                <a:gd name="connsiteX2" fmla="*/ 260990 w 1188286"/>
                <a:gd name="connsiteY2" fmla="*/ 669 h 424058"/>
                <a:gd name="connsiteX3" fmla="*/ 250329 w 1188286"/>
                <a:gd name="connsiteY3" fmla="*/ 263333 h 424058"/>
                <a:gd name="connsiteX4" fmla="*/ 495579 w 1188286"/>
                <a:gd name="connsiteY4" fmla="*/ 43413 h 424058"/>
                <a:gd name="connsiteX5" fmla="*/ 486697 w 1188286"/>
                <a:gd name="connsiteY5" fmla="*/ 324759 h 424058"/>
                <a:gd name="connsiteX6" fmla="*/ 723520 w 1188286"/>
                <a:gd name="connsiteY6" fmla="*/ 87936 h 424058"/>
                <a:gd name="connsiteX7" fmla="*/ 717733 w 1188286"/>
                <a:gd name="connsiteY7" fmla="*/ 363037 h 424058"/>
                <a:gd name="connsiteX8" fmla="*/ 952780 w 1188286"/>
                <a:gd name="connsiteY8" fmla="*/ 143574 h 424058"/>
                <a:gd name="connsiteX9" fmla="*/ 957249 w 1188286"/>
                <a:gd name="connsiteY9" fmla="*/ 424058 h 424058"/>
                <a:gd name="connsiteX10" fmla="*/ 1188286 w 1188286"/>
                <a:gd name="connsiteY10" fmla="*/ 195662 h 424058"/>
                <a:gd name="connsiteX0" fmla="*/ 1 w 1188286"/>
                <a:gd name="connsiteY0" fmla="*/ 105151 h 447973"/>
                <a:gd name="connsiteX1" fmla="*/ 142259 w 1188286"/>
                <a:gd name="connsiteY1" fmla="*/ 110572 h 447973"/>
                <a:gd name="connsiteX2" fmla="*/ 240937 w 1188286"/>
                <a:gd name="connsiteY2" fmla="*/ 521 h 447973"/>
                <a:gd name="connsiteX3" fmla="*/ 250329 w 1188286"/>
                <a:gd name="connsiteY3" fmla="*/ 287248 h 447973"/>
                <a:gd name="connsiteX4" fmla="*/ 495579 w 1188286"/>
                <a:gd name="connsiteY4" fmla="*/ 67328 h 447973"/>
                <a:gd name="connsiteX5" fmla="*/ 486697 w 1188286"/>
                <a:gd name="connsiteY5" fmla="*/ 348674 h 447973"/>
                <a:gd name="connsiteX6" fmla="*/ 723520 w 1188286"/>
                <a:gd name="connsiteY6" fmla="*/ 111851 h 447973"/>
                <a:gd name="connsiteX7" fmla="*/ 717733 w 1188286"/>
                <a:gd name="connsiteY7" fmla="*/ 386952 h 447973"/>
                <a:gd name="connsiteX8" fmla="*/ 952780 w 1188286"/>
                <a:gd name="connsiteY8" fmla="*/ 167489 h 447973"/>
                <a:gd name="connsiteX9" fmla="*/ 957249 w 1188286"/>
                <a:gd name="connsiteY9" fmla="*/ 447973 h 447973"/>
                <a:gd name="connsiteX10" fmla="*/ 1188286 w 1188286"/>
                <a:gd name="connsiteY10" fmla="*/ 219577 h 447973"/>
                <a:gd name="connsiteX0" fmla="*/ 1 w 1188286"/>
                <a:gd name="connsiteY0" fmla="*/ 81236 h 424058"/>
                <a:gd name="connsiteX1" fmla="*/ 142259 w 1188286"/>
                <a:gd name="connsiteY1" fmla="*/ 86657 h 424058"/>
                <a:gd name="connsiteX2" fmla="*/ 256979 w 1188286"/>
                <a:gd name="connsiteY2" fmla="*/ 669 h 424058"/>
                <a:gd name="connsiteX3" fmla="*/ 250329 w 1188286"/>
                <a:gd name="connsiteY3" fmla="*/ 263333 h 424058"/>
                <a:gd name="connsiteX4" fmla="*/ 495579 w 1188286"/>
                <a:gd name="connsiteY4" fmla="*/ 43413 h 424058"/>
                <a:gd name="connsiteX5" fmla="*/ 486697 w 1188286"/>
                <a:gd name="connsiteY5" fmla="*/ 324759 h 424058"/>
                <a:gd name="connsiteX6" fmla="*/ 723520 w 1188286"/>
                <a:gd name="connsiteY6" fmla="*/ 87936 h 424058"/>
                <a:gd name="connsiteX7" fmla="*/ 717733 w 1188286"/>
                <a:gd name="connsiteY7" fmla="*/ 363037 h 424058"/>
                <a:gd name="connsiteX8" fmla="*/ 952780 w 1188286"/>
                <a:gd name="connsiteY8" fmla="*/ 143574 h 424058"/>
                <a:gd name="connsiteX9" fmla="*/ 957249 w 1188286"/>
                <a:gd name="connsiteY9" fmla="*/ 424058 h 424058"/>
                <a:gd name="connsiteX10" fmla="*/ 1188286 w 1188286"/>
                <a:gd name="connsiteY10" fmla="*/ 195662 h 424058"/>
                <a:gd name="connsiteX0" fmla="*/ 1 w 1188286"/>
                <a:gd name="connsiteY0" fmla="*/ 80789 h 423611"/>
                <a:gd name="connsiteX1" fmla="*/ 142259 w 1188286"/>
                <a:gd name="connsiteY1" fmla="*/ 86210 h 423611"/>
                <a:gd name="connsiteX2" fmla="*/ 256979 w 1188286"/>
                <a:gd name="connsiteY2" fmla="*/ 222 h 423611"/>
                <a:gd name="connsiteX3" fmla="*/ 250329 w 1188286"/>
                <a:gd name="connsiteY3" fmla="*/ 262886 h 423611"/>
                <a:gd name="connsiteX4" fmla="*/ 495579 w 1188286"/>
                <a:gd name="connsiteY4" fmla="*/ 42966 h 423611"/>
                <a:gd name="connsiteX5" fmla="*/ 486697 w 1188286"/>
                <a:gd name="connsiteY5" fmla="*/ 324312 h 423611"/>
                <a:gd name="connsiteX6" fmla="*/ 723520 w 1188286"/>
                <a:gd name="connsiteY6" fmla="*/ 87489 h 423611"/>
                <a:gd name="connsiteX7" fmla="*/ 717733 w 1188286"/>
                <a:gd name="connsiteY7" fmla="*/ 362590 h 423611"/>
                <a:gd name="connsiteX8" fmla="*/ 952780 w 1188286"/>
                <a:gd name="connsiteY8" fmla="*/ 143127 h 423611"/>
                <a:gd name="connsiteX9" fmla="*/ 957249 w 1188286"/>
                <a:gd name="connsiteY9" fmla="*/ 423611 h 423611"/>
                <a:gd name="connsiteX10" fmla="*/ 1188286 w 1188286"/>
                <a:gd name="connsiteY10" fmla="*/ 195215 h 423611"/>
                <a:gd name="connsiteX0" fmla="*/ 1 w 1188286"/>
                <a:gd name="connsiteY0" fmla="*/ 81235 h 424057"/>
                <a:gd name="connsiteX1" fmla="*/ 142259 w 1188286"/>
                <a:gd name="connsiteY1" fmla="*/ 86656 h 424057"/>
                <a:gd name="connsiteX2" fmla="*/ 256979 w 1188286"/>
                <a:gd name="connsiteY2" fmla="*/ 668 h 424057"/>
                <a:gd name="connsiteX3" fmla="*/ 250329 w 1188286"/>
                <a:gd name="connsiteY3" fmla="*/ 263332 h 424057"/>
                <a:gd name="connsiteX4" fmla="*/ 495579 w 1188286"/>
                <a:gd name="connsiteY4" fmla="*/ 43412 h 424057"/>
                <a:gd name="connsiteX5" fmla="*/ 486697 w 1188286"/>
                <a:gd name="connsiteY5" fmla="*/ 324758 h 424057"/>
                <a:gd name="connsiteX6" fmla="*/ 723520 w 1188286"/>
                <a:gd name="connsiteY6" fmla="*/ 87935 h 424057"/>
                <a:gd name="connsiteX7" fmla="*/ 717733 w 1188286"/>
                <a:gd name="connsiteY7" fmla="*/ 363036 h 424057"/>
                <a:gd name="connsiteX8" fmla="*/ 952780 w 1188286"/>
                <a:gd name="connsiteY8" fmla="*/ 143573 h 424057"/>
                <a:gd name="connsiteX9" fmla="*/ 957249 w 1188286"/>
                <a:gd name="connsiteY9" fmla="*/ 424057 h 424057"/>
                <a:gd name="connsiteX10" fmla="*/ 1188286 w 1188286"/>
                <a:gd name="connsiteY10" fmla="*/ 195661 h 424057"/>
                <a:gd name="connsiteX0" fmla="*/ 1 w 1188286"/>
                <a:gd name="connsiteY0" fmla="*/ 81132 h 423954"/>
                <a:gd name="connsiteX1" fmla="*/ 142259 w 1188286"/>
                <a:gd name="connsiteY1" fmla="*/ 86553 h 423954"/>
                <a:gd name="connsiteX2" fmla="*/ 256979 w 1188286"/>
                <a:gd name="connsiteY2" fmla="*/ 565 h 423954"/>
                <a:gd name="connsiteX3" fmla="*/ 250329 w 1188286"/>
                <a:gd name="connsiteY3" fmla="*/ 263229 h 423954"/>
                <a:gd name="connsiteX4" fmla="*/ 495579 w 1188286"/>
                <a:gd name="connsiteY4" fmla="*/ 43309 h 423954"/>
                <a:gd name="connsiteX5" fmla="*/ 486697 w 1188286"/>
                <a:gd name="connsiteY5" fmla="*/ 324655 h 423954"/>
                <a:gd name="connsiteX6" fmla="*/ 723520 w 1188286"/>
                <a:gd name="connsiteY6" fmla="*/ 87832 h 423954"/>
                <a:gd name="connsiteX7" fmla="*/ 717733 w 1188286"/>
                <a:gd name="connsiteY7" fmla="*/ 362933 h 423954"/>
                <a:gd name="connsiteX8" fmla="*/ 952780 w 1188286"/>
                <a:gd name="connsiteY8" fmla="*/ 143470 h 423954"/>
                <a:gd name="connsiteX9" fmla="*/ 957249 w 1188286"/>
                <a:gd name="connsiteY9" fmla="*/ 423954 h 423954"/>
                <a:gd name="connsiteX10" fmla="*/ 1188286 w 1188286"/>
                <a:gd name="connsiteY10" fmla="*/ 195558 h 423954"/>
                <a:gd name="connsiteX0" fmla="*/ 1 w 1188286"/>
                <a:gd name="connsiteY0" fmla="*/ 81132 h 423954"/>
                <a:gd name="connsiteX1" fmla="*/ 142259 w 1188286"/>
                <a:gd name="connsiteY1" fmla="*/ 86553 h 423954"/>
                <a:gd name="connsiteX2" fmla="*/ 256979 w 1188286"/>
                <a:gd name="connsiteY2" fmla="*/ 565 h 423954"/>
                <a:gd name="connsiteX3" fmla="*/ 250329 w 1188286"/>
                <a:gd name="connsiteY3" fmla="*/ 263229 h 423954"/>
                <a:gd name="connsiteX4" fmla="*/ 495579 w 1188286"/>
                <a:gd name="connsiteY4" fmla="*/ 43309 h 423954"/>
                <a:gd name="connsiteX5" fmla="*/ 486697 w 1188286"/>
                <a:gd name="connsiteY5" fmla="*/ 324655 h 423954"/>
                <a:gd name="connsiteX6" fmla="*/ 723520 w 1188286"/>
                <a:gd name="connsiteY6" fmla="*/ 87832 h 423954"/>
                <a:gd name="connsiteX7" fmla="*/ 717733 w 1188286"/>
                <a:gd name="connsiteY7" fmla="*/ 362933 h 423954"/>
                <a:gd name="connsiteX8" fmla="*/ 952780 w 1188286"/>
                <a:gd name="connsiteY8" fmla="*/ 143470 h 423954"/>
                <a:gd name="connsiteX9" fmla="*/ 957249 w 1188286"/>
                <a:gd name="connsiteY9" fmla="*/ 423954 h 423954"/>
                <a:gd name="connsiteX10" fmla="*/ 1188286 w 1188286"/>
                <a:gd name="connsiteY10" fmla="*/ 195558 h 423954"/>
                <a:gd name="connsiteX0" fmla="*/ 1 w 1188286"/>
                <a:gd name="connsiteY0" fmla="*/ 81039 h 423861"/>
                <a:gd name="connsiteX1" fmla="*/ 134238 w 1188286"/>
                <a:gd name="connsiteY1" fmla="*/ 106513 h 423861"/>
                <a:gd name="connsiteX2" fmla="*/ 256979 w 1188286"/>
                <a:gd name="connsiteY2" fmla="*/ 472 h 423861"/>
                <a:gd name="connsiteX3" fmla="*/ 250329 w 1188286"/>
                <a:gd name="connsiteY3" fmla="*/ 263136 h 423861"/>
                <a:gd name="connsiteX4" fmla="*/ 495579 w 1188286"/>
                <a:gd name="connsiteY4" fmla="*/ 43216 h 423861"/>
                <a:gd name="connsiteX5" fmla="*/ 486697 w 1188286"/>
                <a:gd name="connsiteY5" fmla="*/ 324562 h 423861"/>
                <a:gd name="connsiteX6" fmla="*/ 723520 w 1188286"/>
                <a:gd name="connsiteY6" fmla="*/ 87739 h 423861"/>
                <a:gd name="connsiteX7" fmla="*/ 717733 w 1188286"/>
                <a:gd name="connsiteY7" fmla="*/ 362840 h 423861"/>
                <a:gd name="connsiteX8" fmla="*/ 952780 w 1188286"/>
                <a:gd name="connsiteY8" fmla="*/ 143377 h 423861"/>
                <a:gd name="connsiteX9" fmla="*/ 957249 w 1188286"/>
                <a:gd name="connsiteY9" fmla="*/ 423861 h 423861"/>
                <a:gd name="connsiteX10" fmla="*/ 1188286 w 1188286"/>
                <a:gd name="connsiteY10" fmla="*/ 195465 h 423861"/>
                <a:gd name="connsiteX0" fmla="*/ 3 w 1188288"/>
                <a:gd name="connsiteY0" fmla="*/ 81089 h 423911"/>
                <a:gd name="connsiteX1" fmla="*/ 110177 w 1188288"/>
                <a:gd name="connsiteY1" fmla="*/ 94532 h 423911"/>
                <a:gd name="connsiteX2" fmla="*/ 256981 w 1188288"/>
                <a:gd name="connsiteY2" fmla="*/ 522 h 423911"/>
                <a:gd name="connsiteX3" fmla="*/ 250331 w 1188288"/>
                <a:gd name="connsiteY3" fmla="*/ 263186 h 423911"/>
                <a:gd name="connsiteX4" fmla="*/ 495581 w 1188288"/>
                <a:gd name="connsiteY4" fmla="*/ 43266 h 423911"/>
                <a:gd name="connsiteX5" fmla="*/ 486699 w 1188288"/>
                <a:gd name="connsiteY5" fmla="*/ 324612 h 423911"/>
                <a:gd name="connsiteX6" fmla="*/ 723522 w 1188288"/>
                <a:gd name="connsiteY6" fmla="*/ 87789 h 423911"/>
                <a:gd name="connsiteX7" fmla="*/ 717735 w 1188288"/>
                <a:gd name="connsiteY7" fmla="*/ 362890 h 423911"/>
                <a:gd name="connsiteX8" fmla="*/ 952782 w 1188288"/>
                <a:gd name="connsiteY8" fmla="*/ 143427 h 423911"/>
                <a:gd name="connsiteX9" fmla="*/ 957251 w 1188288"/>
                <a:gd name="connsiteY9" fmla="*/ 423911 h 423911"/>
                <a:gd name="connsiteX10" fmla="*/ 1188288 w 1188288"/>
                <a:gd name="connsiteY10" fmla="*/ 195515 h 423911"/>
                <a:gd name="connsiteX0" fmla="*/ 2 w 1188287"/>
                <a:gd name="connsiteY0" fmla="*/ 81089 h 423911"/>
                <a:gd name="connsiteX1" fmla="*/ 110176 w 1188287"/>
                <a:gd name="connsiteY1" fmla="*/ 94532 h 423911"/>
                <a:gd name="connsiteX2" fmla="*/ 256980 w 1188287"/>
                <a:gd name="connsiteY2" fmla="*/ 522 h 423911"/>
                <a:gd name="connsiteX3" fmla="*/ 250330 w 1188287"/>
                <a:gd name="connsiteY3" fmla="*/ 263186 h 423911"/>
                <a:gd name="connsiteX4" fmla="*/ 495580 w 1188287"/>
                <a:gd name="connsiteY4" fmla="*/ 43266 h 423911"/>
                <a:gd name="connsiteX5" fmla="*/ 486698 w 1188287"/>
                <a:gd name="connsiteY5" fmla="*/ 324612 h 423911"/>
                <a:gd name="connsiteX6" fmla="*/ 723521 w 1188287"/>
                <a:gd name="connsiteY6" fmla="*/ 87789 h 423911"/>
                <a:gd name="connsiteX7" fmla="*/ 717734 w 1188287"/>
                <a:gd name="connsiteY7" fmla="*/ 362890 h 423911"/>
                <a:gd name="connsiteX8" fmla="*/ 952781 w 1188287"/>
                <a:gd name="connsiteY8" fmla="*/ 143427 h 423911"/>
                <a:gd name="connsiteX9" fmla="*/ 957250 w 1188287"/>
                <a:gd name="connsiteY9" fmla="*/ 423911 h 423911"/>
                <a:gd name="connsiteX10" fmla="*/ 1188287 w 1188287"/>
                <a:gd name="connsiteY10" fmla="*/ 195515 h 423911"/>
                <a:gd name="connsiteX0" fmla="*/ 2 w 1184276"/>
                <a:gd name="connsiteY0" fmla="*/ 77078 h 423911"/>
                <a:gd name="connsiteX1" fmla="*/ 106165 w 1184276"/>
                <a:gd name="connsiteY1" fmla="*/ 94532 h 423911"/>
                <a:gd name="connsiteX2" fmla="*/ 252969 w 1184276"/>
                <a:gd name="connsiteY2" fmla="*/ 522 h 423911"/>
                <a:gd name="connsiteX3" fmla="*/ 246319 w 1184276"/>
                <a:gd name="connsiteY3" fmla="*/ 263186 h 423911"/>
                <a:gd name="connsiteX4" fmla="*/ 491569 w 1184276"/>
                <a:gd name="connsiteY4" fmla="*/ 43266 h 423911"/>
                <a:gd name="connsiteX5" fmla="*/ 482687 w 1184276"/>
                <a:gd name="connsiteY5" fmla="*/ 324612 h 423911"/>
                <a:gd name="connsiteX6" fmla="*/ 719510 w 1184276"/>
                <a:gd name="connsiteY6" fmla="*/ 87789 h 423911"/>
                <a:gd name="connsiteX7" fmla="*/ 713723 w 1184276"/>
                <a:gd name="connsiteY7" fmla="*/ 362890 h 423911"/>
                <a:gd name="connsiteX8" fmla="*/ 948770 w 1184276"/>
                <a:gd name="connsiteY8" fmla="*/ 143427 h 423911"/>
                <a:gd name="connsiteX9" fmla="*/ 953239 w 1184276"/>
                <a:gd name="connsiteY9" fmla="*/ 423911 h 423911"/>
                <a:gd name="connsiteX10" fmla="*/ 1184276 w 1184276"/>
                <a:gd name="connsiteY10" fmla="*/ 195515 h 423911"/>
                <a:gd name="connsiteX0" fmla="*/ 2 w 1184276"/>
                <a:gd name="connsiteY0" fmla="*/ 77044 h 423877"/>
                <a:gd name="connsiteX1" fmla="*/ 126218 w 1184276"/>
                <a:gd name="connsiteY1" fmla="*/ 102519 h 423877"/>
                <a:gd name="connsiteX2" fmla="*/ 252969 w 1184276"/>
                <a:gd name="connsiteY2" fmla="*/ 488 h 423877"/>
                <a:gd name="connsiteX3" fmla="*/ 246319 w 1184276"/>
                <a:gd name="connsiteY3" fmla="*/ 263152 h 423877"/>
                <a:gd name="connsiteX4" fmla="*/ 491569 w 1184276"/>
                <a:gd name="connsiteY4" fmla="*/ 43232 h 423877"/>
                <a:gd name="connsiteX5" fmla="*/ 482687 w 1184276"/>
                <a:gd name="connsiteY5" fmla="*/ 324578 h 423877"/>
                <a:gd name="connsiteX6" fmla="*/ 719510 w 1184276"/>
                <a:gd name="connsiteY6" fmla="*/ 87755 h 423877"/>
                <a:gd name="connsiteX7" fmla="*/ 713723 w 1184276"/>
                <a:gd name="connsiteY7" fmla="*/ 362856 h 423877"/>
                <a:gd name="connsiteX8" fmla="*/ 948770 w 1184276"/>
                <a:gd name="connsiteY8" fmla="*/ 143393 h 423877"/>
                <a:gd name="connsiteX9" fmla="*/ 953239 w 1184276"/>
                <a:gd name="connsiteY9" fmla="*/ 423877 h 423877"/>
                <a:gd name="connsiteX10" fmla="*/ 1184276 w 1184276"/>
                <a:gd name="connsiteY10" fmla="*/ 195481 h 423877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48770 w 1184276"/>
                <a:gd name="connsiteY8" fmla="*/ 14340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0655 w 1184276"/>
                <a:gd name="connsiteY5" fmla="*/ 328605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20747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199458 h 435875"/>
                <a:gd name="connsiteX0" fmla="*/ 2 w 1188287"/>
                <a:gd name="connsiteY0" fmla="*/ 89042 h 435875"/>
                <a:gd name="connsiteX1" fmla="*/ 122207 w 1188287"/>
                <a:gd name="connsiteY1" fmla="*/ 110507 h 435875"/>
                <a:gd name="connsiteX2" fmla="*/ 256979 w 1188287"/>
                <a:gd name="connsiteY2" fmla="*/ 455 h 435875"/>
                <a:gd name="connsiteX3" fmla="*/ 246319 w 1188287"/>
                <a:gd name="connsiteY3" fmla="*/ 275150 h 435875"/>
                <a:gd name="connsiteX4" fmla="*/ 491569 w 1188287"/>
                <a:gd name="connsiteY4" fmla="*/ 55230 h 435875"/>
                <a:gd name="connsiteX5" fmla="*/ 474666 w 1188287"/>
                <a:gd name="connsiteY5" fmla="*/ 344598 h 435875"/>
                <a:gd name="connsiteX6" fmla="*/ 719510 w 1188287"/>
                <a:gd name="connsiteY6" fmla="*/ 99753 h 435875"/>
                <a:gd name="connsiteX7" fmla="*/ 709713 w 1188287"/>
                <a:gd name="connsiteY7" fmla="*/ 390896 h 435875"/>
                <a:gd name="connsiteX8" fmla="*/ 952781 w 1188287"/>
                <a:gd name="connsiteY8" fmla="*/ 151381 h 435875"/>
                <a:gd name="connsiteX9" fmla="*/ 953239 w 1188287"/>
                <a:gd name="connsiteY9" fmla="*/ 435875 h 435875"/>
                <a:gd name="connsiteX10" fmla="*/ 1188287 w 1188287"/>
                <a:gd name="connsiteY10" fmla="*/ 207479 h 435875"/>
                <a:gd name="connsiteX0" fmla="*/ 2 w 1188287"/>
                <a:gd name="connsiteY0" fmla="*/ 89042 h 435875"/>
                <a:gd name="connsiteX1" fmla="*/ 122207 w 1188287"/>
                <a:gd name="connsiteY1" fmla="*/ 110507 h 435875"/>
                <a:gd name="connsiteX2" fmla="*/ 256979 w 1188287"/>
                <a:gd name="connsiteY2" fmla="*/ 455 h 435875"/>
                <a:gd name="connsiteX3" fmla="*/ 246319 w 1188287"/>
                <a:gd name="connsiteY3" fmla="*/ 275150 h 435875"/>
                <a:gd name="connsiteX4" fmla="*/ 491569 w 1188287"/>
                <a:gd name="connsiteY4" fmla="*/ 55230 h 435875"/>
                <a:gd name="connsiteX5" fmla="*/ 474666 w 1188287"/>
                <a:gd name="connsiteY5" fmla="*/ 344598 h 435875"/>
                <a:gd name="connsiteX6" fmla="*/ 719510 w 1188287"/>
                <a:gd name="connsiteY6" fmla="*/ 99753 h 435875"/>
                <a:gd name="connsiteX7" fmla="*/ 709713 w 1188287"/>
                <a:gd name="connsiteY7" fmla="*/ 390896 h 435875"/>
                <a:gd name="connsiteX8" fmla="*/ 952781 w 1188287"/>
                <a:gd name="connsiteY8" fmla="*/ 151381 h 435875"/>
                <a:gd name="connsiteX9" fmla="*/ 953239 w 1188287"/>
                <a:gd name="connsiteY9" fmla="*/ 435875 h 435875"/>
                <a:gd name="connsiteX10" fmla="*/ 1188287 w 1188287"/>
                <a:gd name="connsiteY10" fmla="*/ 20747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59117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39574 w 1184276"/>
                <a:gd name="connsiteY7" fmla="*/ 386347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39574 w 1184276"/>
                <a:gd name="connsiteY7" fmla="*/ 386347 h 435875"/>
                <a:gd name="connsiteX8" fmla="*/ 978376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67649 w 1184276"/>
                <a:gd name="connsiteY3" fmla="*/ 293347 h 440424"/>
                <a:gd name="connsiteX4" fmla="*/ 491569 w 1184276"/>
                <a:gd name="connsiteY4" fmla="*/ 55230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91569 w 1184276"/>
                <a:gd name="connsiteY4" fmla="*/ 55230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5308 w 1184276"/>
                <a:gd name="connsiteY7" fmla="*/ 368150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5308 w 1184276"/>
                <a:gd name="connsiteY7" fmla="*/ 368150 h 440424"/>
                <a:gd name="connsiteX8" fmla="*/ 957046 w 1184276"/>
                <a:gd name="connsiteY8" fmla="*/ 124085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35874"/>
                <a:gd name="connsiteX1" fmla="*/ 122207 w 1184276"/>
                <a:gd name="connsiteY1" fmla="*/ 110507 h 435874"/>
                <a:gd name="connsiteX2" fmla="*/ 256979 w 1184276"/>
                <a:gd name="connsiteY2" fmla="*/ 455 h 435874"/>
                <a:gd name="connsiteX3" fmla="*/ 250586 w 1184276"/>
                <a:gd name="connsiteY3" fmla="*/ 288798 h 435874"/>
                <a:gd name="connsiteX4" fmla="*/ 483038 w 1184276"/>
                <a:gd name="connsiteY4" fmla="*/ 37033 h 435874"/>
                <a:gd name="connsiteX5" fmla="*/ 487464 w 1184276"/>
                <a:gd name="connsiteY5" fmla="*/ 330950 h 435874"/>
                <a:gd name="connsiteX6" fmla="*/ 710978 w 1184276"/>
                <a:gd name="connsiteY6" fmla="*/ 67908 h 435874"/>
                <a:gd name="connsiteX7" fmla="*/ 735308 w 1184276"/>
                <a:gd name="connsiteY7" fmla="*/ 368150 h 435874"/>
                <a:gd name="connsiteX8" fmla="*/ 957046 w 1184276"/>
                <a:gd name="connsiteY8" fmla="*/ 124085 h 435874"/>
                <a:gd name="connsiteX9" fmla="*/ 979089 w 1184276"/>
                <a:gd name="connsiteY9" fmla="*/ 435874 h 435874"/>
                <a:gd name="connsiteX10" fmla="*/ 1184276 w 1184276"/>
                <a:gd name="connsiteY10" fmla="*/ 203469 h 435874"/>
                <a:gd name="connsiteX0" fmla="*/ 2 w 1184276"/>
                <a:gd name="connsiteY0" fmla="*/ 89042 h 422226"/>
                <a:gd name="connsiteX1" fmla="*/ 122207 w 1184276"/>
                <a:gd name="connsiteY1" fmla="*/ 110507 h 422226"/>
                <a:gd name="connsiteX2" fmla="*/ 256979 w 1184276"/>
                <a:gd name="connsiteY2" fmla="*/ 455 h 422226"/>
                <a:gd name="connsiteX3" fmla="*/ 250586 w 1184276"/>
                <a:gd name="connsiteY3" fmla="*/ 288798 h 422226"/>
                <a:gd name="connsiteX4" fmla="*/ 483038 w 1184276"/>
                <a:gd name="connsiteY4" fmla="*/ 37033 h 422226"/>
                <a:gd name="connsiteX5" fmla="*/ 487464 w 1184276"/>
                <a:gd name="connsiteY5" fmla="*/ 330950 h 422226"/>
                <a:gd name="connsiteX6" fmla="*/ 710978 w 1184276"/>
                <a:gd name="connsiteY6" fmla="*/ 67908 h 422226"/>
                <a:gd name="connsiteX7" fmla="*/ 735308 w 1184276"/>
                <a:gd name="connsiteY7" fmla="*/ 368150 h 422226"/>
                <a:gd name="connsiteX8" fmla="*/ 957046 w 1184276"/>
                <a:gd name="connsiteY8" fmla="*/ 124085 h 422226"/>
                <a:gd name="connsiteX9" fmla="*/ 979089 w 1184276"/>
                <a:gd name="connsiteY9" fmla="*/ 422226 h 422226"/>
                <a:gd name="connsiteX10" fmla="*/ 1184276 w 1184276"/>
                <a:gd name="connsiteY10" fmla="*/ 203469 h 422226"/>
                <a:gd name="connsiteX0" fmla="*/ 2 w 1184276"/>
                <a:gd name="connsiteY0" fmla="*/ 89042 h 404029"/>
                <a:gd name="connsiteX1" fmla="*/ 122207 w 1184276"/>
                <a:gd name="connsiteY1" fmla="*/ 110507 h 404029"/>
                <a:gd name="connsiteX2" fmla="*/ 256979 w 1184276"/>
                <a:gd name="connsiteY2" fmla="*/ 455 h 404029"/>
                <a:gd name="connsiteX3" fmla="*/ 250586 w 1184276"/>
                <a:gd name="connsiteY3" fmla="*/ 288798 h 404029"/>
                <a:gd name="connsiteX4" fmla="*/ 483038 w 1184276"/>
                <a:gd name="connsiteY4" fmla="*/ 37033 h 404029"/>
                <a:gd name="connsiteX5" fmla="*/ 487464 w 1184276"/>
                <a:gd name="connsiteY5" fmla="*/ 330950 h 404029"/>
                <a:gd name="connsiteX6" fmla="*/ 710978 w 1184276"/>
                <a:gd name="connsiteY6" fmla="*/ 67908 h 404029"/>
                <a:gd name="connsiteX7" fmla="*/ 735308 w 1184276"/>
                <a:gd name="connsiteY7" fmla="*/ 368150 h 404029"/>
                <a:gd name="connsiteX8" fmla="*/ 957046 w 1184276"/>
                <a:gd name="connsiteY8" fmla="*/ 124085 h 404029"/>
                <a:gd name="connsiteX9" fmla="*/ 983355 w 1184276"/>
                <a:gd name="connsiteY9" fmla="*/ 404029 h 404029"/>
                <a:gd name="connsiteX10" fmla="*/ 1184276 w 1184276"/>
                <a:gd name="connsiteY10" fmla="*/ 203469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3068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523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523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978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30"/>
                <a:gd name="connsiteX1" fmla="*/ 105144 w 1180010"/>
                <a:gd name="connsiteY1" fmla="*/ 110507 h 404030"/>
                <a:gd name="connsiteX2" fmla="*/ 239916 w 1180010"/>
                <a:gd name="connsiteY2" fmla="*/ 455 h 404030"/>
                <a:gd name="connsiteX3" fmla="*/ 233523 w 1180010"/>
                <a:gd name="connsiteY3" fmla="*/ 288798 h 404030"/>
                <a:gd name="connsiteX4" fmla="*/ 461709 w 1180010"/>
                <a:gd name="connsiteY4" fmla="*/ 32484 h 404030"/>
                <a:gd name="connsiteX5" fmla="*/ 470401 w 1180010"/>
                <a:gd name="connsiteY5" fmla="*/ 330950 h 404030"/>
                <a:gd name="connsiteX6" fmla="*/ 693915 w 1180010"/>
                <a:gd name="connsiteY6" fmla="*/ 67908 h 404030"/>
                <a:gd name="connsiteX7" fmla="*/ 718245 w 1180010"/>
                <a:gd name="connsiteY7" fmla="*/ 368150 h 404030"/>
                <a:gd name="connsiteX8" fmla="*/ 948515 w 1180010"/>
                <a:gd name="connsiteY8" fmla="*/ 101339 h 404030"/>
                <a:gd name="connsiteX9" fmla="*/ 966292 w 1180010"/>
                <a:gd name="connsiteY9" fmla="*/ 404029 h 404030"/>
                <a:gd name="connsiteX10" fmla="*/ 1180010 w 1180010"/>
                <a:gd name="connsiteY10" fmla="*/ 139781 h 404030"/>
                <a:gd name="connsiteX0" fmla="*/ 2 w 1197967"/>
                <a:gd name="connsiteY0" fmla="*/ 102690 h 404030"/>
                <a:gd name="connsiteX1" fmla="*/ 105144 w 1197967"/>
                <a:gd name="connsiteY1" fmla="*/ 110507 h 404030"/>
                <a:gd name="connsiteX2" fmla="*/ 239916 w 1197967"/>
                <a:gd name="connsiteY2" fmla="*/ 455 h 404030"/>
                <a:gd name="connsiteX3" fmla="*/ 233523 w 1197967"/>
                <a:gd name="connsiteY3" fmla="*/ 288798 h 404030"/>
                <a:gd name="connsiteX4" fmla="*/ 461709 w 1197967"/>
                <a:gd name="connsiteY4" fmla="*/ 32484 h 404030"/>
                <a:gd name="connsiteX5" fmla="*/ 470401 w 1197967"/>
                <a:gd name="connsiteY5" fmla="*/ 330950 h 404030"/>
                <a:gd name="connsiteX6" fmla="*/ 693915 w 1197967"/>
                <a:gd name="connsiteY6" fmla="*/ 67908 h 404030"/>
                <a:gd name="connsiteX7" fmla="*/ 718245 w 1197967"/>
                <a:gd name="connsiteY7" fmla="*/ 368150 h 404030"/>
                <a:gd name="connsiteX8" fmla="*/ 948515 w 1197967"/>
                <a:gd name="connsiteY8" fmla="*/ 101339 h 404030"/>
                <a:gd name="connsiteX9" fmla="*/ 966292 w 1197967"/>
                <a:gd name="connsiteY9" fmla="*/ 404029 h 404030"/>
                <a:gd name="connsiteX10" fmla="*/ 1197967 w 1197967"/>
                <a:gd name="connsiteY10" fmla="*/ 144568 h 404030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68 w 1198033"/>
                <a:gd name="connsiteY0" fmla="*/ 102469 h 404673"/>
                <a:gd name="connsiteX1" fmla="*/ 51923 w 1198033"/>
                <a:gd name="connsiteY1" fmla="*/ 229106 h 404673"/>
                <a:gd name="connsiteX2" fmla="*/ 239982 w 1198033"/>
                <a:gd name="connsiteY2" fmla="*/ 234 h 404673"/>
                <a:gd name="connsiteX3" fmla="*/ 233589 w 1198033"/>
                <a:gd name="connsiteY3" fmla="*/ 288577 h 404673"/>
                <a:gd name="connsiteX4" fmla="*/ 461775 w 1198033"/>
                <a:gd name="connsiteY4" fmla="*/ 32263 h 404673"/>
                <a:gd name="connsiteX5" fmla="*/ 470467 w 1198033"/>
                <a:gd name="connsiteY5" fmla="*/ 330729 h 404673"/>
                <a:gd name="connsiteX6" fmla="*/ 693981 w 1198033"/>
                <a:gd name="connsiteY6" fmla="*/ 67687 h 404673"/>
                <a:gd name="connsiteX7" fmla="*/ 718311 w 1198033"/>
                <a:gd name="connsiteY7" fmla="*/ 367929 h 404673"/>
                <a:gd name="connsiteX8" fmla="*/ 948581 w 1198033"/>
                <a:gd name="connsiteY8" fmla="*/ 101118 h 404673"/>
                <a:gd name="connsiteX9" fmla="*/ 966358 w 1198033"/>
                <a:gd name="connsiteY9" fmla="*/ 403808 h 404673"/>
                <a:gd name="connsiteX10" fmla="*/ 1198033 w 1198033"/>
                <a:gd name="connsiteY10" fmla="*/ 144347 h 404673"/>
                <a:gd name="connsiteX0" fmla="*/ 68 w 1198033"/>
                <a:gd name="connsiteY0" fmla="*/ 138601 h 440805"/>
                <a:gd name="connsiteX1" fmla="*/ 51923 w 1198033"/>
                <a:gd name="connsiteY1" fmla="*/ 265238 h 440805"/>
                <a:gd name="connsiteX2" fmla="*/ 143096 w 1198033"/>
                <a:gd name="connsiteY2" fmla="*/ 203 h 440805"/>
                <a:gd name="connsiteX3" fmla="*/ 233589 w 1198033"/>
                <a:gd name="connsiteY3" fmla="*/ 324709 h 440805"/>
                <a:gd name="connsiteX4" fmla="*/ 461775 w 1198033"/>
                <a:gd name="connsiteY4" fmla="*/ 68395 h 440805"/>
                <a:gd name="connsiteX5" fmla="*/ 470467 w 1198033"/>
                <a:gd name="connsiteY5" fmla="*/ 366861 h 440805"/>
                <a:gd name="connsiteX6" fmla="*/ 693981 w 1198033"/>
                <a:gd name="connsiteY6" fmla="*/ 103819 h 440805"/>
                <a:gd name="connsiteX7" fmla="*/ 718311 w 1198033"/>
                <a:gd name="connsiteY7" fmla="*/ 404061 h 440805"/>
                <a:gd name="connsiteX8" fmla="*/ 948581 w 1198033"/>
                <a:gd name="connsiteY8" fmla="*/ 137250 h 440805"/>
                <a:gd name="connsiteX9" fmla="*/ 966358 w 1198033"/>
                <a:gd name="connsiteY9" fmla="*/ 439940 h 440805"/>
                <a:gd name="connsiteX10" fmla="*/ 1198033 w 1198033"/>
                <a:gd name="connsiteY10" fmla="*/ 180479 h 440805"/>
                <a:gd name="connsiteX0" fmla="*/ 68 w 1198033"/>
                <a:gd name="connsiteY0" fmla="*/ 138611 h 440815"/>
                <a:gd name="connsiteX1" fmla="*/ 51923 w 1198033"/>
                <a:gd name="connsiteY1" fmla="*/ 265248 h 440815"/>
                <a:gd name="connsiteX2" fmla="*/ 143096 w 1198033"/>
                <a:gd name="connsiteY2" fmla="*/ 213 h 440815"/>
                <a:gd name="connsiteX3" fmla="*/ 248122 w 1198033"/>
                <a:gd name="connsiteY3" fmla="*/ 273058 h 440815"/>
                <a:gd name="connsiteX4" fmla="*/ 461775 w 1198033"/>
                <a:gd name="connsiteY4" fmla="*/ 68405 h 440815"/>
                <a:gd name="connsiteX5" fmla="*/ 470467 w 1198033"/>
                <a:gd name="connsiteY5" fmla="*/ 366871 h 440815"/>
                <a:gd name="connsiteX6" fmla="*/ 693981 w 1198033"/>
                <a:gd name="connsiteY6" fmla="*/ 103829 h 440815"/>
                <a:gd name="connsiteX7" fmla="*/ 718311 w 1198033"/>
                <a:gd name="connsiteY7" fmla="*/ 404071 h 440815"/>
                <a:gd name="connsiteX8" fmla="*/ 948581 w 1198033"/>
                <a:gd name="connsiteY8" fmla="*/ 137260 h 440815"/>
                <a:gd name="connsiteX9" fmla="*/ 966358 w 1198033"/>
                <a:gd name="connsiteY9" fmla="*/ 439950 h 440815"/>
                <a:gd name="connsiteX10" fmla="*/ 1198033 w 1198033"/>
                <a:gd name="connsiteY10" fmla="*/ 180489 h 440815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70467 w 1198033"/>
                <a:gd name="connsiteY5" fmla="*/ 391888 h 465832"/>
                <a:gd name="connsiteX6" fmla="*/ 693981 w 1198033"/>
                <a:gd name="connsiteY6" fmla="*/ 12884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693981 w 1198033"/>
                <a:gd name="connsiteY6" fmla="*/ 12884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640803 w 1198033"/>
                <a:gd name="connsiteY7" fmla="*/ 325766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640803 w 1198033"/>
                <a:gd name="connsiteY7" fmla="*/ 325766 h 465832"/>
                <a:gd name="connsiteX8" fmla="*/ 759654 w 1198033"/>
                <a:gd name="connsiteY8" fmla="*/ 17626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325766"/>
                <a:gd name="connsiteX1" fmla="*/ 51923 w 1198033"/>
                <a:gd name="connsiteY1" fmla="*/ 290265 h 325766"/>
                <a:gd name="connsiteX2" fmla="*/ 143096 w 1198033"/>
                <a:gd name="connsiteY2" fmla="*/ 25230 h 325766"/>
                <a:gd name="connsiteX3" fmla="*/ 248122 w 1198033"/>
                <a:gd name="connsiteY3" fmla="*/ 298075 h 325766"/>
                <a:gd name="connsiteX4" fmla="*/ 355200 w 1198033"/>
                <a:gd name="connsiteY4" fmla="*/ 432 h 325766"/>
                <a:gd name="connsiteX5" fmla="*/ 455935 w 1198033"/>
                <a:gd name="connsiteY5" fmla="*/ 309231 h 325766"/>
                <a:gd name="connsiteX6" fmla="*/ 563186 w 1198033"/>
                <a:gd name="connsiteY6" fmla="*/ 10026 h 325766"/>
                <a:gd name="connsiteX7" fmla="*/ 640803 w 1198033"/>
                <a:gd name="connsiteY7" fmla="*/ 325766 h 325766"/>
                <a:gd name="connsiteX8" fmla="*/ 759654 w 1198033"/>
                <a:gd name="connsiteY8" fmla="*/ 17626 h 325766"/>
                <a:gd name="connsiteX9" fmla="*/ 835562 w 1198033"/>
                <a:gd name="connsiteY9" fmla="*/ 299652 h 325766"/>
                <a:gd name="connsiteX10" fmla="*/ 1198033 w 1198033"/>
                <a:gd name="connsiteY10" fmla="*/ 205506 h 325766"/>
                <a:gd name="connsiteX0" fmla="*/ 68 w 970351"/>
                <a:gd name="connsiteY0" fmla="*/ 163628 h 325766"/>
                <a:gd name="connsiteX1" fmla="*/ 51923 w 970351"/>
                <a:gd name="connsiteY1" fmla="*/ 290265 h 325766"/>
                <a:gd name="connsiteX2" fmla="*/ 143096 w 970351"/>
                <a:gd name="connsiteY2" fmla="*/ 25230 h 325766"/>
                <a:gd name="connsiteX3" fmla="*/ 248122 w 970351"/>
                <a:gd name="connsiteY3" fmla="*/ 298075 h 325766"/>
                <a:gd name="connsiteX4" fmla="*/ 355200 w 970351"/>
                <a:gd name="connsiteY4" fmla="*/ 432 h 325766"/>
                <a:gd name="connsiteX5" fmla="*/ 455935 w 970351"/>
                <a:gd name="connsiteY5" fmla="*/ 309231 h 325766"/>
                <a:gd name="connsiteX6" fmla="*/ 563186 w 970351"/>
                <a:gd name="connsiteY6" fmla="*/ 10026 h 325766"/>
                <a:gd name="connsiteX7" fmla="*/ 640803 w 970351"/>
                <a:gd name="connsiteY7" fmla="*/ 325766 h 325766"/>
                <a:gd name="connsiteX8" fmla="*/ 759654 w 970351"/>
                <a:gd name="connsiteY8" fmla="*/ 17626 h 325766"/>
                <a:gd name="connsiteX9" fmla="*/ 835562 w 970351"/>
                <a:gd name="connsiteY9" fmla="*/ 299652 h 325766"/>
                <a:gd name="connsiteX10" fmla="*/ 970351 w 970351"/>
                <a:gd name="connsiteY10" fmla="*/ 19526 h 325766"/>
                <a:gd name="connsiteX0" fmla="*/ 68 w 970351"/>
                <a:gd name="connsiteY0" fmla="*/ 164423 h 326561"/>
                <a:gd name="connsiteX1" fmla="*/ 51923 w 970351"/>
                <a:gd name="connsiteY1" fmla="*/ 291060 h 326561"/>
                <a:gd name="connsiteX2" fmla="*/ 138252 w 970351"/>
                <a:gd name="connsiteY2" fmla="*/ 195 h 326561"/>
                <a:gd name="connsiteX3" fmla="*/ 248122 w 970351"/>
                <a:gd name="connsiteY3" fmla="*/ 298870 h 326561"/>
                <a:gd name="connsiteX4" fmla="*/ 355200 w 970351"/>
                <a:gd name="connsiteY4" fmla="*/ 1227 h 326561"/>
                <a:gd name="connsiteX5" fmla="*/ 455935 w 970351"/>
                <a:gd name="connsiteY5" fmla="*/ 310026 h 326561"/>
                <a:gd name="connsiteX6" fmla="*/ 563186 w 970351"/>
                <a:gd name="connsiteY6" fmla="*/ 10821 h 326561"/>
                <a:gd name="connsiteX7" fmla="*/ 640803 w 970351"/>
                <a:gd name="connsiteY7" fmla="*/ 326561 h 326561"/>
                <a:gd name="connsiteX8" fmla="*/ 759654 w 970351"/>
                <a:gd name="connsiteY8" fmla="*/ 18421 h 326561"/>
                <a:gd name="connsiteX9" fmla="*/ 835562 w 970351"/>
                <a:gd name="connsiteY9" fmla="*/ 300447 h 326561"/>
                <a:gd name="connsiteX10" fmla="*/ 970351 w 970351"/>
                <a:gd name="connsiteY10" fmla="*/ 20321 h 326561"/>
                <a:gd name="connsiteX0" fmla="*/ 68 w 970351"/>
                <a:gd name="connsiteY0" fmla="*/ 164423 h 332435"/>
                <a:gd name="connsiteX1" fmla="*/ 51923 w 970351"/>
                <a:gd name="connsiteY1" fmla="*/ 332388 h 332435"/>
                <a:gd name="connsiteX2" fmla="*/ 138252 w 970351"/>
                <a:gd name="connsiteY2" fmla="*/ 195 h 332435"/>
                <a:gd name="connsiteX3" fmla="*/ 248122 w 970351"/>
                <a:gd name="connsiteY3" fmla="*/ 298870 h 332435"/>
                <a:gd name="connsiteX4" fmla="*/ 355200 w 970351"/>
                <a:gd name="connsiteY4" fmla="*/ 1227 h 332435"/>
                <a:gd name="connsiteX5" fmla="*/ 455935 w 970351"/>
                <a:gd name="connsiteY5" fmla="*/ 310026 h 332435"/>
                <a:gd name="connsiteX6" fmla="*/ 563186 w 970351"/>
                <a:gd name="connsiteY6" fmla="*/ 10821 h 332435"/>
                <a:gd name="connsiteX7" fmla="*/ 640803 w 970351"/>
                <a:gd name="connsiteY7" fmla="*/ 326561 h 332435"/>
                <a:gd name="connsiteX8" fmla="*/ 759654 w 970351"/>
                <a:gd name="connsiteY8" fmla="*/ 18421 h 332435"/>
                <a:gd name="connsiteX9" fmla="*/ 835562 w 970351"/>
                <a:gd name="connsiteY9" fmla="*/ 300447 h 332435"/>
                <a:gd name="connsiteX10" fmla="*/ 970351 w 970351"/>
                <a:gd name="connsiteY10" fmla="*/ 20321 h 332435"/>
                <a:gd name="connsiteX0" fmla="*/ 68 w 970351"/>
                <a:gd name="connsiteY0" fmla="*/ 164402 h 343517"/>
                <a:gd name="connsiteX1" fmla="*/ 51923 w 970351"/>
                <a:gd name="connsiteY1" fmla="*/ 332367 h 343517"/>
                <a:gd name="connsiteX2" fmla="*/ 138252 w 970351"/>
                <a:gd name="connsiteY2" fmla="*/ 174 h 343517"/>
                <a:gd name="connsiteX3" fmla="*/ 248122 w 970351"/>
                <a:gd name="connsiteY3" fmla="*/ 340177 h 343517"/>
                <a:gd name="connsiteX4" fmla="*/ 355200 w 970351"/>
                <a:gd name="connsiteY4" fmla="*/ 1206 h 343517"/>
                <a:gd name="connsiteX5" fmla="*/ 455935 w 970351"/>
                <a:gd name="connsiteY5" fmla="*/ 310005 h 343517"/>
                <a:gd name="connsiteX6" fmla="*/ 563186 w 970351"/>
                <a:gd name="connsiteY6" fmla="*/ 10800 h 343517"/>
                <a:gd name="connsiteX7" fmla="*/ 640803 w 970351"/>
                <a:gd name="connsiteY7" fmla="*/ 326540 h 343517"/>
                <a:gd name="connsiteX8" fmla="*/ 759654 w 970351"/>
                <a:gd name="connsiteY8" fmla="*/ 18400 h 343517"/>
                <a:gd name="connsiteX9" fmla="*/ 835562 w 970351"/>
                <a:gd name="connsiteY9" fmla="*/ 300426 h 343517"/>
                <a:gd name="connsiteX10" fmla="*/ 970351 w 970351"/>
                <a:gd name="connsiteY10" fmla="*/ 20300 h 343517"/>
                <a:gd name="connsiteX0" fmla="*/ 68 w 970351"/>
                <a:gd name="connsiteY0" fmla="*/ 164402 h 340187"/>
                <a:gd name="connsiteX1" fmla="*/ 51923 w 970351"/>
                <a:gd name="connsiteY1" fmla="*/ 332367 h 340187"/>
                <a:gd name="connsiteX2" fmla="*/ 138252 w 970351"/>
                <a:gd name="connsiteY2" fmla="*/ 174 h 340187"/>
                <a:gd name="connsiteX3" fmla="*/ 248122 w 970351"/>
                <a:gd name="connsiteY3" fmla="*/ 340177 h 340187"/>
                <a:gd name="connsiteX4" fmla="*/ 355200 w 970351"/>
                <a:gd name="connsiteY4" fmla="*/ 1206 h 340187"/>
                <a:gd name="connsiteX5" fmla="*/ 455935 w 970351"/>
                <a:gd name="connsiteY5" fmla="*/ 310005 h 340187"/>
                <a:gd name="connsiteX6" fmla="*/ 563186 w 970351"/>
                <a:gd name="connsiteY6" fmla="*/ 10800 h 340187"/>
                <a:gd name="connsiteX7" fmla="*/ 640803 w 970351"/>
                <a:gd name="connsiteY7" fmla="*/ 326540 h 340187"/>
                <a:gd name="connsiteX8" fmla="*/ 759654 w 970351"/>
                <a:gd name="connsiteY8" fmla="*/ 18400 h 340187"/>
                <a:gd name="connsiteX9" fmla="*/ 835562 w 970351"/>
                <a:gd name="connsiteY9" fmla="*/ 300426 h 340187"/>
                <a:gd name="connsiteX10" fmla="*/ 970351 w 970351"/>
                <a:gd name="connsiteY10" fmla="*/ 20300 h 340187"/>
                <a:gd name="connsiteX0" fmla="*/ 68 w 970351"/>
                <a:gd name="connsiteY0" fmla="*/ 173953 h 349738"/>
                <a:gd name="connsiteX1" fmla="*/ 51923 w 970351"/>
                <a:gd name="connsiteY1" fmla="*/ 341918 h 349738"/>
                <a:gd name="connsiteX2" fmla="*/ 138252 w 970351"/>
                <a:gd name="connsiteY2" fmla="*/ 9725 h 349738"/>
                <a:gd name="connsiteX3" fmla="*/ 248122 w 970351"/>
                <a:gd name="connsiteY3" fmla="*/ 349728 h 349738"/>
                <a:gd name="connsiteX4" fmla="*/ 345511 w 970351"/>
                <a:gd name="connsiteY4" fmla="*/ 425 h 349738"/>
                <a:gd name="connsiteX5" fmla="*/ 455935 w 970351"/>
                <a:gd name="connsiteY5" fmla="*/ 319556 h 349738"/>
                <a:gd name="connsiteX6" fmla="*/ 563186 w 970351"/>
                <a:gd name="connsiteY6" fmla="*/ 20351 h 349738"/>
                <a:gd name="connsiteX7" fmla="*/ 640803 w 970351"/>
                <a:gd name="connsiteY7" fmla="*/ 336091 h 349738"/>
                <a:gd name="connsiteX8" fmla="*/ 759654 w 970351"/>
                <a:gd name="connsiteY8" fmla="*/ 27951 h 349738"/>
                <a:gd name="connsiteX9" fmla="*/ 835562 w 970351"/>
                <a:gd name="connsiteY9" fmla="*/ 309977 h 349738"/>
                <a:gd name="connsiteX10" fmla="*/ 970351 w 970351"/>
                <a:gd name="connsiteY10" fmla="*/ 29851 h 349738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19131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8843 h 357567"/>
                <a:gd name="connsiteX1" fmla="*/ 55231 w 970310"/>
                <a:gd name="connsiteY1" fmla="*/ 357523 h 357567"/>
                <a:gd name="connsiteX2" fmla="*/ 138211 w 970310"/>
                <a:gd name="connsiteY2" fmla="*/ 14615 h 357567"/>
                <a:gd name="connsiteX3" fmla="*/ 248081 w 970310"/>
                <a:gd name="connsiteY3" fmla="*/ 354618 h 357567"/>
                <a:gd name="connsiteX4" fmla="*/ 345470 w 970310"/>
                <a:gd name="connsiteY4" fmla="*/ 5315 h 357567"/>
                <a:gd name="connsiteX5" fmla="*/ 455894 w 970310"/>
                <a:gd name="connsiteY5" fmla="*/ 353021 h 357567"/>
                <a:gd name="connsiteX6" fmla="*/ 559796 w 970310"/>
                <a:gd name="connsiteY6" fmla="*/ 238 h 357567"/>
                <a:gd name="connsiteX7" fmla="*/ 640762 w 970310"/>
                <a:gd name="connsiteY7" fmla="*/ 340981 h 357567"/>
                <a:gd name="connsiteX8" fmla="*/ 759613 w 970310"/>
                <a:gd name="connsiteY8" fmla="*/ 32841 h 357567"/>
                <a:gd name="connsiteX9" fmla="*/ 835521 w 970310"/>
                <a:gd name="connsiteY9" fmla="*/ 314867 h 357567"/>
                <a:gd name="connsiteX10" fmla="*/ 970310 w 970310"/>
                <a:gd name="connsiteY10" fmla="*/ 34741 h 357567"/>
                <a:gd name="connsiteX0" fmla="*/ 27 w 970310"/>
                <a:gd name="connsiteY0" fmla="*/ 178635 h 357359"/>
                <a:gd name="connsiteX1" fmla="*/ 55231 w 970310"/>
                <a:gd name="connsiteY1" fmla="*/ 357315 h 357359"/>
                <a:gd name="connsiteX2" fmla="*/ 138211 w 970310"/>
                <a:gd name="connsiteY2" fmla="*/ 14407 h 357359"/>
                <a:gd name="connsiteX3" fmla="*/ 248081 w 970310"/>
                <a:gd name="connsiteY3" fmla="*/ 354410 h 357359"/>
                <a:gd name="connsiteX4" fmla="*/ 345470 w 970310"/>
                <a:gd name="connsiteY4" fmla="*/ 5107 h 357359"/>
                <a:gd name="connsiteX5" fmla="*/ 455894 w 970310"/>
                <a:gd name="connsiteY5" fmla="*/ 352813 h 357359"/>
                <a:gd name="connsiteX6" fmla="*/ 559796 w 970310"/>
                <a:gd name="connsiteY6" fmla="*/ 30 h 357359"/>
                <a:gd name="connsiteX7" fmla="*/ 640762 w 970310"/>
                <a:gd name="connsiteY7" fmla="*/ 340773 h 357359"/>
                <a:gd name="connsiteX8" fmla="*/ 759613 w 970310"/>
                <a:gd name="connsiteY8" fmla="*/ 32633 h 357359"/>
                <a:gd name="connsiteX9" fmla="*/ 835521 w 970310"/>
                <a:gd name="connsiteY9" fmla="*/ 314659 h 357359"/>
                <a:gd name="connsiteX10" fmla="*/ 970310 w 970310"/>
                <a:gd name="connsiteY10" fmla="*/ 34533 h 357359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56447 w 970310"/>
                <a:gd name="connsiteY6" fmla="*/ 5639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8520 h 357244"/>
                <a:gd name="connsiteX1" fmla="*/ 55231 w 970310"/>
                <a:gd name="connsiteY1" fmla="*/ 357200 h 357244"/>
                <a:gd name="connsiteX2" fmla="*/ 144910 w 970310"/>
                <a:gd name="connsiteY2" fmla="*/ 5 h 357244"/>
                <a:gd name="connsiteX3" fmla="*/ 248081 w 970310"/>
                <a:gd name="connsiteY3" fmla="*/ 354295 h 357244"/>
                <a:gd name="connsiteX4" fmla="*/ 345470 w 970310"/>
                <a:gd name="connsiteY4" fmla="*/ 4992 h 357244"/>
                <a:gd name="connsiteX5" fmla="*/ 455894 w 970310"/>
                <a:gd name="connsiteY5" fmla="*/ 352698 h 357244"/>
                <a:gd name="connsiteX6" fmla="*/ 556447 w 970310"/>
                <a:gd name="connsiteY6" fmla="*/ 10631 h 357244"/>
                <a:gd name="connsiteX7" fmla="*/ 640762 w 970310"/>
                <a:gd name="connsiteY7" fmla="*/ 340658 h 357244"/>
                <a:gd name="connsiteX8" fmla="*/ 759613 w 970310"/>
                <a:gd name="connsiteY8" fmla="*/ 32518 h 357244"/>
                <a:gd name="connsiteX9" fmla="*/ 835521 w 970310"/>
                <a:gd name="connsiteY9" fmla="*/ 314544 h 357244"/>
                <a:gd name="connsiteX10" fmla="*/ 970310 w 970310"/>
                <a:gd name="connsiteY10" fmla="*/ 34418 h 357244"/>
                <a:gd name="connsiteX0" fmla="*/ 27 w 970310"/>
                <a:gd name="connsiteY0" fmla="*/ 178634 h 357358"/>
                <a:gd name="connsiteX1" fmla="*/ 55231 w 970310"/>
                <a:gd name="connsiteY1" fmla="*/ 357314 h 357358"/>
                <a:gd name="connsiteX2" fmla="*/ 144910 w 970310"/>
                <a:gd name="connsiteY2" fmla="*/ 119 h 357358"/>
                <a:gd name="connsiteX3" fmla="*/ 248081 w 970310"/>
                <a:gd name="connsiteY3" fmla="*/ 354409 h 357358"/>
                <a:gd name="connsiteX4" fmla="*/ 345470 w 970310"/>
                <a:gd name="connsiteY4" fmla="*/ 5106 h 357358"/>
                <a:gd name="connsiteX5" fmla="*/ 455894 w 970310"/>
                <a:gd name="connsiteY5" fmla="*/ 352812 h 357358"/>
                <a:gd name="connsiteX6" fmla="*/ 549748 w 970310"/>
                <a:gd name="connsiteY6" fmla="*/ 29 h 357358"/>
                <a:gd name="connsiteX7" fmla="*/ 640762 w 970310"/>
                <a:gd name="connsiteY7" fmla="*/ 340772 h 357358"/>
                <a:gd name="connsiteX8" fmla="*/ 759613 w 970310"/>
                <a:gd name="connsiteY8" fmla="*/ 32632 h 357358"/>
                <a:gd name="connsiteX9" fmla="*/ 835521 w 970310"/>
                <a:gd name="connsiteY9" fmla="*/ 314658 h 357358"/>
                <a:gd name="connsiteX10" fmla="*/ 970310 w 970310"/>
                <a:gd name="connsiteY10" fmla="*/ 34532 h 357358"/>
                <a:gd name="connsiteX0" fmla="*/ 27 w 970310"/>
                <a:gd name="connsiteY0" fmla="*/ 182156 h 360880"/>
                <a:gd name="connsiteX1" fmla="*/ 55231 w 970310"/>
                <a:gd name="connsiteY1" fmla="*/ 360836 h 360880"/>
                <a:gd name="connsiteX2" fmla="*/ 144910 w 970310"/>
                <a:gd name="connsiteY2" fmla="*/ 3641 h 360880"/>
                <a:gd name="connsiteX3" fmla="*/ 248081 w 970310"/>
                <a:gd name="connsiteY3" fmla="*/ 357931 h 360880"/>
                <a:gd name="connsiteX4" fmla="*/ 345470 w 970310"/>
                <a:gd name="connsiteY4" fmla="*/ 8628 h 360880"/>
                <a:gd name="connsiteX5" fmla="*/ 455894 w 970310"/>
                <a:gd name="connsiteY5" fmla="*/ 356334 h 360880"/>
                <a:gd name="connsiteX6" fmla="*/ 549748 w 970310"/>
                <a:gd name="connsiteY6" fmla="*/ 3551 h 360880"/>
                <a:gd name="connsiteX7" fmla="*/ 640762 w 970310"/>
                <a:gd name="connsiteY7" fmla="*/ 344294 h 360880"/>
                <a:gd name="connsiteX8" fmla="*/ 756263 w 970310"/>
                <a:gd name="connsiteY8" fmla="*/ 435 h 360880"/>
                <a:gd name="connsiteX9" fmla="*/ 835521 w 970310"/>
                <a:gd name="connsiteY9" fmla="*/ 318180 h 360880"/>
                <a:gd name="connsiteX10" fmla="*/ 970310 w 970310"/>
                <a:gd name="connsiteY10" fmla="*/ 38054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5521 w 963612"/>
                <a:gd name="connsiteY9" fmla="*/ 318180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1721 h 360445"/>
                <a:gd name="connsiteX1" fmla="*/ 55231 w 963612"/>
                <a:gd name="connsiteY1" fmla="*/ 360401 h 360445"/>
                <a:gd name="connsiteX2" fmla="*/ 144910 w 963612"/>
                <a:gd name="connsiteY2" fmla="*/ 3206 h 360445"/>
                <a:gd name="connsiteX3" fmla="*/ 248081 w 963612"/>
                <a:gd name="connsiteY3" fmla="*/ 357496 h 360445"/>
                <a:gd name="connsiteX4" fmla="*/ 345470 w 963612"/>
                <a:gd name="connsiteY4" fmla="*/ 8193 h 360445"/>
                <a:gd name="connsiteX5" fmla="*/ 455894 w 963612"/>
                <a:gd name="connsiteY5" fmla="*/ 355899 h 360445"/>
                <a:gd name="connsiteX6" fmla="*/ 549748 w 963612"/>
                <a:gd name="connsiteY6" fmla="*/ 3116 h 360445"/>
                <a:gd name="connsiteX7" fmla="*/ 640762 w 963612"/>
                <a:gd name="connsiteY7" fmla="*/ 343859 h 360445"/>
                <a:gd name="connsiteX8" fmla="*/ 756263 w 963612"/>
                <a:gd name="connsiteY8" fmla="*/ 0 h 360445"/>
                <a:gd name="connsiteX9" fmla="*/ 838871 w 963612"/>
                <a:gd name="connsiteY9" fmla="*/ 353464 h 360445"/>
                <a:gd name="connsiteX10" fmla="*/ 963612 w 963612"/>
                <a:gd name="connsiteY10" fmla="*/ 1900 h 360445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42215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56503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56503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27 w 974111"/>
                <a:gd name="connsiteY0" fmla="*/ 205296 h 384020"/>
                <a:gd name="connsiteX1" fmla="*/ 55231 w 974111"/>
                <a:gd name="connsiteY1" fmla="*/ 383976 h 384020"/>
                <a:gd name="connsiteX2" fmla="*/ 144910 w 974111"/>
                <a:gd name="connsiteY2" fmla="*/ 26781 h 384020"/>
                <a:gd name="connsiteX3" fmla="*/ 248081 w 974111"/>
                <a:gd name="connsiteY3" fmla="*/ 381071 h 384020"/>
                <a:gd name="connsiteX4" fmla="*/ 345470 w 974111"/>
                <a:gd name="connsiteY4" fmla="*/ 31768 h 384020"/>
                <a:gd name="connsiteX5" fmla="*/ 455894 w 974111"/>
                <a:gd name="connsiteY5" fmla="*/ 379474 h 384020"/>
                <a:gd name="connsiteX6" fmla="*/ 549748 w 974111"/>
                <a:gd name="connsiteY6" fmla="*/ 26691 h 384020"/>
                <a:gd name="connsiteX7" fmla="*/ 640762 w 974111"/>
                <a:gd name="connsiteY7" fmla="*/ 381722 h 384020"/>
                <a:gd name="connsiteX8" fmla="*/ 752914 w 974111"/>
                <a:gd name="connsiteY8" fmla="*/ 34291 h 384020"/>
                <a:gd name="connsiteX9" fmla="*/ 838871 w 974111"/>
                <a:gd name="connsiteY9" fmla="*/ 377039 h 384020"/>
                <a:gd name="connsiteX10" fmla="*/ 963612 w 974111"/>
                <a:gd name="connsiteY10" fmla="*/ 25475 h 384020"/>
                <a:gd name="connsiteX11" fmla="*/ 967686 w 974111"/>
                <a:gd name="connsiteY11" fmla="*/ 27472 h 384020"/>
                <a:gd name="connsiteX0" fmla="*/ 27 w 997830"/>
                <a:gd name="connsiteY0" fmla="*/ 188650 h 367374"/>
                <a:gd name="connsiteX1" fmla="*/ 55231 w 997830"/>
                <a:gd name="connsiteY1" fmla="*/ 367330 h 367374"/>
                <a:gd name="connsiteX2" fmla="*/ 144910 w 997830"/>
                <a:gd name="connsiteY2" fmla="*/ 10135 h 367374"/>
                <a:gd name="connsiteX3" fmla="*/ 248081 w 997830"/>
                <a:gd name="connsiteY3" fmla="*/ 364425 h 367374"/>
                <a:gd name="connsiteX4" fmla="*/ 345470 w 997830"/>
                <a:gd name="connsiteY4" fmla="*/ 15122 h 367374"/>
                <a:gd name="connsiteX5" fmla="*/ 455894 w 997830"/>
                <a:gd name="connsiteY5" fmla="*/ 362828 h 367374"/>
                <a:gd name="connsiteX6" fmla="*/ 549748 w 997830"/>
                <a:gd name="connsiteY6" fmla="*/ 10045 h 367374"/>
                <a:gd name="connsiteX7" fmla="*/ 640762 w 997830"/>
                <a:gd name="connsiteY7" fmla="*/ 365076 h 367374"/>
                <a:gd name="connsiteX8" fmla="*/ 752914 w 997830"/>
                <a:gd name="connsiteY8" fmla="*/ 17645 h 367374"/>
                <a:gd name="connsiteX9" fmla="*/ 838871 w 997830"/>
                <a:gd name="connsiteY9" fmla="*/ 360393 h 367374"/>
                <a:gd name="connsiteX10" fmla="*/ 963612 w 997830"/>
                <a:gd name="connsiteY10" fmla="*/ 8829 h 367374"/>
                <a:gd name="connsiteX11" fmla="*/ 997830 w 997830"/>
                <a:gd name="connsiteY11" fmla="*/ 200135 h 367374"/>
                <a:gd name="connsiteX0" fmla="*/ 27 w 1011228"/>
                <a:gd name="connsiteY0" fmla="*/ 187855 h 366579"/>
                <a:gd name="connsiteX1" fmla="*/ 55231 w 1011228"/>
                <a:gd name="connsiteY1" fmla="*/ 366535 h 366579"/>
                <a:gd name="connsiteX2" fmla="*/ 144910 w 1011228"/>
                <a:gd name="connsiteY2" fmla="*/ 9340 h 366579"/>
                <a:gd name="connsiteX3" fmla="*/ 248081 w 1011228"/>
                <a:gd name="connsiteY3" fmla="*/ 363630 h 366579"/>
                <a:gd name="connsiteX4" fmla="*/ 345470 w 1011228"/>
                <a:gd name="connsiteY4" fmla="*/ 14327 h 366579"/>
                <a:gd name="connsiteX5" fmla="*/ 455894 w 1011228"/>
                <a:gd name="connsiteY5" fmla="*/ 362033 h 366579"/>
                <a:gd name="connsiteX6" fmla="*/ 549748 w 1011228"/>
                <a:gd name="connsiteY6" fmla="*/ 9250 h 366579"/>
                <a:gd name="connsiteX7" fmla="*/ 640762 w 1011228"/>
                <a:gd name="connsiteY7" fmla="*/ 364281 h 366579"/>
                <a:gd name="connsiteX8" fmla="*/ 752914 w 1011228"/>
                <a:gd name="connsiteY8" fmla="*/ 16850 h 366579"/>
                <a:gd name="connsiteX9" fmla="*/ 838871 w 1011228"/>
                <a:gd name="connsiteY9" fmla="*/ 359598 h 366579"/>
                <a:gd name="connsiteX10" fmla="*/ 963612 w 1011228"/>
                <a:gd name="connsiteY10" fmla="*/ 8034 h 366579"/>
                <a:gd name="connsiteX11" fmla="*/ 1011228 w 1011228"/>
                <a:gd name="connsiteY11" fmla="*/ 227915 h 366579"/>
                <a:gd name="connsiteX0" fmla="*/ 27 w 1011228"/>
                <a:gd name="connsiteY0" fmla="*/ 184374 h 363098"/>
                <a:gd name="connsiteX1" fmla="*/ 55231 w 1011228"/>
                <a:gd name="connsiteY1" fmla="*/ 363054 h 363098"/>
                <a:gd name="connsiteX2" fmla="*/ 144910 w 1011228"/>
                <a:gd name="connsiteY2" fmla="*/ 5859 h 363098"/>
                <a:gd name="connsiteX3" fmla="*/ 248081 w 1011228"/>
                <a:gd name="connsiteY3" fmla="*/ 360149 h 363098"/>
                <a:gd name="connsiteX4" fmla="*/ 345470 w 1011228"/>
                <a:gd name="connsiteY4" fmla="*/ 10846 h 363098"/>
                <a:gd name="connsiteX5" fmla="*/ 455894 w 1011228"/>
                <a:gd name="connsiteY5" fmla="*/ 358552 h 363098"/>
                <a:gd name="connsiteX6" fmla="*/ 549748 w 1011228"/>
                <a:gd name="connsiteY6" fmla="*/ 5769 h 363098"/>
                <a:gd name="connsiteX7" fmla="*/ 640762 w 1011228"/>
                <a:gd name="connsiteY7" fmla="*/ 360800 h 363098"/>
                <a:gd name="connsiteX8" fmla="*/ 752914 w 1011228"/>
                <a:gd name="connsiteY8" fmla="*/ 13369 h 363098"/>
                <a:gd name="connsiteX9" fmla="*/ 838871 w 1011228"/>
                <a:gd name="connsiteY9" fmla="*/ 356117 h 363098"/>
                <a:gd name="connsiteX10" fmla="*/ 960263 w 1011228"/>
                <a:gd name="connsiteY10" fmla="*/ 8125 h 363098"/>
                <a:gd name="connsiteX11" fmla="*/ 1011228 w 1011228"/>
                <a:gd name="connsiteY11" fmla="*/ 224434 h 363098"/>
                <a:gd name="connsiteX0" fmla="*/ 27 w 1011228"/>
                <a:gd name="connsiteY0" fmla="*/ 180896 h 359620"/>
                <a:gd name="connsiteX1" fmla="*/ 55231 w 1011228"/>
                <a:gd name="connsiteY1" fmla="*/ 359576 h 359620"/>
                <a:gd name="connsiteX2" fmla="*/ 144910 w 1011228"/>
                <a:gd name="connsiteY2" fmla="*/ 2381 h 359620"/>
                <a:gd name="connsiteX3" fmla="*/ 248081 w 1011228"/>
                <a:gd name="connsiteY3" fmla="*/ 356671 h 359620"/>
                <a:gd name="connsiteX4" fmla="*/ 345470 w 1011228"/>
                <a:gd name="connsiteY4" fmla="*/ 7368 h 359620"/>
                <a:gd name="connsiteX5" fmla="*/ 455894 w 1011228"/>
                <a:gd name="connsiteY5" fmla="*/ 355074 h 359620"/>
                <a:gd name="connsiteX6" fmla="*/ 549748 w 1011228"/>
                <a:gd name="connsiteY6" fmla="*/ 2291 h 359620"/>
                <a:gd name="connsiteX7" fmla="*/ 640762 w 1011228"/>
                <a:gd name="connsiteY7" fmla="*/ 357322 h 359620"/>
                <a:gd name="connsiteX8" fmla="*/ 752914 w 1011228"/>
                <a:gd name="connsiteY8" fmla="*/ 9891 h 359620"/>
                <a:gd name="connsiteX9" fmla="*/ 838871 w 1011228"/>
                <a:gd name="connsiteY9" fmla="*/ 352639 h 359620"/>
                <a:gd name="connsiteX10" fmla="*/ 960263 w 1011228"/>
                <a:gd name="connsiteY10" fmla="*/ 8219 h 359620"/>
                <a:gd name="connsiteX11" fmla="*/ 1011228 w 1011228"/>
                <a:gd name="connsiteY11" fmla="*/ 220956 h 359620"/>
                <a:gd name="connsiteX0" fmla="*/ 27 w 1011228"/>
                <a:gd name="connsiteY0" fmla="*/ 178635 h 357359"/>
                <a:gd name="connsiteX1" fmla="*/ 55231 w 1011228"/>
                <a:gd name="connsiteY1" fmla="*/ 357315 h 357359"/>
                <a:gd name="connsiteX2" fmla="*/ 144910 w 1011228"/>
                <a:gd name="connsiteY2" fmla="*/ 120 h 357359"/>
                <a:gd name="connsiteX3" fmla="*/ 248081 w 1011228"/>
                <a:gd name="connsiteY3" fmla="*/ 354410 h 357359"/>
                <a:gd name="connsiteX4" fmla="*/ 345470 w 1011228"/>
                <a:gd name="connsiteY4" fmla="*/ 5107 h 357359"/>
                <a:gd name="connsiteX5" fmla="*/ 455894 w 1011228"/>
                <a:gd name="connsiteY5" fmla="*/ 352813 h 357359"/>
                <a:gd name="connsiteX6" fmla="*/ 549748 w 1011228"/>
                <a:gd name="connsiteY6" fmla="*/ 30 h 357359"/>
                <a:gd name="connsiteX7" fmla="*/ 640762 w 1011228"/>
                <a:gd name="connsiteY7" fmla="*/ 355061 h 357359"/>
                <a:gd name="connsiteX8" fmla="*/ 752914 w 1011228"/>
                <a:gd name="connsiteY8" fmla="*/ 7630 h 357359"/>
                <a:gd name="connsiteX9" fmla="*/ 838871 w 1011228"/>
                <a:gd name="connsiteY9" fmla="*/ 350378 h 357359"/>
                <a:gd name="connsiteX10" fmla="*/ 960263 w 1011228"/>
                <a:gd name="connsiteY10" fmla="*/ 5958 h 357359"/>
                <a:gd name="connsiteX11" fmla="*/ 1011228 w 1011228"/>
                <a:gd name="connsiteY11" fmla="*/ 218695 h 357359"/>
                <a:gd name="connsiteX0" fmla="*/ 0 w 955997"/>
                <a:gd name="connsiteY0" fmla="*/ 357315 h 357315"/>
                <a:gd name="connsiteX1" fmla="*/ 89679 w 955997"/>
                <a:gd name="connsiteY1" fmla="*/ 120 h 357315"/>
                <a:gd name="connsiteX2" fmla="*/ 192850 w 955997"/>
                <a:gd name="connsiteY2" fmla="*/ 354410 h 357315"/>
                <a:gd name="connsiteX3" fmla="*/ 290239 w 955997"/>
                <a:gd name="connsiteY3" fmla="*/ 5107 h 357315"/>
                <a:gd name="connsiteX4" fmla="*/ 400663 w 955997"/>
                <a:gd name="connsiteY4" fmla="*/ 352813 h 357315"/>
                <a:gd name="connsiteX5" fmla="*/ 494517 w 955997"/>
                <a:gd name="connsiteY5" fmla="*/ 30 h 357315"/>
                <a:gd name="connsiteX6" fmla="*/ 585531 w 955997"/>
                <a:gd name="connsiteY6" fmla="*/ 355061 h 357315"/>
                <a:gd name="connsiteX7" fmla="*/ 697683 w 955997"/>
                <a:gd name="connsiteY7" fmla="*/ 7630 h 357315"/>
                <a:gd name="connsiteX8" fmla="*/ 783640 w 955997"/>
                <a:gd name="connsiteY8" fmla="*/ 350378 h 357315"/>
                <a:gd name="connsiteX9" fmla="*/ 905032 w 955997"/>
                <a:gd name="connsiteY9" fmla="*/ 5958 h 357315"/>
                <a:gd name="connsiteX10" fmla="*/ 955997 w 955997"/>
                <a:gd name="connsiteY10" fmla="*/ 218695 h 357315"/>
                <a:gd name="connsiteX0" fmla="*/ 0 w 866318"/>
                <a:gd name="connsiteY0" fmla="*/ 120 h 355061"/>
                <a:gd name="connsiteX1" fmla="*/ 103171 w 866318"/>
                <a:gd name="connsiteY1" fmla="*/ 354410 h 355061"/>
                <a:gd name="connsiteX2" fmla="*/ 200560 w 866318"/>
                <a:gd name="connsiteY2" fmla="*/ 5107 h 355061"/>
                <a:gd name="connsiteX3" fmla="*/ 310984 w 866318"/>
                <a:gd name="connsiteY3" fmla="*/ 352813 h 355061"/>
                <a:gd name="connsiteX4" fmla="*/ 404838 w 866318"/>
                <a:gd name="connsiteY4" fmla="*/ 30 h 355061"/>
                <a:gd name="connsiteX5" fmla="*/ 495852 w 866318"/>
                <a:gd name="connsiteY5" fmla="*/ 355061 h 355061"/>
                <a:gd name="connsiteX6" fmla="*/ 608004 w 866318"/>
                <a:gd name="connsiteY6" fmla="*/ 7630 h 355061"/>
                <a:gd name="connsiteX7" fmla="*/ 693961 w 866318"/>
                <a:gd name="connsiteY7" fmla="*/ 350378 h 355061"/>
                <a:gd name="connsiteX8" fmla="*/ 815353 w 866318"/>
                <a:gd name="connsiteY8" fmla="*/ 5958 h 355061"/>
                <a:gd name="connsiteX9" fmla="*/ 866318 w 866318"/>
                <a:gd name="connsiteY9" fmla="*/ 218695 h 355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66318" h="355061">
                  <a:moveTo>
                    <a:pt x="0" y="120"/>
                  </a:moveTo>
                  <a:cubicBezTo>
                    <a:pt x="46357" y="1747"/>
                    <a:pt x="48700" y="356643"/>
                    <a:pt x="103171" y="354410"/>
                  </a:cubicBezTo>
                  <a:cubicBezTo>
                    <a:pt x="160318" y="351471"/>
                    <a:pt x="144322" y="19177"/>
                    <a:pt x="200560" y="5107"/>
                  </a:cubicBezTo>
                  <a:cubicBezTo>
                    <a:pt x="263798" y="5816"/>
                    <a:pt x="261794" y="352172"/>
                    <a:pt x="310984" y="352813"/>
                  </a:cubicBezTo>
                  <a:cubicBezTo>
                    <a:pt x="364541" y="355836"/>
                    <a:pt x="356464" y="-3731"/>
                    <a:pt x="404838" y="30"/>
                  </a:cubicBezTo>
                  <a:cubicBezTo>
                    <a:pt x="446001" y="6711"/>
                    <a:pt x="443872" y="346426"/>
                    <a:pt x="495852" y="355061"/>
                  </a:cubicBezTo>
                  <a:cubicBezTo>
                    <a:pt x="535748" y="350866"/>
                    <a:pt x="555866" y="18095"/>
                    <a:pt x="608004" y="7630"/>
                  </a:cubicBezTo>
                  <a:cubicBezTo>
                    <a:pt x="656189" y="13516"/>
                    <a:pt x="636360" y="353454"/>
                    <a:pt x="693961" y="350378"/>
                  </a:cubicBezTo>
                  <a:cubicBezTo>
                    <a:pt x="764726" y="354747"/>
                    <a:pt x="771957" y="-5344"/>
                    <a:pt x="815353" y="5958"/>
                  </a:cubicBezTo>
                  <a:cubicBezTo>
                    <a:pt x="850220" y="-20156"/>
                    <a:pt x="865469" y="218279"/>
                    <a:pt x="866318" y="218695"/>
                  </a:cubicBezTo>
                </a:path>
              </a:pathLst>
            </a:cu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 dirty="0"/>
            </a:p>
          </p:txBody>
        </p:sp>
      </p:grpSp>
      <p:sp>
        <p:nvSpPr>
          <p:cNvPr id="126" name="TextBox 125">
            <a:extLst>
              <a:ext uri="{FF2B5EF4-FFF2-40B4-BE49-F238E27FC236}">
                <a16:creationId xmlns:a16="http://schemas.microsoft.com/office/drawing/2014/main" id="{5AA863E7-CFE5-8616-26A2-34618122BB69}"/>
              </a:ext>
            </a:extLst>
          </p:cNvPr>
          <p:cNvSpPr txBox="1"/>
          <p:nvPr/>
        </p:nvSpPr>
        <p:spPr>
          <a:xfrm>
            <a:off x="10158869" y="4867618"/>
            <a:ext cx="8306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Undulator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219ED3BA-CC78-0A41-CE5C-9A9AF9271703}"/>
              </a:ext>
            </a:extLst>
          </p:cNvPr>
          <p:cNvSpPr/>
          <p:nvPr/>
        </p:nvSpPr>
        <p:spPr>
          <a:xfrm>
            <a:off x="6552069" y="3209025"/>
            <a:ext cx="1871425" cy="669304"/>
          </a:xfrm>
          <a:prstGeom prst="rect">
            <a:avLst/>
          </a:prstGeom>
          <a:solidFill>
            <a:srgbClr val="B83A4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Nominal cathode laser</a:t>
            </a:r>
          </a:p>
        </p:txBody>
      </p: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3BB8F7B6-C774-A6CD-478B-EF697D2D8314}"/>
              </a:ext>
            </a:extLst>
          </p:cNvPr>
          <p:cNvCxnSpPr>
            <a:cxnSpLocks/>
            <a:stCxn id="134" idx="1"/>
          </p:cNvCxnSpPr>
          <p:nvPr/>
        </p:nvCxnSpPr>
        <p:spPr>
          <a:xfrm flipH="1">
            <a:off x="1381714" y="3543677"/>
            <a:ext cx="5170355" cy="3565"/>
          </a:xfrm>
          <a:prstGeom prst="line">
            <a:avLst/>
          </a:prstGeom>
          <a:ln w="31750">
            <a:solidFill>
              <a:srgbClr val="B83A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6E955DA2-F60B-05B8-A9C7-BC6193CCF1FA}"/>
              </a:ext>
            </a:extLst>
          </p:cNvPr>
          <p:cNvCxnSpPr>
            <a:cxnSpLocks/>
            <a:stCxn id="18" idx="3"/>
          </p:cNvCxnSpPr>
          <p:nvPr/>
        </p:nvCxnSpPr>
        <p:spPr>
          <a:xfrm flipV="1">
            <a:off x="800098" y="3543677"/>
            <a:ext cx="594023" cy="987042"/>
          </a:xfrm>
          <a:prstGeom prst="line">
            <a:avLst/>
          </a:prstGeom>
          <a:ln w="31750">
            <a:solidFill>
              <a:srgbClr val="B83A4B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>
            <a:extLst>
              <a:ext uri="{FF2B5EF4-FFF2-40B4-BE49-F238E27FC236}">
                <a16:creationId xmlns:a16="http://schemas.microsoft.com/office/drawing/2014/main" id="{C1907AFC-8585-4A86-A77D-2B18A86CDE39}"/>
              </a:ext>
            </a:extLst>
          </p:cNvPr>
          <p:cNvSpPr txBox="1"/>
          <p:nvPr/>
        </p:nvSpPr>
        <p:spPr>
          <a:xfrm>
            <a:off x="4662196" y="3104345"/>
            <a:ext cx="1689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~20 </a:t>
            </a:r>
            <a:r>
              <a:rPr lang="en-US" dirty="0" err="1"/>
              <a:t>ps</a:t>
            </a:r>
            <a:r>
              <a:rPr lang="en-US" dirty="0"/>
              <a:t> UV pulse</a:t>
            </a:r>
          </a:p>
        </p:txBody>
      </p:sp>
      <p:pic>
        <p:nvPicPr>
          <p:cNvPr id="12294" name="Picture 6">
            <a:extLst>
              <a:ext uri="{FF2B5EF4-FFF2-40B4-BE49-F238E27FC236}">
                <a16:creationId xmlns:a16="http://schemas.microsoft.com/office/drawing/2014/main" id="{BA30E1AC-C848-0090-39FD-D3F6DB837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163" y="2135610"/>
            <a:ext cx="2917709" cy="127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" name="Picture 4">
            <a:extLst>
              <a:ext uri="{FF2B5EF4-FFF2-40B4-BE49-F238E27FC236}">
                <a16:creationId xmlns:a16="http://schemas.microsoft.com/office/drawing/2014/main" id="{F89A279B-A137-79FF-D4E4-87EBA9029A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80" t="30681" r="52489"/>
          <a:stretch>
            <a:fillRect/>
          </a:stretch>
        </p:blipFill>
        <p:spPr bwMode="auto">
          <a:xfrm>
            <a:off x="9498383" y="1222865"/>
            <a:ext cx="2047252" cy="279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DACA0A2C-E907-EDD1-11E5-67ECC84719AC}"/>
              </a:ext>
            </a:extLst>
          </p:cNvPr>
          <p:cNvCxnSpPr>
            <a:cxnSpLocks/>
          </p:cNvCxnSpPr>
          <p:nvPr/>
        </p:nvCxnSpPr>
        <p:spPr>
          <a:xfrm flipH="1">
            <a:off x="9254766" y="3289011"/>
            <a:ext cx="366887" cy="1237041"/>
          </a:xfrm>
          <a:prstGeom prst="line">
            <a:avLst/>
          </a:prstGeom>
          <a:ln w="31750">
            <a:solidFill>
              <a:schemeClr val="accent3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2511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 animBg="1"/>
      <p:bldP spid="1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BC993193-641D-4FAE-CD4F-A6B4049282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07" y="1395426"/>
            <a:ext cx="6848027" cy="3941033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5BC70A3-4D12-D469-850C-977A545B3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Making attosecond XFEL pulses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3668B-272E-A2A7-926E-AECCAAA8E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7DE27A-D7A4-D80B-5838-1DD094293B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3" t="10971" r="9315" b="6866"/>
          <a:stretch>
            <a:fillRect/>
          </a:stretch>
        </p:blipFill>
        <p:spPr>
          <a:xfrm>
            <a:off x="7660929" y="1070180"/>
            <a:ext cx="4158164" cy="5122525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9E59EAA-2B07-CB7E-B4A5-38B16C14B118}"/>
              </a:ext>
            </a:extLst>
          </p:cNvPr>
          <p:cNvCxnSpPr>
            <a:cxnSpLocks/>
          </p:cNvCxnSpPr>
          <p:nvPr/>
        </p:nvCxnSpPr>
        <p:spPr>
          <a:xfrm flipH="1">
            <a:off x="5288437" y="1486085"/>
            <a:ext cx="4451574" cy="2066656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B9A9721-A56C-9BA0-3999-03713FD0F42C}"/>
              </a:ext>
            </a:extLst>
          </p:cNvPr>
          <p:cNvCxnSpPr>
            <a:cxnSpLocks/>
          </p:cNvCxnSpPr>
          <p:nvPr/>
        </p:nvCxnSpPr>
        <p:spPr>
          <a:xfrm flipH="1" flipV="1">
            <a:off x="3912124" y="4642295"/>
            <a:ext cx="5194169" cy="315048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046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54BBD-8673-157D-E7D5-84CB51762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48F81F9-3999-D1D9-C1BE-726F201AE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Electron beam shaping at the LCLS-II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C5A81-D75E-C2BB-99F4-85A6855AF9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12</a:t>
            </a:fld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CE087B7-1B0F-F9A3-CE17-90954069741B}"/>
              </a:ext>
            </a:extLst>
          </p:cNvPr>
          <p:cNvCxnSpPr>
            <a:cxnSpLocks/>
            <a:stCxn id="18" idx="3"/>
          </p:cNvCxnSpPr>
          <p:nvPr/>
        </p:nvCxnSpPr>
        <p:spPr>
          <a:xfrm flipV="1">
            <a:off x="800100" y="4523406"/>
            <a:ext cx="594021" cy="7312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A74C80A-BCDF-802C-71FC-757BBB4318B4}"/>
              </a:ext>
            </a:extLst>
          </p:cNvPr>
          <p:cNvCxnSpPr>
            <a:cxnSpLocks/>
          </p:cNvCxnSpPr>
          <p:nvPr/>
        </p:nvCxnSpPr>
        <p:spPr>
          <a:xfrm>
            <a:off x="1890316" y="4530718"/>
            <a:ext cx="933024" cy="0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FE7D68E-4758-4BE0-151A-60703E8ECFBA}"/>
              </a:ext>
            </a:extLst>
          </p:cNvPr>
          <p:cNvCxnSpPr>
            <a:cxnSpLocks/>
            <a:endCxn id="62" idx="2"/>
          </p:cNvCxnSpPr>
          <p:nvPr/>
        </p:nvCxnSpPr>
        <p:spPr>
          <a:xfrm>
            <a:off x="3377282" y="4530718"/>
            <a:ext cx="1896923" cy="0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E590539-186A-C7F3-4CD6-F1FB0805E5F6}"/>
              </a:ext>
            </a:extLst>
          </p:cNvPr>
          <p:cNvCxnSpPr>
            <a:cxnSpLocks/>
          </p:cNvCxnSpPr>
          <p:nvPr/>
        </p:nvCxnSpPr>
        <p:spPr>
          <a:xfrm>
            <a:off x="5780769" y="4540906"/>
            <a:ext cx="3084241" cy="0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0250E0CD-3E69-8681-5D39-8148E847C276}"/>
              </a:ext>
            </a:extLst>
          </p:cNvPr>
          <p:cNvSpPr/>
          <p:nvPr/>
        </p:nvSpPr>
        <p:spPr>
          <a:xfrm>
            <a:off x="631933" y="4262705"/>
            <a:ext cx="168165" cy="53602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0BF6ECD-2A65-9B62-5C05-F3C4B37B10C2}"/>
              </a:ext>
            </a:extLst>
          </p:cNvPr>
          <p:cNvCxnSpPr>
            <a:cxnSpLocks/>
            <a:endCxn id="26" idx="1"/>
          </p:cNvCxnSpPr>
          <p:nvPr/>
        </p:nvCxnSpPr>
        <p:spPr>
          <a:xfrm>
            <a:off x="1536877" y="4383676"/>
            <a:ext cx="220017" cy="2435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A2382CB-37CA-5338-9AD4-3969B8A9AB05}"/>
              </a:ext>
            </a:extLst>
          </p:cNvPr>
          <p:cNvGrpSpPr/>
          <p:nvPr/>
        </p:nvGrpSpPr>
        <p:grpSpPr>
          <a:xfrm>
            <a:off x="1383757" y="4342531"/>
            <a:ext cx="564331" cy="229337"/>
            <a:chOff x="1004070" y="1320046"/>
            <a:chExt cx="564331" cy="229337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AB2E6B68-3798-A620-327F-83AABB5E1F2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62682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91AB92CD-513A-CDAC-9747-672DE5DBE0C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395935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FE139F05-B711-FF54-226B-645D7F4D5AF8}"/>
                </a:ext>
              </a:extLst>
            </p:cNvPr>
            <p:cNvGrpSpPr/>
            <p:nvPr/>
          </p:nvGrpSpPr>
          <p:grpSpPr>
            <a:xfrm>
              <a:off x="1004070" y="1320046"/>
              <a:ext cx="564331" cy="229337"/>
              <a:chOff x="1429743" y="1320046"/>
              <a:chExt cx="564331" cy="229337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C4E88CAD-ACCC-4A27-62DB-025F5BA6291C}"/>
                  </a:ext>
                </a:extLst>
              </p:cNvPr>
              <p:cNvSpPr/>
              <p:nvPr/>
            </p:nvSpPr>
            <p:spPr>
              <a:xfrm>
                <a:off x="1429743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E53CB065-7D5F-4321-C83A-CE6CEDF41CE9}"/>
                  </a:ext>
                </a:extLst>
              </p:cNvPr>
              <p:cNvSpPr/>
              <p:nvPr/>
            </p:nvSpPr>
            <p:spPr>
              <a:xfrm>
                <a:off x="1489794" y="1320046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7223207C-A194-E2CE-1CBB-0D088906D7CD}"/>
                  </a:ext>
                </a:extLst>
              </p:cNvPr>
              <p:cNvSpPr/>
              <p:nvPr/>
            </p:nvSpPr>
            <p:spPr>
              <a:xfrm>
                <a:off x="1802879" y="1322480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B6E7C967-4669-77CA-D464-4DD4FFB6936F}"/>
                  </a:ext>
                </a:extLst>
              </p:cNvPr>
              <p:cNvSpPr/>
              <p:nvPr/>
            </p:nvSpPr>
            <p:spPr>
              <a:xfrm>
                <a:off x="1878535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</p:grp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F64D6496-9032-A437-2F96-1F5F9AFD5B61}"/>
              </a:ext>
            </a:extLst>
          </p:cNvPr>
          <p:cNvSpPr/>
          <p:nvPr/>
        </p:nvSpPr>
        <p:spPr>
          <a:xfrm>
            <a:off x="1031130" y="4327374"/>
            <a:ext cx="115539" cy="391812"/>
          </a:xfrm>
          <a:prstGeom prst="rect">
            <a:avLst/>
          </a:prstGeom>
          <a:solidFill>
            <a:srgbClr val="C4CFD7"/>
          </a:solidFill>
          <a:ln>
            <a:solidFill>
              <a:srgbClr val="A3ACB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B50247B-F3F2-4345-99D9-A07D7384D1E9}"/>
              </a:ext>
            </a:extLst>
          </p:cNvPr>
          <p:cNvGrpSpPr/>
          <p:nvPr/>
        </p:nvGrpSpPr>
        <p:grpSpPr>
          <a:xfrm>
            <a:off x="2424322" y="4345001"/>
            <a:ext cx="248163" cy="391812"/>
            <a:chOff x="3442256" y="1312329"/>
            <a:chExt cx="248162" cy="3918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707BE03-F2E2-4811-C45B-FCBAD1ED86B9}"/>
                </a:ext>
              </a:extLst>
            </p:cNvPr>
            <p:cNvSpPr/>
            <p:nvPr/>
          </p:nvSpPr>
          <p:spPr>
            <a:xfrm>
              <a:off x="3442256" y="1312329"/>
              <a:ext cx="115539" cy="391812"/>
            </a:xfrm>
            <a:prstGeom prst="rect">
              <a:avLst/>
            </a:prstGeom>
            <a:solidFill>
              <a:srgbClr val="B8BED9"/>
            </a:solidFill>
            <a:ln>
              <a:solidFill>
                <a:srgbClr val="9095AA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7342F88-65E2-396B-ABF8-FB839B3A5953}"/>
                </a:ext>
              </a:extLst>
            </p:cNvPr>
            <p:cNvSpPr/>
            <p:nvPr/>
          </p:nvSpPr>
          <p:spPr>
            <a:xfrm>
              <a:off x="3574879" y="1312329"/>
              <a:ext cx="115539" cy="391812"/>
            </a:xfrm>
            <a:prstGeom prst="rect">
              <a:avLst/>
            </a:prstGeom>
            <a:solidFill>
              <a:srgbClr val="B8BED9"/>
            </a:solidFill>
            <a:ln>
              <a:solidFill>
                <a:srgbClr val="9095AA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 dirty="0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636D056-C89B-BA5A-100C-2D144CE10D39}"/>
              </a:ext>
            </a:extLst>
          </p:cNvPr>
          <p:cNvGrpSpPr/>
          <p:nvPr/>
        </p:nvGrpSpPr>
        <p:grpSpPr>
          <a:xfrm>
            <a:off x="3512556" y="4327501"/>
            <a:ext cx="1574383" cy="391812"/>
            <a:chOff x="2279406" y="3103937"/>
            <a:chExt cx="1574382" cy="3918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85D298A-112D-3EF8-737C-27D2C11DCFAC}"/>
                </a:ext>
              </a:extLst>
            </p:cNvPr>
            <p:cNvSpPr/>
            <p:nvPr/>
          </p:nvSpPr>
          <p:spPr>
            <a:xfrm>
              <a:off x="2279406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4A9D674-D16E-66C2-BBE8-1C229FF9F167}"/>
                </a:ext>
              </a:extLst>
            </p:cNvPr>
            <p:cNvSpPr/>
            <p:nvPr/>
          </p:nvSpPr>
          <p:spPr>
            <a:xfrm>
              <a:off x="2412028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34B24B7-EFF1-84B0-2B33-266093DB088C}"/>
                </a:ext>
              </a:extLst>
            </p:cNvPr>
            <p:cNvSpPr/>
            <p:nvPr/>
          </p:nvSpPr>
          <p:spPr>
            <a:xfrm>
              <a:off x="2544650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1BC66D72-AAFB-E031-0CCB-7EF0D833319D}"/>
                </a:ext>
              </a:extLst>
            </p:cNvPr>
            <p:cNvSpPr/>
            <p:nvPr/>
          </p:nvSpPr>
          <p:spPr>
            <a:xfrm>
              <a:off x="2677272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5DCABC0-F575-307C-70D0-1DDB9571A7A1}"/>
                </a:ext>
              </a:extLst>
            </p:cNvPr>
            <p:cNvSpPr/>
            <p:nvPr/>
          </p:nvSpPr>
          <p:spPr>
            <a:xfrm>
              <a:off x="2809894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8AFAC82-4FDC-C7EA-0BFA-A5FA1D82DA22}"/>
                </a:ext>
              </a:extLst>
            </p:cNvPr>
            <p:cNvSpPr/>
            <p:nvPr/>
          </p:nvSpPr>
          <p:spPr>
            <a:xfrm>
              <a:off x="2942516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66583F9-C412-ECA5-099D-4CC3B122DD31}"/>
                </a:ext>
              </a:extLst>
            </p:cNvPr>
            <p:cNvSpPr/>
            <p:nvPr/>
          </p:nvSpPr>
          <p:spPr>
            <a:xfrm>
              <a:off x="3075138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68DAE2BD-5F18-DDC7-5BA5-DDD6D26C7931}"/>
                </a:ext>
              </a:extLst>
            </p:cNvPr>
            <p:cNvSpPr/>
            <p:nvPr/>
          </p:nvSpPr>
          <p:spPr>
            <a:xfrm>
              <a:off x="3207760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36F18572-DA40-232B-E08B-1AD7E41ACE7A}"/>
                </a:ext>
              </a:extLst>
            </p:cNvPr>
            <p:cNvSpPr/>
            <p:nvPr/>
          </p:nvSpPr>
          <p:spPr>
            <a:xfrm>
              <a:off x="3340382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71E19BE-D037-DE39-D286-AFEF97CEA721}"/>
                </a:ext>
              </a:extLst>
            </p:cNvPr>
            <p:cNvSpPr/>
            <p:nvPr/>
          </p:nvSpPr>
          <p:spPr>
            <a:xfrm>
              <a:off x="3473004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5C34088-4480-066E-5C7E-A62823B9A49A}"/>
                </a:ext>
              </a:extLst>
            </p:cNvPr>
            <p:cNvSpPr/>
            <p:nvPr/>
          </p:nvSpPr>
          <p:spPr>
            <a:xfrm>
              <a:off x="3605626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787E495-3B92-816A-5B6B-645D4A87E805}"/>
                </a:ext>
              </a:extLst>
            </p:cNvPr>
            <p:cNvSpPr/>
            <p:nvPr/>
          </p:nvSpPr>
          <p:spPr>
            <a:xfrm>
              <a:off x="3738249" y="3103937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 dirty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6CB1852B-33A1-C814-F34E-0FF66301FEC7}"/>
              </a:ext>
            </a:extLst>
          </p:cNvPr>
          <p:cNvGrpSpPr/>
          <p:nvPr/>
        </p:nvGrpSpPr>
        <p:grpSpPr>
          <a:xfrm>
            <a:off x="2074290" y="4338010"/>
            <a:ext cx="248163" cy="391812"/>
            <a:chOff x="3442256" y="1312329"/>
            <a:chExt cx="248162" cy="391812"/>
          </a:xfrm>
          <a:solidFill>
            <a:srgbClr val="C4CFD7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B8CA98C7-B246-1537-E6E6-42E41B82C956}"/>
                </a:ext>
              </a:extLst>
            </p:cNvPr>
            <p:cNvSpPr/>
            <p:nvPr/>
          </p:nvSpPr>
          <p:spPr>
            <a:xfrm>
              <a:off x="3442256" y="1312329"/>
              <a:ext cx="115539" cy="391812"/>
            </a:xfrm>
            <a:prstGeom prst="rect">
              <a:avLst/>
            </a:prstGeom>
            <a:grpFill/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9854B82E-C025-E3A3-4D6E-6902B007B662}"/>
                </a:ext>
              </a:extLst>
            </p:cNvPr>
            <p:cNvSpPr/>
            <p:nvPr/>
          </p:nvSpPr>
          <p:spPr>
            <a:xfrm>
              <a:off x="3574879" y="1312329"/>
              <a:ext cx="115539" cy="391812"/>
            </a:xfrm>
            <a:prstGeom prst="rect">
              <a:avLst/>
            </a:prstGeom>
            <a:grpFill/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 dirty="0"/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2195A25F-8218-6F1F-8D57-FF64E7B6CB1C}"/>
              </a:ext>
            </a:extLst>
          </p:cNvPr>
          <p:cNvGrpSpPr/>
          <p:nvPr/>
        </p:nvGrpSpPr>
        <p:grpSpPr>
          <a:xfrm>
            <a:off x="2819414" y="4292152"/>
            <a:ext cx="564331" cy="268015"/>
            <a:chOff x="1004070" y="1281369"/>
            <a:chExt cx="564331" cy="268014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601262AB-7B7C-7EF0-8025-2DEAD8F925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62682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53D8D19F-AA38-F380-2713-378DCD5C124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395935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46B5779C-F5E3-111C-864D-7FC6AE0661B6}"/>
                </a:ext>
              </a:extLst>
            </p:cNvPr>
            <p:cNvCxnSpPr>
              <a:cxnSpLocks/>
            </p:cNvCxnSpPr>
            <p:nvPr/>
          </p:nvCxnSpPr>
          <p:spPr>
            <a:xfrm>
              <a:off x="1183728" y="1323422"/>
              <a:ext cx="170756" cy="0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19F9DD09-B0D9-3529-7818-31626E85910A}"/>
                </a:ext>
              </a:extLst>
            </p:cNvPr>
            <p:cNvGrpSpPr/>
            <p:nvPr/>
          </p:nvGrpSpPr>
          <p:grpSpPr>
            <a:xfrm>
              <a:off x="1004070" y="1281369"/>
              <a:ext cx="564331" cy="268014"/>
              <a:chOff x="1429743" y="1281369"/>
              <a:chExt cx="564331" cy="268014"/>
            </a:xfrm>
          </p:grpSpPr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32E31E4D-4F3F-A543-1E0B-ABBB2F397335}"/>
                  </a:ext>
                </a:extLst>
              </p:cNvPr>
              <p:cNvSpPr/>
              <p:nvPr/>
            </p:nvSpPr>
            <p:spPr>
              <a:xfrm>
                <a:off x="1429743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9EBAB434-FE45-5EB0-E92D-73049A367C09}"/>
                  </a:ext>
                </a:extLst>
              </p:cNvPr>
              <p:cNvSpPr/>
              <p:nvPr/>
            </p:nvSpPr>
            <p:spPr>
              <a:xfrm>
                <a:off x="1545282" y="1281369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BDBBF237-BB7B-382C-CD21-851C047B66DC}"/>
                  </a:ext>
                </a:extLst>
              </p:cNvPr>
              <p:cNvSpPr/>
              <p:nvPr/>
            </p:nvSpPr>
            <p:spPr>
              <a:xfrm>
                <a:off x="1762996" y="1281369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01174734-C5EB-2CC7-4657-6341ADF612E7}"/>
                  </a:ext>
                </a:extLst>
              </p:cNvPr>
              <p:cNvSpPr/>
              <p:nvPr/>
            </p:nvSpPr>
            <p:spPr>
              <a:xfrm>
                <a:off x="1878535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</p:grp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FFC63B8B-8615-8464-FECC-251639A5932C}"/>
              </a:ext>
            </a:extLst>
          </p:cNvPr>
          <p:cNvGrpSpPr/>
          <p:nvPr/>
        </p:nvGrpSpPr>
        <p:grpSpPr>
          <a:xfrm>
            <a:off x="5216437" y="4306350"/>
            <a:ext cx="564331" cy="268015"/>
            <a:chOff x="1004070" y="1281369"/>
            <a:chExt cx="564331" cy="268014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EA6F92A8-CE2C-E06A-C33F-2B3893EC2D7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62682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CB24B94D-0596-21F2-7E41-A564567C60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395935" y="1337597"/>
              <a:ext cx="94507" cy="155558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78431553-EF16-FC6B-0D60-44B1F18FCE75}"/>
                </a:ext>
              </a:extLst>
            </p:cNvPr>
            <p:cNvCxnSpPr>
              <a:cxnSpLocks/>
            </p:cNvCxnSpPr>
            <p:nvPr/>
          </p:nvCxnSpPr>
          <p:spPr>
            <a:xfrm>
              <a:off x="1183728" y="1323422"/>
              <a:ext cx="170756" cy="0"/>
            </a:xfrm>
            <a:prstGeom prst="line">
              <a:avLst/>
            </a:prstGeom>
            <a:ln w="539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68B79095-26EC-3FE6-EB42-9E40F10F174D}"/>
                </a:ext>
              </a:extLst>
            </p:cNvPr>
            <p:cNvGrpSpPr/>
            <p:nvPr/>
          </p:nvGrpSpPr>
          <p:grpSpPr>
            <a:xfrm>
              <a:off x="1004070" y="1281369"/>
              <a:ext cx="564331" cy="268014"/>
              <a:chOff x="1429743" y="1281369"/>
              <a:chExt cx="564331" cy="268014"/>
            </a:xfrm>
          </p:grpSpPr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9BB8A030-EE68-50E6-7400-A583C883A691}"/>
                  </a:ext>
                </a:extLst>
              </p:cNvPr>
              <p:cNvSpPr/>
              <p:nvPr/>
            </p:nvSpPr>
            <p:spPr>
              <a:xfrm>
                <a:off x="1429743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B72C8C69-BDB5-25B5-9626-DE7ECB5DA354}"/>
                  </a:ext>
                </a:extLst>
              </p:cNvPr>
              <p:cNvSpPr/>
              <p:nvPr/>
            </p:nvSpPr>
            <p:spPr>
              <a:xfrm>
                <a:off x="1545282" y="1281369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4B8012CF-95B7-5221-17B9-1EBB68FDBDD8}"/>
                  </a:ext>
                </a:extLst>
              </p:cNvPr>
              <p:cNvSpPr/>
              <p:nvPr/>
            </p:nvSpPr>
            <p:spPr>
              <a:xfrm>
                <a:off x="1762996" y="1281369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0F1E2414-25F0-25E4-C065-7C0F19FB3739}"/>
                  </a:ext>
                </a:extLst>
              </p:cNvPr>
              <p:cNvSpPr/>
              <p:nvPr/>
            </p:nvSpPr>
            <p:spPr>
              <a:xfrm>
                <a:off x="1878535" y="1467087"/>
                <a:ext cx="115539" cy="82296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  <a:effectLst>
                <a:outerShdw blurRad="50800" dist="38100" dir="2700000" sx="79000" sy="7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1"/>
              </a:p>
            </p:txBody>
          </p:sp>
        </p:grp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3E922EA9-42B0-5403-AA25-D22FD719AB86}"/>
              </a:ext>
            </a:extLst>
          </p:cNvPr>
          <p:cNvGrpSpPr/>
          <p:nvPr/>
        </p:nvGrpSpPr>
        <p:grpSpPr>
          <a:xfrm>
            <a:off x="5890493" y="4327374"/>
            <a:ext cx="2635357" cy="391812"/>
            <a:chOff x="3435676" y="2457252"/>
            <a:chExt cx="2635357" cy="3918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08C02914-C035-F005-CF5C-B34F18B6378F}"/>
                </a:ext>
              </a:extLst>
            </p:cNvPr>
            <p:cNvSpPr/>
            <p:nvPr/>
          </p:nvSpPr>
          <p:spPr>
            <a:xfrm>
              <a:off x="3435676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8F61C12D-BA83-71A4-0D18-CB79926C38BC}"/>
                </a:ext>
              </a:extLst>
            </p:cNvPr>
            <p:cNvSpPr/>
            <p:nvPr/>
          </p:nvSpPr>
          <p:spPr>
            <a:xfrm>
              <a:off x="3568298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14EEB75F-05F3-6DCD-CE72-BF2BB31CA5C6}"/>
                </a:ext>
              </a:extLst>
            </p:cNvPr>
            <p:cNvSpPr/>
            <p:nvPr/>
          </p:nvSpPr>
          <p:spPr>
            <a:xfrm>
              <a:off x="3700920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21E6DEE4-45C7-0904-5B92-4DC2BFA51114}"/>
                </a:ext>
              </a:extLst>
            </p:cNvPr>
            <p:cNvSpPr/>
            <p:nvPr/>
          </p:nvSpPr>
          <p:spPr>
            <a:xfrm>
              <a:off x="3833542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9348AC3F-70E8-95C8-0164-56AFF2CD7848}"/>
                </a:ext>
              </a:extLst>
            </p:cNvPr>
            <p:cNvSpPr/>
            <p:nvPr/>
          </p:nvSpPr>
          <p:spPr>
            <a:xfrm>
              <a:off x="3966164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9F32E608-B47C-833C-A686-0F9B9F889ED7}"/>
                </a:ext>
              </a:extLst>
            </p:cNvPr>
            <p:cNvSpPr/>
            <p:nvPr/>
          </p:nvSpPr>
          <p:spPr>
            <a:xfrm>
              <a:off x="4098786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04412C30-FEC6-EC7F-7AA3-40A7DA91DBA1}"/>
                </a:ext>
              </a:extLst>
            </p:cNvPr>
            <p:cNvSpPr/>
            <p:nvPr/>
          </p:nvSpPr>
          <p:spPr>
            <a:xfrm>
              <a:off x="4231408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62A9875E-A3B9-667C-3E83-92174D7AE794}"/>
                </a:ext>
              </a:extLst>
            </p:cNvPr>
            <p:cNvSpPr/>
            <p:nvPr/>
          </p:nvSpPr>
          <p:spPr>
            <a:xfrm>
              <a:off x="4364030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06308FF0-C599-A5B9-2864-EE20A31246B6}"/>
                </a:ext>
              </a:extLst>
            </p:cNvPr>
            <p:cNvSpPr/>
            <p:nvPr/>
          </p:nvSpPr>
          <p:spPr>
            <a:xfrm>
              <a:off x="4496652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F3A4F9FE-D5A4-92B7-9741-BA0A42736330}"/>
                </a:ext>
              </a:extLst>
            </p:cNvPr>
            <p:cNvSpPr/>
            <p:nvPr/>
          </p:nvSpPr>
          <p:spPr>
            <a:xfrm>
              <a:off x="4629274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F7B59F27-C9A6-8F00-E653-A657D53199B5}"/>
                </a:ext>
              </a:extLst>
            </p:cNvPr>
            <p:cNvSpPr/>
            <p:nvPr/>
          </p:nvSpPr>
          <p:spPr>
            <a:xfrm>
              <a:off x="4761896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B0A1DB37-7D85-DFF0-73B6-236FD11F45D8}"/>
                </a:ext>
              </a:extLst>
            </p:cNvPr>
            <p:cNvSpPr/>
            <p:nvPr/>
          </p:nvSpPr>
          <p:spPr>
            <a:xfrm>
              <a:off x="4894518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B0BE415C-9C14-3D2D-9250-17791E513A5C}"/>
                </a:ext>
              </a:extLst>
            </p:cNvPr>
            <p:cNvSpPr/>
            <p:nvPr/>
          </p:nvSpPr>
          <p:spPr>
            <a:xfrm>
              <a:off x="5027140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70DADEBC-8321-447D-A955-EF3A9E208C88}"/>
                </a:ext>
              </a:extLst>
            </p:cNvPr>
            <p:cNvSpPr/>
            <p:nvPr/>
          </p:nvSpPr>
          <p:spPr>
            <a:xfrm>
              <a:off x="5159762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8B4E8C1B-A60A-5805-CC98-6627F4667374}"/>
                </a:ext>
              </a:extLst>
            </p:cNvPr>
            <p:cNvSpPr/>
            <p:nvPr/>
          </p:nvSpPr>
          <p:spPr>
            <a:xfrm>
              <a:off x="5292384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D5316EBA-9B4D-C555-4486-8158B5966341}"/>
                </a:ext>
              </a:extLst>
            </p:cNvPr>
            <p:cNvSpPr/>
            <p:nvPr/>
          </p:nvSpPr>
          <p:spPr>
            <a:xfrm>
              <a:off x="5425006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BB8C5CC4-8072-4DA8-A095-DA80BEA61659}"/>
                </a:ext>
              </a:extLst>
            </p:cNvPr>
            <p:cNvSpPr/>
            <p:nvPr/>
          </p:nvSpPr>
          <p:spPr>
            <a:xfrm>
              <a:off x="5557628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22DF7835-AC0E-2F85-E068-980AF6A048A0}"/>
                </a:ext>
              </a:extLst>
            </p:cNvPr>
            <p:cNvSpPr/>
            <p:nvPr/>
          </p:nvSpPr>
          <p:spPr>
            <a:xfrm>
              <a:off x="5690250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2DCBEBF6-2F73-F613-62B9-25B76B6FC0FC}"/>
                </a:ext>
              </a:extLst>
            </p:cNvPr>
            <p:cNvSpPr/>
            <p:nvPr/>
          </p:nvSpPr>
          <p:spPr>
            <a:xfrm>
              <a:off x="5822872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C3FD1517-DF68-FE8B-3BA2-120F1BD0A425}"/>
                </a:ext>
              </a:extLst>
            </p:cNvPr>
            <p:cNvSpPr/>
            <p:nvPr/>
          </p:nvSpPr>
          <p:spPr>
            <a:xfrm>
              <a:off x="5955494" y="2457252"/>
              <a:ext cx="115539" cy="391812"/>
            </a:xfrm>
            <a:prstGeom prst="rect">
              <a:avLst/>
            </a:prstGeom>
            <a:solidFill>
              <a:srgbClr val="C4CFD7"/>
            </a:solidFill>
            <a:ln>
              <a:solidFill>
                <a:srgbClr val="A3ACB4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/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47D691DC-CB37-5D44-0C19-844317D29C41}"/>
              </a:ext>
            </a:extLst>
          </p:cNvPr>
          <p:cNvSpPr txBox="1"/>
          <p:nvPr/>
        </p:nvSpPr>
        <p:spPr>
          <a:xfrm>
            <a:off x="491434" y="4787979"/>
            <a:ext cx="4491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Gun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8D5667E-3C65-A527-ABDC-851190F4F116}"/>
              </a:ext>
            </a:extLst>
          </p:cNvPr>
          <p:cNvSpPr txBox="1"/>
          <p:nvPr/>
        </p:nvSpPr>
        <p:spPr>
          <a:xfrm>
            <a:off x="940596" y="4784414"/>
            <a:ext cx="3321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L0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AD490A1-0668-AAD0-509C-BE808E07D2CD}"/>
              </a:ext>
            </a:extLst>
          </p:cNvPr>
          <p:cNvSpPr txBox="1"/>
          <p:nvPr/>
        </p:nvSpPr>
        <p:spPr>
          <a:xfrm>
            <a:off x="2040842" y="4763109"/>
            <a:ext cx="3321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L1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29BBD8A2-339B-BCE8-3F1D-FA7C7050312C}"/>
              </a:ext>
            </a:extLst>
          </p:cNvPr>
          <p:cNvSpPr txBox="1"/>
          <p:nvPr/>
        </p:nvSpPr>
        <p:spPr>
          <a:xfrm>
            <a:off x="2377248" y="4763109"/>
            <a:ext cx="3593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HL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E62F676F-562A-6A6E-FAFC-DE806D37B479}"/>
              </a:ext>
            </a:extLst>
          </p:cNvPr>
          <p:cNvSpPr txBox="1"/>
          <p:nvPr/>
        </p:nvSpPr>
        <p:spPr>
          <a:xfrm>
            <a:off x="4108766" y="4757963"/>
            <a:ext cx="3321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L2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189F190B-2195-DEA2-256E-7F25A63C6836}"/>
              </a:ext>
            </a:extLst>
          </p:cNvPr>
          <p:cNvSpPr txBox="1"/>
          <p:nvPr/>
        </p:nvSpPr>
        <p:spPr>
          <a:xfrm>
            <a:off x="7084090" y="4763109"/>
            <a:ext cx="3321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L3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7BA7C1A6-EBA8-A609-41B7-576B942D5C77}"/>
              </a:ext>
            </a:extLst>
          </p:cNvPr>
          <p:cNvSpPr txBox="1"/>
          <p:nvPr/>
        </p:nvSpPr>
        <p:spPr>
          <a:xfrm>
            <a:off x="1483449" y="4606009"/>
            <a:ext cx="3593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LH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B6003DE8-1342-0411-C2D7-8A90429E77BE}"/>
              </a:ext>
            </a:extLst>
          </p:cNvPr>
          <p:cNvSpPr txBox="1"/>
          <p:nvPr/>
        </p:nvSpPr>
        <p:spPr>
          <a:xfrm>
            <a:off x="2868277" y="4606009"/>
            <a:ext cx="4459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BC1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4C07A540-2409-B183-0D9F-E0BAD83A047E}"/>
              </a:ext>
            </a:extLst>
          </p:cNvPr>
          <p:cNvSpPr txBox="1"/>
          <p:nvPr/>
        </p:nvSpPr>
        <p:spPr>
          <a:xfrm>
            <a:off x="5283956" y="4606009"/>
            <a:ext cx="4459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BC2</a:t>
            </a:r>
          </a:p>
        </p:txBody>
      </p: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53A5372B-712E-D7F2-DF19-C7529D3A86C6}"/>
              </a:ext>
            </a:extLst>
          </p:cNvPr>
          <p:cNvCxnSpPr>
            <a:cxnSpLocks/>
          </p:cNvCxnSpPr>
          <p:nvPr/>
        </p:nvCxnSpPr>
        <p:spPr>
          <a:xfrm flipV="1">
            <a:off x="1603660" y="4379806"/>
            <a:ext cx="118228" cy="724"/>
          </a:xfrm>
          <a:prstGeom prst="line">
            <a:avLst/>
          </a:prstGeom>
          <a:ln w="793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id="{1CB40C6C-BA9F-13F5-771B-DE1383A286E6}"/>
              </a:ext>
            </a:extLst>
          </p:cNvPr>
          <p:cNvSpPr txBox="1"/>
          <p:nvPr/>
        </p:nvSpPr>
        <p:spPr>
          <a:xfrm>
            <a:off x="428115" y="4038878"/>
            <a:ext cx="5757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700 keV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2F732CBD-0022-EECB-8EF4-AF83744E75B4}"/>
              </a:ext>
            </a:extLst>
          </p:cNvPr>
          <p:cNvSpPr txBox="1"/>
          <p:nvPr/>
        </p:nvSpPr>
        <p:spPr>
          <a:xfrm>
            <a:off x="1372287" y="4059600"/>
            <a:ext cx="5501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75 MeV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7851E37C-4121-E186-BA47-31697E480FBA}"/>
              </a:ext>
            </a:extLst>
          </p:cNvPr>
          <p:cNvSpPr txBox="1"/>
          <p:nvPr/>
        </p:nvSpPr>
        <p:spPr>
          <a:xfrm>
            <a:off x="8423494" y="4061745"/>
            <a:ext cx="57419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3.8 GeV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466D7E22-1F5D-FAED-E829-27828334CD2E}"/>
              </a:ext>
            </a:extLst>
          </p:cNvPr>
          <p:cNvSpPr txBox="1"/>
          <p:nvPr/>
        </p:nvSpPr>
        <p:spPr>
          <a:xfrm>
            <a:off x="2288653" y="4150974"/>
            <a:ext cx="55496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3.9GHz</a:t>
            </a:r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ABC8D8DA-ED1C-51FE-6439-CE0421781ED9}"/>
              </a:ext>
            </a:extLst>
          </p:cNvPr>
          <p:cNvCxnSpPr/>
          <p:nvPr/>
        </p:nvCxnSpPr>
        <p:spPr>
          <a:xfrm>
            <a:off x="8787738" y="4405152"/>
            <a:ext cx="170017" cy="297056"/>
          </a:xfrm>
          <a:prstGeom prst="line">
            <a:avLst/>
          </a:prstGeom>
          <a:ln w="57150">
            <a:solidFill>
              <a:srgbClr val="7F7F7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224B3D90-286F-90ED-6FE6-BDD378913EA4}"/>
              </a:ext>
            </a:extLst>
          </p:cNvPr>
          <p:cNvCxnSpPr/>
          <p:nvPr/>
        </p:nvCxnSpPr>
        <p:spPr>
          <a:xfrm>
            <a:off x="9000830" y="4392866"/>
            <a:ext cx="170017" cy="297056"/>
          </a:xfrm>
          <a:prstGeom prst="line">
            <a:avLst/>
          </a:prstGeom>
          <a:ln w="57150">
            <a:solidFill>
              <a:srgbClr val="7F7F7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66845AF1-8EF7-4E31-3471-08A47AFF05D1}"/>
              </a:ext>
            </a:extLst>
          </p:cNvPr>
          <p:cNvCxnSpPr>
            <a:cxnSpLocks/>
          </p:cNvCxnSpPr>
          <p:nvPr/>
        </p:nvCxnSpPr>
        <p:spPr>
          <a:xfrm>
            <a:off x="9096652" y="4541291"/>
            <a:ext cx="472847" cy="0"/>
          </a:xfrm>
          <a:prstGeom prst="line">
            <a:avLst/>
          </a:prstGeom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2F440B00-66DA-690F-B60B-337B7D19618A}"/>
              </a:ext>
            </a:extLst>
          </p:cNvPr>
          <p:cNvGrpSpPr/>
          <p:nvPr/>
        </p:nvGrpSpPr>
        <p:grpSpPr>
          <a:xfrm>
            <a:off x="9558837" y="4226920"/>
            <a:ext cx="1940653" cy="640873"/>
            <a:chOff x="5989434" y="4156551"/>
            <a:chExt cx="1940653" cy="64087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AF73266B-DBB1-B03E-CF81-77C6E038C4E7}"/>
                </a:ext>
              </a:extLst>
            </p:cNvPr>
            <p:cNvSpPr/>
            <p:nvPr/>
          </p:nvSpPr>
          <p:spPr>
            <a:xfrm>
              <a:off x="5989434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40BA363D-4DCD-148A-979C-7E5C91C5499D}"/>
                </a:ext>
              </a:extLst>
            </p:cNvPr>
            <p:cNvSpPr/>
            <p:nvPr/>
          </p:nvSpPr>
          <p:spPr>
            <a:xfrm>
              <a:off x="6097248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83A06F1F-257B-8389-AB5A-890A5208BDB3}"/>
                </a:ext>
              </a:extLst>
            </p:cNvPr>
            <p:cNvSpPr/>
            <p:nvPr/>
          </p:nvSpPr>
          <p:spPr>
            <a:xfrm>
              <a:off x="6205062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9F7FA0D4-5AB9-2787-E63C-17826B0A3A09}"/>
                </a:ext>
              </a:extLst>
            </p:cNvPr>
            <p:cNvSpPr/>
            <p:nvPr/>
          </p:nvSpPr>
          <p:spPr>
            <a:xfrm>
              <a:off x="6312876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340CF932-1960-0CB1-69F2-5593FF562E49}"/>
                </a:ext>
              </a:extLst>
            </p:cNvPr>
            <p:cNvSpPr/>
            <p:nvPr/>
          </p:nvSpPr>
          <p:spPr>
            <a:xfrm>
              <a:off x="6420690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B7F831E2-B758-F997-BC08-9C532234AF1A}"/>
                </a:ext>
              </a:extLst>
            </p:cNvPr>
            <p:cNvSpPr/>
            <p:nvPr/>
          </p:nvSpPr>
          <p:spPr>
            <a:xfrm>
              <a:off x="6528504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959BAEC5-5320-875A-9D87-9E2ACBE13882}"/>
                </a:ext>
              </a:extLst>
            </p:cNvPr>
            <p:cNvSpPr/>
            <p:nvPr/>
          </p:nvSpPr>
          <p:spPr>
            <a:xfrm>
              <a:off x="6636318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CB8DC3C2-37D2-BAC9-1A85-2BD5B4ADFD37}"/>
                </a:ext>
              </a:extLst>
            </p:cNvPr>
            <p:cNvSpPr/>
            <p:nvPr/>
          </p:nvSpPr>
          <p:spPr>
            <a:xfrm>
              <a:off x="6744132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4DDE25EF-D9F1-CB70-3EA7-F7FE0015090F}"/>
                </a:ext>
              </a:extLst>
            </p:cNvPr>
            <p:cNvSpPr/>
            <p:nvPr/>
          </p:nvSpPr>
          <p:spPr>
            <a:xfrm>
              <a:off x="6851946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CBD6314E-62C8-319F-A6F0-760434BE07FA}"/>
                </a:ext>
              </a:extLst>
            </p:cNvPr>
            <p:cNvSpPr/>
            <p:nvPr/>
          </p:nvSpPr>
          <p:spPr>
            <a:xfrm>
              <a:off x="6959760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180FC61D-AC85-C1D5-1886-14584A78F4F6}"/>
                </a:ext>
              </a:extLst>
            </p:cNvPr>
            <p:cNvSpPr/>
            <p:nvPr/>
          </p:nvSpPr>
          <p:spPr>
            <a:xfrm>
              <a:off x="7067574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2314AC78-6F4B-DF6D-20C4-B55ADB7392BE}"/>
                </a:ext>
              </a:extLst>
            </p:cNvPr>
            <p:cNvSpPr/>
            <p:nvPr/>
          </p:nvSpPr>
          <p:spPr>
            <a:xfrm>
              <a:off x="7175388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8C7E8AE2-9C37-5B5D-B222-AB09641CE210}"/>
                </a:ext>
              </a:extLst>
            </p:cNvPr>
            <p:cNvSpPr/>
            <p:nvPr/>
          </p:nvSpPr>
          <p:spPr>
            <a:xfrm>
              <a:off x="7283202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595E4A07-4E1A-CC31-C460-AC3E4A600EB2}"/>
                </a:ext>
              </a:extLst>
            </p:cNvPr>
            <p:cNvSpPr/>
            <p:nvPr/>
          </p:nvSpPr>
          <p:spPr>
            <a:xfrm>
              <a:off x="7391016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448353E5-3538-E499-C490-31D9855211D9}"/>
                </a:ext>
              </a:extLst>
            </p:cNvPr>
            <p:cNvSpPr/>
            <p:nvPr/>
          </p:nvSpPr>
          <p:spPr>
            <a:xfrm>
              <a:off x="7498830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C34B9F3C-89D5-08F4-70F5-85647DA35C33}"/>
                </a:ext>
              </a:extLst>
            </p:cNvPr>
            <p:cNvSpPr/>
            <p:nvPr/>
          </p:nvSpPr>
          <p:spPr>
            <a:xfrm>
              <a:off x="7606644" y="4156551"/>
              <a:ext cx="181765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BF1EAA15-46E9-27C4-6A73-C438235D7B51}"/>
                </a:ext>
              </a:extLst>
            </p:cNvPr>
            <p:cNvSpPr/>
            <p:nvPr/>
          </p:nvSpPr>
          <p:spPr>
            <a:xfrm>
              <a:off x="7714458" y="4156551"/>
              <a:ext cx="181765" cy="640873"/>
            </a:xfrm>
            <a:prstGeom prst="rect">
              <a:avLst/>
            </a:prstGeom>
            <a:solidFill>
              <a:srgbClr val="B3D6E8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E58E925F-AE3A-AF4F-F6B1-3EDE07C0ACAA}"/>
                </a:ext>
              </a:extLst>
            </p:cNvPr>
            <p:cNvSpPr/>
            <p:nvPr/>
          </p:nvSpPr>
          <p:spPr>
            <a:xfrm>
              <a:off x="7822267" y="4156551"/>
              <a:ext cx="107820" cy="640873"/>
            </a:xfrm>
            <a:prstGeom prst="rect">
              <a:avLst/>
            </a:prstGeom>
            <a:solidFill>
              <a:srgbClr val="CACAC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B6F27D96-C3AF-896D-3497-6CC2E3E1AD9C}"/>
              </a:ext>
            </a:extLst>
          </p:cNvPr>
          <p:cNvGrpSpPr/>
          <p:nvPr/>
        </p:nvGrpSpPr>
        <p:grpSpPr>
          <a:xfrm>
            <a:off x="9567923" y="4375006"/>
            <a:ext cx="1930153" cy="358757"/>
            <a:chOff x="9503032" y="1546669"/>
            <a:chExt cx="1930153" cy="358757"/>
          </a:xfrm>
        </p:grpSpPr>
        <p:sp>
          <p:nvSpPr>
            <p:cNvPr id="124" name="Freeform 123">
              <a:extLst>
                <a:ext uri="{FF2B5EF4-FFF2-40B4-BE49-F238E27FC236}">
                  <a16:creationId xmlns:a16="http://schemas.microsoft.com/office/drawing/2014/main" id="{B61F5276-386E-A1C0-21F1-85C48ED94BA0}"/>
                </a:ext>
              </a:extLst>
            </p:cNvPr>
            <p:cNvSpPr/>
            <p:nvPr/>
          </p:nvSpPr>
          <p:spPr>
            <a:xfrm>
              <a:off x="9503032" y="1546669"/>
              <a:ext cx="1016886" cy="358757"/>
            </a:xfrm>
            <a:custGeom>
              <a:avLst/>
              <a:gdLst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3539 w 1088020"/>
                <a:gd name="connsiteY4" fmla="*/ 46299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58948 w 1088020"/>
                <a:gd name="connsiteY2" fmla="*/ 396789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09959 w 1088020"/>
                <a:gd name="connsiteY2" fmla="*/ 25464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43905"/>
                <a:gd name="connsiteY0" fmla="*/ 116661 h 423390"/>
                <a:gd name="connsiteX1" fmla="*/ 152704 w 1043905"/>
                <a:gd name="connsiteY1" fmla="*/ 0 h 423390"/>
                <a:gd name="connsiteX2" fmla="*/ 126001 w 1043905"/>
                <a:gd name="connsiteY2" fmla="*/ 274696 h 423390"/>
                <a:gd name="connsiteX3" fmla="*/ 399326 w 1043905"/>
                <a:gd name="connsiteY3" fmla="*/ 58787 h 423390"/>
                <a:gd name="connsiteX4" fmla="*/ 370390 w 1043905"/>
                <a:gd name="connsiteY4" fmla="*/ 348154 h 423390"/>
                <a:gd name="connsiteX5" fmla="*/ 619245 w 1043905"/>
                <a:gd name="connsiteY5" fmla="*/ 99299 h 423390"/>
                <a:gd name="connsiteX6" fmla="*/ 613458 w 1043905"/>
                <a:gd name="connsiteY6" fmla="*/ 394453 h 423390"/>
                <a:gd name="connsiteX7" fmla="*/ 856526 w 1043905"/>
                <a:gd name="connsiteY7" fmla="*/ 162960 h 423390"/>
                <a:gd name="connsiteX8" fmla="*/ 844952 w 1043905"/>
                <a:gd name="connsiteY8" fmla="*/ 423390 h 423390"/>
                <a:gd name="connsiteX9" fmla="*/ 1043905 w 1043905"/>
                <a:gd name="connsiteY9" fmla="*/ 235099 h 423390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26001 w 1043905"/>
                <a:gd name="connsiteY2" fmla="*/ 262664 h 411358"/>
                <a:gd name="connsiteX3" fmla="*/ 399326 w 1043905"/>
                <a:gd name="connsiteY3" fmla="*/ 46755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99326 w 1043905"/>
                <a:gd name="connsiteY3" fmla="*/ 46755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40484 w 1043905"/>
                <a:gd name="connsiteY7" fmla="*/ 142907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40484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0928 h 435421"/>
                <a:gd name="connsiteX8" fmla="*/ 824899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0928 h 435421"/>
                <a:gd name="connsiteX8" fmla="*/ 824899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092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6526 w 1043905"/>
                <a:gd name="connsiteY7" fmla="*/ 15092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493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493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6526 w 1043905"/>
                <a:gd name="connsiteY7" fmla="*/ 15092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36473 w 1043905"/>
                <a:gd name="connsiteY7" fmla="*/ 15092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493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36473 w 1043905"/>
                <a:gd name="connsiteY7" fmla="*/ 15493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66808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66808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92597 h 423389"/>
                <a:gd name="connsiteX1" fmla="*/ 144683 w 1071979"/>
                <a:gd name="connsiteY1" fmla="*/ 0 h 423389"/>
                <a:gd name="connsiteX2" fmla="*/ 134022 w 1071979"/>
                <a:gd name="connsiteY2" fmla="*/ 262664 h 423389"/>
                <a:gd name="connsiteX3" fmla="*/ 379272 w 1071979"/>
                <a:gd name="connsiteY3" fmla="*/ 42744 h 423389"/>
                <a:gd name="connsiteX4" fmla="*/ 370390 w 1071979"/>
                <a:gd name="connsiteY4" fmla="*/ 324090 h 423389"/>
                <a:gd name="connsiteX5" fmla="*/ 607213 w 1071979"/>
                <a:gd name="connsiteY5" fmla="*/ 87267 h 423389"/>
                <a:gd name="connsiteX6" fmla="*/ 601426 w 1071979"/>
                <a:gd name="connsiteY6" fmla="*/ 362368 h 423389"/>
                <a:gd name="connsiteX7" fmla="*/ 836473 w 1071979"/>
                <a:gd name="connsiteY7" fmla="*/ 142905 h 423389"/>
                <a:gd name="connsiteX8" fmla="*/ 840942 w 1071979"/>
                <a:gd name="connsiteY8" fmla="*/ 423389 h 423389"/>
                <a:gd name="connsiteX9" fmla="*/ 1071979 w 1071979"/>
                <a:gd name="connsiteY9" fmla="*/ 194993 h 423389"/>
                <a:gd name="connsiteX0" fmla="*/ 0 w 1071979"/>
                <a:gd name="connsiteY0" fmla="*/ 92818 h 423610"/>
                <a:gd name="connsiteX1" fmla="*/ 144683 w 1071979"/>
                <a:gd name="connsiteY1" fmla="*/ 221 h 423610"/>
                <a:gd name="connsiteX2" fmla="*/ 134022 w 1071979"/>
                <a:gd name="connsiteY2" fmla="*/ 262885 h 423610"/>
                <a:gd name="connsiteX3" fmla="*/ 379272 w 1071979"/>
                <a:gd name="connsiteY3" fmla="*/ 42965 h 423610"/>
                <a:gd name="connsiteX4" fmla="*/ 370390 w 1071979"/>
                <a:gd name="connsiteY4" fmla="*/ 324311 h 423610"/>
                <a:gd name="connsiteX5" fmla="*/ 607213 w 1071979"/>
                <a:gd name="connsiteY5" fmla="*/ 87488 h 423610"/>
                <a:gd name="connsiteX6" fmla="*/ 601426 w 1071979"/>
                <a:gd name="connsiteY6" fmla="*/ 362589 h 423610"/>
                <a:gd name="connsiteX7" fmla="*/ 836473 w 1071979"/>
                <a:gd name="connsiteY7" fmla="*/ 143126 h 423610"/>
                <a:gd name="connsiteX8" fmla="*/ 840942 w 1071979"/>
                <a:gd name="connsiteY8" fmla="*/ 423610 h 423610"/>
                <a:gd name="connsiteX9" fmla="*/ 1071979 w 1071979"/>
                <a:gd name="connsiteY9" fmla="*/ 195214 h 423610"/>
                <a:gd name="connsiteX0" fmla="*/ 0 w 1071979"/>
                <a:gd name="connsiteY0" fmla="*/ 98778 h 429570"/>
                <a:gd name="connsiteX1" fmla="*/ 144683 w 1071979"/>
                <a:gd name="connsiteY1" fmla="*/ 6181 h 429570"/>
                <a:gd name="connsiteX2" fmla="*/ 134022 w 1071979"/>
                <a:gd name="connsiteY2" fmla="*/ 268845 h 429570"/>
                <a:gd name="connsiteX3" fmla="*/ 379272 w 1071979"/>
                <a:gd name="connsiteY3" fmla="*/ 48925 h 429570"/>
                <a:gd name="connsiteX4" fmla="*/ 370390 w 1071979"/>
                <a:gd name="connsiteY4" fmla="*/ 330271 h 429570"/>
                <a:gd name="connsiteX5" fmla="*/ 607213 w 1071979"/>
                <a:gd name="connsiteY5" fmla="*/ 93448 h 429570"/>
                <a:gd name="connsiteX6" fmla="*/ 601426 w 1071979"/>
                <a:gd name="connsiteY6" fmla="*/ 368549 h 429570"/>
                <a:gd name="connsiteX7" fmla="*/ 836473 w 1071979"/>
                <a:gd name="connsiteY7" fmla="*/ 149086 h 429570"/>
                <a:gd name="connsiteX8" fmla="*/ 840942 w 1071979"/>
                <a:gd name="connsiteY8" fmla="*/ 429570 h 429570"/>
                <a:gd name="connsiteX9" fmla="*/ 1071979 w 1071979"/>
                <a:gd name="connsiteY9" fmla="*/ 201174 h 429570"/>
                <a:gd name="connsiteX0" fmla="*/ 0 w 1071979"/>
                <a:gd name="connsiteY0" fmla="*/ 97573 h 428365"/>
                <a:gd name="connsiteX1" fmla="*/ 144683 w 1071979"/>
                <a:gd name="connsiteY1" fmla="*/ 4976 h 428365"/>
                <a:gd name="connsiteX2" fmla="*/ 134022 w 1071979"/>
                <a:gd name="connsiteY2" fmla="*/ 267640 h 428365"/>
                <a:gd name="connsiteX3" fmla="*/ 379272 w 1071979"/>
                <a:gd name="connsiteY3" fmla="*/ 47720 h 428365"/>
                <a:gd name="connsiteX4" fmla="*/ 370390 w 1071979"/>
                <a:gd name="connsiteY4" fmla="*/ 329066 h 428365"/>
                <a:gd name="connsiteX5" fmla="*/ 607213 w 1071979"/>
                <a:gd name="connsiteY5" fmla="*/ 92243 h 428365"/>
                <a:gd name="connsiteX6" fmla="*/ 601426 w 1071979"/>
                <a:gd name="connsiteY6" fmla="*/ 367344 h 428365"/>
                <a:gd name="connsiteX7" fmla="*/ 836473 w 1071979"/>
                <a:gd name="connsiteY7" fmla="*/ 147881 h 428365"/>
                <a:gd name="connsiteX8" fmla="*/ 840942 w 1071979"/>
                <a:gd name="connsiteY8" fmla="*/ 428365 h 428365"/>
                <a:gd name="connsiteX9" fmla="*/ 1071979 w 1071979"/>
                <a:gd name="connsiteY9" fmla="*/ 199969 h 428365"/>
                <a:gd name="connsiteX0" fmla="*/ 0 w 1071979"/>
                <a:gd name="connsiteY0" fmla="*/ 98778 h 429570"/>
                <a:gd name="connsiteX1" fmla="*/ 144683 w 1071979"/>
                <a:gd name="connsiteY1" fmla="*/ 6181 h 429570"/>
                <a:gd name="connsiteX2" fmla="*/ 134022 w 1071979"/>
                <a:gd name="connsiteY2" fmla="*/ 268845 h 429570"/>
                <a:gd name="connsiteX3" fmla="*/ 379272 w 1071979"/>
                <a:gd name="connsiteY3" fmla="*/ 48925 h 429570"/>
                <a:gd name="connsiteX4" fmla="*/ 370390 w 1071979"/>
                <a:gd name="connsiteY4" fmla="*/ 330271 h 429570"/>
                <a:gd name="connsiteX5" fmla="*/ 607213 w 1071979"/>
                <a:gd name="connsiteY5" fmla="*/ 93448 h 429570"/>
                <a:gd name="connsiteX6" fmla="*/ 601426 w 1071979"/>
                <a:gd name="connsiteY6" fmla="*/ 368549 h 429570"/>
                <a:gd name="connsiteX7" fmla="*/ 836473 w 1071979"/>
                <a:gd name="connsiteY7" fmla="*/ 149086 h 429570"/>
                <a:gd name="connsiteX8" fmla="*/ 840942 w 1071979"/>
                <a:gd name="connsiteY8" fmla="*/ 429570 h 429570"/>
                <a:gd name="connsiteX9" fmla="*/ 1071979 w 1071979"/>
                <a:gd name="connsiteY9" fmla="*/ 201174 h 429570"/>
                <a:gd name="connsiteX0" fmla="*/ 0 w 1071979"/>
                <a:gd name="connsiteY0" fmla="*/ 99703 h 430495"/>
                <a:gd name="connsiteX1" fmla="*/ 144683 w 1071979"/>
                <a:gd name="connsiteY1" fmla="*/ 7106 h 430495"/>
                <a:gd name="connsiteX2" fmla="*/ 134022 w 1071979"/>
                <a:gd name="connsiteY2" fmla="*/ 269770 h 430495"/>
                <a:gd name="connsiteX3" fmla="*/ 379272 w 1071979"/>
                <a:gd name="connsiteY3" fmla="*/ 49850 h 430495"/>
                <a:gd name="connsiteX4" fmla="*/ 370390 w 1071979"/>
                <a:gd name="connsiteY4" fmla="*/ 331196 h 430495"/>
                <a:gd name="connsiteX5" fmla="*/ 607213 w 1071979"/>
                <a:gd name="connsiteY5" fmla="*/ 94373 h 430495"/>
                <a:gd name="connsiteX6" fmla="*/ 601426 w 1071979"/>
                <a:gd name="connsiteY6" fmla="*/ 369474 h 430495"/>
                <a:gd name="connsiteX7" fmla="*/ 836473 w 1071979"/>
                <a:gd name="connsiteY7" fmla="*/ 150011 h 430495"/>
                <a:gd name="connsiteX8" fmla="*/ 840942 w 1071979"/>
                <a:gd name="connsiteY8" fmla="*/ 430495 h 430495"/>
                <a:gd name="connsiteX9" fmla="*/ 1071979 w 1071979"/>
                <a:gd name="connsiteY9" fmla="*/ 202099 h 430495"/>
                <a:gd name="connsiteX0" fmla="*/ 0 w 1071979"/>
                <a:gd name="connsiteY0" fmla="*/ 98647 h 429439"/>
                <a:gd name="connsiteX1" fmla="*/ 144683 w 1071979"/>
                <a:gd name="connsiteY1" fmla="*/ 6050 h 429439"/>
                <a:gd name="connsiteX2" fmla="*/ 134022 w 1071979"/>
                <a:gd name="connsiteY2" fmla="*/ 268714 h 429439"/>
                <a:gd name="connsiteX3" fmla="*/ 379272 w 1071979"/>
                <a:gd name="connsiteY3" fmla="*/ 48794 h 429439"/>
                <a:gd name="connsiteX4" fmla="*/ 370390 w 1071979"/>
                <a:gd name="connsiteY4" fmla="*/ 330140 h 429439"/>
                <a:gd name="connsiteX5" fmla="*/ 607213 w 1071979"/>
                <a:gd name="connsiteY5" fmla="*/ 93317 h 429439"/>
                <a:gd name="connsiteX6" fmla="*/ 601426 w 1071979"/>
                <a:gd name="connsiteY6" fmla="*/ 368418 h 429439"/>
                <a:gd name="connsiteX7" fmla="*/ 836473 w 1071979"/>
                <a:gd name="connsiteY7" fmla="*/ 148955 h 429439"/>
                <a:gd name="connsiteX8" fmla="*/ 840942 w 1071979"/>
                <a:gd name="connsiteY8" fmla="*/ 429439 h 429439"/>
                <a:gd name="connsiteX9" fmla="*/ 1071979 w 1071979"/>
                <a:gd name="connsiteY9" fmla="*/ 201043 h 429439"/>
                <a:gd name="connsiteX0" fmla="*/ 0 w 1104063"/>
                <a:gd name="connsiteY0" fmla="*/ 90907 h 429720"/>
                <a:gd name="connsiteX1" fmla="*/ 176767 w 1104063"/>
                <a:gd name="connsiteY1" fmla="*/ 6331 h 429720"/>
                <a:gd name="connsiteX2" fmla="*/ 166106 w 1104063"/>
                <a:gd name="connsiteY2" fmla="*/ 268995 h 429720"/>
                <a:gd name="connsiteX3" fmla="*/ 411356 w 1104063"/>
                <a:gd name="connsiteY3" fmla="*/ 49075 h 429720"/>
                <a:gd name="connsiteX4" fmla="*/ 402474 w 1104063"/>
                <a:gd name="connsiteY4" fmla="*/ 330421 h 429720"/>
                <a:gd name="connsiteX5" fmla="*/ 639297 w 1104063"/>
                <a:gd name="connsiteY5" fmla="*/ 93598 h 429720"/>
                <a:gd name="connsiteX6" fmla="*/ 633510 w 1104063"/>
                <a:gd name="connsiteY6" fmla="*/ 368699 h 429720"/>
                <a:gd name="connsiteX7" fmla="*/ 868557 w 1104063"/>
                <a:gd name="connsiteY7" fmla="*/ 149236 h 429720"/>
                <a:gd name="connsiteX8" fmla="*/ 873026 w 1104063"/>
                <a:gd name="connsiteY8" fmla="*/ 429720 h 429720"/>
                <a:gd name="connsiteX9" fmla="*/ 1104063 w 1104063"/>
                <a:gd name="connsiteY9" fmla="*/ 201324 h 429720"/>
                <a:gd name="connsiteX0" fmla="*/ 0 w 1104063"/>
                <a:gd name="connsiteY0" fmla="*/ 90155 h 428968"/>
                <a:gd name="connsiteX1" fmla="*/ 176767 w 1104063"/>
                <a:gd name="connsiteY1" fmla="*/ 5579 h 428968"/>
                <a:gd name="connsiteX2" fmla="*/ 166106 w 1104063"/>
                <a:gd name="connsiteY2" fmla="*/ 268243 h 428968"/>
                <a:gd name="connsiteX3" fmla="*/ 411356 w 1104063"/>
                <a:gd name="connsiteY3" fmla="*/ 48323 h 428968"/>
                <a:gd name="connsiteX4" fmla="*/ 402474 w 1104063"/>
                <a:gd name="connsiteY4" fmla="*/ 329669 h 428968"/>
                <a:gd name="connsiteX5" fmla="*/ 639297 w 1104063"/>
                <a:gd name="connsiteY5" fmla="*/ 92846 h 428968"/>
                <a:gd name="connsiteX6" fmla="*/ 633510 w 1104063"/>
                <a:gd name="connsiteY6" fmla="*/ 367947 h 428968"/>
                <a:gd name="connsiteX7" fmla="*/ 868557 w 1104063"/>
                <a:gd name="connsiteY7" fmla="*/ 148484 h 428968"/>
                <a:gd name="connsiteX8" fmla="*/ 873026 w 1104063"/>
                <a:gd name="connsiteY8" fmla="*/ 428968 h 428968"/>
                <a:gd name="connsiteX9" fmla="*/ 1104063 w 1104063"/>
                <a:gd name="connsiteY9" fmla="*/ 200572 h 428968"/>
                <a:gd name="connsiteX0" fmla="*/ 0 w 1108074"/>
                <a:gd name="connsiteY0" fmla="*/ 109686 h 428446"/>
                <a:gd name="connsiteX1" fmla="*/ 180778 w 1108074"/>
                <a:gd name="connsiteY1" fmla="*/ 5057 h 428446"/>
                <a:gd name="connsiteX2" fmla="*/ 170117 w 1108074"/>
                <a:gd name="connsiteY2" fmla="*/ 267721 h 428446"/>
                <a:gd name="connsiteX3" fmla="*/ 415367 w 1108074"/>
                <a:gd name="connsiteY3" fmla="*/ 47801 h 428446"/>
                <a:gd name="connsiteX4" fmla="*/ 406485 w 1108074"/>
                <a:gd name="connsiteY4" fmla="*/ 329147 h 428446"/>
                <a:gd name="connsiteX5" fmla="*/ 643308 w 1108074"/>
                <a:gd name="connsiteY5" fmla="*/ 92324 h 428446"/>
                <a:gd name="connsiteX6" fmla="*/ 637521 w 1108074"/>
                <a:gd name="connsiteY6" fmla="*/ 367425 h 428446"/>
                <a:gd name="connsiteX7" fmla="*/ 872568 w 1108074"/>
                <a:gd name="connsiteY7" fmla="*/ 147962 h 428446"/>
                <a:gd name="connsiteX8" fmla="*/ 877037 w 1108074"/>
                <a:gd name="connsiteY8" fmla="*/ 428446 h 428446"/>
                <a:gd name="connsiteX9" fmla="*/ 1108074 w 1108074"/>
                <a:gd name="connsiteY9" fmla="*/ 200050 h 428446"/>
                <a:gd name="connsiteX0" fmla="*/ 0 w 1120106"/>
                <a:gd name="connsiteY0" fmla="*/ 97955 h 428746"/>
                <a:gd name="connsiteX1" fmla="*/ 192810 w 1120106"/>
                <a:gd name="connsiteY1" fmla="*/ 5357 h 428746"/>
                <a:gd name="connsiteX2" fmla="*/ 182149 w 1120106"/>
                <a:gd name="connsiteY2" fmla="*/ 268021 h 428746"/>
                <a:gd name="connsiteX3" fmla="*/ 427399 w 1120106"/>
                <a:gd name="connsiteY3" fmla="*/ 48101 h 428746"/>
                <a:gd name="connsiteX4" fmla="*/ 418517 w 1120106"/>
                <a:gd name="connsiteY4" fmla="*/ 329447 h 428746"/>
                <a:gd name="connsiteX5" fmla="*/ 655340 w 1120106"/>
                <a:gd name="connsiteY5" fmla="*/ 92624 h 428746"/>
                <a:gd name="connsiteX6" fmla="*/ 649553 w 1120106"/>
                <a:gd name="connsiteY6" fmla="*/ 367725 h 428746"/>
                <a:gd name="connsiteX7" fmla="*/ 884600 w 1120106"/>
                <a:gd name="connsiteY7" fmla="*/ 148262 h 428746"/>
                <a:gd name="connsiteX8" fmla="*/ 889069 w 1120106"/>
                <a:gd name="connsiteY8" fmla="*/ 428746 h 428746"/>
                <a:gd name="connsiteX9" fmla="*/ 1120106 w 1120106"/>
                <a:gd name="connsiteY9" fmla="*/ 200350 h 428746"/>
                <a:gd name="connsiteX0" fmla="*/ 15946 w 1136052"/>
                <a:gd name="connsiteY0" fmla="*/ 97632 h 428423"/>
                <a:gd name="connsiteX1" fmla="*/ 13826 w 1136052"/>
                <a:gd name="connsiteY1" fmla="*/ 95032 h 428423"/>
                <a:gd name="connsiteX2" fmla="*/ 208756 w 1136052"/>
                <a:gd name="connsiteY2" fmla="*/ 5034 h 428423"/>
                <a:gd name="connsiteX3" fmla="*/ 198095 w 1136052"/>
                <a:gd name="connsiteY3" fmla="*/ 267698 h 428423"/>
                <a:gd name="connsiteX4" fmla="*/ 443345 w 1136052"/>
                <a:gd name="connsiteY4" fmla="*/ 47778 h 428423"/>
                <a:gd name="connsiteX5" fmla="*/ 434463 w 1136052"/>
                <a:gd name="connsiteY5" fmla="*/ 329124 h 428423"/>
                <a:gd name="connsiteX6" fmla="*/ 671286 w 1136052"/>
                <a:gd name="connsiteY6" fmla="*/ 92301 h 428423"/>
                <a:gd name="connsiteX7" fmla="*/ 665499 w 1136052"/>
                <a:gd name="connsiteY7" fmla="*/ 367402 h 428423"/>
                <a:gd name="connsiteX8" fmla="*/ 900546 w 1136052"/>
                <a:gd name="connsiteY8" fmla="*/ 147939 h 428423"/>
                <a:gd name="connsiteX9" fmla="*/ 905015 w 1136052"/>
                <a:gd name="connsiteY9" fmla="*/ 428423 h 428423"/>
                <a:gd name="connsiteX10" fmla="*/ 1136052 w 1136052"/>
                <a:gd name="connsiteY10" fmla="*/ 200027 h 428423"/>
                <a:gd name="connsiteX0" fmla="*/ 3 w 1120109"/>
                <a:gd name="connsiteY0" fmla="*/ 97632 h 428423"/>
                <a:gd name="connsiteX1" fmla="*/ 66062 w 1120109"/>
                <a:gd name="connsiteY1" fmla="*/ 95032 h 428423"/>
                <a:gd name="connsiteX2" fmla="*/ 192813 w 1120109"/>
                <a:gd name="connsiteY2" fmla="*/ 5034 h 428423"/>
                <a:gd name="connsiteX3" fmla="*/ 182152 w 1120109"/>
                <a:gd name="connsiteY3" fmla="*/ 267698 h 428423"/>
                <a:gd name="connsiteX4" fmla="*/ 427402 w 1120109"/>
                <a:gd name="connsiteY4" fmla="*/ 47778 h 428423"/>
                <a:gd name="connsiteX5" fmla="*/ 418520 w 1120109"/>
                <a:gd name="connsiteY5" fmla="*/ 329124 h 428423"/>
                <a:gd name="connsiteX6" fmla="*/ 655343 w 1120109"/>
                <a:gd name="connsiteY6" fmla="*/ 92301 h 428423"/>
                <a:gd name="connsiteX7" fmla="*/ 649556 w 1120109"/>
                <a:gd name="connsiteY7" fmla="*/ 367402 h 428423"/>
                <a:gd name="connsiteX8" fmla="*/ 884603 w 1120109"/>
                <a:gd name="connsiteY8" fmla="*/ 147939 h 428423"/>
                <a:gd name="connsiteX9" fmla="*/ 889072 w 1120109"/>
                <a:gd name="connsiteY9" fmla="*/ 428423 h 428423"/>
                <a:gd name="connsiteX10" fmla="*/ 1120109 w 1120109"/>
                <a:gd name="connsiteY10" fmla="*/ 200027 h 428423"/>
                <a:gd name="connsiteX0" fmla="*/ 3 w 1120109"/>
                <a:gd name="connsiteY0" fmla="*/ 96955 h 427746"/>
                <a:gd name="connsiteX1" fmla="*/ 66062 w 1120109"/>
                <a:gd name="connsiteY1" fmla="*/ 94355 h 427746"/>
                <a:gd name="connsiteX2" fmla="*/ 192813 w 1120109"/>
                <a:gd name="connsiteY2" fmla="*/ 4357 h 427746"/>
                <a:gd name="connsiteX3" fmla="*/ 182152 w 1120109"/>
                <a:gd name="connsiteY3" fmla="*/ 267021 h 427746"/>
                <a:gd name="connsiteX4" fmla="*/ 427402 w 1120109"/>
                <a:gd name="connsiteY4" fmla="*/ 47101 h 427746"/>
                <a:gd name="connsiteX5" fmla="*/ 418520 w 1120109"/>
                <a:gd name="connsiteY5" fmla="*/ 328447 h 427746"/>
                <a:gd name="connsiteX6" fmla="*/ 655343 w 1120109"/>
                <a:gd name="connsiteY6" fmla="*/ 91624 h 427746"/>
                <a:gd name="connsiteX7" fmla="*/ 649556 w 1120109"/>
                <a:gd name="connsiteY7" fmla="*/ 366725 h 427746"/>
                <a:gd name="connsiteX8" fmla="*/ 884603 w 1120109"/>
                <a:gd name="connsiteY8" fmla="*/ 147262 h 427746"/>
                <a:gd name="connsiteX9" fmla="*/ 889072 w 1120109"/>
                <a:gd name="connsiteY9" fmla="*/ 427746 h 427746"/>
                <a:gd name="connsiteX10" fmla="*/ 1120109 w 1120109"/>
                <a:gd name="connsiteY10" fmla="*/ 199350 h 427746"/>
                <a:gd name="connsiteX0" fmla="*/ 0 w 1188285"/>
                <a:gd name="connsiteY0" fmla="*/ 84924 h 427746"/>
                <a:gd name="connsiteX1" fmla="*/ 134238 w 1188285"/>
                <a:gd name="connsiteY1" fmla="*/ 94355 h 427746"/>
                <a:gd name="connsiteX2" fmla="*/ 260989 w 1188285"/>
                <a:gd name="connsiteY2" fmla="*/ 4357 h 427746"/>
                <a:gd name="connsiteX3" fmla="*/ 250328 w 1188285"/>
                <a:gd name="connsiteY3" fmla="*/ 267021 h 427746"/>
                <a:gd name="connsiteX4" fmla="*/ 495578 w 1188285"/>
                <a:gd name="connsiteY4" fmla="*/ 47101 h 427746"/>
                <a:gd name="connsiteX5" fmla="*/ 486696 w 1188285"/>
                <a:gd name="connsiteY5" fmla="*/ 328447 h 427746"/>
                <a:gd name="connsiteX6" fmla="*/ 723519 w 1188285"/>
                <a:gd name="connsiteY6" fmla="*/ 91624 h 427746"/>
                <a:gd name="connsiteX7" fmla="*/ 717732 w 1188285"/>
                <a:gd name="connsiteY7" fmla="*/ 366725 h 427746"/>
                <a:gd name="connsiteX8" fmla="*/ 952779 w 1188285"/>
                <a:gd name="connsiteY8" fmla="*/ 147262 h 427746"/>
                <a:gd name="connsiteX9" fmla="*/ 957248 w 1188285"/>
                <a:gd name="connsiteY9" fmla="*/ 427746 h 427746"/>
                <a:gd name="connsiteX10" fmla="*/ 1188285 w 1188285"/>
                <a:gd name="connsiteY10" fmla="*/ 199350 h 427746"/>
                <a:gd name="connsiteX0" fmla="*/ 0 w 1188285"/>
                <a:gd name="connsiteY0" fmla="*/ 84924 h 427746"/>
                <a:gd name="connsiteX1" fmla="*/ 134238 w 1188285"/>
                <a:gd name="connsiteY1" fmla="*/ 94355 h 427746"/>
                <a:gd name="connsiteX2" fmla="*/ 260989 w 1188285"/>
                <a:gd name="connsiteY2" fmla="*/ 4357 h 427746"/>
                <a:gd name="connsiteX3" fmla="*/ 250328 w 1188285"/>
                <a:gd name="connsiteY3" fmla="*/ 267021 h 427746"/>
                <a:gd name="connsiteX4" fmla="*/ 495578 w 1188285"/>
                <a:gd name="connsiteY4" fmla="*/ 47101 h 427746"/>
                <a:gd name="connsiteX5" fmla="*/ 486696 w 1188285"/>
                <a:gd name="connsiteY5" fmla="*/ 328447 h 427746"/>
                <a:gd name="connsiteX6" fmla="*/ 723519 w 1188285"/>
                <a:gd name="connsiteY6" fmla="*/ 91624 h 427746"/>
                <a:gd name="connsiteX7" fmla="*/ 717732 w 1188285"/>
                <a:gd name="connsiteY7" fmla="*/ 366725 h 427746"/>
                <a:gd name="connsiteX8" fmla="*/ 952779 w 1188285"/>
                <a:gd name="connsiteY8" fmla="*/ 147262 h 427746"/>
                <a:gd name="connsiteX9" fmla="*/ 957248 w 1188285"/>
                <a:gd name="connsiteY9" fmla="*/ 427746 h 427746"/>
                <a:gd name="connsiteX10" fmla="*/ 1188285 w 1188285"/>
                <a:gd name="connsiteY10" fmla="*/ 199350 h 427746"/>
                <a:gd name="connsiteX0" fmla="*/ 0 w 1188285"/>
                <a:gd name="connsiteY0" fmla="*/ 85183 h 428005"/>
                <a:gd name="connsiteX1" fmla="*/ 138248 w 1188285"/>
                <a:gd name="connsiteY1" fmla="*/ 86593 h 428005"/>
                <a:gd name="connsiteX2" fmla="*/ 260989 w 1188285"/>
                <a:gd name="connsiteY2" fmla="*/ 4616 h 428005"/>
                <a:gd name="connsiteX3" fmla="*/ 250328 w 1188285"/>
                <a:gd name="connsiteY3" fmla="*/ 267280 h 428005"/>
                <a:gd name="connsiteX4" fmla="*/ 495578 w 1188285"/>
                <a:gd name="connsiteY4" fmla="*/ 47360 h 428005"/>
                <a:gd name="connsiteX5" fmla="*/ 486696 w 1188285"/>
                <a:gd name="connsiteY5" fmla="*/ 328706 h 428005"/>
                <a:gd name="connsiteX6" fmla="*/ 723519 w 1188285"/>
                <a:gd name="connsiteY6" fmla="*/ 91883 h 428005"/>
                <a:gd name="connsiteX7" fmla="*/ 717732 w 1188285"/>
                <a:gd name="connsiteY7" fmla="*/ 366984 h 428005"/>
                <a:gd name="connsiteX8" fmla="*/ 952779 w 1188285"/>
                <a:gd name="connsiteY8" fmla="*/ 147521 h 428005"/>
                <a:gd name="connsiteX9" fmla="*/ 957248 w 1188285"/>
                <a:gd name="connsiteY9" fmla="*/ 428005 h 428005"/>
                <a:gd name="connsiteX10" fmla="*/ 1188285 w 1188285"/>
                <a:gd name="connsiteY10" fmla="*/ 199609 h 428005"/>
                <a:gd name="connsiteX0" fmla="*/ 1 w 1188286"/>
                <a:gd name="connsiteY0" fmla="*/ 85183 h 428005"/>
                <a:gd name="connsiteX1" fmla="*/ 138249 w 1188286"/>
                <a:gd name="connsiteY1" fmla="*/ 86593 h 428005"/>
                <a:gd name="connsiteX2" fmla="*/ 260990 w 1188286"/>
                <a:gd name="connsiteY2" fmla="*/ 4616 h 428005"/>
                <a:gd name="connsiteX3" fmla="*/ 250329 w 1188286"/>
                <a:gd name="connsiteY3" fmla="*/ 267280 h 428005"/>
                <a:gd name="connsiteX4" fmla="*/ 495579 w 1188286"/>
                <a:gd name="connsiteY4" fmla="*/ 47360 h 428005"/>
                <a:gd name="connsiteX5" fmla="*/ 486697 w 1188286"/>
                <a:gd name="connsiteY5" fmla="*/ 328706 h 428005"/>
                <a:gd name="connsiteX6" fmla="*/ 723520 w 1188286"/>
                <a:gd name="connsiteY6" fmla="*/ 91883 h 428005"/>
                <a:gd name="connsiteX7" fmla="*/ 717733 w 1188286"/>
                <a:gd name="connsiteY7" fmla="*/ 366984 h 428005"/>
                <a:gd name="connsiteX8" fmla="*/ 952780 w 1188286"/>
                <a:gd name="connsiteY8" fmla="*/ 147521 h 428005"/>
                <a:gd name="connsiteX9" fmla="*/ 957249 w 1188286"/>
                <a:gd name="connsiteY9" fmla="*/ 428005 h 428005"/>
                <a:gd name="connsiteX10" fmla="*/ 1188286 w 1188286"/>
                <a:gd name="connsiteY10" fmla="*/ 199609 h 428005"/>
                <a:gd name="connsiteX0" fmla="*/ 1 w 1188286"/>
                <a:gd name="connsiteY0" fmla="*/ 85183 h 428005"/>
                <a:gd name="connsiteX1" fmla="*/ 138249 w 1188286"/>
                <a:gd name="connsiteY1" fmla="*/ 86593 h 428005"/>
                <a:gd name="connsiteX2" fmla="*/ 260990 w 1188286"/>
                <a:gd name="connsiteY2" fmla="*/ 4616 h 428005"/>
                <a:gd name="connsiteX3" fmla="*/ 250329 w 1188286"/>
                <a:gd name="connsiteY3" fmla="*/ 267280 h 428005"/>
                <a:gd name="connsiteX4" fmla="*/ 495579 w 1188286"/>
                <a:gd name="connsiteY4" fmla="*/ 47360 h 428005"/>
                <a:gd name="connsiteX5" fmla="*/ 486697 w 1188286"/>
                <a:gd name="connsiteY5" fmla="*/ 328706 h 428005"/>
                <a:gd name="connsiteX6" fmla="*/ 723520 w 1188286"/>
                <a:gd name="connsiteY6" fmla="*/ 91883 h 428005"/>
                <a:gd name="connsiteX7" fmla="*/ 717733 w 1188286"/>
                <a:gd name="connsiteY7" fmla="*/ 366984 h 428005"/>
                <a:gd name="connsiteX8" fmla="*/ 952780 w 1188286"/>
                <a:gd name="connsiteY8" fmla="*/ 147521 h 428005"/>
                <a:gd name="connsiteX9" fmla="*/ 957249 w 1188286"/>
                <a:gd name="connsiteY9" fmla="*/ 428005 h 428005"/>
                <a:gd name="connsiteX10" fmla="*/ 1188286 w 1188286"/>
                <a:gd name="connsiteY10" fmla="*/ 199609 h 428005"/>
                <a:gd name="connsiteX0" fmla="*/ 1 w 1188286"/>
                <a:gd name="connsiteY0" fmla="*/ 84692 h 427514"/>
                <a:gd name="connsiteX1" fmla="*/ 126217 w 1188286"/>
                <a:gd name="connsiteY1" fmla="*/ 102144 h 427514"/>
                <a:gd name="connsiteX2" fmla="*/ 260990 w 1188286"/>
                <a:gd name="connsiteY2" fmla="*/ 4125 h 427514"/>
                <a:gd name="connsiteX3" fmla="*/ 250329 w 1188286"/>
                <a:gd name="connsiteY3" fmla="*/ 266789 h 427514"/>
                <a:gd name="connsiteX4" fmla="*/ 495579 w 1188286"/>
                <a:gd name="connsiteY4" fmla="*/ 46869 h 427514"/>
                <a:gd name="connsiteX5" fmla="*/ 486697 w 1188286"/>
                <a:gd name="connsiteY5" fmla="*/ 328215 h 427514"/>
                <a:gd name="connsiteX6" fmla="*/ 723520 w 1188286"/>
                <a:gd name="connsiteY6" fmla="*/ 91392 h 427514"/>
                <a:gd name="connsiteX7" fmla="*/ 717733 w 1188286"/>
                <a:gd name="connsiteY7" fmla="*/ 366493 h 427514"/>
                <a:gd name="connsiteX8" fmla="*/ 952780 w 1188286"/>
                <a:gd name="connsiteY8" fmla="*/ 147030 h 427514"/>
                <a:gd name="connsiteX9" fmla="*/ 957249 w 1188286"/>
                <a:gd name="connsiteY9" fmla="*/ 427514 h 427514"/>
                <a:gd name="connsiteX10" fmla="*/ 1188286 w 1188286"/>
                <a:gd name="connsiteY10" fmla="*/ 199118 h 427514"/>
                <a:gd name="connsiteX0" fmla="*/ 1 w 1188286"/>
                <a:gd name="connsiteY0" fmla="*/ 84692 h 427514"/>
                <a:gd name="connsiteX1" fmla="*/ 126217 w 1188286"/>
                <a:gd name="connsiteY1" fmla="*/ 102144 h 427514"/>
                <a:gd name="connsiteX2" fmla="*/ 260990 w 1188286"/>
                <a:gd name="connsiteY2" fmla="*/ 4125 h 427514"/>
                <a:gd name="connsiteX3" fmla="*/ 250329 w 1188286"/>
                <a:gd name="connsiteY3" fmla="*/ 266789 h 427514"/>
                <a:gd name="connsiteX4" fmla="*/ 495579 w 1188286"/>
                <a:gd name="connsiteY4" fmla="*/ 46869 h 427514"/>
                <a:gd name="connsiteX5" fmla="*/ 486697 w 1188286"/>
                <a:gd name="connsiteY5" fmla="*/ 328215 h 427514"/>
                <a:gd name="connsiteX6" fmla="*/ 723520 w 1188286"/>
                <a:gd name="connsiteY6" fmla="*/ 91392 h 427514"/>
                <a:gd name="connsiteX7" fmla="*/ 717733 w 1188286"/>
                <a:gd name="connsiteY7" fmla="*/ 366493 h 427514"/>
                <a:gd name="connsiteX8" fmla="*/ 952780 w 1188286"/>
                <a:gd name="connsiteY8" fmla="*/ 147030 h 427514"/>
                <a:gd name="connsiteX9" fmla="*/ 957249 w 1188286"/>
                <a:gd name="connsiteY9" fmla="*/ 427514 h 427514"/>
                <a:gd name="connsiteX10" fmla="*/ 1188286 w 1188286"/>
                <a:gd name="connsiteY10" fmla="*/ 199118 h 427514"/>
                <a:gd name="connsiteX0" fmla="*/ 1 w 1188286"/>
                <a:gd name="connsiteY0" fmla="*/ 85324 h 428146"/>
                <a:gd name="connsiteX1" fmla="*/ 126217 w 1188286"/>
                <a:gd name="connsiteY1" fmla="*/ 82723 h 428146"/>
                <a:gd name="connsiteX2" fmla="*/ 260990 w 1188286"/>
                <a:gd name="connsiteY2" fmla="*/ 4757 h 428146"/>
                <a:gd name="connsiteX3" fmla="*/ 250329 w 1188286"/>
                <a:gd name="connsiteY3" fmla="*/ 267421 h 428146"/>
                <a:gd name="connsiteX4" fmla="*/ 495579 w 1188286"/>
                <a:gd name="connsiteY4" fmla="*/ 47501 h 428146"/>
                <a:gd name="connsiteX5" fmla="*/ 486697 w 1188286"/>
                <a:gd name="connsiteY5" fmla="*/ 328847 h 428146"/>
                <a:gd name="connsiteX6" fmla="*/ 723520 w 1188286"/>
                <a:gd name="connsiteY6" fmla="*/ 92024 h 428146"/>
                <a:gd name="connsiteX7" fmla="*/ 717733 w 1188286"/>
                <a:gd name="connsiteY7" fmla="*/ 367125 h 428146"/>
                <a:gd name="connsiteX8" fmla="*/ 952780 w 1188286"/>
                <a:gd name="connsiteY8" fmla="*/ 147662 h 428146"/>
                <a:gd name="connsiteX9" fmla="*/ 957249 w 1188286"/>
                <a:gd name="connsiteY9" fmla="*/ 428146 h 428146"/>
                <a:gd name="connsiteX10" fmla="*/ 1188286 w 1188286"/>
                <a:gd name="connsiteY10" fmla="*/ 199750 h 428146"/>
                <a:gd name="connsiteX0" fmla="*/ 1 w 1188286"/>
                <a:gd name="connsiteY0" fmla="*/ 85050 h 427872"/>
                <a:gd name="connsiteX1" fmla="*/ 142259 w 1188286"/>
                <a:gd name="connsiteY1" fmla="*/ 90471 h 427872"/>
                <a:gd name="connsiteX2" fmla="*/ 260990 w 1188286"/>
                <a:gd name="connsiteY2" fmla="*/ 4483 h 427872"/>
                <a:gd name="connsiteX3" fmla="*/ 250329 w 1188286"/>
                <a:gd name="connsiteY3" fmla="*/ 267147 h 427872"/>
                <a:gd name="connsiteX4" fmla="*/ 495579 w 1188286"/>
                <a:gd name="connsiteY4" fmla="*/ 47227 h 427872"/>
                <a:gd name="connsiteX5" fmla="*/ 486697 w 1188286"/>
                <a:gd name="connsiteY5" fmla="*/ 328573 h 427872"/>
                <a:gd name="connsiteX6" fmla="*/ 723520 w 1188286"/>
                <a:gd name="connsiteY6" fmla="*/ 91750 h 427872"/>
                <a:gd name="connsiteX7" fmla="*/ 717733 w 1188286"/>
                <a:gd name="connsiteY7" fmla="*/ 366851 h 427872"/>
                <a:gd name="connsiteX8" fmla="*/ 952780 w 1188286"/>
                <a:gd name="connsiteY8" fmla="*/ 147388 h 427872"/>
                <a:gd name="connsiteX9" fmla="*/ 957249 w 1188286"/>
                <a:gd name="connsiteY9" fmla="*/ 427872 h 427872"/>
                <a:gd name="connsiteX10" fmla="*/ 1188286 w 1188286"/>
                <a:gd name="connsiteY10" fmla="*/ 199476 h 427872"/>
                <a:gd name="connsiteX0" fmla="*/ 1 w 1188286"/>
                <a:gd name="connsiteY0" fmla="*/ 85767 h 428589"/>
                <a:gd name="connsiteX1" fmla="*/ 142259 w 1188286"/>
                <a:gd name="connsiteY1" fmla="*/ 91188 h 428589"/>
                <a:gd name="connsiteX2" fmla="*/ 260990 w 1188286"/>
                <a:gd name="connsiteY2" fmla="*/ 5200 h 428589"/>
                <a:gd name="connsiteX3" fmla="*/ 250329 w 1188286"/>
                <a:gd name="connsiteY3" fmla="*/ 267864 h 428589"/>
                <a:gd name="connsiteX4" fmla="*/ 495579 w 1188286"/>
                <a:gd name="connsiteY4" fmla="*/ 47944 h 428589"/>
                <a:gd name="connsiteX5" fmla="*/ 486697 w 1188286"/>
                <a:gd name="connsiteY5" fmla="*/ 329290 h 428589"/>
                <a:gd name="connsiteX6" fmla="*/ 723520 w 1188286"/>
                <a:gd name="connsiteY6" fmla="*/ 92467 h 428589"/>
                <a:gd name="connsiteX7" fmla="*/ 717733 w 1188286"/>
                <a:gd name="connsiteY7" fmla="*/ 367568 h 428589"/>
                <a:gd name="connsiteX8" fmla="*/ 952780 w 1188286"/>
                <a:gd name="connsiteY8" fmla="*/ 148105 h 428589"/>
                <a:gd name="connsiteX9" fmla="*/ 957249 w 1188286"/>
                <a:gd name="connsiteY9" fmla="*/ 428589 h 428589"/>
                <a:gd name="connsiteX10" fmla="*/ 1188286 w 1188286"/>
                <a:gd name="connsiteY10" fmla="*/ 200193 h 428589"/>
                <a:gd name="connsiteX0" fmla="*/ 1 w 1188286"/>
                <a:gd name="connsiteY0" fmla="*/ 81236 h 424058"/>
                <a:gd name="connsiteX1" fmla="*/ 142259 w 1188286"/>
                <a:gd name="connsiteY1" fmla="*/ 86657 h 424058"/>
                <a:gd name="connsiteX2" fmla="*/ 260990 w 1188286"/>
                <a:gd name="connsiteY2" fmla="*/ 669 h 424058"/>
                <a:gd name="connsiteX3" fmla="*/ 250329 w 1188286"/>
                <a:gd name="connsiteY3" fmla="*/ 263333 h 424058"/>
                <a:gd name="connsiteX4" fmla="*/ 495579 w 1188286"/>
                <a:gd name="connsiteY4" fmla="*/ 43413 h 424058"/>
                <a:gd name="connsiteX5" fmla="*/ 486697 w 1188286"/>
                <a:gd name="connsiteY5" fmla="*/ 324759 h 424058"/>
                <a:gd name="connsiteX6" fmla="*/ 723520 w 1188286"/>
                <a:gd name="connsiteY6" fmla="*/ 87936 h 424058"/>
                <a:gd name="connsiteX7" fmla="*/ 717733 w 1188286"/>
                <a:gd name="connsiteY7" fmla="*/ 363037 h 424058"/>
                <a:gd name="connsiteX8" fmla="*/ 952780 w 1188286"/>
                <a:gd name="connsiteY8" fmla="*/ 143574 h 424058"/>
                <a:gd name="connsiteX9" fmla="*/ 957249 w 1188286"/>
                <a:gd name="connsiteY9" fmla="*/ 424058 h 424058"/>
                <a:gd name="connsiteX10" fmla="*/ 1188286 w 1188286"/>
                <a:gd name="connsiteY10" fmla="*/ 195662 h 424058"/>
                <a:gd name="connsiteX0" fmla="*/ 1 w 1188286"/>
                <a:gd name="connsiteY0" fmla="*/ 105151 h 447973"/>
                <a:gd name="connsiteX1" fmla="*/ 142259 w 1188286"/>
                <a:gd name="connsiteY1" fmla="*/ 110572 h 447973"/>
                <a:gd name="connsiteX2" fmla="*/ 240937 w 1188286"/>
                <a:gd name="connsiteY2" fmla="*/ 521 h 447973"/>
                <a:gd name="connsiteX3" fmla="*/ 250329 w 1188286"/>
                <a:gd name="connsiteY3" fmla="*/ 287248 h 447973"/>
                <a:gd name="connsiteX4" fmla="*/ 495579 w 1188286"/>
                <a:gd name="connsiteY4" fmla="*/ 67328 h 447973"/>
                <a:gd name="connsiteX5" fmla="*/ 486697 w 1188286"/>
                <a:gd name="connsiteY5" fmla="*/ 348674 h 447973"/>
                <a:gd name="connsiteX6" fmla="*/ 723520 w 1188286"/>
                <a:gd name="connsiteY6" fmla="*/ 111851 h 447973"/>
                <a:gd name="connsiteX7" fmla="*/ 717733 w 1188286"/>
                <a:gd name="connsiteY7" fmla="*/ 386952 h 447973"/>
                <a:gd name="connsiteX8" fmla="*/ 952780 w 1188286"/>
                <a:gd name="connsiteY8" fmla="*/ 167489 h 447973"/>
                <a:gd name="connsiteX9" fmla="*/ 957249 w 1188286"/>
                <a:gd name="connsiteY9" fmla="*/ 447973 h 447973"/>
                <a:gd name="connsiteX10" fmla="*/ 1188286 w 1188286"/>
                <a:gd name="connsiteY10" fmla="*/ 219577 h 447973"/>
                <a:gd name="connsiteX0" fmla="*/ 1 w 1188286"/>
                <a:gd name="connsiteY0" fmla="*/ 81236 h 424058"/>
                <a:gd name="connsiteX1" fmla="*/ 142259 w 1188286"/>
                <a:gd name="connsiteY1" fmla="*/ 86657 h 424058"/>
                <a:gd name="connsiteX2" fmla="*/ 256979 w 1188286"/>
                <a:gd name="connsiteY2" fmla="*/ 669 h 424058"/>
                <a:gd name="connsiteX3" fmla="*/ 250329 w 1188286"/>
                <a:gd name="connsiteY3" fmla="*/ 263333 h 424058"/>
                <a:gd name="connsiteX4" fmla="*/ 495579 w 1188286"/>
                <a:gd name="connsiteY4" fmla="*/ 43413 h 424058"/>
                <a:gd name="connsiteX5" fmla="*/ 486697 w 1188286"/>
                <a:gd name="connsiteY5" fmla="*/ 324759 h 424058"/>
                <a:gd name="connsiteX6" fmla="*/ 723520 w 1188286"/>
                <a:gd name="connsiteY6" fmla="*/ 87936 h 424058"/>
                <a:gd name="connsiteX7" fmla="*/ 717733 w 1188286"/>
                <a:gd name="connsiteY7" fmla="*/ 363037 h 424058"/>
                <a:gd name="connsiteX8" fmla="*/ 952780 w 1188286"/>
                <a:gd name="connsiteY8" fmla="*/ 143574 h 424058"/>
                <a:gd name="connsiteX9" fmla="*/ 957249 w 1188286"/>
                <a:gd name="connsiteY9" fmla="*/ 424058 h 424058"/>
                <a:gd name="connsiteX10" fmla="*/ 1188286 w 1188286"/>
                <a:gd name="connsiteY10" fmla="*/ 195662 h 424058"/>
                <a:gd name="connsiteX0" fmla="*/ 1 w 1188286"/>
                <a:gd name="connsiteY0" fmla="*/ 80789 h 423611"/>
                <a:gd name="connsiteX1" fmla="*/ 142259 w 1188286"/>
                <a:gd name="connsiteY1" fmla="*/ 86210 h 423611"/>
                <a:gd name="connsiteX2" fmla="*/ 256979 w 1188286"/>
                <a:gd name="connsiteY2" fmla="*/ 222 h 423611"/>
                <a:gd name="connsiteX3" fmla="*/ 250329 w 1188286"/>
                <a:gd name="connsiteY3" fmla="*/ 262886 h 423611"/>
                <a:gd name="connsiteX4" fmla="*/ 495579 w 1188286"/>
                <a:gd name="connsiteY4" fmla="*/ 42966 h 423611"/>
                <a:gd name="connsiteX5" fmla="*/ 486697 w 1188286"/>
                <a:gd name="connsiteY5" fmla="*/ 324312 h 423611"/>
                <a:gd name="connsiteX6" fmla="*/ 723520 w 1188286"/>
                <a:gd name="connsiteY6" fmla="*/ 87489 h 423611"/>
                <a:gd name="connsiteX7" fmla="*/ 717733 w 1188286"/>
                <a:gd name="connsiteY7" fmla="*/ 362590 h 423611"/>
                <a:gd name="connsiteX8" fmla="*/ 952780 w 1188286"/>
                <a:gd name="connsiteY8" fmla="*/ 143127 h 423611"/>
                <a:gd name="connsiteX9" fmla="*/ 957249 w 1188286"/>
                <a:gd name="connsiteY9" fmla="*/ 423611 h 423611"/>
                <a:gd name="connsiteX10" fmla="*/ 1188286 w 1188286"/>
                <a:gd name="connsiteY10" fmla="*/ 195215 h 423611"/>
                <a:gd name="connsiteX0" fmla="*/ 1 w 1188286"/>
                <a:gd name="connsiteY0" fmla="*/ 81235 h 424057"/>
                <a:gd name="connsiteX1" fmla="*/ 142259 w 1188286"/>
                <a:gd name="connsiteY1" fmla="*/ 86656 h 424057"/>
                <a:gd name="connsiteX2" fmla="*/ 256979 w 1188286"/>
                <a:gd name="connsiteY2" fmla="*/ 668 h 424057"/>
                <a:gd name="connsiteX3" fmla="*/ 250329 w 1188286"/>
                <a:gd name="connsiteY3" fmla="*/ 263332 h 424057"/>
                <a:gd name="connsiteX4" fmla="*/ 495579 w 1188286"/>
                <a:gd name="connsiteY4" fmla="*/ 43412 h 424057"/>
                <a:gd name="connsiteX5" fmla="*/ 486697 w 1188286"/>
                <a:gd name="connsiteY5" fmla="*/ 324758 h 424057"/>
                <a:gd name="connsiteX6" fmla="*/ 723520 w 1188286"/>
                <a:gd name="connsiteY6" fmla="*/ 87935 h 424057"/>
                <a:gd name="connsiteX7" fmla="*/ 717733 w 1188286"/>
                <a:gd name="connsiteY7" fmla="*/ 363036 h 424057"/>
                <a:gd name="connsiteX8" fmla="*/ 952780 w 1188286"/>
                <a:gd name="connsiteY8" fmla="*/ 143573 h 424057"/>
                <a:gd name="connsiteX9" fmla="*/ 957249 w 1188286"/>
                <a:gd name="connsiteY9" fmla="*/ 424057 h 424057"/>
                <a:gd name="connsiteX10" fmla="*/ 1188286 w 1188286"/>
                <a:gd name="connsiteY10" fmla="*/ 195661 h 424057"/>
                <a:gd name="connsiteX0" fmla="*/ 1 w 1188286"/>
                <a:gd name="connsiteY0" fmla="*/ 81132 h 423954"/>
                <a:gd name="connsiteX1" fmla="*/ 142259 w 1188286"/>
                <a:gd name="connsiteY1" fmla="*/ 86553 h 423954"/>
                <a:gd name="connsiteX2" fmla="*/ 256979 w 1188286"/>
                <a:gd name="connsiteY2" fmla="*/ 565 h 423954"/>
                <a:gd name="connsiteX3" fmla="*/ 250329 w 1188286"/>
                <a:gd name="connsiteY3" fmla="*/ 263229 h 423954"/>
                <a:gd name="connsiteX4" fmla="*/ 495579 w 1188286"/>
                <a:gd name="connsiteY4" fmla="*/ 43309 h 423954"/>
                <a:gd name="connsiteX5" fmla="*/ 486697 w 1188286"/>
                <a:gd name="connsiteY5" fmla="*/ 324655 h 423954"/>
                <a:gd name="connsiteX6" fmla="*/ 723520 w 1188286"/>
                <a:gd name="connsiteY6" fmla="*/ 87832 h 423954"/>
                <a:gd name="connsiteX7" fmla="*/ 717733 w 1188286"/>
                <a:gd name="connsiteY7" fmla="*/ 362933 h 423954"/>
                <a:gd name="connsiteX8" fmla="*/ 952780 w 1188286"/>
                <a:gd name="connsiteY8" fmla="*/ 143470 h 423954"/>
                <a:gd name="connsiteX9" fmla="*/ 957249 w 1188286"/>
                <a:gd name="connsiteY9" fmla="*/ 423954 h 423954"/>
                <a:gd name="connsiteX10" fmla="*/ 1188286 w 1188286"/>
                <a:gd name="connsiteY10" fmla="*/ 195558 h 423954"/>
                <a:gd name="connsiteX0" fmla="*/ 1 w 1188286"/>
                <a:gd name="connsiteY0" fmla="*/ 81132 h 423954"/>
                <a:gd name="connsiteX1" fmla="*/ 142259 w 1188286"/>
                <a:gd name="connsiteY1" fmla="*/ 86553 h 423954"/>
                <a:gd name="connsiteX2" fmla="*/ 256979 w 1188286"/>
                <a:gd name="connsiteY2" fmla="*/ 565 h 423954"/>
                <a:gd name="connsiteX3" fmla="*/ 250329 w 1188286"/>
                <a:gd name="connsiteY3" fmla="*/ 263229 h 423954"/>
                <a:gd name="connsiteX4" fmla="*/ 495579 w 1188286"/>
                <a:gd name="connsiteY4" fmla="*/ 43309 h 423954"/>
                <a:gd name="connsiteX5" fmla="*/ 486697 w 1188286"/>
                <a:gd name="connsiteY5" fmla="*/ 324655 h 423954"/>
                <a:gd name="connsiteX6" fmla="*/ 723520 w 1188286"/>
                <a:gd name="connsiteY6" fmla="*/ 87832 h 423954"/>
                <a:gd name="connsiteX7" fmla="*/ 717733 w 1188286"/>
                <a:gd name="connsiteY7" fmla="*/ 362933 h 423954"/>
                <a:gd name="connsiteX8" fmla="*/ 952780 w 1188286"/>
                <a:gd name="connsiteY8" fmla="*/ 143470 h 423954"/>
                <a:gd name="connsiteX9" fmla="*/ 957249 w 1188286"/>
                <a:gd name="connsiteY9" fmla="*/ 423954 h 423954"/>
                <a:gd name="connsiteX10" fmla="*/ 1188286 w 1188286"/>
                <a:gd name="connsiteY10" fmla="*/ 195558 h 423954"/>
                <a:gd name="connsiteX0" fmla="*/ 1 w 1188286"/>
                <a:gd name="connsiteY0" fmla="*/ 81039 h 423861"/>
                <a:gd name="connsiteX1" fmla="*/ 134238 w 1188286"/>
                <a:gd name="connsiteY1" fmla="*/ 106513 h 423861"/>
                <a:gd name="connsiteX2" fmla="*/ 256979 w 1188286"/>
                <a:gd name="connsiteY2" fmla="*/ 472 h 423861"/>
                <a:gd name="connsiteX3" fmla="*/ 250329 w 1188286"/>
                <a:gd name="connsiteY3" fmla="*/ 263136 h 423861"/>
                <a:gd name="connsiteX4" fmla="*/ 495579 w 1188286"/>
                <a:gd name="connsiteY4" fmla="*/ 43216 h 423861"/>
                <a:gd name="connsiteX5" fmla="*/ 486697 w 1188286"/>
                <a:gd name="connsiteY5" fmla="*/ 324562 h 423861"/>
                <a:gd name="connsiteX6" fmla="*/ 723520 w 1188286"/>
                <a:gd name="connsiteY6" fmla="*/ 87739 h 423861"/>
                <a:gd name="connsiteX7" fmla="*/ 717733 w 1188286"/>
                <a:gd name="connsiteY7" fmla="*/ 362840 h 423861"/>
                <a:gd name="connsiteX8" fmla="*/ 952780 w 1188286"/>
                <a:gd name="connsiteY8" fmla="*/ 143377 h 423861"/>
                <a:gd name="connsiteX9" fmla="*/ 957249 w 1188286"/>
                <a:gd name="connsiteY9" fmla="*/ 423861 h 423861"/>
                <a:gd name="connsiteX10" fmla="*/ 1188286 w 1188286"/>
                <a:gd name="connsiteY10" fmla="*/ 195465 h 423861"/>
                <a:gd name="connsiteX0" fmla="*/ 3 w 1188288"/>
                <a:gd name="connsiteY0" fmla="*/ 81089 h 423911"/>
                <a:gd name="connsiteX1" fmla="*/ 110177 w 1188288"/>
                <a:gd name="connsiteY1" fmla="*/ 94532 h 423911"/>
                <a:gd name="connsiteX2" fmla="*/ 256981 w 1188288"/>
                <a:gd name="connsiteY2" fmla="*/ 522 h 423911"/>
                <a:gd name="connsiteX3" fmla="*/ 250331 w 1188288"/>
                <a:gd name="connsiteY3" fmla="*/ 263186 h 423911"/>
                <a:gd name="connsiteX4" fmla="*/ 495581 w 1188288"/>
                <a:gd name="connsiteY4" fmla="*/ 43266 h 423911"/>
                <a:gd name="connsiteX5" fmla="*/ 486699 w 1188288"/>
                <a:gd name="connsiteY5" fmla="*/ 324612 h 423911"/>
                <a:gd name="connsiteX6" fmla="*/ 723522 w 1188288"/>
                <a:gd name="connsiteY6" fmla="*/ 87789 h 423911"/>
                <a:gd name="connsiteX7" fmla="*/ 717735 w 1188288"/>
                <a:gd name="connsiteY7" fmla="*/ 362890 h 423911"/>
                <a:gd name="connsiteX8" fmla="*/ 952782 w 1188288"/>
                <a:gd name="connsiteY8" fmla="*/ 143427 h 423911"/>
                <a:gd name="connsiteX9" fmla="*/ 957251 w 1188288"/>
                <a:gd name="connsiteY9" fmla="*/ 423911 h 423911"/>
                <a:gd name="connsiteX10" fmla="*/ 1188288 w 1188288"/>
                <a:gd name="connsiteY10" fmla="*/ 195515 h 423911"/>
                <a:gd name="connsiteX0" fmla="*/ 2 w 1188287"/>
                <a:gd name="connsiteY0" fmla="*/ 81089 h 423911"/>
                <a:gd name="connsiteX1" fmla="*/ 110176 w 1188287"/>
                <a:gd name="connsiteY1" fmla="*/ 94532 h 423911"/>
                <a:gd name="connsiteX2" fmla="*/ 256980 w 1188287"/>
                <a:gd name="connsiteY2" fmla="*/ 522 h 423911"/>
                <a:gd name="connsiteX3" fmla="*/ 250330 w 1188287"/>
                <a:gd name="connsiteY3" fmla="*/ 263186 h 423911"/>
                <a:gd name="connsiteX4" fmla="*/ 495580 w 1188287"/>
                <a:gd name="connsiteY4" fmla="*/ 43266 h 423911"/>
                <a:gd name="connsiteX5" fmla="*/ 486698 w 1188287"/>
                <a:gd name="connsiteY5" fmla="*/ 324612 h 423911"/>
                <a:gd name="connsiteX6" fmla="*/ 723521 w 1188287"/>
                <a:gd name="connsiteY6" fmla="*/ 87789 h 423911"/>
                <a:gd name="connsiteX7" fmla="*/ 717734 w 1188287"/>
                <a:gd name="connsiteY7" fmla="*/ 362890 h 423911"/>
                <a:gd name="connsiteX8" fmla="*/ 952781 w 1188287"/>
                <a:gd name="connsiteY8" fmla="*/ 143427 h 423911"/>
                <a:gd name="connsiteX9" fmla="*/ 957250 w 1188287"/>
                <a:gd name="connsiteY9" fmla="*/ 423911 h 423911"/>
                <a:gd name="connsiteX10" fmla="*/ 1188287 w 1188287"/>
                <a:gd name="connsiteY10" fmla="*/ 195515 h 423911"/>
                <a:gd name="connsiteX0" fmla="*/ 2 w 1184276"/>
                <a:gd name="connsiteY0" fmla="*/ 77078 h 423911"/>
                <a:gd name="connsiteX1" fmla="*/ 106165 w 1184276"/>
                <a:gd name="connsiteY1" fmla="*/ 94532 h 423911"/>
                <a:gd name="connsiteX2" fmla="*/ 252969 w 1184276"/>
                <a:gd name="connsiteY2" fmla="*/ 522 h 423911"/>
                <a:gd name="connsiteX3" fmla="*/ 246319 w 1184276"/>
                <a:gd name="connsiteY3" fmla="*/ 263186 h 423911"/>
                <a:gd name="connsiteX4" fmla="*/ 491569 w 1184276"/>
                <a:gd name="connsiteY4" fmla="*/ 43266 h 423911"/>
                <a:gd name="connsiteX5" fmla="*/ 482687 w 1184276"/>
                <a:gd name="connsiteY5" fmla="*/ 324612 h 423911"/>
                <a:gd name="connsiteX6" fmla="*/ 719510 w 1184276"/>
                <a:gd name="connsiteY6" fmla="*/ 87789 h 423911"/>
                <a:gd name="connsiteX7" fmla="*/ 713723 w 1184276"/>
                <a:gd name="connsiteY7" fmla="*/ 362890 h 423911"/>
                <a:gd name="connsiteX8" fmla="*/ 948770 w 1184276"/>
                <a:gd name="connsiteY8" fmla="*/ 143427 h 423911"/>
                <a:gd name="connsiteX9" fmla="*/ 953239 w 1184276"/>
                <a:gd name="connsiteY9" fmla="*/ 423911 h 423911"/>
                <a:gd name="connsiteX10" fmla="*/ 1184276 w 1184276"/>
                <a:gd name="connsiteY10" fmla="*/ 195515 h 423911"/>
                <a:gd name="connsiteX0" fmla="*/ 2 w 1184276"/>
                <a:gd name="connsiteY0" fmla="*/ 77044 h 423877"/>
                <a:gd name="connsiteX1" fmla="*/ 126218 w 1184276"/>
                <a:gd name="connsiteY1" fmla="*/ 102519 h 423877"/>
                <a:gd name="connsiteX2" fmla="*/ 252969 w 1184276"/>
                <a:gd name="connsiteY2" fmla="*/ 488 h 423877"/>
                <a:gd name="connsiteX3" fmla="*/ 246319 w 1184276"/>
                <a:gd name="connsiteY3" fmla="*/ 263152 h 423877"/>
                <a:gd name="connsiteX4" fmla="*/ 491569 w 1184276"/>
                <a:gd name="connsiteY4" fmla="*/ 43232 h 423877"/>
                <a:gd name="connsiteX5" fmla="*/ 482687 w 1184276"/>
                <a:gd name="connsiteY5" fmla="*/ 324578 h 423877"/>
                <a:gd name="connsiteX6" fmla="*/ 719510 w 1184276"/>
                <a:gd name="connsiteY6" fmla="*/ 87755 h 423877"/>
                <a:gd name="connsiteX7" fmla="*/ 713723 w 1184276"/>
                <a:gd name="connsiteY7" fmla="*/ 362856 h 423877"/>
                <a:gd name="connsiteX8" fmla="*/ 948770 w 1184276"/>
                <a:gd name="connsiteY8" fmla="*/ 143393 h 423877"/>
                <a:gd name="connsiteX9" fmla="*/ 953239 w 1184276"/>
                <a:gd name="connsiteY9" fmla="*/ 423877 h 423877"/>
                <a:gd name="connsiteX10" fmla="*/ 1184276 w 1184276"/>
                <a:gd name="connsiteY10" fmla="*/ 195481 h 423877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48770 w 1184276"/>
                <a:gd name="connsiteY8" fmla="*/ 14340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0655 w 1184276"/>
                <a:gd name="connsiteY5" fmla="*/ 328605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20747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199458 h 435875"/>
                <a:gd name="connsiteX0" fmla="*/ 2 w 1188287"/>
                <a:gd name="connsiteY0" fmla="*/ 89042 h 435875"/>
                <a:gd name="connsiteX1" fmla="*/ 122207 w 1188287"/>
                <a:gd name="connsiteY1" fmla="*/ 110507 h 435875"/>
                <a:gd name="connsiteX2" fmla="*/ 256979 w 1188287"/>
                <a:gd name="connsiteY2" fmla="*/ 455 h 435875"/>
                <a:gd name="connsiteX3" fmla="*/ 246319 w 1188287"/>
                <a:gd name="connsiteY3" fmla="*/ 275150 h 435875"/>
                <a:gd name="connsiteX4" fmla="*/ 491569 w 1188287"/>
                <a:gd name="connsiteY4" fmla="*/ 55230 h 435875"/>
                <a:gd name="connsiteX5" fmla="*/ 474666 w 1188287"/>
                <a:gd name="connsiteY5" fmla="*/ 344598 h 435875"/>
                <a:gd name="connsiteX6" fmla="*/ 719510 w 1188287"/>
                <a:gd name="connsiteY6" fmla="*/ 99753 h 435875"/>
                <a:gd name="connsiteX7" fmla="*/ 709713 w 1188287"/>
                <a:gd name="connsiteY7" fmla="*/ 390896 h 435875"/>
                <a:gd name="connsiteX8" fmla="*/ 952781 w 1188287"/>
                <a:gd name="connsiteY8" fmla="*/ 151381 h 435875"/>
                <a:gd name="connsiteX9" fmla="*/ 953239 w 1188287"/>
                <a:gd name="connsiteY9" fmla="*/ 435875 h 435875"/>
                <a:gd name="connsiteX10" fmla="*/ 1188287 w 1188287"/>
                <a:gd name="connsiteY10" fmla="*/ 207479 h 435875"/>
                <a:gd name="connsiteX0" fmla="*/ 2 w 1188287"/>
                <a:gd name="connsiteY0" fmla="*/ 89042 h 435875"/>
                <a:gd name="connsiteX1" fmla="*/ 122207 w 1188287"/>
                <a:gd name="connsiteY1" fmla="*/ 110507 h 435875"/>
                <a:gd name="connsiteX2" fmla="*/ 256979 w 1188287"/>
                <a:gd name="connsiteY2" fmla="*/ 455 h 435875"/>
                <a:gd name="connsiteX3" fmla="*/ 246319 w 1188287"/>
                <a:gd name="connsiteY3" fmla="*/ 275150 h 435875"/>
                <a:gd name="connsiteX4" fmla="*/ 491569 w 1188287"/>
                <a:gd name="connsiteY4" fmla="*/ 55230 h 435875"/>
                <a:gd name="connsiteX5" fmla="*/ 474666 w 1188287"/>
                <a:gd name="connsiteY5" fmla="*/ 344598 h 435875"/>
                <a:gd name="connsiteX6" fmla="*/ 719510 w 1188287"/>
                <a:gd name="connsiteY6" fmla="*/ 99753 h 435875"/>
                <a:gd name="connsiteX7" fmla="*/ 709713 w 1188287"/>
                <a:gd name="connsiteY7" fmla="*/ 390896 h 435875"/>
                <a:gd name="connsiteX8" fmla="*/ 952781 w 1188287"/>
                <a:gd name="connsiteY8" fmla="*/ 151381 h 435875"/>
                <a:gd name="connsiteX9" fmla="*/ 953239 w 1188287"/>
                <a:gd name="connsiteY9" fmla="*/ 435875 h 435875"/>
                <a:gd name="connsiteX10" fmla="*/ 1188287 w 1188287"/>
                <a:gd name="connsiteY10" fmla="*/ 20747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59117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39574 w 1184276"/>
                <a:gd name="connsiteY7" fmla="*/ 386347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39574 w 1184276"/>
                <a:gd name="connsiteY7" fmla="*/ 386347 h 435875"/>
                <a:gd name="connsiteX8" fmla="*/ 978376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67649 w 1184276"/>
                <a:gd name="connsiteY3" fmla="*/ 293347 h 440424"/>
                <a:gd name="connsiteX4" fmla="*/ 491569 w 1184276"/>
                <a:gd name="connsiteY4" fmla="*/ 55230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91569 w 1184276"/>
                <a:gd name="connsiteY4" fmla="*/ 55230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5308 w 1184276"/>
                <a:gd name="connsiteY7" fmla="*/ 368150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5308 w 1184276"/>
                <a:gd name="connsiteY7" fmla="*/ 368150 h 440424"/>
                <a:gd name="connsiteX8" fmla="*/ 957046 w 1184276"/>
                <a:gd name="connsiteY8" fmla="*/ 124085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35874"/>
                <a:gd name="connsiteX1" fmla="*/ 122207 w 1184276"/>
                <a:gd name="connsiteY1" fmla="*/ 110507 h 435874"/>
                <a:gd name="connsiteX2" fmla="*/ 256979 w 1184276"/>
                <a:gd name="connsiteY2" fmla="*/ 455 h 435874"/>
                <a:gd name="connsiteX3" fmla="*/ 250586 w 1184276"/>
                <a:gd name="connsiteY3" fmla="*/ 288798 h 435874"/>
                <a:gd name="connsiteX4" fmla="*/ 483038 w 1184276"/>
                <a:gd name="connsiteY4" fmla="*/ 37033 h 435874"/>
                <a:gd name="connsiteX5" fmla="*/ 487464 w 1184276"/>
                <a:gd name="connsiteY5" fmla="*/ 330950 h 435874"/>
                <a:gd name="connsiteX6" fmla="*/ 710978 w 1184276"/>
                <a:gd name="connsiteY6" fmla="*/ 67908 h 435874"/>
                <a:gd name="connsiteX7" fmla="*/ 735308 w 1184276"/>
                <a:gd name="connsiteY7" fmla="*/ 368150 h 435874"/>
                <a:gd name="connsiteX8" fmla="*/ 957046 w 1184276"/>
                <a:gd name="connsiteY8" fmla="*/ 124085 h 435874"/>
                <a:gd name="connsiteX9" fmla="*/ 979089 w 1184276"/>
                <a:gd name="connsiteY9" fmla="*/ 435874 h 435874"/>
                <a:gd name="connsiteX10" fmla="*/ 1184276 w 1184276"/>
                <a:gd name="connsiteY10" fmla="*/ 203469 h 435874"/>
                <a:gd name="connsiteX0" fmla="*/ 2 w 1184276"/>
                <a:gd name="connsiteY0" fmla="*/ 89042 h 422226"/>
                <a:gd name="connsiteX1" fmla="*/ 122207 w 1184276"/>
                <a:gd name="connsiteY1" fmla="*/ 110507 h 422226"/>
                <a:gd name="connsiteX2" fmla="*/ 256979 w 1184276"/>
                <a:gd name="connsiteY2" fmla="*/ 455 h 422226"/>
                <a:gd name="connsiteX3" fmla="*/ 250586 w 1184276"/>
                <a:gd name="connsiteY3" fmla="*/ 288798 h 422226"/>
                <a:gd name="connsiteX4" fmla="*/ 483038 w 1184276"/>
                <a:gd name="connsiteY4" fmla="*/ 37033 h 422226"/>
                <a:gd name="connsiteX5" fmla="*/ 487464 w 1184276"/>
                <a:gd name="connsiteY5" fmla="*/ 330950 h 422226"/>
                <a:gd name="connsiteX6" fmla="*/ 710978 w 1184276"/>
                <a:gd name="connsiteY6" fmla="*/ 67908 h 422226"/>
                <a:gd name="connsiteX7" fmla="*/ 735308 w 1184276"/>
                <a:gd name="connsiteY7" fmla="*/ 368150 h 422226"/>
                <a:gd name="connsiteX8" fmla="*/ 957046 w 1184276"/>
                <a:gd name="connsiteY8" fmla="*/ 124085 h 422226"/>
                <a:gd name="connsiteX9" fmla="*/ 979089 w 1184276"/>
                <a:gd name="connsiteY9" fmla="*/ 422226 h 422226"/>
                <a:gd name="connsiteX10" fmla="*/ 1184276 w 1184276"/>
                <a:gd name="connsiteY10" fmla="*/ 203469 h 422226"/>
                <a:gd name="connsiteX0" fmla="*/ 2 w 1184276"/>
                <a:gd name="connsiteY0" fmla="*/ 89042 h 404029"/>
                <a:gd name="connsiteX1" fmla="*/ 122207 w 1184276"/>
                <a:gd name="connsiteY1" fmla="*/ 110507 h 404029"/>
                <a:gd name="connsiteX2" fmla="*/ 256979 w 1184276"/>
                <a:gd name="connsiteY2" fmla="*/ 455 h 404029"/>
                <a:gd name="connsiteX3" fmla="*/ 250586 w 1184276"/>
                <a:gd name="connsiteY3" fmla="*/ 288798 h 404029"/>
                <a:gd name="connsiteX4" fmla="*/ 483038 w 1184276"/>
                <a:gd name="connsiteY4" fmla="*/ 37033 h 404029"/>
                <a:gd name="connsiteX5" fmla="*/ 487464 w 1184276"/>
                <a:gd name="connsiteY5" fmla="*/ 330950 h 404029"/>
                <a:gd name="connsiteX6" fmla="*/ 710978 w 1184276"/>
                <a:gd name="connsiteY6" fmla="*/ 67908 h 404029"/>
                <a:gd name="connsiteX7" fmla="*/ 735308 w 1184276"/>
                <a:gd name="connsiteY7" fmla="*/ 368150 h 404029"/>
                <a:gd name="connsiteX8" fmla="*/ 957046 w 1184276"/>
                <a:gd name="connsiteY8" fmla="*/ 124085 h 404029"/>
                <a:gd name="connsiteX9" fmla="*/ 983355 w 1184276"/>
                <a:gd name="connsiteY9" fmla="*/ 404029 h 404029"/>
                <a:gd name="connsiteX10" fmla="*/ 1184276 w 1184276"/>
                <a:gd name="connsiteY10" fmla="*/ 203469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3068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523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523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978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30"/>
                <a:gd name="connsiteX1" fmla="*/ 105144 w 1180010"/>
                <a:gd name="connsiteY1" fmla="*/ 110507 h 404030"/>
                <a:gd name="connsiteX2" fmla="*/ 239916 w 1180010"/>
                <a:gd name="connsiteY2" fmla="*/ 455 h 404030"/>
                <a:gd name="connsiteX3" fmla="*/ 233523 w 1180010"/>
                <a:gd name="connsiteY3" fmla="*/ 288798 h 404030"/>
                <a:gd name="connsiteX4" fmla="*/ 461709 w 1180010"/>
                <a:gd name="connsiteY4" fmla="*/ 32484 h 404030"/>
                <a:gd name="connsiteX5" fmla="*/ 470401 w 1180010"/>
                <a:gd name="connsiteY5" fmla="*/ 330950 h 404030"/>
                <a:gd name="connsiteX6" fmla="*/ 693915 w 1180010"/>
                <a:gd name="connsiteY6" fmla="*/ 67908 h 404030"/>
                <a:gd name="connsiteX7" fmla="*/ 718245 w 1180010"/>
                <a:gd name="connsiteY7" fmla="*/ 368150 h 404030"/>
                <a:gd name="connsiteX8" fmla="*/ 948515 w 1180010"/>
                <a:gd name="connsiteY8" fmla="*/ 101339 h 404030"/>
                <a:gd name="connsiteX9" fmla="*/ 966292 w 1180010"/>
                <a:gd name="connsiteY9" fmla="*/ 404029 h 404030"/>
                <a:gd name="connsiteX10" fmla="*/ 1180010 w 1180010"/>
                <a:gd name="connsiteY10" fmla="*/ 139781 h 404030"/>
                <a:gd name="connsiteX0" fmla="*/ 2 w 1197967"/>
                <a:gd name="connsiteY0" fmla="*/ 102690 h 404030"/>
                <a:gd name="connsiteX1" fmla="*/ 105144 w 1197967"/>
                <a:gd name="connsiteY1" fmla="*/ 110507 h 404030"/>
                <a:gd name="connsiteX2" fmla="*/ 239916 w 1197967"/>
                <a:gd name="connsiteY2" fmla="*/ 455 h 404030"/>
                <a:gd name="connsiteX3" fmla="*/ 233523 w 1197967"/>
                <a:gd name="connsiteY3" fmla="*/ 288798 h 404030"/>
                <a:gd name="connsiteX4" fmla="*/ 461709 w 1197967"/>
                <a:gd name="connsiteY4" fmla="*/ 32484 h 404030"/>
                <a:gd name="connsiteX5" fmla="*/ 470401 w 1197967"/>
                <a:gd name="connsiteY5" fmla="*/ 330950 h 404030"/>
                <a:gd name="connsiteX6" fmla="*/ 693915 w 1197967"/>
                <a:gd name="connsiteY6" fmla="*/ 67908 h 404030"/>
                <a:gd name="connsiteX7" fmla="*/ 718245 w 1197967"/>
                <a:gd name="connsiteY7" fmla="*/ 368150 h 404030"/>
                <a:gd name="connsiteX8" fmla="*/ 948515 w 1197967"/>
                <a:gd name="connsiteY8" fmla="*/ 101339 h 404030"/>
                <a:gd name="connsiteX9" fmla="*/ 966292 w 1197967"/>
                <a:gd name="connsiteY9" fmla="*/ 404029 h 404030"/>
                <a:gd name="connsiteX10" fmla="*/ 1197967 w 1197967"/>
                <a:gd name="connsiteY10" fmla="*/ 144568 h 404030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68 w 1198033"/>
                <a:gd name="connsiteY0" fmla="*/ 102469 h 404673"/>
                <a:gd name="connsiteX1" fmla="*/ 51923 w 1198033"/>
                <a:gd name="connsiteY1" fmla="*/ 229106 h 404673"/>
                <a:gd name="connsiteX2" fmla="*/ 239982 w 1198033"/>
                <a:gd name="connsiteY2" fmla="*/ 234 h 404673"/>
                <a:gd name="connsiteX3" fmla="*/ 233589 w 1198033"/>
                <a:gd name="connsiteY3" fmla="*/ 288577 h 404673"/>
                <a:gd name="connsiteX4" fmla="*/ 461775 w 1198033"/>
                <a:gd name="connsiteY4" fmla="*/ 32263 h 404673"/>
                <a:gd name="connsiteX5" fmla="*/ 470467 w 1198033"/>
                <a:gd name="connsiteY5" fmla="*/ 330729 h 404673"/>
                <a:gd name="connsiteX6" fmla="*/ 693981 w 1198033"/>
                <a:gd name="connsiteY6" fmla="*/ 67687 h 404673"/>
                <a:gd name="connsiteX7" fmla="*/ 718311 w 1198033"/>
                <a:gd name="connsiteY7" fmla="*/ 367929 h 404673"/>
                <a:gd name="connsiteX8" fmla="*/ 948581 w 1198033"/>
                <a:gd name="connsiteY8" fmla="*/ 101118 h 404673"/>
                <a:gd name="connsiteX9" fmla="*/ 966358 w 1198033"/>
                <a:gd name="connsiteY9" fmla="*/ 403808 h 404673"/>
                <a:gd name="connsiteX10" fmla="*/ 1198033 w 1198033"/>
                <a:gd name="connsiteY10" fmla="*/ 144347 h 404673"/>
                <a:gd name="connsiteX0" fmla="*/ 68 w 1198033"/>
                <a:gd name="connsiteY0" fmla="*/ 138601 h 440805"/>
                <a:gd name="connsiteX1" fmla="*/ 51923 w 1198033"/>
                <a:gd name="connsiteY1" fmla="*/ 265238 h 440805"/>
                <a:gd name="connsiteX2" fmla="*/ 143096 w 1198033"/>
                <a:gd name="connsiteY2" fmla="*/ 203 h 440805"/>
                <a:gd name="connsiteX3" fmla="*/ 233589 w 1198033"/>
                <a:gd name="connsiteY3" fmla="*/ 324709 h 440805"/>
                <a:gd name="connsiteX4" fmla="*/ 461775 w 1198033"/>
                <a:gd name="connsiteY4" fmla="*/ 68395 h 440805"/>
                <a:gd name="connsiteX5" fmla="*/ 470467 w 1198033"/>
                <a:gd name="connsiteY5" fmla="*/ 366861 h 440805"/>
                <a:gd name="connsiteX6" fmla="*/ 693981 w 1198033"/>
                <a:gd name="connsiteY6" fmla="*/ 103819 h 440805"/>
                <a:gd name="connsiteX7" fmla="*/ 718311 w 1198033"/>
                <a:gd name="connsiteY7" fmla="*/ 404061 h 440805"/>
                <a:gd name="connsiteX8" fmla="*/ 948581 w 1198033"/>
                <a:gd name="connsiteY8" fmla="*/ 137250 h 440805"/>
                <a:gd name="connsiteX9" fmla="*/ 966358 w 1198033"/>
                <a:gd name="connsiteY9" fmla="*/ 439940 h 440805"/>
                <a:gd name="connsiteX10" fmla="*/ 1198033 w 1198033"/>
                <a:gd name="connsiteY10" fmla="*/ 180479 h 440805"/>
                <a:gd name="connsiteX0" fmla="*/ 68 w 1198033"/>
                <a:gd name="connsiteY0" fmla="*/ 138611 h 440815"/>
                <a:gd name="connsiteX1" fmla="*/ 51923 w 1198033"/>
                <a:gd name="connsiteY1" fmla="*/ 265248 h 440815"/>
                <a:gd name="connsiteX2" fmla="*/ 143096 w 1198033"/>
                <a:gd name="connsiteY2" fmla="*/ 213 h 440815"/>
                <a:gd name="connsiteX3" fmla="*/ 248122 w 1198033"/>
                <a:gd name="connsiteY3" fmla="*/ 273058 h 440815"/>
                <a:gd name="connsiteX4" fmla="*/ 461775 w 1198033"/>
                <a:gd name="connsiteY4" fmla="*/ 68405 h 440815"/>
                <a:gd name="connsiteX5" fmla="*/ 470467 w 1198033"/>
                <a:gd name="connsiteY5" fmla="*/ 366871 h 440815"/>
                <a:gd name="connsiteX6" fmla="*/ 693981 w 1198033"/>
                <a:gd name="connsiteY6" fmla="*/ 103829 h 440815"/>
                <a:gd name="connsiteX7" fmla="*/ 718311 w 1198033"/>
                <a:gd name="connsiteY7" fmla="*/ 404071 h 440815"/>
                <a:gd name="connsiteX8" fmla="*/ 948581 w 1198033"/>
                <a:gd name="connsiteY8" fmla="*/ 137260 h 440815"/>
                <a:gd name="connsiteX9" fmla="*/ 966358 w 1198033"/>
                <a:gd name="connsiteY9" fmla="*/ 439950 h 440815"/>
                <a:gd name="connsiteX10" fmla="*/ 1198033 w 1198033"/>
                <a:gd name="connsiteY10" fmla="*/ 180489 h 440815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70467 w 1198033"/>
                <a:gd name="connsiteY5" fmla="*/ 391888 h 465832"/>
                <a:gd name="connsiteX6" fmla="*/ 693981 w 1198033"/>
                <a:gd name="connsiteY6" fmla="*/ 12884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693981 w 1198033"/>
                <a:gd name="connsiteY6" fmla="*/ 12884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640803 w 1198033"/>
                <a:gd name="connsiteY7" fmla="*/ 325766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640803 w 1198033"/>
                <a:gd name="connsiteY7" fmla="*/ 325766 h 465832"/>
                <a:gd name="connsiteX8" fmla="*/ 759654 w 1198033"/>
                <a:gd name="connsiteY8" fmla="*/ 17626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325766"/>
                <a:gd name="connsiteX1" fmla="*/ 51923 w 1198033"/>
                <a:gd name="connsiteY1" fmla="*/ 290265 h 325766"/>
                <a:gd name="connsiteX2" fmla="*/ 143096 w 1198033"/>
                <a:gd name="connsiteY2" fmla="*/ 25230 h 325766"/>
                <a:gd name="connsiteX3" fmla="*/ 248122 w 1198033"/>
                <a:gd name="connsiteY3" fmla="*/ 298075 h 325766"/>
                <a:gd name="connsiteX4" fmla="*/ 355200 w 1198033"/>
                <a:gd name="connsiteY4" fmla="*/ 432 h 325766"/>
                <a:gd name="connsiteX5" fmla="*/ 455935 w 1198033"/>
                <a:gd name="connsiteY5" fmla="*/ 309231 h 325766"/>
                <a:gd name="connsiteX6" fmla="*/ 563186 w 1198033"/>
                <a:gd name="connsiteY6" fmla="*/ 10026 h 325766"/>
                <a:gd name="connsiteX7" fmla="*/ 640803 w 1198033"/>
                <a:gd name="connsiteY7" fmla="*/ 325766 h 325766"/>
                <a:gd name="connsiteX8" fmla="*/ 759654 w 1198033"/>
                <a:gd name="connsiteY8" fmla="*/ 17626 h 325766"/>
                <a:gd name="connsiteX9" fmla="*/ 835562 w 1198033"/>
                <a:gd name="connsiteY9" fmla="*/ 299652 h 325766"/>
                <a:gd name="connsiteX10" fmla="*/ 1198033 w 1198033"/>
                <a:gd name="connsiteY10" fmla="*/ 205506 h 325766"/>
                <a:gd name="connsiteX0" fmla="*/ 68 w 970351"/>
                <a:gd name="connsiteY0" fmla="*/ 163628 h 325766"/>
                <a:gd name="connsiteX1" fmla="*/ 51923 w 970351"/>
                <a:gd name="connsiteY1" fmla="*/ 290265 h 325766"/>
                <a:gd name="connsiteX2" fmla="*/ 143096 w 970351"/>
                <a:gd name="connsiteY2" fmla="*/ 25230 h 325766"/>
                <a:gd name="connsiteX3" fmla="*/ 248122 w 970351"/>
                <a:gd name="connsiteY3" fmla="*/ 298075 h 325766"/>
                <a:gd name="connsiteX4" fmla="*/ 355200 w 970351"/>
                <a:gd name="connsiteY4" fmla="*/ 432 h 325766"/>
                <a:gd name="connsiteX5" fmla="*/ 455935 w 970351"/>
                <a:gd name="connsiteY5" fmla="*/ 309231 h 325766"/>
                <a:gd name="connsiteX6" fmla="*/ 563186 w 970351"/>
                <a:gd name="connsiteY6" fmla="*/ 10026 h 325766"/>
                <a:gd name="connsiteX7" fmla="*/ 640803 w 970351"/>
                <a:gd name="connsiteY7" fmla="*/ 325766 h 325766"/>
                <a:gd name="connsiteX8" fmla="*/ 759654 w 970351"/>
                <a:gd name="connsiteY8" fmla="*/ 17626 h 325766"/>
                <a:gd name="connsiteX9" fmla="*/ 835562 w 970351"/>
                <a:gd name="connsiteY9" fmla="*/ 299652 h 325766"/>
                <a:gd name="connsiteX10" fmla="*/ 970351 w 970351"/>
                <a:gd name="connsiteY10" fmla="*/ 19526 h 325766"/>
                <a:gd name="connsiteX0" fmla="*/ 68 w 970351"/>
                <a:gd name="connsiteY0" fmla="*/ 164423 h 326561"/>
                <a:gd name="connsiteX1" fmla="*/ 51923 w 970351"/>
                <a:gd name="connsiteY1" fmla="*/ 291060 h 326561"/>
                <a:gd name="connsiteX2" fmla="*/ 138252 w 970351"/>
                <a:gd name="connsiteY2" fmla="*/ 195 h 326561"/>
                <a:gd name="connsiteX3" fmla="*/ 248122 w 970351"/>
                <a:gd name="connsiteY3" fmla="*/ 298870 h 326561"/>
                <a:gd name="connsiteX4" fmla="*/ 355200 w 970351"/>
                <a:gd name="connsiteY4" fmla="*/ 1227 h 326561"/>
                <a:gd name="connsiteX5" fmla="*/ 455935 w 970351"/>
                <a:gd name="connsiteY5" fmla="*/ 310026 h 326561"/>
                <a:gd name="connsiteX6" fmla="*/ 563186 w 970351"/>
                <a:gd name="connsiteY6" fmla="*/ 10821 h 326561"/>
                <a:gd name="connsiteX7" fmla="*/ 640803 w 970351"/>
                <a:gd name="connsiteY7" fmla="*/ 326561 h 326561"/>
                <a:gd name="connsiteX8" fmla="*/ 759654 w 970351"/>
                <a:gd name="connsiteY8" fmla="*/ 18421 h 326561"/>
                <a:gd name="connsiteX9" fmla="*/ 835562 w 970351"/>
                <a:gd name="connsiteY9" fmla="*/ 300447 h 326561"/>
                <a:gd name="connsiteX10" fmla="*/ 970351 w 970351"/>
                <a:gd name="connsiteY10" fmla="*/ 20321 h 326561"/>
                <a:gd name="connsiteX0" fmla="*/ 68 w 970351"/>
                <a:gd name="connsiteY0" fmla="*/ 164423 h 332435"/>
                <a:gd name="connsiteX1" fmla="*/ 51923 w 970351"/>
                <a:gd name="connsiteY1" fmla="*/ 332388 h 332435"/>
                <a:gd name="connsiteX2" fmla="*/ 138252 w 970351"/>
                <a:gd name="connsiteY2" fmla="*/ 195 h 332435"/>
                <a:gd name="connsiteX3" fmla="*/ 248122 w 970351"/>
                <a:gd name="connsiteY3" fmla="*/ 298870 h 332435"/>
                <a:gd name="connsiteX4" fmla="*/ 355200 w 970351"/>
                <a:gd name="connsiteY4" fmla="*/ 1227 h 332435"/>
                <a:gd name="connsiteX5" fmla="*/ 455935 w 970351"/>
                <a:gd name="connsiteY5" fmla="*/ 310026 h 332435"/>
                <a:gd name="connsiteX6" fmla="*/ 563186 w 970351"/>
                <a:gd name="connsiteY6" fmla="*/ 10821 h 332435"/>
                <a:gd name="connsiteX7" fmla="*/ 640803 w 970351"/>
                <a:gd name="connsiteY7" fmla="*/ 326561 h 332435"/>
                <a:gd name="connsiteX8" fmla="*/ 759654 w 970351"/>
                <a:gd name="connsiteY8" fmla="*/ 18421 h 332435"/>
                <a:gd name="connsiteX9" fmla="*/ 835562 w 970351"/>
                <a:gd name="connsiteY9" fmla="*/ 300447 h 332435"/>
                <a:gd name="connsiteX10" fmla="*/ 970351 w 970351"/>
                <a:gd name="connsiteY10" fmla="*/ 20321 h 332435"/>
                <a:gd name="connsiteX0" fmla="*/ 68 w 970351"/>
                <a:gd name="connsiteY0" fmla="*/ 164402 h 343517"/>
                <a:gd name="connsiteX1" fmla="*/ 51923 w 970351"/>
                <a:gd name="connsiteY1" fmla="*/ 332367 h 343517"/>
                <a:gd name="connsiteX2" fmla="*/ 138252 w 970351"/>
                <a:gd name="connsiteY2" fmla="*/ 174 h 343517"/>
                <a:gd name="connsiteX3" fmla="*/ 248122 w 970351"/>
                <a:gd name="connsiteY3" fmla="*/ 340177 h 343517"/>
                <a:gd name="connsiteX4" fmla="*/ 355200 w 970351"/>
                <a:gd name="connsiteY4" fmla="*/ 1206 h 343517"/>
                <a:gd name="connsiteX5" fmla="*/ 455935 w 970351"/>
                <a:gd name="connsiteY5" fmla="*/ 310005 h 343517"/>
                <a:gd name="connsiteX6" fmla="*/ 563186 w 970351"/>
                <a:gd name="connsiteY6" fmla="*/ 10800 h 343517"/>
                <a:gd name="connsiteX7" fmla="*/ 640803 w 970351"/>
                <a:gd name="connsiteY7" fmla="*/ 326540 h 343517"/>
                <a:gd name="connsiteX8" fmla="*/ 759654 w 970351"/>
                <a:gd name="connsiteY8" fmla="*/ 18400 h 343517"/>
                <a:gd name="connsiteX9" fmla="*/ 835562 w 970351"/>
                <a:gd name="connsiteY9" fmla="*/ 300426 h 343517"/>
                <a:gd name="connsiteX10" fmla="*/ 970351 w 970351"/>
                <a:gd name="connsiteY10" fmla="*/ 20300 h 343517"/>
                <a:gd name="connsiteX0" fmla="*/ 68 w 970351"/>
                <a:gd name="connsiteY0" fmla="*/ 164402 h 340187"/>
                <a:gd name="connsiteX1" fmla="*/ 51923 w 970351"/>
                <a:gd name="connsiteY1" fmla="*/ 332367 h 340187"/>
                <a:gd name="connsiteX2" fmla="*/ 138252 w 970351"/>
                <a:gd name="connsiteY2" fmla="*/ 174 h 340187"/>
                <a:gd name="connsiteX3" fmla="*/ 248122 w 970351"/>
                <a:gd name="connsiteY3" fmla="*/ 340177 h 340187"/>
                <a:gd name="connsiteX4" fmla="*/ 355200 w 970351"/>
                <a:gd name="connsiteY4" fmla="*/ 1206 h 340187"/>
                <a:gd name="connsiteX5" fmla="*/ 455935 w 970351"/>
                <a:gd name="connsiteY5" fmla="*/ 310005 h 340187"/>
                <a:gd name="connsiteX6" fmla="*/ 563186 w 970351"/>
                <a:gd name="connsiteY6" fmla="*/ 10800 h 340187"/>
                <a:gd name="connsiteX7" fmla="*/ 640803 w 970351"/>
                <a:gd name="connsiteY7" fmla="*/ 326540 h 340187"/>
                <a:gd name="connsiteX8" fmla="*/ 759654 w 970351"/>
                <a:gd name="connsiteY8" fmla="*/ 18400 h 340187"/>
                <a:gd name="connsiteX9" fmla="*/ 835562 w 970351"/>
                <a:gd name="connsiteY9" fmla="*/ 300426 h 340187"/>
                <a:gd name="connsiteX10" fmla="*/ 970351 w 970351"/>
                <a:gd name="connsiteY10" fmla="*/ 20300 h 340187"/>
                <a:gd name="connsiteX0" fmla="*/ 68 w 970351"/>
                <a:gd name="connsiteY0" fmla="*/ 173953 h 349738"/>
                <a:gd name="connsiteX1" fmla="*/ 51923 w 970351"/>
                <a:gd name="connsiteY1" fmla="*/ 341918 h 349738"/>
                <a:gd name="connsiteX2" fmla="*/ 138252 w 970351"/>
                <a:gd name="connsiteY2" fmla="*/ 9725 h 349738"/>
                <a:gd name="connsiteX3" fmla="*/ 248122 w 970351"/>
                <a:gd name="connsiteY3" fmla="*/ 349728 h 349738"/>
                <a:gd name="connsiteX4" fmla="*/ 345511 w 970351"/>
                <a:gd name="connsiteY4" fmla="*/ 425 h 349738"/>
                <a:gd name="connsiteX5" fmla="*/ 455935 w 970351"/>
                <a:gd name="connsiteY5" fmla="*/ 319556 h 349738"/>
                <a:gd name="connsiteX6" fmla="*/ 563186 w 970351"/>
                <a:gd name="connsiteY6" fmla="*/ 20351 h 349738"/>
                <a:gd name="connsiteX7" fmla="*/ 640803 w 970351"/>
                <a:gd name="connsiteY7" fmla="*/ 336091 h 349738"/>
                <a:gd name="connsiteX8" fmla="*/ 759654 w 970351"/>
                <a:gd name="connsiteY8" fmla="*/ 27951 h 349738"/>
                <a:gd name="connsiteX9" fmla="*/ 835562 w 970351"/>
                <a:gd name="connsiteY9" fmla="*/ 309977 h 349738"/>
                <a:gd name="connsiteX10" fmla="*/ 970351 w 970351"/>
                <a:gd name="connsiteY10" fmla="*/ 29851 h 349738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19131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8843 h 357567"/>
                <a:gd name="connsiteX1" fmla="*/ 55231 w 970310"/>
                <a:gd name="connsiteY1" fmla="*/ 357523 h 357567"/>
                <a:gd name="connsiteX2" fmla="*/ 138211 w 970310"/>
                <a:gd name="connsiteY2" fmla="*/ 14615 h 357567"/>
                <a:gd name="connsiteX3" fmla="*/ 248081 w 970310"/>
                <a:gd name="connsiteY3" fmla="*/ 354618 h 357567"/>
                <a:gd name="connsiteX4" fmla="*/ 345470 w 970310"/>
                <a:gd name="connsiteY4" fmla="*/ 5315 h 357567"/>
                <a:gd name="connsiteX5" fmla="*/ 455894 w 970310"/>
                <a:gd name="connsiteY5" fmla="*/ 353021 h 357567"/>
                <a:gd name="connsiteX6" fmla="*/ 559796 w 970310"/>
                <a:gd name="connsiteY6" fmla="*/ 238 h 357567"/>
                <a:gd name="connsiteX7" fmla="*/ 640762 w 970310"/>
                <a:gd name="connsiteY7" fmla="*/ 340981 h 357567"/>
                <a:gd name="connsiteX8" fmla="*/ 759613 w 970310"/>
                <a:gd name="connsiteY8" fmla="*/ 32841 h 357567"/>
                <a:gd name="connsiteX9" fmla="*/ 835521 w 970310"/>
                <a:gd name="connsiteY9" fmla="*/ 314867 h 357567"/>
                <a:gd name="connsiteX10" fmla="*/ 970310 w 970310"/>
                <a:gd name="connsiteY10" fmla="*/ 34741 h 357567"/>
                <a:gd name="connsiteX0" fmla="*/ 27 w 970310"/>
                <a:gd name="connsiteY0" fmla="*/ 178635 h 357359"/>
                <a:gd name="connsiteX1" fmla="*/ 55231 w 970310"/>
                <a:gd name="connsiteY1" fmla="*/ 357315 h 357359"/>
                <a:gd name="connsiteX2" fmla="*/ 138211 w 970310"/>
                <a:gd name="connsiteY2" fmla="*/ 14407 h 357359"/>
                <a:gd name="connsiteX3" fmla="*/ 248081 w 970310"/>
                <a:gd name="connsiteY3" fmla="*/ 354410 h 357359"/>
                <a:gd name="connsiteX4" fmla="*/ 345470 w 970310"/>
                <a:gd name="connsiteY4" fmla="*/ 5107 h 357359"/>
                <a:gd name="connsiteX5" fmla="*/ 455894 w 970310"/>
                <a:gd name="connsiteY5" fmla="*/ 352813 h 357359"/>
                <a:gd name="connsiteX6" fmla="*/ 559796 w 970310"/>
                <a:gd name="connsiteY6" fmla="*/ 30 h 357359"/>
                <a:gd name="connsiteX7" fmla="*/ 640762 w 970310"/>
                <a:gd name="connsiteY7" fmla="*/ 340773 h 357359"/>
                <a:gd name="connsiteX8" fmla="*/ 759613 w 970310"/>
                <a:gd name="connsiteY8" fmla="*/ 32633 h 357359"/>
                <a:gd name="connsiteX9" fmla="*/ 835521 w 970310"/>
                <a:gd name="connsiteY9" fmla="*/ 314659 h 357359"/>
                <a:gd name="connsiteX10" fmla="*/ 970310 w 970310"/>
                <a:gd name="connsiteY10" fmla="*/ 34533 h 357359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56447 w 970310"/>
                <a:gd name="connsiteY6" fmla="*/ 5639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8520 h 357244"/>
                <a:gd name="connsiteX1" fmla="*/ 55231 w 970310"/>
                <a:gd name="connsiteY1" fmla="*/ 357200 h 357244"/>
                <a:gd name="connsiteX2" fmla="*/ 144910 w 970310"/>
                <a:gd name="connsiteY2" fmla="*/ 5 h 357244"/>
                <a:gd name="connsiteX3" fmla="*/ 248081 w 970310"/>
                <a:gd name="connsiteY3" fmla="*/ 354295 h 357244"/>
                <a:gd name="connsiteX4" fmla="*/ 345470 w 970310"/>
                <a:gd name="connsiteY4" fmla="*/ 4992 h 357244"/>
                <a:gd name="connsiteX5" fmla="*/ 455894 w 970310"/>
                <a:gd name="connsiteY5" fmla="*/ 352698 h 357244"/>
                <a:gd name="connsiteX6" fmla="*/ 556447 w 970310"/>
                <a:gd name="connsiteY6" fmla="*/ 10631 h 357244"/>
                <a:gd name="connsiteX7" fmla="*/ 640762 w 970310"/>
                <a:gd name="connsiteY7" fmla="*/ 340658 h 357244"/>
                <a:gd name="connsiteX8" fmla="*/ 759613 w 970310"/>
                <a:gd name="connsiteY8" fmla="*/ 32518 h 357244"/>
                <a:gd name="connsiteX9" fmla="*/ 835521 w 970310"/>
                <a:gd name="connsiteY9" fmla="*/ 314544 h 357244"/>
                <a:gd name="connsiteX10" fmla="*/ 970310 w 970310"/>
                <a:gd name="connsiteY10" fmla="*/ 34418 h 357244"/>
                <a:gd name="connsiteX0" fmla="*/ 27 w 970310"/>
                <a:gd name="connsiteY0" fmla="*/ 178634 h 357358"/>
                <a:gd name="connsiteX1" fmla="*/ 55231 w 970310"/>
                <a:gd name="connsiteY1" fmla="*/ 357314 h 357358"/>
                <a:gd name="connsiteX2" fmla="*/ 144910 w 970310"/>
                <a:gd name="connsiteY2" fmla="*/ 119 h 357358"/>
                <a:gd name="connsiteX3" fmla="*/ 248081 w 970310"/>
                <a:gd name="connsiteY3" fmla="*/ 354409 h 357358"/>
                <a:gd name="connsiteX4" fmla="*/ 345470 w 970310"/>
                <a:gd name="connsiteY4" fmla="*/ 5106 h 357358"/>
                <a:gd name="connsiteX5" fmla="*/ 455894 w 970310"/>
                <a:gd name="connsiteY5" fmla="*/ 352812 h 357358"/>
                <a:gd name="connsiteX6" fmla="*/ 549748 w 970310"/>
                <a:gd name="connsiteY6" fmla="*/ 29 h 357358"/>
                <a:gd name="connsiteX7" fmla="*/ 640762 w 970310"/>
                <a:gd name="connsiteY7" fmla="*/ 340772 h 357358"/>
                <a:gd name="connsiteX8" fmla="*/ 759613 w 970310"/>
                <a:gd name="connsiteY8" fmla="*/ 32632 h 357358"/>
                <a:gd name="connsiteX9" fmla="*/ 835521 w 970310"/>
                <a:gd name="connsiteY9" fmla="*/ 314658 h 357358"/>
                <a:gd name="connsiteX10" fmla="*/ 970310 w 970310"/>
                <a:gd name="connsiteY10" fmla="*/ 34532 h 357358"/>
                <a:gd name="connsiteX0" fmla="*/ 27 w 970310"/>
                <a:gd name="connsiteY0" fmla="*/ 182156 h 360880"/>
                <a:gd name="connsiteX1" fmla="*/ 55231 w 970310"/>
                <a:gd name="connsiteY1" fmla="*/ 360836 h 360880"/>
                <a:gd name="connsiteX2" fmla="*/ 144910 w 970310"/>
                <a:gd name="connsiteY2" fmla="*/ 3641 h 360880"/>
                <a:gd name="connsiteX3" fmla="*/ 248081 w 970310"/>
                <a:gd name="connsiteY3" fmla="*/ 357931 h 360880"/>
                <a:gd name="connsiteX4" fmla="*/ 345470 w 970310"/>
                <a:gd name="connsiteY4" fmla="*/ 8628 h 360880"/>
                <a:gd name="connsiteX5" fmla="*/ 455894 w 970310"/>
                <a:gd name="connsiteY5" fmla="*/ 356334 h 360880"/>
                <a:gd name="connsiteX6" fmla="*/ 549748 w 970310"/>
                <a:gd name="connsiteY6" fmla="*/ 3551 h 360880"/>
                <a:gd name="connsiteX7" fmla="*/ 640762 w 970310"/>
                <a:gd name="connsiteY7" fmla="*/ 344294 h 360880"/>
                <a:gd name="connsiteX8" fmla="*/ 756263 w 970310"/>
                <a:gd name="connsiteY8" fmla="*/ 435 h 360880"/>
                <a:gd name="connsiteX9" fmla="*/ 835521 w 970310"/>
                <a:gd name="connsiteY9" fmla="*/ 318180 h 360880"/>
                <a:gd name="connsiteX10" fmla="*/ 970310 w 970310"/>
                <a:gd name="connsiteY10" fmla="*/ 38054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5521 w 963612"/>
                <a:gd name="connsiteY9" fmla="*/ 318180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1721 h 360445"/>
                <a:gd name="connsiteX1" fmla="*/ 55231 w 963612"/>
                <a:gd name="connsiteY1" fmla="*/ 360401 h 360445"/>
                <a:gd name="connsiteX2" fmla="*/ 144910 w 963612"/>
                <a:gd name="connsiteY2" fmla="*/ 3206 h 360445"/>
                <a:gd name="connsiteX3" fmla="*/ 248081 w 963612"/>
                <a:gd name="connsiteY3" fmla="*/ 357496 h 360445"/>
                <a:gd name="connsiteX4" fmla="*/ 345470 w 963612"/>
                <a:gd name="connsiteY4" fmla="*/ 8193 h 360445"/>
                <a:gd name="connsiteX5" fmla="*/ 455894 w 963612"/>
                <a:gd name="connsiteY5" fmla="*/ 355899 h 360445"/>
                <a:gd name="connsiteX6" fmla="*/ 549748 w 963612"/>
                <a:gd name="connsiteY6" fmla="*/ 3116 h 360445"/>
                <a:gd name="connsiteX7" fmla="*/ 640762 w 963612"/>
                <a:gd name="connsiteY7" fmla="*/ 343859 h 360445"/>
                <a:gd name="connsiteX8" fmla="*/ 756263 w 963612"/>
                <a:gd name="connsiteY8" fmla="*/ 0 h 360445"/>
                <a:gd name="connsiteX9" fmla="*/ 838871 w 963612"/>
                <a:gd name="connsiteY9" fmla="*/ 353464 h 360445"/>
                <a:gd name="connsiteX10" fmla="*/ 963612 w 963612"/>
                <a:gd name="connsiteY10" fmla="*/ 1900 h 360445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42215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56503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56503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565 w 954101"/>
                <a:gd name="connsiteY0" fmla="*/ 162217 h 358797"/>
                <a:gd name="connsiteX1" fmla="*/ 45720 w 954101"/>
                <a:gd name="connsiteY1" fmla="*/ 358757 h 358797"/>
                <a:gd name="connsiteX2" fmla="*/ 135399 w 954101"/>
                <a:gd name="connsiteY2" fmla="*/ 1562 h 358797"/>
                <a:gd name="connsiteX3" fmla="*/ 238570 w 954101"/>
                <a:gd name="connsiteY3" fmla="*/ 355852 h 358797"/>
                <a:gd name="connsiteX4" fmla="*/ 335959 w 954101"/>
                <a:gd name="connsiteY4" fmla="*/ 6549 h 358797"/>
                <a:gd name="connsiteX5" fmla="*/ 446383 w 954101"/>
                <a:gd name="connsiteY5" fmla="*/ 354255 h 358797"/>
                <a:gd name="connsiteX6" fmla="*/ 540237 w 954101"/>
                <a:gd name="connsiteY6" fmla="*/ 1472 h 358797"/>
                <a:gd name="connsiteX7" fmla="*/ 631251 w 954101"/>
                <a:gd name="connsiteY7" fmla="*/ 356503 h 358797"/>
                <a:gd name="connsiteX8" fmla="*/ 743403 w 954101"/>
                <a:gd name="connsiteY8" fmla="*/ 9072 h 358797"/>
                <a:gd name="connsiteX9" fmla="*/ 829360 w 954101"/>
                <a:gd name="connsiteY9" fmla="*/ 351820 h 358797"/>
                <a:gd name="connsiteX10" fmla="*/ 954101 w 954101"/>
                <a:gd name="connsiteY10" fmla="*/ 256 h 358797"/>
                <a:gd name="connsiteX0" fmla="*/ 565 w 954101"/>
                <a:gd name="connsiteY0" fmla="*/ 162217 h 358797"/>
                <a:gd name="connsiteX1" fmla="*/ 45720 w 954101"/>
                <a:gd name="connsiteY1" fmla="*/ 358757 h 358797"/>
                <a:gd name="connsiteX2" fmla="*/ 135399 w 954101"/>
                <a:gd name="connsiteY2" fmla="*/ 1562 h 358797"/>
                <a:gd name="connsiteX3" fmla="*/ 238570 w 954101"/>
                <a:gd name="connsiteY3" fmla="*/ 355852 h 358797"/>
                <a:gd name="connsiteX4" fmla="*/ 335959 w 954101"/>
                <a:gd name="connsiteY4" fmla="*/ 6549 h 358797"/>
                <a:gd name="connsiteX5" fmla="*/ 446383 w 954101"/>
                <a:gd name="connsiteY5" fmla="*/ 354255 h 358797"/>
                <a:gd name="connsiteX6" fmla="*/ 540237 w 954101"/>
                <a:gd name="connsiteY6" fmla="*/ 1472 h 358797"/>
                <a:gd name="connsiteX7" fmla="*/ 631251 w 954101"/>
                <a:gd name="connsiteY7" fmla="*/ 356503 h 358797"/>
                <a:gd name="connsiteX8" fmla="*/ 743403 w 954101"/>
                <a:gd name="connsiteY8" fmla="*/ 9072 h 358797"/>
                <a:gd name="connsiteX9" fmla="*/ 829360 w 954101"/>
                <a:gd name="connsiteY9" fmla="*/ 351820 h 358797"/>
                <a:gd name="connsiteX10" fmla="*/ 954101 w 954101"/>
                <a:gd name="connsiteY10" fmla="*/ 256 h 358797"/>
                <a:gd name="connsiteX0" fmla="*/ 565 w 954101"/>
                <a:gd name="connsiteY0" fmla="*/ 162217 h 358797"/>
                <a:gd name="connsiteX1" fmla="*/ 45720 w 954101"/>
                <a:gd name="connsiteY1" fmla="*/ 358757 h 358797"/>
                <a:gd name="connsiteX2" fmla="*/ 135399 w 954101"/>
                <a:gd name="connsiteY2" fmla="*/ 1562 h 358797"/>
                <a:gd name="connsiteX3" fmla="*/ 238570 w 954101"/>
                <a:gd name="connsiteY3" fmla="*/ 355852 h 358797"/>
                <a:gd name="connsiteX4" fmla="*/ 335959 w 954101"/>
                <a:gd name="connsiteY4" fmla="*/ 6549 h 358797"/>
                <a:gd name="connsiteX5" fmla="*/ 446383 w 954101"/>
                <a:gd name="connsiteY5" fmla="*/ 354255 h 358797"/>
                <a:gd name="connsiteX6" fmla="*/ 540237 w 954101"/>
                <a:gd name="connsiteY6" fmla="*/ 1472 h 358797"/>
                <a:gd name="connsiteX7" fmla="*/ 631251 w 954101"/>
                <a:gd name="connsiteY7" fmla="*/ 356503 h 358797"/>
                <a:gd name="connsiteX8" fmla="*/ 743403 w 954101"/>
                <a:gd name="connsiteY8" fmla="*/ 9072 h 358797"/>
                <a:gd name="connsiteX9" fmla="*/ 829360 w 954101"/>
                <a:gd name="connsiteY9" fmla="*/ 351820 h 358797"/>
                <a:gd name="connsiteX10" fmla="*/ 954101 w 954101"/>
                <a:gd name="connsiteY10" fmla="*/ 256 h 358797"/>
                <a:gd name="connsiteX0" fmla="*/ 565 w 954101"/>
                <a:gd name="connsiteY0" fmla="*/ 176504 h 358800"/>
                <a:gd name="connsiteX1" fmla="*/ 45720 w 954101"/>
                <a:gd name="connsiteY1" fmla="*/ 358757 h 358800"/>
                <a:gd name="connsiteX2" fmla="*/ 135399 w 954101"/>
                <a:gd name="connsiteY2" fmla="*/ 1562 h 358800"/>
                <a:gd name="connsiteX3" fmla="*/ 238570 w 954101"/>
                <a:gd name="connsiteY3" fmla="*/ 355852 h 358800"/>
                <a:gd name="connsiteX4" fmla="*/ 335959 w 954101"/>
                <a:gd name="connsiteY4" fmla="*/ 6549 h 358800"/>
                <a:gd name="connsiteX5" fmla="*/ 446383 w 954101"/>
                <a:gd name="connsiteY5" fmla="*/ 354255 h 358800"/>
                <a:gd name="connsiteX6" fmla="*/ 540237 w 954101"/>
                <a:gd name="connsiteY6" fmla="*/ 1472 h 358800"/>
                <a:gd name="connsiteX7" fmla="*/ 631251 w 954101"/>
                <a:gd name="connsiteY7" fmla="*/ 356503 h 358800"/>
                <a:gd name="connsiteX8" fmla="*/ 743403 w 954101"/>
                <a:gd name="connsiteY8" fmla="*/ 9072 h 358800"/>
                <a:gd name="connsiteX9" fmla="*/ 829360 w 954101"/>
                <a:gd name="connsiteY9" fmla="*/ 351820 h 358800"/>
                <a:gd name="connsiteX10" fmla="*/ 954101 w 954101"/>
                <a:gd name="connsiteY10" fmla="*/ 256 h 358800"/>
                <a:gd name="connsiteX0" fmla="*/ 5 w 953541"/>
                <a:gd name="connsiteY0" fmla="*/ 176504 h 358757"/>
                <a:gd name="connsiteX1" fmla="*/ 45160 w 953541"/>
                <a:gd name="connsiteY1" fmla="*/ 358757 h 358757"/>
                <a:gd name="connsiteX2" fmla="*/ 134839 w 953541"/>
                <a:gd name="connsiteY2" fmla="*/ 1562 h 358757"/>
                <a:gd name="connsiteX3" fmla="*/ 238010 w 953541"/>
                <a:gd name="connsiteY3" fmla="*/ 355852 h 358757"/>
                <a:gd name="connsiteX4" fmla="*/ 335399 w 953541"/>
                <a:gd name="connsiteY4" fmla="*/ 6549 h 358757"/>
                <a:gd name="connsiteX5" fmla="*/ 445823 w 953541"/>
                <a:gd name="connsiteY5" fmla="*/ 354255 h 358757"/>
                <a:gd name="connsiteX6" fmla="*/ 539677 w 953541"/>
                <a:gd name="connsiteY6" fmla="*/ 1472 h 358757"/>
                <a:gd name="connsiteX7" fmla="*/ 630691 w 953541"/>
                <a:gd name="connsiteY7" fmla="*/ 356503 h 358757"/>
                <a:gd name="connsiteX8" fmla="*/ 742843 w 953541"/>
                <a:gd name="connsiteY8" fmla="*/ 9072 h 358757"/>
                <a:gd name="connsiteX9" fmla="*/ 828800 w 953541"/>
                <a:gd name="connsiteY9" fmla="*/ 351820 h 358757"/>
                <a:gd name="connsiteX10" fmla="*/ 953541 w 953541"/>
                <a:gd name="connsiteY10" fmla="*/ 256 h 358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53541" h="358757">
                  <a:moveTo>
                    <a:pt x="5" y="176504"/>
                  </a:moveTo>
                  <a:cubicBezTo>
                    <a:pt x="-348" y="176071"/>
                    <a:pt x="22223" y="358491"/>
                    <a:pt x="45160" y="358757"/>
                  </a:cubicBezTo>
                  <a:cubicBezTo>
                    <a:pt x="97348" y="359367"/>
                    <a:pt x="80681" y="-19"/>
                    <a:pt x="134839" y="1562"/>
                  </a:cubicBezTo>
                  <a:cubicBezTo>
                    <a:pt x="181196" y="3189"/>
                    <a:pt x="183539" y="358085"/>
                    <a:pt x="238010" y="355852"/>
                  </a:cubicBezTo>
                  <a:cubicBezTo>
                    <a:pt x="295157" y="352913"/>
                    <a:pt x="279161" y="20619"/>
                    <a:pt x="335399" y="6549"/>
                  </a:cubicBezTo>
                  <a:cubicBezTo>
                    <a:pt x="398637" y="7258"/>
                    <a:pt x="396633" y="353614"/>
                    <a:pt x="445823" y="354255"/>
                  </a:cubicBezTo>
                  <a:cubicBezTo>
                    <a:pt x="499380" y="357278"/>
                    <a:pt x="491303" y="-2289"/>
                    <a:pt x="539677" y="1472"/>
                  </a:cubicBezTo>
                  <a:cubicBezTo>
                    <a:pt x="580840" y="8153"/>
                    <a:pt x="578711" y="347868"/>
                    <a:pt x="630691" y="356503"/>
                  </a:cubicBezTo>
                  <a:cubicBezTo>
                    <a:pt x="670587" y="352308"/>
                    <a:pt x="690705" y="19537"/>
                    <a:pt x="742843" y="9072"/>
                  </a:cubicBezTo>
                  <a:cubicBezTo>
                    <a:pt x="791028" y="14958"/>
                    <a:pt x="771199" y="354896"/>
                    <a:pt x="828800" y="351820"/>
                  </a:cubicBezTo>
                  <a:cubicBezTo>
                    <a:pt x="899565" y="356189"/>
                    <a:pt x="910145" y="-11046"/>
                    <a:pt x="953541" y="256"/>
                  </a:cubicBezTo>
                </a:path>
              </a:pathLst>
            </a:cu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 dirty="0"/>
            </a:p>
          </p:txBody>
        </p:sp>
        <p:sp>
          <p:nvSpPr>
            <p:cNvPr id="125" name="Freeform 124">
              <a:extLst>
                <a:ext uri="{FF2B5EF4-FFF2-40B4-BE49-F238E27FC236}">
                  <a16:creationId xmlns:a16="http://schemas.microsoft.com/office/drawing/2014/main" id="{2DE77242-F980-E59C-00E1-C91B3CBADCB5}"/>
                </a:ext>
              </a:extLst>
            </p:cNvPr>
            <p:cNvSpPr/>
            <p:nvPr/>
          </p:nvSpPr>
          <p:spPr>
            <a:xfrm>
              <a:off x="10509316" y="1549535"/>
              <a:ext cx="923869" cy="355061"/>
            </a:xfrm>
            <a:custGeom>
              <a:avLst/>
              <a:gdLst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3539 w 1088020"/>
                <a:gd name="connsiteY4" fmla="*/ 46299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38896 w 1088020"/>
                <a:gd name="connsiteY3" fmla="*/ 260431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38896 w 1088020"/>
                <a:gd name="connsiteY2" fmla="*/ 260431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58948 w 1088020"/>
                <a:gd name="connsiteY2" fmla="*/ 396789 h 399327"/>
                <a:gd name="connsiteX3" fmla="*/ 109959 w 1088020"/>
                <a:gd name="connsiteY3" fmla="*/ 254643 h 399327"/>
                <a:gd name="connsiteX4" fmla="*/ 399326 w 1088020"/>
                <a:gd name="connsiteY4" fmla="*/ 34724 h 399327"/>
                <a:gd name="connsiteX5" fmla="*/ 370390 w 1088020"/>
                <a:gd name="connsiteY5" fmla="*/ 324091 h 399327"/>
                <a:gd name="connsiteX6" fmla="*/ 619245 w 1088020"/>
                <a:gd name="connsiteY6" fmla="*/ 75236 h 399327"/>
                <a:gd name="connsiteX7" fmla="*/ 613458 w 1088020"/>
                <a:gd name="connsiteY7" fmla="*/ 370390 h 399327"/>
                <a:gd name="connsiteX8" fmla="*/ 856526 w 1088020"/>
                <a:gd name="connsiteY8" fmla="*/ 138897 h 399327"/>
                <a:gd name="connsiteX9" fmla="*/ 844952 w 1088020"/>
                <a:gd name="connsiteY9" fmla="*/ 399327 h 399327"/>
                <a:gd name="connsiteX10" fmla="*/ 1088020 w 1088020"/>
                <a:gd name="connsiteY10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09959 w 1088020"/>
                <a:gd name="connsiteY2" fmla="*/ 25464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92598 h 399327"/>
                <a:gd name="connsiteX1" fmla="*/ 144683 w 1088020"/>
                <a:gd name="connsiteY1" fmla="*/ 0 h 399327"/>
                <a:gd name="connsiteX2" fmla="*/ 126001 w 1088020"/>
                <a:gd name="connsiteY2" fmla="*/ 250633 h 399327"/>
                <a:gd name="connsiteX3" fmla="*/ 399326 w 1088020"/>
                <a:gd name="connsiteY3" fmla="*/ 34724 h 399327"/>
                <a:gd name="connsiteX4" fmla="*/ 370390 w 1088020"/>
                <a:gd name="connsiteY4" fmla="*/ 324091 h 399327"/>
                <a:gd name="connsiteX5" fmla="*/ 619245 w 1088020"/>
                <a:gd name="connsiteY5" fmla="*/ 75236 h 399327"/>
                <a:gd name="connsiteX6" fmla="*/ 613458 w 1088020"/>
                <a:gd name="connsiteY6" fmla="*/ 370390 h 399327"/>
                <a:gd name="connsiteX7" fmla="*/ 856526 w 1088020"/>
                <a:gd name="connsiteY7" fmla="*/ 138897 h 399327"/>
                <a:gd name="connsiteX8" fmla="*/ 844952 w 1088020"/>
                <a:gd name="connsiteY8" fmla="*/ 399327 h 399327"/>
                <a:gd name="connsiteX9" fmla="*/ 1088020 w 1088020"/>
                <a:gd name="connsiteY9" fmla="*/ 190983 h 399327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88020"/>
                <a:gd name="connsiteY0" fmla="*/ 116661 h 423390"/>
                <a:gd name="connsiteX1" fmla="*/ 152704 w 1088020"/>
                <a:gd name="connsiteY1" fmla="*/ 0 h 423390"/>
                <a:gd name="connsiteX2" fmla="*/ 126001 w 1088020"/>
                <a:gd name="connsiteY2" fmla="*/ 274696 h 423390"/>
                <a:gd name="connsiteX3" fmla="*/ 399326 w 1088020"/>
                <a:gd name="connsiteY3" fmla="*/ 58787 h 423390"/>
                <a:gd name="connsiteX4" fmla="*/ 370390 w 1088020"/>
                <a:gd name="connsiteY4" fmla="*/ 348154 h 423390"/>
                <a:gd name="connsiteX5" fmla="*/ 619245 w 1088020"/>
                <a:gd name="connsiteY5" fmla="*/ 99299 h 423390"/>
                <a:gd name="connsiteX6" fmla="*/ 613458 w 1088020"/>
                <a:gd name="connsiteY6" fmla="*/ 394453 h 423390"/>
                <a:gd name="connsiteX7" fmla="*/ 856526 w 1088020"/>
                <a:gd name="connsiteY7" fmla="*/ 162960 h 423390"/>
                <a:gd name="connsiteX8" fmla="*/ 844952 w 1088020"/>
                <a:gd name="connsiteY8" fmla="*/ 423390 h 423390"/>
                <a:gd name="connsiteX9" fmla="*/ 1088020 w 1088020"/>
                <a:gd name="connsiteY9" fmla="*/ 215046 h 423390"/>
                <a:gd name="connsiteX0" fmla="*/ 0 w 1043905"/>
                <a:gd name="connsiteY0" fmla="*/ 116661 h 423390"/>
                <a:gd name="connsiteX1" fmla="*/ 152704 w 1043905"/>
                <a:gd name="connsiteY1" fmla="*/ 0 h 423390"/>
                <a:gd name="connsiteX2" fmla="*/ 126001 w 1043905"/>
                <a:gd name="connsiteY2" fmla="*/ 274696 h 423390"/>
                <a:gd name="connsiteX3" fmla="*/ 399326 w 1043905"/>
                <a:gd name="connsiteY3" fmla="*/ 58787 h 423390"/>
                <a:gd name="connsiteX4" fmla="*/ 370390 w 1043905"/>
                <a:gd name="connsiteY4" fmla="*/ 348154 h 423390"/>
                <a:gd name="connsiteX5" fmla="*/ 619245 w 1043905"/>
                <a:gd name="connsiteY5" fmla="*/ 99299 h 423390"/>
                <a:gd name="connsiteX6" fmla="*/ 613458 w 1043905"/>
                <a:gd name="connsiteY6" fmla="*/ 394453 h 423390"/>
                <a:gd name="connsiteX7" fmla="*/ 856526 w 1043905"/>
                <a:gd name="connsiteY7" fmla="*/ 162960 h 423390"/>
                <a:gd name="connsiteX8" fmla="*/ 844952 w 1043905"/>
                <a:gd name="connsiteY8" fmla="*/ 423390 h 423390"/>
                <a:gd name="connsiteX9" fmla="*/ 1043905 w 1043905"/>
                <a:gd name="connsiteY9" fmla="*/ 235099 h 423390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26001 w 1043905"/>
                <a:gd name="connsiteY2" fmla="*/ 262664 h 411358"/>
                <a:gd name="connsiteX3" fmla="*/ 399326 w 1043905"/>
                <a:gd name="connsiteY3" fmla="*/ 46755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99326 w 1043905"/>
                <a:gd name="connsiteY3" fmla="*/ 46755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87267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13458 w 1043905"/>
                <a:gd name="connsiteY6" fmla="*/ 382421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56526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40484 w 1043905"/>
                <a:gd name="connsiteY7" fmla="*/ 142907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11358"/>
                <a:gd name="connsiteX1" fmla="*/ 160725 w 1043905"/>
                <a:gd name="connsiteY1" fmla="*/ 0 h 411358"/>
                <a:gd name="connsiteX2" fmla="*/ 134022 w 1043905"/>
                <a:gd name="connsiteY2" fmla="*/ 274696 h 411358"/>
                <a:gd name="connsiteX3" fmla="*/ 375262 w 1043905"/>
                <a:gd name="connsiteY3" fmla="*/ 50766 h 411358"/>
                <a:gd name="connsiteX4" fmla="*/ 370390 w 1043905"/>
                <a:gd name="connsiteY4" fmla="*/ 336122 h 411358"/>
                <a:gd name="connsiteX5" fmla="*/ 619245 w 1043905"/>
                <a:gd name="connsiteY5" fmla="*/ 103309 h 411358"/>
                <a:gd name="connsiteX6" fmla="*/ 601426 w 1043905"/>
                <a:gd name="connsiteY6" fmla="*/ 390442 h 411358"/>
                <a:gd name="connsiteX7" fmla="*/ 840484 w 1043905"/>
                <a:gd name="connsiteY7" fmla="*/ 150928 h 411358"/>
                <a:gd name="connsiteX8" fmla="*/ 844952 w 1043905"/>
                <a:gd name="connsiteY8" fmla="*/ 411358 h 411358"/>
                <a:gd name="connsiteX9" fmla="*/ 1043905 w 1043905"/>
                <a:gd name="connsiteY9" fmla="*/ 223067 h 411358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0928 h 435421"/>
                <a:gd name="connsiteX8" fmla="*/ 824899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0928 h 435421"/>
                <a:gd name="connsiteX8" fmla="*/ 824899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092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3 w 1043905"/>
                <a:gd name="connsiteY7" fmla="*/ 14290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6526 w 1043905"/>
                <a:gd name="connsiteY7" fmla="*/ 15092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493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40484 w 1043905"/>
                <a:gd name="connsiteY7" fmla="*/ 154938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6526 w 1043905"/>
                <a:gd name="connsiteY7" fmla="*/ 15092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36473 w 1043905"/>
                <a:gd name="connsiteY7" fmla="*/ 15092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52515 w 1043905"/>
                <a:gd name="connsiteY7" fmla="*/ 15493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43905"/>
                <a:gd name="connsiteY0" fmla="*/ 104629 h 435421"/>
                <a:gd name="connsiteX1" fmla="*/ 160725 w 1043905"/>
                <a:gd name="connsiteY1" fmla="*/ 0 h 435421"/>
                <a:gd name="connsiteX2" fmla="*/ 134022 w 1043905"/>
                <a:gd name="connsiteY2" fmla="*/ 274696 h 435421"/>
                <a:gd name="connsiteX3" fmla="*/ 375262 w 1043905"/>
                <a:gd name="connsiteY3" fmla="*/ 50766 h 435421"/>
                <a:gd name="connsiteX4" fmla="*/ 370390 w 1043905"/>
                <a:gd name="connsiteY4" fmla="*/ 336122 h 435421"/>
                <a:gd name="connsiteX5" fmla="*/ 619245 w 1043905"/>
                <a:gd name="connsiteY5" fmla="*/ 103309 h 435421"/>
                <a:gd name="connsiteX6" fmla="*/ 601426 w 1043905"/>
                <a:gd name="connsiteY6" fmla="*/ 390442 h 435421"/>
                <a:gd name="connsiteX7" fmla="*/ 836473 w 1043905"/>
                <a:gd name="connsiteY7" fmla="*/ 154937 h 435421"/>
                <a:gd name="connsiteX8" fmla="*/ 840942 w 1043905"/>
                <a:gd name="connsiteY8" fmla="*/ 435421 h 435421"/>
                <a:gd name="connsiteX9" fmla="*/ 1043905 w 1043905"/>
                <a:gd name="connsiteY9" fmla="*/ 223067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90442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19245 w 1071979"/>
                <a:gd name="connsiteY5" fmla="*/ 10330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5076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66808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5262 w 1071979"/>
                <a:gd name="connsiteY3" fmla="*/ 66808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104629 h 435421"/>
                <a:gd name="connsiteX1" fmla="*/ 160725 w 1071979"/>
                <a:gd name="connsiteY1" fmla="*/ 0 h 435421"/>
                <a:gd name="connsiteX2" fmla="*/ 134022 w 1071979"/>
                <a:gd name="connsiteY2" fmla="*/ 274696 h 435421"/>
                <a:gd name="connsiteX3" fmla="*/ 379272 w 1071979"/>
                <a:gd name="connsiteY3" fmla="*/ 54776 h 435421"/>
                <a:gd name="connsiteX4" fmla="*/ 370390 w 1071979"/>
                <a:gd name="connsiteY4" fmla="*/ 336122 h 435421"/>
                <a:gd name="connsiteX5" fmla="*/ 607213 w 1071979"/>
                <a:gd name="connsiteY5" fmla="*/ 99299 h 435421"/>
                <a:gd name="connsiteX6" fmla="*/ 601426 w 1071979"/>
                <a:gd name="connsiteY6" fmla="*/ 374400 h 435421"/>
                <a:gd name="connsiteX7" fmla="*/ 836473 w 1071979"/>
                <a:gd name="connsiteY7" fmla="*/ 154937 h 435421"/>
                <a:gd name="connsiteX8" fmla="*/ 840942 w 1071979"/>
                <a:gd name="connsiteY8" fmla="*/ 435421 h 435421"/>
                <a:gd name="connsiteX9" fmla="*/ 1071979 w 1071979"/>
                <a:gd name="connsiteY9" fmla="*/ 207025 h 435421"/>
                <a:gd name="connsiteX0" fmla="*/ 0 w 1071979"/>
                <a:gd name="connsiteY0" fmla="*/ 92597 h 423389"/>
                <a:gd name="connsiteX1" fmla="*/ 144683 w 1071979"/>
                <a:gd name="connsiteY1" fmla="*/ 0 h 423389"/>
                <a:gd name="connsiteX2" fmla="*/ 134022 w 1071979"/>
                <a:gd name="connsiteY2" fmla="*/ 262664 h 423389"/>
                <a:gd name="connsiteX3" fmla="*/ 379272 w 1071979"/>
                <a:gd name="connsiteY3" fmla="*/ 42744 h 423389"/>
                <a:gd name="connsiteX4" fmla="*/ 370390 w 1071979"/>
                <a:gd name="connsiteY4" fmla="*/ 324090 h 423389"/>
                <a:gd name="connsiteX5" fmla="*/ 607213 w 1071979"/>
                <a:gd name="connsiteY5" fmla="*/ 87267 h 423389"/>
                <a:gd name="connsiteX6" fmla="*/ 601426 w 1071979"/>
                <a:gd name="connsiteY6" fmla="*/ 362368 h 423389"/>
                <a:gd name="connsiteX7" fmla="*/ 836473 w 1071979"/>
                <a:gd name="connsiteY7" fmla="*/ 142905 h 423389"/>
                <a:gd name="connsiteX8" fmla="*/ 840942 w 1071979"/>
                <a:gd name="connsiteY8" fmla="*/ 423389 h 423389"/>
                <a:gd name="connsiteX9" fmla="*/ 1071979 w 1071979"/>
                <a:gd name="connsiteY9" fmla="*/ 194993 h 423389"/>
                <a:gd name="connsiteX0" fmla="*/ 0 w 1071979"/>
                <a:gd name="connsiteY0" fmla="*/ 92818 h 423610"/>
                <a:gd name="connsiteX1" fmla="*/ 144683 w 1071979"/>
                <a:gd name="connsiteY1" fmla="*/ 221 h 423610"/>
                <a:gd name="connsiteX2" fmla="*/ 134022 w 1071979"/>
                <a:gd name="connsiteY2" fmla="*/ 262885 h 423610"/>
                <a:gd name="connsiteX3" fmla="*/ 379272 w 1071979"/>
                <a:gd name="connsiteY3" fmla="*/ 42965 h 423610"/>
                <a:gd name="connsiteX4" fmla="*/ 370390 w 1071979"/>
                <a:gd name="connsiteY4" fmla="*/ 324311 h 423610"/>
                <a:gd name="connsiteX5" fmla="*/ 607213 w 1071979"/>
                <a:gd name="connsiteY5" fmla="*/ 87488 h 423610"/>
                <a:gd name="connsiteX6" fmla="*/ 601426 w 1071979"/>
                <a:gd name="connsiteY6" fmla="*/ 362589 h 423610"/>
                <a:gd name="connsiteX7" fmla="*/ 836473 w 1071979"/>
                <a:gd name="connsiteY7" fmla="*/ 143126 h 423610"/>
                <a:gd name="connsiteX8" fmla="*/ 840942 w 1071979"/>
                <a:gd name="connsiteY8" fmla="*/ 423610 h 423610"/>
                <a:gd name="connsiteX9" fmla="*/ 1071979 w 1071979"/>
                <a:gd name="connsiteY9" fmla="*/ 195214 h 423610"/>
                <a:gd name="connsiteX0" fmla="*/ 0 w 1071979"/>
                <a:gd name="connsiteY0" fmla="*/ 98778 h 429570"/>
                <a:gd name="connsiteX1" fmla="*/ 144683 w 1071979"/>
                <a:gd name="connsiteY1" fmla="*/ 6181 h 429570"/>
                <a:gd name="connsiteX2" fmla="*/ 134022 w 1071979"/>
                <a:gd name="connsiteY2" fmla="*/ 268845 h 429570"/>
                <a:gd name="connsiteX3" fmla="*/ 379272 w 1071979"/>
                <a:gd name="connsiteY3" fmla="*/ 48925 h 429570"/>
                <a:gd name="connsiteX4" fmla="*/ 370390 w 1071979"/>
                <a:gd name="connsiteY4" fmla="*/ 330271 h 429570"/>
                <a:gd name="connsiteX5" fmla="*/ 607213 w 1071979"/>
                <a:gd name="connsiteY5" fmla="*/ 93448 h 429570"/>
                <a:gd name="connsiteX6" fmla="*/ 601426 w 1071979"/>
                <a:gd name="connsiteY6" fmla="*/ 368549 h 429570"/>
                <a:gd name="connsiteX7" fmla="*/ 836473 w 1071979"/>
                <a:gd name="connsiteY7" fmla="*/ 149086 h 429570"/>
                <a:gd name="connsiteX8" fmla="*/ 840942 w 1071979"/>
                <a:gd name="connsiteY8" fmla="*/ 429570 h 429570"/>
                <a:gd name="connsiteX9" fmla="*/ 1071979 w 1071979"/>
                <a:gd name="connsiteY9" fmla="*/ 201174 h 429570"/>
                <a:gd name="connsiteX0" fmla="*/ 0 w 1071979"/>
                <a:gd name="connsiteY0" fmla="*/ 97573 h 428365"/>
                <a:gd name="connsiteX1" fmla="*/ 144683 w 1071979"/>
                <a:gd name="connsiteY1" fmla="*/ 4976 h 428365"/>
                <a:gd name="connsiteX2" fmla="*/ 134022 w 1071979"/>
                <a:gd name="connsiteY2" fmla="*/ 267640 h 428365"/>
                <a:gd name="connsiteX3" fmla="*/ 379272 w 1071979"/>
                <a:gd name="connsiteY3" fmla="*/ 47720 h 428365"/>
                <a:gd name="connsiteX4" fmla="*/ 370390 w 1071979"/>
                <a:gd name="connsiteY4" fmla="*/ 329066 h 428365"/>
                <a:gd name="connsiteX5" fmla="*/ 607213 w 1071979"/>
                <a:gd name="connsiteY5" fmla="*/ 92243 h 428365"/>
                <a:gd name="connsiteX6" fmla="*/ 601426 w 1071979"/>
                <a:gd name="connsiteY6" fmla="*/ 367344 h 428365"/>
                <a:gd name="connsiteX7" fmla="*/ 836473 w 1071979"/>
                <a:gd name="connsiteY7" fmla="*/ 147881 h 428365"/>
                <a:gd name="connsiteX8" fmla="*/ 840942 w 1071979"/>
                <a:gd name="connsiteY8" fmla="*/ 428365 h 428365"/>
                <a:gd name="connsiteX9" fmla="*/ 1071979 w 1071979"/>
                <a:gd name="connsiteY9" fmla="*/ 199969 h 428365"/>
                <a:gd name="connsiteX0" fmla="*/ 0 w 1071979"/>
                <a:gd name="connsiteY0" fmla="*/ 98778 h 429570"/>
                <a:gd name="connsiteX1" fmla="*/ 144683 w 1071979"/>
                <a:gd name="connsiteY1" fmla="*/ 6181 h 429570"/>
                <a:gd name="connsiteX2" fmla="*/ 134022 w 1071979"/>
                <a:gd name="connsiteY2" fmla="*/ 268845 h 429570"/>
                <a:gd name="connsiteX3" fmla="*/ 379272 w 1071979"/>
                <a:gd name="connsiteY3" fmla="*/ 48925 h 429570"/>
                <a:gd name="connsiteX4" fmla="*/ 370390 w 1071979"/>
                <a:gd name="connsiteY4" fmla="*/ 330271 h 429570"/>
                <a:gd name="connsiteX5" fmla="*/ 607213 w 1071979"/>
                <a:gd name="connsiteY5" fmla="*/ 93448 h 429570"/>
                <a:gd name="connsiteX6" fmla="*/ 601426 w 1071979"/>
                <a:gd name="connsiteY6" fmla="*/ 368549 h 429570"/>
                <a:gd name="connsiteX7" fmla="*/ 836473 w 1071979"/>
                <a:gd name="connsiteY7" fmla="*/ 149086 h 429570"/>
                <a:gd name="connsiteX8" fmla="*/ 840942 w 1071979"/>
                <a:gd name="connsiteY8" fmla="*/ 429570 h 429570"/>
                <a:gd name="connsiteX9" fmla="*/ 1071979 w 1071979"/>
                <a:gd name="connsiteY9" fmla="*/ 201174 h 429570"/>
                <a:gd name="connsiteX0" fmla="*/ 0 w 1071979"/>
                <a:gd name="connsiteY0" fmla="*/ 99703 h 430495"/>
                <a:gd name="connsiteX1" fmla="*/ 144683 w 1071979"/>
                <a:gd name="connsiteY1" fmla="*/ 7106 h 430495"/>
                <a:gd name="connsiteX2" fmla="*/ 134022 w 1071979"/>
                <a:gd name="connsiteY2" fmla="*/ 269770 h 430495"/>
                <a:gd name="connsiteX3" fmla="*/ 379272 w 1071979"/>
                <a:gd name="connsiteY3" fmla="*/ 49850 h 430495"/>
                <a:gd name="connsiteX4" fmla="*/ 370390 w 1071979"/>
                <a:gd name="connsiteY4" fmla="*/ 331196 h 430495"/>
                <a:gd name="connsiteX5" fmla="*/ 607213 w 1071979"/>
                <a:gd name="connsiteY5" fmla="*/ 94373 h 430495"/>
                <a:gd name="connsiteX6" fmla="*/ 601426 w 1071979"/>
                <a:gd name="connsiteY6" fmla="*/ 369474 h 430495"/>
                <a:gd name="connsiteX7" fmla="*/ 836473 w 1071979"/>
                <a:gd name="connsiteY7" fmla="*/ 150011 h 430495"/>
                <a:gd name="connsiteX8" fmla="*/ 840942 w 1071979"/>
                <a:gd name="connsiteY8" fmla="*/ 430495 h 430495"/>
                <a:gd name="connsiteX9" fmla="*/ 1071979 w 1071979"/>
                <a:gd name="connsiteY9" fmla="*/ 202099 h 430495"/>
                <a:gd name="connsiteX0" fmla="*/ 0 w 1071979"/>
                <a:gd name="connsiteY0" fmla="*/ 98647 h 429439"/>
                <a:gd name="connsiteX1" fmla="*/ 144683 w 1071979"/>
                <a:gd name="connsiteY1" fmla="*/ 6050 h 429439"/>
                <a:gd name="connsiteX2" fmla="*/ 134022 w 1071979"/>
                <a:gd name="connsiteY2" fmla="*/ 268714 h 429439"/>
                <a:gd name="connsiteX3" fmla="*/ 379272 w 1071979"/>
                <a:gd name="connsiteY3" fmla="*/ 48794 h 429439"/>
                <a:gd name="connsiteX4" fmla="*/ 370390 w 1071979"/>
                <a:gd name="connsiteY4" fmla="*/ 330140 h 429439"/>
                <a:gd name="connsiteX5" fmla="*/ 607213 w 1071979"/>
                <a:gd name="connsiteY5" fmla="*/ 93317 h 429439"/>
                <a:gd name="connsiteX6" fmla="*/ 601426 w 1071979"/>
                <a:gd name="connsiteY6" fmla="*/ 368418 h 429439"/>
                <a:gd name="connsiteX7" fmla="*/ 836473 w 1071979"/>
                <a:gd name="connsiteY7" fmla="*/ 148955 h 429439"/>
                <a:gd name="connsiteX8" fmla="*/ 840942 w 1071979"/>
                <a:gd name="connsiteY8" fmla="*/ 429439 h 429439"/>
                <a:gd name="connsiteX9" fmla="*/ 1071979 w 1071979"/>
                <a:gd name="connsiteY9" fmla="*/ 201043 h 429439"/>
                <a:gd name="connsiteX0" fmla="*/ 0 w 1104063"/>
                <a:gd name="connsiteY0" fmla="*/ 90907 h 429720"/>
                <a:gd name="connsiteX1" fmla="*/ 176767 w 1104063"/>
                <a:gd name="connsiteY1" fmla="*/ 6331 h 429720"/>
                <a:gd name="connsiteX2" fmla="*/ 166106 w 1104063"/>
                <a:gd name="connsiteY2" fmla="*/ 268995 h 429720"/>
                <a:gd name="connsiteX3" fmla="*/ 411356 w 1104063"/>
                <a:gd name="connsiteY3" fmla="*/ 49075 h 429720"/>
                <a:gd name="connsiteX4" fmla="*/ 402474 w 1104063"/>
                <a:gd name="connsiteY4" fmla="*/ 330421 h 429720"/>
                <a:gd name="connsiteX5" fmla="*/ 639297 w 1104063"/>
                <a:gd name="connsiteY5" fmla="*/ 93598 h 429720"/>
                <a:gd name="connsiteX6" fmla="*/ 633510 w 1104063"/>
                <a:gd name="connsiteY6" fmla="*/ 368699 h 429720"/>
                <a:gd name="connsiteX7" fmla="*/ 868557 w 1104063"/>
                <a:gd name="connsiteY7" fmla="*/ 149236 h 429720"/>
                <a:gd name="connsiteX8" fmla="*/ 873026 w 1104063"/>
                <a:gd name="connsiteY8" fmla="*/ 429720 h 429720"/>
                <a:gd name="connsiteX9" fmla="*/ 1104063 w 1104063"/>
                <a:gd name="connsiteY9" fmla="*/ 201324 h 429720"/>
                <a:gd name="connsiteX0" fmla="*/ 0 w 1104063"/>
                <a:gd name="connsiteY0" fmla="*/ 90155 h 428968"/>
                <a:gd name="connsiteX1" fmla="*/ 176767 w 1104063"/>
                <a:gd name="connsiteY1" fmla="*/ 5579 h 428968"/>
                <a:gd name="connsiteX2" fmla="*/ 166106 w 1104063"/>
                <a:gd name="connsiteY2" fmla="*/ 268243 h 428968"/>
                <a:gd name="connsiteX3" fmla="*/ 411356 w 1104063"/>
                <a:gd name="connsiteY3" fmla="*/ 48323 h 428968"/>
                <a:gd name="connsiteX4" fmla="*/ 402474 w 1104063"/>
                <a:gd name="connsiteY4" fmla="*/ 329669 h 428968"/>
                <a:gd name="connsiteX5" fmla="*/ 639297 w 1104063"/>
                <a:gd name="connsiteY5" fmla="*/ 92846 h 428968"/>
                <a:gd name="connsiteX6" fmla="*/ 633510 w 1104063"/>
                <a:gd name="connsiteY6" fmla="*/ 367947 h 428968"/>
                <a:gd name="connsiteX7" fmla="*/ 868557 w 1104063"/>
                <a:gd name="connsiteY7" fmla="*/ 148484 h 428968"/>
                <a:gd name="connsiteX8" fmla="*/ 873026 w 1104063"/>
                <a:gd name="connsiteY8" fmla="*/ 428968 h 428968"/>
                <a:gd name="connsiteX9" fmla="*/ 1104063 w 1104063"/>
                <a:gd name="connsiteY9" fmla="*/ 200572 h 428968"/>
                <a:gd name="connsiteX0" fmla="*/ 0 w 1108074"/>
                <a:gd name="connsiteY0" fmla="*/ 109686 h 428446"/>
                <a:gd name="connsiteX1" fmla="*/ 180778 w 1108074"/>
                <a:gd name="connsiteY1" fmla="*/ 5057 h 428446"/>
                <a:gd name="connsiteX2" fmla="*/ 170117 w 1108074"/>
                <a:gd name="connsiteY2" fmla="*/ 267721 h 428446"/>
                <a:gd name="connsiteX3" fmla="*/ 415367 w 1108074"/>
                <a:gd name="connsiteY3" fmla="*/ 47801 h 428446"/>
                <a:gd name="connsiteX4" fmla="*/ 406485 w 1108074"/>
                <a:gd name="connsiteY4" fmla="*/ 329147 h 428446"/>
                <a:gd name="connsiteX5" fmla="*/ 643308 w 1108074"/>
                <a:gd name="connsiteY5" fmla="*/ 92324 h 428446"/>
                <a:gd name="connsiteX6" fmla="*/ 637521 w 1108074"/>
                <a:gd name="connsiteY6" fmla="*/ 367425 h 428446"/>
                <a:gd name="connsiteX7" fmla="*/ 872568 w 1108074"/>
                <a:gd name="connsiteY7" fmla="*/ 147962 h 428446"/>
                <a:gd name="connsiteX8" fmla="*/ 877037 w 1108074"/>
                <a:gd name="connsiteY8" fmla="*/ 428446 h 428446"/>
                <a:gd name="connsiteX9" fmla="*/ 1108074 w 1108074"/>
                <a:gd name="connsiteY9" fmla="*/ 200050 h 428446"/>
                <a:gd name="connsiteX0" fmla="*/ 0 w 1120106"/>
                <a:gd name="connsiteY0" fmla="*/ 97955 h 428746"/>
                <a:gd name="connsiteX1" fmla="*/ 192810 w 1120106"/>
                <a:gd name="connsiteY1" fmla="*/ 5357 h 428746"/>
                <a:gd name="connsiteX2" fmla="*/ 182149 w 1120106"/>
                <a:gd name="connsiteY2" fmla="*/ 268021 h 428746"/>
                <a:gd name="connsiteX3" fmla="*/ 427399 w 1120106"/>
                <a:gd name="connsiteY3" fmla="*/ 48101 h 428746"/>
                <a:gd name="connsiteX4" fmla="*/ 418517 w 1120106"/>
                <a:gd name="connsiteY4" fmla="*/ 329447 h 428746"/>
                <a:gd name="connsiteX5" fmla="*/ 655340 w 1120106"/>
                <a:gd name="connsiteY5" fmla="*/ 92624 h 428746"/>
                <a:gd name="connsiteX6" fmla="*/ 649553 w 1120106"/>
                <a:gd name="connsiteY6" fmla="*/ 367725 h 428746"/>
                <a:gd name="connsiteX7" fmla="*/ 884600 w 1120106"/>
                <a:gd name="connsiteY7" fmla="*/ 148262 h 428746"/>
                <a:gd name="connsiteX8" fmla="*/ 889069 w 1120106"/>
                <a:gd name="connsiteY8" fmla="*/ 428746 h 428746"/>
                <a:gd name="connsiteX9" fmla="*/ 1120106 w 1120106"/>
                <a:gd name="connsiteY9" fmla="*/ 200350 h 428746"/>
                <a:gd name="connsiteX0" fmla="*/ 15946 w 1136052"/>
                <a:gd name="connsiteY0" fmla="*/ 97632 h 428423"/>
                <a:gd name="connsiteX1" fmla="*/ 13826 w 1136052"/>
                <a:gd name="connsiteY1" fmla="*/ 95032 h 428423"/>
                <a:gd name="connsiteX2" fmla="*/ 208756 w 1136052"/>
                <a:gd name="connsiteY2" fmla="*/ 5034 h 428423"/>
                <a:gd name="connsiteX3" fmla="*/ 198095 w 1136052"/>
                <a:gd name="connsiteY3" fmla="*/ 267698 h 428423"/>
                <a:gd name="connsiteX4" fmla="*/ 443345 w 1136052"/>
                <a:gd name="connsiteY4" fmla="*/ 47778 h 428423"/>
                <a:gd name="connsiteX5" fmla="*/ 434463 w 1136052"/>
                <a:gd name="connsiteY5" fmla="*/ 329124 h 428423"/>
                <a:gd name="connsiteX6" fmla="*/ 671286 w 1136052"/>
                <a:gd name="connsiteY6" fmla="*/ 92301 h 428423"/>
                <a:gd name="connsiteX7" fmla="*/ 665499 w 1136052"/>
                <a:gd name="connsiteY7" fmla="*/ 367402 h 428423"/>
                <a:gd name="connsiteX8" fmla="*/ 900546 w 1136052"/>
                <a:gd name="connsiteY8" fmla="*/ 147939 h 428423"/>
                <a:gd name="connsiteX9" fmla="*/ 905015 w 1136052"/>
                <a:gd name="connsiteY9" fmla="*/ 428423 h 428423"/>
                <a:gd name="connsiteX10" fmla="*/ 1136052 w 1136052"/>
                <a:gd name="connsiteY10" fmla="*/ 200027 h 428423"/>
                <a:gd name="connsiteX0" fmla="*/ 3 w 1120109"/>
                <a:gd name="connsiteY0" fmla="*/ 97632 h 428423"/>
                <a:gd name="connsiteX1" fmla="*/ 66062 w 1120109"/>
                <a:gd name="connsiteY1" fmla="*/ 95032 h 428423"/>
                <a:gd name="connsiteX2" fmla="*/ 192813 w 1120109"/>
                <a:gd name="connsiteY2" fmla="*/ 5034 h 428423"/>
                <a:gd name="connsiteX3" fmla="*/ 182152 w 1120109"/>
                <a:gd name="connsiteY3" fmla="*/ 267698 h 428423"/>
                <a:gd name="connsiteX4" fmla="*/ 427402 w 1120109"/>
                <a:gd name="connsiteY4" fmla="*/ 47778 h 428423"/>
                <a:gd name="connsiteX5" fmla="*/ 418520 w 1120109"/>
                <a:gd name="connsiteY5" fmla="*/ 329124 h 428423"/>
                <a:gd name="connsiteX6" fmla="*/ 655343 w 1120109"/>
                <a:gd name="connsiteY6" fmla="*/ 92301 h 428423"/>
                <a:gd name="connsiteX7" fmla="*/ 649556 w 1120109"/>
                <a:gd name="connsiteY7" fmla="*/ 367402 h 428423"/>
                <a:gd name="connsiteX8" fmla="*/ 884603 w 1120109"/>
                <a:gd name="connsiteY8" fmla="*/ 147939 h 428423"/>
                <a:gd name="connsiteX9" fmla="*/ 889072 w 1120109"/>
                <a:gd name="connsiteY9" fmla="*/ 428423 h 428423"/>
                <a:gd name="connsiteX10" fmla="*/ 1120109 w 1120109"/>
                <a:gd name="connsiteY10" fmla="*/ 200027 h 428423"/>
                <a:gd name="connsiteX0" fmla="*/ 3 w 1120109"/>
                <a:gd name="connsiteY0" fmla="*/ 96955 h 427746"/>
                <a:gd name="connsiteX1" fmla="*/ 66062 w 1120109"/>
                <a:gd name="connsiteY1" fmla="*/ 94355 h 427746"/>
                <a:gd name="connsiteX2" fmla="*/ 192813 w 1120109"/>
                <a:gd name="connsiteY2" fmla="*/ 4357 h 427746"/>
                <a:gd name="connsiteX3" fmla="*/ 182152 w 1120109"/>
                <a:gd name="connsiteY3" fmla="*/ 267021 h 427746"/>
                <a:gd name="connsiteX4" fmla="*/ 427402 w 1120109"/>
                <a:gd name="connsiteY4" fmla="*/ 47101 h 427746"/>
                <a:gd name="connsiteX5" fmla="*/ 418520 w 1120109"/>
                <a:gd name="connsiteY5" fmla="*/ 328447 h 427746"/>
                <a:gd name="connsiteX6" fmla="*/ 655343 w 1120109"/>
                <a:gd name="connsiteY6" fmla="*/ 91624 h 427746"/>
                <a:gd name="connsiteX7" fmla="*/ 649556 w 1120109"/>
                <a:gd name="connsiteY7" fmla="*/ 366725 h 427746"/>
                <a:gd name="connsiteX8" fmla="*/ 884603 w 1120109"/>
                <a:gd name="connsiteY8" fmla="*/ 147262 h 427746"/>
                <a:gd name="connsiteX9" fmla="*/ 889072 w 1120109"/>
                <a:gd name="connsiteY9" fmla="*/ 427746 h 427746"/>
                <a:gd name="connsiteX10" fmla="*/ 1120109 w 1120109"/>
                <a:gd name="connsiteY10" fmla="*/ 199350 h 427746"/>
                <a:gd name="connsiteX0" fmla="*/ 0 w 1188285"/>
                <a:gd name="connsiteY0" fmla="*/ 84924 h 427746"/>
                <a:gd name="connsiteX1" fmla="*/ 134238 w 1188285"/>
                <a:gd name="connsiteY1" fmla="*/ 94355 h 427746"/>
                <a:gd name="connsiteX2" fmla="*/ 260989 w 1188285"/>
                <a:gd name="connsiteY2" fmla="*/ 4357 h 427746"/>
                <a:gd name="connsiteX3" fmla="*/ 250328 w 1188285"/>
                <a:gd name="connsiteY3" fmla="*/ 267021 h 427746"/>
                <a:gd name="connsiteX4" fmla="*/ 495578 w 1188285"/>
                <a:gd name="connsiteY4" fmla="*/ 47101 h 427746"/>
                <a:gd name="connsiteX5" fmla="*/ 486696 w 1188285"/>
                <a:gd name="connsiteY5" fmla="*/ 328447 h 427746"/>
                <a:gd name="connsiteX6" fmla="*/ 723519 w 1188285"/>
                <a:gd name="connsiteY6" fmla="*/ 91624 h 427746"/>
                <a:gd name="connsiteX7" fmla="*/ 717732 w 1188285"/>
                <a:gd name="connsiteY7" fmla="*/ 366725 h 427746"/>
                <a:gd name="connsiteX8" fmla="*/ 952779 w 1188285"/>
                <a:gd name="connsiteY8" fmla="*/ 147262 h 427746"/>
                <a:gd name="connsiteX9" fmla="*/ 957248 w 1188285"/>
                <a:gd name="connsiteY9" fmla="*/ 427746 h 427746"/>
                <a:gd name="connsiteX10" fmla="*/ 1188285 w 1188285"/>
                <a:gd name="connsiteY10" fmla="*/ 199350 h 427746"/>
                <a:gd name="connsiteX0" fmla="*/ 0 w 1188285"/>
                <a:gd name="connsiteY0" fmla="*/ 84924 h 427746"/>
                <a:gd name="connsiteX1" fmla="*/ 134238 w 1188285"/>
                <a:gd name="connsiteY1" fmla="*/ 94355 h 427746"/>
                <a:gd name="connsiteX2" fmla="*/ 260989 w 1188285"/>
                <a:gd name="connsiteY2" fmla="*/ 4357 h 427746"/>
                <a:gd name="connsiteX3" fmla="*/ 250328 w 1188285"/>
                <a:gd name="connsiteY3" fmla="*/ 267021 h 427746"/>
                <a:gd name="connsiteX4" fmla="*/ 495578 w 1188285"/>
                <a:gd name="connsiteY4" fmla="*/ 47101 h 427746"/>
                <a:gd name="connsiteX5" fmla="*/ 486696 w 1188285"/>
                <a:gd name="connsiteY5" fmla="*/ 328447 h 427746"/>
                <a:gd name="connsiteX6" fmla="*/ 723519 w 1188285"/>
                <a:gd name="connsiteY6" fmla="*/ 91624 h 427746"/>
                <a:gd name="connsiteX7" fmla="*/ 717732 w 1188285"/>
                <a:gd name="connsiteY7" fmla="*/ 366725 h 427746"/>
                <a:gd name="connsiteX8" fmla="*/ 952779 w 1188285"/>
                <a:gd name="connsiteY8" fmla="*/ 147262 h 427746"/>
                <a:gd name="connsiteX9" fmla="*/ 957248 w 1188285"/>
                <a:gd name="connsiteY9" fmla="*/ 427746 h 427746"/>
                <a:gd name="connsiteX10" fmla="*/ 1188285 w 1188285"/>
                <a:gd name="connsiteY10" fmla="*/ 199350 h 427746"/>
                <a:gd name="connsiteX0" fmla="*/ 0 w 1188285"/>
                <a:gd name="connsiteY0" fmla="*/ 85183 h 428005"/>
                <a:gd name="connsiteX1" fmla="*/ 138248 w 1188285"/>
                <a:gd name="connsiteY1" fmla="*/ 86593 h 428005"/>
                <a:gd name="connsiteX2" fmla="*/ 260989 w 1188285"/>
                <a:gd name="connsiteY2" fmla="*/ 4616 h 428005"/>
                <a:gd name="connsiteX3" fmla="*/ 250328 w 1188285"/>
                <a:gd name="connsiteY3" fmla="*/ 267280 h 428005"/>
                <a:gd name="connsiteX4" fmla="*/ 495578 w 1188285"/>
                <a:gd name="connsiteY4" fmla="*/ 47360 h 428005"/>
                <a:gd name="connsiteX5" fmla="*/ 486696 w 1188285"/>
                <a:gd name="connsiteY5" fmla="*/ 328706 h 428005"/>
                <a:gd name="connsiteX6" fmla="*/ 723519 w 1188285"/>
                <a:gd name="connsiteY6" fmla="*/ 91883 h 428005"/>
                <a:gd name="connsiteX7" fmla="*/ 717732 w 1188285"/>
                <a:gd name="connsiteY7" fmla="*/ 366984 h 428005"/>
                <a:gd name="connsiteX8" fmla="*/ 952779 w 1188285"/>
                <a:gd name="connsiteY8" fmla="*/ 147521 h 428005"/>
                <a:gd name="connsiteX9" fmla="*/ 957248 w 1188285"/>
                <a:gd name="connsiteY9" fmla="*/ 428005 h 428005"/>
                <a:gd name="connsiteX10" fmla="*/ 1188285 w 1188285"/>
                <a:gd name="connsiteY10" fmla="*/ 199609 h 428005"/>
                <a:gd name="connsiteX0" fmla="*/ 1 w 1188286"/>
                <a:gd name="connsiteY0" fmla="*/ 85183 h 428005"/>
                <a:gd name="connsiteX1" fmla="*/ 138249 w 1188286"/>
                <a:gd name="connsiteY1" fmla="*/ 86593 h 428005"/>
                <a:gd name="connsiteX2" fmla="*/ 260990 w 1188286"/>
                <a:gd name="connsiteY2" fmla="*/ 4616 h 428005"/>
                <a:gd name="connsiteX3" fmla="*/ 250329 w 1188286"/>
                <a:gd name="connsiteY3" fmla="*/ 267280 h 428005"/>
                <a:gd name="connsiteX4" fmla="*/ 495579 w 1188286"/>
                <a:gd name="connsiteY4" fmla="*/ 47360 h 428005"/>
                <a:gd name="connsiteX5" fmla="*/ 486697 w 1188286"/>
                <a:gd name="connsiteY5" fmla="*/ 328706 h 428005"/>
                <a:gd name="connsiteX6" fmla="*/ 723520 w 1188286"/>
                <a:gd name="connsiteY6" fmla="*/ 91883 h 428005"/>
                <a:gd name="connsiteX7" fmla="*/ 717733 w 1188286"/>
                <a:gd name="connsiteY7" fmla="*/ 366984 h 428005"/>
                <a:gd name="connsiteX8" fmla="*/ 952780 w 1188286"/>
                <a:gd name="connsiteY8" fmla="*/ 147521 h 428005"/>
                <a:gd name="connsiteX9" fmla="*/ 957249 w 1188286"/>
                <a:gd name="connsiteY9" fmla="*/ 428005 h 428005"/>
                <a:gd name="connsiteX10" fmla="*/ 1188286 w 1188286"/>
                <a:gd name="connsiteY10" fmla="*/ 199609 h 428005"/>
                <a:gd name="connsiteX0" fmla="*/ 1 w 1188286"/>
                <a:gd name="connsiteY0" fmla="*/ 85183 h 428005"/>
                <a:gd name="connsiteX1" fmla="*/ 138249 w 1188286"/>
                <a:gd name="connsiteY1" fmla="*/ 86593 h 428005"/>
                <a:gd name="connsiteX2" fmla="*/ 260990 w 1188286"/>
                <a:gd name="connsiteY2" fmla="*/ 4616 h 428005"/>
                <a:gd name="connsiteX3" fmla="*/ 250329 w 1188286"/>
                <a:gd name="connsiteY3" fmla="*/ 267280 h 428005"/>
                <a:gd name="connsiteX4" fmla="*/ 495579 w 1188286"/>
                <a:gd name="connsiteY4" fmla="*/ 47360 h 428005"/>
                <a:gd name="connsiteX5" fmla="*/ 486697 w 1188286"/>
                <a:gd name="connsiteY5" fmla="*/ 328706 h 428005"/>
                <a:gd name="connsiteX6" fmla="*/ 723520 w 1188286"/>
                <a:gd name="connsiteY6" fmla="*/ 91883 h 428005"/>
                <a:gd name="connsiteX7" fmla="*/ 717733 w 1188286"/>
                <a:gd name="connsiteY7" fmla="*/ 366984 h 428005"/>
                <a:gd name="connsiteX8" fmla="*/ 952780 w 1188286"/>
                <a:gd name="connsiteY8" fmla="*/ 147521 h 428005"/>
                <a:gd name="connsiteX9" fmla="*/ 957249 w 1188286"/>
                <a:gd name="connsiteY9" fmla="*/ 428005 h 428005"/>
                <a:gd name="connsiteX10" fmla="*/ 1188286 w 1188286"/>
                <a:gd name="connsiteY10" fmla="*/ 199609 h 428005"/>
                <a:gd name="connsiteX0" fmla="*/ 1 w 1188286"/>
                <a:gd name="connsiteY0" fmla="*/ 84692 h 427514"/>
                <a:gd name="connsiteX1" fmla="*/ 126217 w 1188286"/>
                <a:gd name="connsiteY1" fmla="*/ 102144 h 427514"/>
                <a:gd name="connsiteX2" fmla="*/ 260990 w 1188286"/>
                <a:gd name="connsiteY2" fmla="*/ 4125 h 427514"/>
                <a:gd name="connsiteX3" fmla="*/ 250329 w 1188286"/>
                <a:gd name="connsiteY3" fmla="*/ 266789 h 427514"/>
                <a:gd name="connsiteX4" fmla="*/ 495579 w 1188286"/>
                <a:gd name="connsiteY4" fmla="*/ 46869 h 427514"/>
                <a:gd name="connsiteX5" fmla="*/ 486697 w 1188286"/>
                <a:gd name="connsiteY5" fmla="*/ 328215 h 427514"/>
                <a:gd name="connsiteX6" fmla="*/ 723520 w 1188286"/>
                <a:gd name="connsiteY6" fmla="*/ 91392 h 427514"/>
                <a:gd name="connsiteX7" fmla="*/ 717733 w 1188286"/>
                <a:gd name="connsiteY7" fmla="*/ 366493 h 427514"/>
                <a:gd name="connsiteX8" fmla="*/ 952780 w 1188286"/>
                <a:gd name="connsiteY8" fmla="*/ 147030 h 427514"/>
                <a:gd name="connsiteX9" fmla="*/ 957249 w 1188286"/>
                <a:gd name="connsiteY9" fmla="*/ 427514 h 427514"/>
                <a:gd name="connsiteX10" fmla="*/ 1188286 w 1188286"/>
                <a:gd name="connsiteY10" fmla="*/ 199118 h 427514"/>
                <a:gd name="connsiteX0" fmla="*/ 1 w 1188286"/>
                <a:gd name="connsiteY0" fmla="*/ 84692 h 427514"/>
                <a:gd name="connsiteX1" fmla="*/ 126217 w 1188286"/>
                <a:gd name="connsiteY1" fmla="*/ 102144 h 427514"/>
                <a:gd name="connsiteX2" fmla="*/ 260990 w 1188286"/>
                <a:gd name="connsiteY2" fmla="*/ 4125 h 427514"/>
                <a:gd name="connsiteX3" fmla="*/ 250329 w 1188286"/>
                <a:gd name="connsiteY3" fmla="*/ 266789 h 427514"/>
                <a:gd name="connsiteX4" fmla="*/ 495579 w 1188286"/>
                <a:gd name="connsiteY4" fmla="*/ 46869 h 427514"/>
                <a:gd name="connsiteX5" fmla="*/ 486697 w 1188286"/>
                <a:gd name="connsiteY5" fmla="*/ 328215 h 427514"/>
                <a:gd name="connsiteX6" fmla="*/ 723520 w 1188286"/>
                <a:gd name="connsiteY6" fmla="*/ 91392 h 427514"/>
                <a:gd name="connsiteX7" fmla="*/ 717733 w 1188286"/>
                <a:gd name="connsiteY7" fmla="*/ 366493 h 427514"/>
                <a:gd name="connsiteX8" fmla="*/ 952780 w 1188286"/>
                <a:gd name="connsiteY8" fmla="*/ 147030 h 427514"/>
                <a:gd name="connsiteX9" fmla="*/ 957249 w 1188286"/>
                <a:gd name="connsiteY9" fmla="*/ 427514 h 427514"/>
                <a:gd name="connsiteX10" fmla="*/ 1188286 w 1188286"/>
                <a:gd name="connsiteY10" fmla="*/ 199118 h 427514"/>
                <a:gd name="connsiteX0" fmla="*/ 1 w 1188286"/>
                <a:gd name="connsiteY0" fmla="*/ 85324 h 428146"/>
                <a:gd name="connsiteX1" fmla="*/ 126217 w 1188286"/>
                <a:gd name="connsiteY1" fmla="*/ 82723 h 428146"/>
                <a:gd name="connsiteX2" fmla="*/ 260990 w 1188286"/>
                <a:gd name="connsiteY2" fmla="*/ 4757 h 428146"/>
                <a:gd name="connsiteX3" fmla="*/ 250329 w 1188286"/>
                <a:gd name="connsiteY3" fmla="*/ 267421 h 428146"/>
                <a:gd name="connsiteX4" fmla="*/ 495579 w 1188286"/>
                <a:gd name="connsiteY4" fmla="*/ 47501 h 428146"/>
                <a:gd name="connsiteX5" fmla="*/ 486697 w 1188286"/>
                <a:gd name="connsiteY5" fmla="*/ 328847 h 428146"/>
                <a:gd name="connsiteX6" fmla="*/ 723520 w 1188286"/>
                <a:gd name="connsiteY6" fmla="*/ 92024 h 428146"/>
                <a:gd name="connsiteX7" fmla="*/ 717733 w 1188286"/>
                <a:gd name="connsiteY7" fmla="*/ 367125 h 428146"/>
                <a:gd name="connsiteX8" fmla="*/ 952780 w 1188286"/>
                <a:gd name="connsiteY8" fmla="*/ 147662 h 428146"/>
                <a:gd name="connsiteX9" fmla="*/ 957249 w 1188286"/>
                <a:gd name="connsiteY9" fmla="*/ 428146 h 428146"/>
                <a:gd name="connsiteX10" fmla="*/ 1188286 w 1188286"/>
                <a:gd name="connsiteY10" fmla="*/ 199750 h 428146"/>
                <a:gd name="connsiteX0" fmla="*/ 1 w 1188286"/>
                <a:gd name="connsiteY0" fmla="*/ 85050 h 427872"/>
                <a:gd name="connsiteX1" fmla="*/ 142259 w 1188286"/>
                <a:gd name="connsiteY1" fmla="*/ 90471 h 427872"/>
                <a:gd name="connsiteX2" fmla="*/ 260990 w 1188286"/>
                <a:gd name="connsiteY2" fmla="*/ 4483 h 427872"/>
                <a:gd name="connsiteX3" fmla="*/ 250329 w 1188286"/>
                <a:gd name="connsiteY3" fmla="*/ 267147 h 427872"/>
                <a:gd name="connsiteX4" fmla="*/ 495579 w 1188286"/>
                <a:gd name="connsiteY4" fmla="*/ 47227 h 427872"/>
                <a:gd name="connsiteX5" fmla="*/ 486697 w 1188286"/>
                <a:gd name="connsiteY5" fmla="*/ 328573 h 427872"/>
                <a:gd name="connsiteX6" fmla="*/ 723520 w 1188286"/>
                <a:gd name="connsiteY6" fmla="*/ 91750 h 427872"/>
                <a:gd name="connsiteX7" fmla="*/ 717733 w 1188286"/>
                <a:gd name="connsiteY7" fmla="*/ 366851 h 427872"/>
                <a:gd name="connsiteX8" fmla="*/ 952780 w 1188286"/>
                <a:gd name="connsiteY8" fmla="*/ 147388 h 427872"/>
                <a:gd name="connsiteX9" fmla="*/ 957249 w 1188286"/>
                <a:gd name="connsiteY9" fmla="*/ 427872 h 427872"/>
                <a:gd name="connsiteX10" fmla="*/ 1188286 w 1188286"/>
                <a:gd name="connsiteY10" fmla="*/ 199476 h 427872"/>
                <a:gd name="connsiteX0" fmla="*/ 1 w 1188286"/>
                <a:gd name="connsiteY0" fmla="*/ 85767 h 428589"/>
                <a:gd name="connsiteX1" fmla="*/ 142259 w 1188286"/>
                <a:gd name="connsiteY1" fmla="*/ 91188 h 428589"/>
                <a:gd name="connsiteX2" fmla="*/ 260990 w 1188286"/>
                <a:gd name="connsiteY2" fmla="*/ 5200 h 428589"/>
                <a:gd name="connsiteX3" fmla="*/ 250329 w 1188286"/>
                <a:gd name="connsiteY3" fmla="*/ 267864 h 428589"/>
                <a:gd name="connsiteX4" fmla="*/ 495579 w 1188286"/>
                <a:gd name="connsiteY4" fmla="*/ 47944 h 428589"/>
                <a:gd name="connsiteX5" fmla="*/ 486697 w 1188286"/>
                <a:gd name="connsiteY5" fmla="*/ 329290 h 428589"/>
                <a:gd name="connsiteX6" fmla="*/ 723520 w 1188286"/>
                <a:gd name="connsiteY6" fmla="*/ 92467 h 428589"/>
                <a:gd name="connsiteX7" fmla="*/ 717733 w 1188286"/>
                <a:gd name="connsiteY7" fmla="*/ 367568 h 428589"/>
                <a:gd name="connsiteX8" fmla="*/ 952780 w 1188286"/>
                <a:gd name="connsiteY8" fmla="*/ 148105 h 428589"/>
                <a:gd name="connsiteX9" fmla="*/ 957249 w 1188286"/>
                <a:gd name="connsiteY9" fmla="*/ 428589 h 428589"/>
                <a:gd name="connsiteX10" fmla="*/ 1188286 w 1188286"/>
                <a:gd name="connsiteY10" fmla="*/ 200193 h 428589"/>
                <a:gd name="connsiteX0" fmla="*/ 1 w 1188286"/>
                <a:gd name="connsiteY0" fmla="*/ 81236 h 424058"/>
                <a:gd name="connsiteX1" fmla="*/ 142259 w 1188286"/>
                <a:gd name="connsiteY1" fmla="*/ 86657 h 424058"/>
                <a:gd name="connsiteX2" fmla="*/ 260990 w 1188286"/>
                <a:gd name="connsiteY2" fmla="*/ 669 h 424058"/>
                <a:gd name="connsiteX3" fmla="*/ 250329 w 1188286"/>
                <a:gd name="connsiteY3" fmla="*/ 263333 h 424058"/>
                <a:gd name="connsiteX4" fmla="*/ 495579 w 1188286"/>
                <a:gd name="connsiteY4" fmla="*/ 43413 h 424058"/>
                <a:gd name="connsiteX5" fmla="*/ 486697 w 1188286"/>
                <a:gd name="connsiteY5" fmla="*/ 324759 h 424058"/>
                <a:gd name="connsiteX6" fmla="*/ 723520 w 1188286"/>
                <a:gd name="connsiteY6" fmla="*/ 87936 h 424058"/>
                <a:gd name="connsiteX7" fmla="*/ 717733 w 1188286"/>
                <a:gd name="connsiteY7" fmla="*/ 363037 h 424058"/>
                <a:gd name="connsiteX8" fmla="*/ 952780 w 1188286"/>
                <a:gd name="connsiteY8" fmla="*/ 143574 h 424058"/>
                <a:gd name="connsiteX9" fmla="*/ 957249 w 1188286"/>
                <a:gd name="connsiteY9" fmla="*/ 424058 h 424058"/>
                <a:gd name="connsiteX10" fmla="*/ 1188286 w 1188286"/>
                <a:gd name="connsiteY10" fmla="*/ 195662 h 424058"/>
                <a:gd name="connsiteX0" fmla="*/ 1 w 1188286"/>
                <a:gd name="connsiteY0" fmla="*/ 105151 h 447973"/>
                <a:gd name="connsiteX1" fmla="*/ 142259 w 1188286"/>
                <a:gd name="connsiteY1" fmla="*/ 110572 h 447973"/>
                <a:gd name="connsiteX2" fmla="*/ 240937 w 1188286"/>
                <a:gd name="connsiteY2" fmla="*/ 521 h 447973"/>
                <a:gd name="connsiteX3" fmla="*/ 250329 w 1188286"/>
                <a:gd name="connsiteY3" fmla="*/ 287248 h 447973"/>
                <a:gd name="connsiteX4" fmla="*/ 495579 w 1188286"/>
                <a:gd name="connsiteY4" fmla="*/ 67328 h 447973"/>
                <a:gd name="connsiteX5" fmla="*/ 486697 w 1188286"/>
                <a:gd name="connsiteY5" fmla="*/ 348674 h 447973"/>
                <a:gd name="connsiteX6" fmla="*/ 723520 w 1188286"/>
                <a:gd name="connsiteY6" fmla="*/ 111851 h 447973"/>
                <a:gd name="connsiteX7" fmla="*/ 717733 w 1188286"/>
                <a:gd name="connsiteY7" fmla="*/ 386952 h 447973"/>
                <a:gd name="connsiteX8" fmla="*/ 952780 w 1188286"/>
                <a:gd name="connsiteY8" fmla="*/ 167489 h 447973"/>
                <a:gd name="connsiteX9" fmla="*/ 957249 w 1188286"/>
                <a:gd name="connsiteY9" fmla="*/ 447973 h 447973"/>
                <a:gd name="connsiteX10" fmla="*/ 1188286 w 1188286"/>
                <a:gd name="connsiteY10" fmla="*/ 219577 h 447973"/>
                <a:gd name="connsiteX0" fmla="*/ 1 w 1188286"/>
                <a:gd name="connsiteY0" fmla="*/ 81236 h 424058"/>
                <a:gd name="connsiteX1" fmla="*/ 142259 w 1188286"/>
                <a:gd name="connsiteY1" fmla="*/ 86657 h 424058"/>
                <a:gd name="connsiteX2" fmla="*/ 256979 w 1188286"/>
                <a:gd name="connsiteY2" fmla="*/ 669 h 424058"/>
                <a:gd name="connsiteX3" fmla="*/ 250329 w 1188286"/>
                <a:gd name="connsiteY3" fmla="*/ 263333 h 424058"/>
                <a:gd name="connsiteX4" fmla="*/ 495579 w 1188286"/>
                <a:gd name="connsiteY4" fmla="*/ 43413 h 424058"/>
                <a:gd name="connsiteX5" fmla="*/ 486697 w 1188286"/>
                <a:gd name="connsiteY5" fmla="*/ 324759 h 424058"/>
                <a:gd name="connsiteX6" fmla="*/ 723520 w 1188286"/>
                <a:gd name="connsiteY6" fmla="*/ 87936 h 424058"/>
                <a:gd name="connsiteX7" fmla="*/ 717733 w 1188286"/>
                <a:gd name="connsiteY7" fmla="*/ 363037 h 424058"/>
                <a:gd name="connsiteX8" fmla="*/ 952780 w 1188286"/>
                <a:gd name="connsiteY8" fmla="*/ 143574 h 424058"/>
                <a:gd name="connsiteX9" fmla="*/ 957249 w 1188286"/>
                <a:gd name="connsiteY9" fmla="*/ 424058 h 424058"/>
                <a:gd name="connsiteX10" fmla="*/ 1188286 w 1188286"/>
                <a:gd name="connsiteY10" fmla="*/ 195662 h 424058"/>
                <a:gd name="connsiteX0" fmla="*/ 1 w 1188286"/>
                <a:gd name="connsiteY0" fmla="*/ 80789 h 423611"/>
                <a:gd name="connsiteX1" fmla="*/ 142259 w 1188286"/>
                <a:gd name="connsiteY1" fmla="*/ 86210 h 423611"/>
                <a:gd name="connsiteX2" fmla="*/ 256979 w 1188286"/>
                <a:gd name="connsiteY2" fmla="*/ 222 h 423611"/>
                <a:gd name="connsiteX3" fmla="*/ 250329 w 1188286"/>
                <a:gd name="connsiteY3" fmla="*/ 262886 h 423611"/>
                <a:gd name="connsiteX4" fmla="*/ 495579 w 1188286"/>
                <a:gd name="connsiteY4" fmla="*/ 42966 h 423611"/>
                <a:gd name="connsiteX5" fmla="*/ 486697 w 1188286"/>
                <a:gd name="connsiteY5" fmla="*/ 324312 h 423611"/>
                <a:gd name="connsiteX6" fmla="*/ 723520 w 1188286"/>
                <a:gd name="connsiteY6" fmla="*/ 87489 h 423611"/>
                <a:gd name="connsiteX7" fmla="*/ 717733 w 1188286"/>
                <a:gd name="connsiteY7" fmla="*/ 362590 h 423611"/>
                <a:gd name="connsiteX8" fmla="*/ 952780 w 1188286"/>
                <a:gd name="connsiteY8" fmla="*/ 143127 h 423611"/>
                <a:gd name="connsiteX9" fmla="*/ 957249 w 1188286"/>
                <a:gd name="connsiteY9" fmla="*/ 423611 h 423611"/>
                <a:gd name="connsiteX10" fmla="*/ 1188286 w 1188286"/>
                <a:gd name="connsiteY10" fmla="*/ 195215 h 423611"/>
                <a:gd name="connsiteX0" fmla="*/ 1 w 1188286"/>
                <a:gd name="connsiteY0" fmla="*/ 81235 h 424057"/>
                <a:gd name="connsiteX1" fmla="*/ 142259 w 1188286"/>
                <a:gd name="connsiteY1" fmla="*/ 86656 h 424057"/>
                <a:gd name="connsiteX2" fmla="*/ 256979 w 1188286"/>
                <a:gd name="connsiteY2" fmla="*/ 668 h 424057"/>
                <a:gd name="connsiteX3" fmla="*/ 250329 w 1188286"/>
                <a:gd name="connsiteY3" fmla="*/ 263332 h 424057"/>
                <a:gd name="connsiteX4" fmla="*/ 495579 w 1188286"/>
                <a:gd name="connsiteY4" fmla="*/ 43412 h 424057"/>
                <a:gd name="connsiteX5" fmla="*/ 486697 w 1188286"/>
                <a:gd name="connsiteY5" fmla="*/ 324758 h 424057"/>
                <a:gd name="connsiteX6" fmla="*/ 723520 w 1188286"/>
                <a:gd name="connsiteY6" fmla="*/ 87935 h 424057"/>
                <a:gd name="connsiteX7" fmla="*/ 717733 w 1188286"/>
                <a:gd name="connsiteY7" fmla="*/ 363036 h 424057"/>
                <a:gd name="connsiteX8" fmla="*/ 952780 w 1188286"/>
                <a:gd name="connsiteY8" fmla="*/ 143573 h 424057"/>
                <a:gd name="connsiteX9" fmla="*/ 957249 w 1188286"/>
                <a:gd name="connsiteY9" fmla="*/ 424057 h 424057"/>
                <a:gd name="connsiteX10" fmla="*/ 1188286 w 1188286"/>
                <a:gd name="connsiteY10" fmla="*/ 195661 h 424057"/>
                <a:gd name="connsiteX0" fmla="*/ 1 w 1188286"/>
                <a:gd name="connsiteY0" fmla="*/ 81132 h 423954"/>
                <a:gd name="connsiteX1" fmla="*/ 142259 w 1188286"/>
                <a:gd name="connsiteY1" fmla="*/ 86553 h 423954"/>
                <a:gd name="connsiteX2" fmla="*/ 256979 w 1188286"/>
                <a:gd name="connsiteY2" fmla="*/ 565 h 423954"/>
                <a:gd name="connsiteX3" fmla="*/ 250329 w 1188286"/>
                <a:gd name="connsiteY3" fmla="*/ 263229 h 423954"/>
                <a:gd name="connsiteX4" fmla="*/ 495579 w 1188286"/>
                <a:gd name="connsiteY4" fmla="*/ 43309 h 423954"/>
                <a:gd name="connsiteX5" fmla="*/ 486697 w 1188286"/>
                <a:gd name="connsiteY5" fmla="*/ 324655 h 423954"/>
                <a:gd name="connsiteX6" fmla="*/ 723520 w 1188286"/>
                <a:gd name="connsiteY6" fmla="*/ 87832 h 423954"/>
                <a:gd name="connsiteX7" fmla="*/ 717733 w 1188286"/>
                <a:gd name="connsiteY7" fmla="*/ 362933 h 423954"/>
                <a:gd name="connsiteX8" fmla="*/ 952780 w 1188286"/>
                <a:gd name="connsiteY8" fmla="*/ 143470 h 423954"/>
                <a:gd name="connsiteX9" fmla="*/ 957249 w 1188286"/>
                <a:gd name="connsiteY9" fmla="*/ 423954 h 423954"/>
                <a:gd name="connsiteX10" fmla="*/ 1188286 w 1188286"/>
                <a:gd name="connsiteY10" fmla="*/ 195558 h 423954"/>
                <a:gd name="connsiteX0" fmla="*/ 1 w 1188286"/>
                <a:gd name="connsiteY0" fmla="*/ 81132 h 423954"/>
                <a:gd name="connsiteX1" fmla="*/ 142259 w 1188286"/>
                <a:gd name="connsiteY1" fmla="*/ 86553 h 423954"/>
                <a:gd name="connsiteX2" fmla="*/ 256979 w 1188286"/>
                <a:gd name="connsiteY2" fmla="*/ 565 h 423954"/>
                <a:gd name="connsiteX3" fmla="*/ 250329 w 1188286"/>
                <a:gd name="connsiteY3" fmla="*/ 263229 h 423954"/>
                <a:gd name="connsiteX4" fmla="*/ 495579 w 1188286"/>
                <a:gd name="connsiteY4" fmla="*/ 43309 h 423954"/>
                <a:gd name="connsiteX5" fmla="*/ 486697 w 1188286"/>
                <a:gd name="connsiteY5" fmla="*/ 324655 h 423954"/>
                <a:gd name="connsiteX6" fmla="*/ 723520 w 1188286"/>
                <a:gd name="connsiteY6" fmla="*/ 87832 h 423954"/>
                <a:gd name="connsiteX7" fmla="*/ 717733 w 1188286"/>
                <a:gd name="connsiteY7" fmla="*/ 362933 h 423954"/>
                <a:gd name="connsiteX8" fmla="*/ 952780 w 1188286"/>
                <a:gd name="connsiteY8" fmla="*/ 143470 h 423954"/>
                <a:gd name="connsiteX9" fmla="*/ 957249 w 1188286"/>
                <a:gd name="connsiteY9" fmla="*/ 423954 h 423954"/>
                <a:gd name="connsiteX10" fmla="*/ 1188286 w 1188286"/>
                <a:gd name="connsiteY10" fmla="*/ 195558 h 423954"/>
                <a:gd name="connsiteX0" fmla="*/ 1 w 1188286"/>
                <a:gd name="connsiteY0" fmla="*/ 81039 h 423861"/>
                <a:gd name="connsiteX1" fmla="*/ 134238 w 1188286"/>
                <a:gd name="connsiteY1" fmla="*/ 106513 h 423861"/>
                <a:gd name="connsiteX2" fmla="*/ 256979 w 1188286"/>
                <a:gd name="connsiteY2" fmla="*/ 472 h 423861"/>
                <a:gd name="connsiteX3" fmla="*/ 250329 w 1188286"/>
                <a:gd name="connsiteY3" fmla="*/ 263136 h 423861"/>
                <a:gd name="connsiteX4" fmla="*/ 495579 w 1188286"/>
                <a:gd name="connsiteY4" fmla="*/ 43216 h 423861"/>
                <a:gd name="connsiteX5" fmla="*/ 486697 w 1188286"/>
                <a:gd name="connsiteY5" fmla="*/ 324562 h 423861"/>
                <a:gd name="connsiteX6" fmla="*/ 723520 w 1188286"/>
                <a:gd name="connsiteY6" fmla="*/ 87739 h 423861"/>
                <a:gd name="connsiteX7" fmla="*/ 717733 w 1188286"/>
                <a:gd name="connsiteY7" fmla="*/ 362840 h 423861"/>
                <a:gd name="connsiteX8" fmla="*/ 952780 w 1188286"/>
                <a:gd name="connsiteY8" fmla="*/ 143377 h 423861"/>
                <a:gd name="connsiteX9" fmla="*/ 957249 w 1188286"/>
                <a:gd name="connsiteY9" fmla="*/ 423861 h 423861"/>
                <a:gd name="connsiteX10" fmla="*/ 1188286 w 1188286"/>
                <a:gd name="connsiteY10" fmla="*/ 195465 h 423861"/>
                <a:gd name="connsiteX0" fmla="*/ 3 w 1188288"/>
                <a:gd name="connsiteY0" fmla="*/ 81089 h 423911"/>
                <a:gd name="connsiteX1" fmla="*/ 110177 w 1188288"/>
                <a:gd name="connsiteY1" fmla="*/ 94532 h 423911"/>
                <a:gd name="connsiteX2" fmla="*/ 256981 w 1188288"/>
                <a:gd name="connsiteY2" fmla="*/ 522 h 423911"/>
                <a:gd name="connsiteX3" fmla="*/ 250331 w 1188288"/>
                <a:gd name="connsiteY3" fmla="*/ 263186 h 423911"/>
                <a:gd name="connsiteX4" fmla="*/ 495581 w 1188288"/>
                <a:gd name="connsiteY4" fmla="*/ 43266 h 423911"/>
                <a:gd name="connsiteX5" fmla="*/ 486699 w 1188288"/>
                <a:gd name="connsiteY5" fmla="*/ 324612 h 423911"/>
                <a:gd name="connsiteX6" fmla="*/ 723522 w 1188288"/>
                <a:gd name="connsiteY6" fmla="*/ 87789 h 423911"/>
                <a:gd name="connsiteX7" fmla="*/ 717735 w 1188288"/>
                <a:gd name="connsiteY7" fmla="*/ 362890 h 423911"/>
                <a:gd name="connsiteX8" fmla="*/ 952782 w 1188288"/>
                <a:gd name="connsiteY8" fmla="*/ 143427 h 423911"/>
                <a:gd name="connsiteX9" fmla="*/ 957251 w 1188288"/>
                <a:gd name="connsiteY9" fmla="*/ 423911 h 423911"/>
                <a:gd name="connsiteX10" fmla="*/ 1188288 w 1188288"/>
                <a:gd name="connsiteY10" fmla="*/ 195515 h 423911"/>
                <a:gd name="connsiteX0" fmla="*/ 2 w 1188287"/>
                <a:gd name="connsiteY0" fmla="*/ 81089 h 423911"/>
                <a:gd name="connsiteX1" fmla="*/ 110176 w 1188287"/>
                <a:gd name="connsiteY1" fmla="*/ 94532 h 423911"/>
                <a:gd name="connsiteX2" fmla="*/ 256980 w 1188287"/>
                <a:gd name="connsiteY2" fmla="*/ 522 h 423911"/>
                <a:gd name="connsiteX3" fmla="*/ 250330 w 1188287"/>
                <a:gd name="connsiteY3" fmla="*/ 263186 h 423911"/>
                <a:gd name="connsiteX4" fmla="*/ 495580 w 1188287"/>
                <a:gd name="connsiteY4" fmla="*/ 43266 h 423911"/>
                <a:gd name="connsiteX5" fmla="*/ 486698 w 1188287"/>
                <a:gd name="connsiteY5" fmla="*/ 324612 h 423911"/>
                <a:gd name="connsiteX6" fmla="*/ 723521 w 1188287"/>
                <a:gd name="connsiteY6" fmla="*/ 87789 h 423911"/>
                <a:gd name="connsiteX7" fmla="*/ 717734 w 1188287"/>
                <a:gd name="connsiteY7" fmla="*/ 362890 h 423911"/>
                <a:gd name="connsiteX8" fmla="*/ 952781 w 1188287"/>
                <a:gd name="connsiteY8" fmla="*/ 143427 h 423911"/>
                <a:gd name="connsiteX9" fmla="*/ 957250 w 1188287"/>
                <a:gd name="connsiteY9" fmla="*/ 423911 h 423911"/>
                <a:gd name="connsiteX10" fmla="*/ 1188287 w 1188287"/>
                <a:gd name="connsiteY10" fmla="*/ 195515 h 423911"/>
                <a:gd name="connsiteX0" fmla="*/ 2 w 1184276"/>
                <a:gd name="connsiteY0" fmla="*/ 77078 h 423911"/>
                <a:gd name="connsiteX1" fmla="*/ 106165 w 1184276"/>
                <a:gd name="connsiteY1" fmla="*/ 94532 h 423911"/>
                <a:gd name="connsiteX2" fmla="*/ 252969 w 1184276"/>
                <a:gd name="connsiteY2" fmla="*/ 522 h 423911"/>
                <a:gd name="connsiteX3" fmla="*/ 246319 w 1184276"/>
                <a:gd name="connsiteY3" fmla="*/ 263186 h 423911"/>
                <a:gd name="connsiteX4" fmla="*/ 491569 w 1184276"/>
                <a:gd name="connsiteY4" fmla="*/ 43266 h 423911"/>
                <a:gd name="connsiteX5" fmla="*/ 482687 w 1184276"/>
                <a:gd name="connsiteY5" fmla="*/ 324612 h 423911"/>
                <a:gd name="connsiteX6" fmla="*/ 719510 w 1184276"/>
                <a:gd name="connsiteY6" fmla="*/ 87789 h 423911"/>
                <a:gd name="connsiteX7" fmla="*/ 713723 w 1184276"/>
                <a:gd name="connsiteY7" fmla="*/ 362890 h 423911"/>
                <a:gd name="connsiteX8" fmla="*/ 948770 w 1184276"/>
                <a:gd name="connsiteY8" fmla="*/ 143427 h 423911"/>
                <a:gd name="connsiteX9" fmla="*/ 953239 w 1184276"/>
                <a:gd name="connsiteY9" fmla="*/ 423911 h 423911"/>
                <a:gd name="connsiteX10" fmla="*/ 1184276 w 1184276"/>
                <a:gd name="connsiteY10" fmla="*/ 195515 h 423911"/>
                <a:gd name="connsiteX0" fmla="*/ 2 w 1184276"/>
                <a:gd name="connsiteY0" fmla="*/ 77044 h 423877"/>
                <a:gd name="connsiteX1" fmla="*/ 126218 w 1184276"/>
                <a:gd name="connsiteY1" fmla="*/ 102519 h 423877"/>
                <a:gd name="connsiteX2" fmla="*/ 252969 w 1184276"/>
                <a:gd name="connsiteY2" fmla="*/ 488 h 423877"/>
                <a:gd name="connsiteX3" fmla="*/ 246319 w 1184276"/>
                <a:gd name="connsiteY3" fmla="*/ 263152 h 423877"/>
                <a:gd name="connsiteX4" fmla="*/ 491569 w 1184276"/>
                <a:gd name="connsiteY4" fmla="*/ 43232 h 423877"/>
                <a:gd name="connsiteX5" fmla="*/ 482687 w 1184276"/>
                <a:gd name="connsiteY5" fmla="*/ 324578 h 423877"/>
                <a:gd name="connsiteX6" fmla="*/ 719510 w 1184276"/>
                <a:gd name="connsiteY6" fmla="*/ 87755 h 423877"/>
                <a:gd name="connsiteX7" fmla="*/ 713723 w 1184276"/>
                <a:gd name="connsiteY7" fmla="*/ 362856 h 423877"/>
                <a:gd name="connsiteX8" fmla="*/ 948770 w 1184276"/>
                <a:gd name="connsiteY8" fmla="*/ 143393 h 423877"/>
                <a:gd name="connsiteX9" fmla="*/ 953239 w 1184276"/>
                <a:gd name="connsiteY9" fmla="*/ 423877 h 423877"/>
                <a:gd name="connsiteX10" fmla="*/ 1184276 w 1184276"/>
                <a:gd name="connsiteY10" fmla="*/ 195481 h 423877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48770 w 1184276"/>
                <a:gd name="connsiteY8" fmla="*/ 14340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82687 w 1184276"/>
                <a:gd name="connsiteY5" fmla="*/ 324594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0655 w 1184276"/>
                <a:gd name="connsiteY5" fmla="*/ 328605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13723 w 1184276"/>
                <a:gd name="connsiteY7" fmla="*/ 362872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77060 h 423893"/>
                <a:gd name="connsiteX1" fmla="*/ 122207 w 1184276"/>
                <a:gd name="connsiteY1" fmla="*/ 98525 h 423893"/>
                <a:gd name="connsiteX2" fmla="*/ 252969 w 1184276"/>
                <a:gd name="connsiteY2" fmla="*/ 504 h 423893"/>
                <a:gd name="connsiteX3" fmla="*/ 246319 w 1184276"/>
                <a:gd name="connsiteY3" fmla="*/ 263168 h 423893"/>
                <a:gd name="connsiteX4" fmla="*/ 491569 w 1184276"/>
                <a:gd name="connsiteY4" fmla="*/ 43248 h 423893"/>
                <a:gd name="connsiteX5" fmla="*/ 474666 w 1184276"/>
                <a:gd name="connsiteY5" fmla="*/ 332616 h 423893"/>
                <a:gd name="connsiteX6" fmla="*/ 719510 w 1184276"/>
                <a:gd name="connsiteY6" fmla="*/ 87771 h 423893"/>
                <a:gd name="connsiteX7" fmla="*/ 709713 w 1184276"/>
                <a:gd name="connsiteY7" fmla="*/ 378914 h 423893"/>
                <a:gd name="connsiteX8" fmla="*/ 952781 w 1184276"/>
                <a:gd name="connsiteY8" fmla="*/ 139399 h 423893"/>
                <a:gd name="connsiteX9" fmla="*/ 953239 w 1184276"/>
                <a:gd name="connsiteY9" fmla="*/ 423893 h 423893"/>
                <a:gd name="connsiteX10" fmla="*/ 1184276 w 1184276"/>
                <a:gd name="connsiteY10" fmla="*/ 195497 h 423893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20747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199458 h 435875"/>
                <a:gd name="connsiteX0" fmla="*/ 2 w 1188287"/>
                <a:gd name="connsiteY0" fmla="*/ 89042 h 435875"/>
                <a:gd name="connsiteX1" fmla="*/ 122207 w 1188287"/>
                <a:gd name="connsiteY1" fmla="*/ 110507 h 435875"/>
                <a:gd name="connsiteX2" fmla="*/ 256979 w 1188287"/>
                <a:gd name="connsiteY2" fmla="*/ 455 h 435875"/>
                <a:gd name="connsiteX3" fmla="*/ 246319 w 1188287"/>
                <a:gd name="connsiteY3" fmla="*/ 275150 h 435875"/>
                <a:gd name="connsiteX4" fmla="*/ 491569 w 1188287"/>
                <a:gd name="connsiteY4" fmla="*/ 55230 h 435875"/>
                <a:gd name="connsiteX5" fmla="*/ 474666 w 1188287"/>
                <a:gd name="connsiteY5" fmla="*/ 344598 h 435875"/>
                <a:gd name="connsiteX6" fmla="*/ 719510 w 1188287"/>
                <a:gd name="connsiteY6" fmla="*/ 99753 h 435875"/>
                <a:gd name="connsiteX7" fmla="*/ 709713 w 1188287"/>
                <a:gd name="connsiteY7" fmla="*/ 390896 h 435875"/>
                <a:gd name="connsiteX8" fmla="*/ 952781 w 1188287"/>
                <a:gd name="connsiteY8" fmla="*/ 151381 h 435875"/>
                <a:gd name="connsiteX9" fmla="*/ 953239 w 1188287"/>
                <a:gd name="connsiteY9" fmla="*/ 435875 h 435875"/>
                <a:gd name="connsiteX10" fmla="*/ 1188287 w 1188287"/>
                <a:gd name="connsiteY10" fmla="*/ 207479 h 435875"/>
                <a:gd name="connsiteX0" fmla="*/ 2 w 1188287"/>
                <a:gd name="connsiteY0" fmla="*/ 89042 h 435875"/>
                <a:gd name="connsiteX1" fmla="*/ 122207 w 1188287"/>
                <a:gd name="connsiteY1" fmla="*/ 110507 h 435875"/>
                <a:gd name="connsiteX2" fmla="*/ 256979 w 1188287"/>
                <a:gd name="connsiteY2" fmla="*/ 455 h 435875"/>
                <a:gd name="connsiteX3" fmla="*/ 246319 w 1188287"/>
                <a:gd name="connsiteY3" fmla="*/ 275150 h 435875"/>
                <a:gd name="connsiteX4" fmla="*/ 491569 w 1188287"/>
                <a:gd name="connsiteY4" fmla="*/ 55230 h 435875"/>
                <a:gd name="connsiteX5" fmla="*/ 474666 w 1188287"/>
                <a:gd name="connsiteY5" fmla="*/ 344598 h 435875"/>
                <a:gd name="connsiteX6" fmla="*/ 719510 w 1188287"/>
                <a:gd name="connsiteY6" fmla="*/ 99753 h 435875"/>
                <a:gd name="connsiteX7" fmla="*/ 709713 w 1188287"/>
                <a:gd name="connsiteY7" fmla="*/ 390896 h 435875"/>
                <a:gd name="connsiteX8" fmla="*/ 952781 w 1188287"/>
                <a:gd name="connsiteY8" fmla="*/ 151381 h 435875"/>
                <a:gd name="connsiteX9" fmla="*/ 953239 w 1188287"/>
                <a:gd name="connsiteY9" fmla="*/ 435875 h 435875"/>
                <a:gd name="connsiteX10" fmla="*/ 1188287 w 1188287"/>
                <a:gd name="connsiteY10" fmla="*/ 20747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53239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46319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59117 w 1184276"/>
                <a:gd name="connsiteY3" fmla="*/ 275150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474666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09713 w 1184276"/>
                <a:gd name="connsiteY7" fmla="*/ 390896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39574 w 1184276"/>
                <a:gd name="connsiteY7" fmla="*/ 386347 h 435875"/>
                <a:gd name="connsiteX8" fmla="*/ 952781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35875"/>
                <a:gd name="connsiteX1" fmla="*/ 122207 w 1184276"/>
                <a:gd name="connsiteY1" fmla="*/ 110507 h 435875"/>
                <a:gd name="connsiteX2" fmla="*/ 256979 w 1184276"/>
                <a:gd name="connsiteY2" fmla="*/ 455 h 435875"/>
                <a:gd name="connsiteX3" fmla="*/ 267649 w 1184276"/>
                <a:gd name="connsiteY3" fmla="*/ 293347 h 435875"/>
                <a:gd name="connsiteX4" fmla="*/ 491569 w 1184276"/>
                <a:gd name="connsiteY4" fmla="*/ 55230 h 435875"/>
                <a:gd name="connsiteX5" fmla="*/ 504527 w 1184276"/>
                <a:gd name="connsiteY5" fmla="*/ 344598 h 435875"/>
                <a:gd name="connsiteX6" fmla="*/ 719510 w 1184276"/>
                <a:gd name="connsiteY6" fmla="*/ 99753 h 435875"/>
                <a:gd name="connsiteX7" fmla="*/ 739574 w 1184276"/>
                <a:gd name="connsiteY7" fmla="*/ 386347 h 435875"/>
                <a:gd name="connsiteX8" fmla="*/ 978376 w 1184276"/>
                <a:gd name="connsiteY8" fmla="*/ 151381 h 435875"/>
                <a:gd name="connsiteX9" fmla="*/ 949228 w 1184276"/>
                <a:gd name="connsiteY9" fmla="*/ 435875 h 435875"/>
                <a:gd name="connsiteX10" fmla="*/ 1184276 w 1184276"/>
                <a:gd name="connsiteY10" fmla="*/ 203469 h 435875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67649 w 1184276"/>
                <a:gd name="connsiteY3" fmla="*/ 293347 h 440424"/>
                <a:gd name="connsiteX4" fmla="*/ 491569 w 1184276"/>
                <a:gd name="connsiteY4" fmla="*/ 55230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91569 w 1184276"/>
                <a:gd name="connsiteY4" fmla="*/ 55230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504527 w 1184276"/>
                <a:gd name="connsiteY5" fmla="*/ 344598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9510 w 1184276"/>
                <a:gd name="connsiteY6" fmla="*/ 99753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9574 w 1184276"/>
                <a:gd name="connsiteY7" fmla="*/ 386347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5308 w 1184276"/>
                <a:gd name="connsiteY7" fmla="*/ 368150 h 440424"/>
                <a:gd name="connsiteX8" fmla="*/ 978376 w 1184276"/>
                <a:gd name="connsiteY8" fmla="*/ 151381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40424"/>
                <a:gd name="connsiteX1" fmla="*/ 122207 w 1184276"/>
                <a:gd name="connsiteY1" fmla="*/ 110507 h 440424"/>
                <a:gd name="connsiteX2" fmla="*/ 256979 w 1184276"/>
                <a:gd name="connsiteY2" fmla="*/ 455 h 440424"/>
                <a:gd name="connsiteX3" fmla="*/ 250586 w 1184276"/>
                <a:gd name="connsiteY3" fmla="*/ 288798 h 440424"/>
                <a:gd name="connsiteX4" fmla="*/ 483038 w 1184276"/>
                <a:gd name="connsiteY4" fmla="*/ 37033 h 440424"/>
                <a:gd name="connsiteX5" fmla="*/ 487464 w 1184276"/>
                <a:gd name="connsiteY5" fmla="*/ 330950 h 440424"/>
                <a:gd name="connsiteX6" fmla="*/ 710978 w 1184276"/>
                <a:gd name="connsiteY6" fmla="*/ 67908 h 440424"/>
                <a:gd name="connsiteX7" fmla="*/ 735308 w 1184276"/>
                <a:gd name="connsiteY7" fmla="*/ 368150 h 440424"/>
                <a:gd name="connsiteX8" fmla="*/ 957046 w 1184276"/>
                <a:gd name="connsiteY8" fmla="*/ 124085 h 440424"/>
                <a:gd name="connsiteX9" fmla="*/ 974823 w 1184276"/>
                <a:gd name="connsiteY9" fmla="*/ 440424 h 440424"/>
                <a:gd name="connsiteX10" fmla="*/ 1184276 w 1184276"/>
                <a:gd name="connsiteY10" fmla="*/ 203469 h 440424"/>
                <a:gd name="connsiteX0" fmla="*/ 2 w 1184276"/>
                <a:gd name="connsiteY0" fmla="*/ 89042 h 435874"/>
                <a:gd name="connsiteX1" fmla="*/ 122207 w 1184276"/>
                <a:gd name="connsiteY1" fmla="*/ 110507 h 435874"/>
                <a:gd name="connsiteX2" fmla="*/ 256979 w 1184276"/>
                <a:gd name="connsiteY2" fmla="*/ 455 h 435874"/>
                <a:gd name="connsiteX3" fmla="*/ 250586 w 1184276"/>
                <a:gd name="connsiteY3" fmla="*/ 288798 h 435874"/>
                <a:gd name="connsiteX4" fmla="*/ 483038 w 1184276"/>
                <a:gd name="connsiteY4" fmla="*/ 37033 h 435874"/>
                <a:gd name="connsiteX5" fmla="*/ 487464 w 1184276"/>
                <a:gd name="connsiteY5" fmla="*/ 330950 h 435874"/>
                <a:gd name="connsiteX6" fmla="*/ 710978 w 1184276"/>
                <a:gd name="connsiteY6" fmla="*/ 67908 h 435874"/>
                <a:gd name="connsiteX7" fmla="*/ 735308 w 1184276"/>
                <a:gd name="connsiteY7" fmla="*/ 368150 h 435874"/>
                <a:gd name="connsiteX8" fmla="*/ 957046 w 1184276"/>
                <a:gd name="connsiteY8" fmla="*/ 124085 h 435874"/>
                <a:gd name="connsiteX9" fmla="*/ 979089 w 1184276"/>
                <a:gd name="connsiteY9" fmla="*/ 435874 h 435874"/>
                <a:gd name="connsiteX10" fmla="*/ 1184276 w 1184276"/>
                <a:gd name="connsiteY10" fmla="*/ 203469 h 435874"/>
                <a:gd name="connsiteX0" fmla="*/ 2 w 1184276"/>
                <a:gd name="connsiteY0" fmla="*/ 89042 h 422226"/>
                <a:gd name="connsiteX1" fmla="*/ 122207 w 1184276"/>
                <a:gd name="connsiteY1" fmla="*/ 110507 h 422226"/>
                <a:gd name="connsiteX2" fmla="*/ 256979 w 1184276"/>
                <a:gd name="connsiteY2" fmla="*/ 455 h 422226"/>
                <a:gd name="connsiteX3" fmla="*/ 250586 w 1184276"/>
                <a:gd name="connsiteY3" fmla="*/ 288798 h 422226"/>
                <a:gd name="connsiteX4" fmla="*/ 483038 w 1184276"/>
                <a:gd name="connsiteY4" fmla="*/ 37033 h 422226"/>
                <a:gd name="connsiteX5" fmla="*/ 487464 w 1184276"/>
                <a:gd name="connsiteY5" fmla="*/ 330950 h 422226"/>
                <a:gd name="connsiteX6" fmla="*/ 710978 w 1184276"/>
                <a:gd name="connsiteY6" fmla="*/ 67908 h 422226"/>
                <a:gd name="connsiteX7" fmla="*/ 735308 w 1184276"/>
                <a:gd name="connsiteY7" fmla="*/ 368150 h 422226"/>
                <a:gd name="connsiteX8" fmla="*/ 957046 w 1184276"/>
                <a:gd name="connsiteY8" fmla="*/ 124085 h 422226"/>
                <a:gd name="connsiteX9" fmla="*/ 979089 w 1184276"/>
                <a:gd name="connsiteY9" fmla="*/ 422226 h 422226"/>
                <a:gd name="connsiteX10" fmla="*/ 1184276 w 1184276"/>
                <a:gd name="connsiteY10" fmla="*/ 203469 h 422226"/>
                <a:gd name="connsiteX0" fmla="*/ 2 w 1184276"/>
                <a:gd name="connsiteY0" fmla="*/ 89042 h 404029"/>
                <a:gd name="connsiteX1" fmla="*/ 122207 w 1184276"/>
                <a:gd name="connsiteY1" fmla="*/ 110507 h 404029"/>
                <a:gd name="connsiteX2" fmla="*/ 256979 w 1184276"/>
                <a:gd name="connsiteY2" fmla="*/ 455 h 404029"/>
                <a:gd name="connsiteX3" fmla="*/ 250586 w 1184276"/>
                <a:gd name="connsiteY3" fmla="*/ 288798 h 404029"/>
                <a:gd name="connsiteX4" fmla="*/ 483038 w 1184276"/>
                <a:gd name="connsiteY4" fmla="*/ 37033 h 404029"/>
                <a:gd name="connsiteX5" fmla="*/ 487464 w 1184276"/>
                <a:gd name="connsiteY5" fmla="*/ 330950 h 404029"/>
                <a:gd name="connsiteX6" fmla="*/ 710978 w 1184276"/>
                <a:gd name="connsiteY6" fmla="*/ 67908 h 404029"/>
                <a:gd name="connsiteX7" fmla="*/ 735308 w 1184276"/>
                <a:gd name="connsiteY7" fmla="*/ 368150 h 404029"/>
                <a:gd name="connsiteX8" fmla="*/ 957046 w 1184276"/>
                <a:gd name="connsiteY8" fmla="*/ 124085 h 404029"/>
                <a:gd name="connsiteX9" fmla="*/ 983355 w 1184276"/>
                <a:gd name="connsiteY9" fmla="*/ 404029 h 404029"/>
                <a:gd name="connsiteX10" fmla="*/ 1184276 w 1184276"/>
                <a:gd name="connsiteY10" fmla="*/ 203469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83038 w 1192807"/>
                <a:gd name="connsiteY4" fmla="*/ 37033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57046 w 1192807"/>
                <a:gd name="connsiteY8" fmla="*/ 124085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62526 h 404029"/>
                <a:gd name="connsiteX0" fmla="*/ 2 w 1192807"/>
                <a:gd name="connsiteY0" fmla="*/ 89042 h 404029"/>
                <a:gd name="connsiteX1" fmla="*/ 122207 w 1192807"/>
                <a:gd name="connsiteY1" fmla="*/ 110507 h 404029"/>
                <a:gd name="connsiteX2" fmla="*/ 256979 w 1192807"/>
                <a:gd name="connsiteY2" fmla="*/ 455 h 404029"/>
                <a:gd name="connsiteX3" fmla="*/ 250586 w 1192807"/>
                <a:gd name="connsiteY3" fmla="*/ 288798 h 404029"/>
                <a:gd name="connsiteX4" fmla="*/ 478772 w 1192807"/>
                <a:gd name="connsiteY4" fmla="*/ 32484 h 404029"/>
                <a:gd name="connsiteX5" fmla="*/ 487464 w 1192807"/>
                <a:gd name="connsiteY5" fmla="*/ 330950 h 404029"/>
                <a:gd name="connsiteX6" fmla="*/ 710978 w 1192807"/>
                <a:gd name="connsiteY6" fmla="*/ 67908 h 404029"/>
                <a:gd name="connsiteX7" fmla="*/ 735308 w 1192807"/>
                <a:gd name="connsiteY7" fmla="*/ 368150 h 404029"/>
                <a:gd name="connsiteX8" fmla="*/ 939983 w 1192807"/>
                <a:gd name="connsiteY8" fmla="*/ 96789 h 404029"/>
                <a:gd name="connsiteX9" fmla="*/ 983355 w 1192807"/>
                <a:gd name="connsiteY9" fmla="*/ 404029 h 404029"/>
                <a:gd name="connsiteX10" fmla="*/ 1192807 w 1192807"/>
                <a:gd name="connsiteY10" fmla="*/ 13068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523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523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9781 h 404029"/>
                <a:gd name="connsiteX0" fmla="*/ 2 w 1197073"/>
                <a:gd name="connsiteY0" fmla="*/ 89042 h 404029"/>
                <a:gd name="connsiteX1" fmla="*/ 122207 w 1197073"/>
                <a:gd name="connsiteY1" fmla="*/ 110507 h 404029"/>
                <a:gd name="connsiteX2" fmla="*/ 256979 w 1197073"/>
                <a:gd name="connsiteY2" fmla="*/ 455 h 404029"/>
                <a:gd name="connsiteX3" fmla="*/ 250586 w 1197073"/>
                <a:gd name="connsiteY3" fmla="*/ 288798 h 404029"/>
                <a:gd name="connsiteX4" fmla="*/ 478772 w 1197073"/>
                <a:gd name="connsiteY4" fmla="*/ 32484 h 404029"/>
                <a:gd name="connsiteX5" fmla="*/ 487464 w 1197073"/>
                <a:gd name="connsiteY5" fmla="*/ 330950 h 404029"/>
                <a:gd name="connsiteX6" fmla="*/ 710978 w 1197073"/>
                <a:gd name="connsiteY6" fmla="*/ 67908 h 404029"/>
                <a:gd name="connsiteX7" fmla="*/ 735308 w 1197073"/>
                <a:gd name="connsiteY7" fmla="*/ 368150 h 404029"/>
                <a:gd name="connsiteX8" fmla="*/ 939983 w 1197073"/>
                <a:gd name="connsiteY8" fmla="*/ 96789 h 404029"/>
                <a:gd name="connsiteX9" fmla="*/ 983355 w 1197073"/>
                <a:gd name="connsiteY9" fmla="*/ 404029 h 404029"/>
                <a:gd name="connsiteX10" fmla="*/ 1197073 w 1197073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22920 w 1180010"/>
                <a:gd name="connsiteY8" fmla="*/ 9678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29"/>
                <a:gd name="connsiteX1" fmla="*/ 105144 w 1180010"/>
                <a:gd name="connsiteY1" fmla="*/ 110507 h 404029"/>
                <a:gd name="connsiteX2" fmla="*/ 239916 w 1180010"/>
                <a:gd name="connsiteY2" fmla="*/ 455 h 404029"/>
                <a:gd name="connsiteX3" fmla="*/ 233523 w 1180010"/>
                <a:gd name="connsiteY3" fmla="*/ 288798 h 404029"/>
                <a:gd name="connsiteX4" fmla="*/ 461709 w 1180010"/>
                <a:gd name="connsiteY4" fmla="*/ 32484 h 404029"/>
                <a:gd name="connsiteX5" fmla="*/ 470401 w 1180010"/>
                <a:gd name="connsiteY5" fmla="*/ 330950 h 404029"/>
                <a:gd name="connsiteX6" fmla="*/ 693915 w 1180010"/>
                <a:gd name="connsiteY6" fmla="*/ 67908 h 404029"/>
                <a:gd name="connsiteX7" fmla="*/ 718245 w 1180010"/>
                <a:gd name="connsiteY7" fmla="*/ 368150 h 404029"/>
                <a:gd name="connsiteX8" fmla="*/ 948515 w 1180010"/>
                <a:gd name="connsiteY8" fmla="*/ 101339 h 404029"/>
                <a:gd name="connsiteX9" fmla="*/ 966292 w 1180010"/>
                <a:gd name="connsiteY9" fmla="*/ 404029 h 404029"/>
                <a:gd name="connsiteX10" fmla="*/ 1180010 w 1180010"/>
                <a:gd name="connsiteY10" fmla="*/ 139781 h 404029"/>
                <a:gd name="connsiteX0" fmla="*/ 2 w 1180010"/>
                <a:gd name="connsiteY0" fmla="*/ 102690 h 404030"/>
                <a:gd name="connsiteX1" fmla="*/ 105144 w 1180010"/>
                <a:gd name="connsiteY1" fmla="*/ 110507 h 404030"/>
                <a:gd name="connsiteX2" fmla="*/ 239916 w 1180010"/>
                <a:gd name="connsiteY2" fmla="*/ 455 h 404030"/>
                <a:gd name="connsiteX3" fmla="*/ 233523 w 1180010"/>
                <a:gd name="connsiteY3" fmla="*/ 288798 h 404030"/>
                <a:gd name="connsiteX4" fmla="*/ 461709 w 1180010"/>
                <a:gd name="connsiteY4" fmla="*/ 32484 h 404030"/>
                <a:gd name="connsiteX5" fmla="*/ 470401 w 1180010"/>
                <a:gd name="connsiteY5" fmla="*/ 330950 h 404030"/>
                <a:gd name="connsiteX6" fmla="*/ 693915 w 1180010"/>
                <a:gd name="connsiteY6" fmla="*/ 67908 h 404030"/>
                <a:gd name="connsiteX7" fmla="*/ 718245 w 1180010"/>
                <a:gd name="connsiteY7" fmla="*/ 368150 h 404030"/>
                <a:gd name="connsiteX8" fmla="*/ 948515 w 1180010"/>
                <a:gd name="connsiteY8" fmla="*/ 101339 h 404030"/>
                <a:gd name="connsiteX9" fmla="*/ 966292 w 1180010"/>
                <a:gd name="connsiteY9" fmla="*/ 404029 h 404030"/>
                <a:gd name="connsiteX10" fmla="*/ 1180010 w 1180010"/>
                <a:gd name="connsiteY10" fmla="*/ 139781 h 404030"/>
                <a:gd name="connsiteX0" fmla="*/ 2 w 1197967"/>
                <a:gd name="connsiteY0" fmla="*/ 102690 h 404030"/>
                <a:gd name="connsiteX1" fmla="*/ 105144 w 1197967"/>
                <a:gd name="connsiteY1" fmla="*/ 110507 h 404030"/>
                <a:gd name="connsiteX2" fmla="*/ 239916 w 1197967"/>
                <a:gd name="connsiteY2" fmla="*/ 455 h 404030"/>
                <a:gd name="connsiteX3" fmla="*/ 233523 w 1197967"/>
                <a:gd name="connsiteY3" fmla="*/ 288798 h 404030"/>
                <a:gd name="connsiteX4" fmla="*/ 461709 w 1197967"/>
                <a:gd name="connsiteY4" fmla="*/ 32484 h 404030"/>
                <a:gd name="connsiteX5" fmla="*/ 470401 w 1197967"/>
                <a:gd name="connsiteY5" fmla="*/ 330950 h 404030"/>
                <a:gd name="connsiteX6" fmla="*/ 693915 w 1197967"/>
                <a:gd name="connsiteY6" fmla="*/ 67908 h 404030"/>
                <a:gd name="connsiteX7" fmla="*/ 718245 w 1197967"/>
                <a:gd name="connsiteY7" fmla="*/ 368150 h 404030"/>
                <a:gd name="connsiteX8" fmla="*/ 948515 w 1197967"/>
                <a:gd name="connsiteY8" fmla="*/ 101339 h 404030"/>
                <a:gd name="connsiteX9" fmla="*/ 966292 w 1197967"/>
                <a:gd name="connsiteY9" fmla="*/ 404029 h 404030"/>
                <a:gd name="connsiteX10" fmla="*/ 1197967 w 1197967"/>
                <a:gd name="connsiteY10" fmla="*/ 144568 h 404030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2 w 1197967"/>
                <a:gd name="connsiteY0" fmla="*/ 102690 h 404894"/>
                <a:gd name="connsiteX1" fmla="*/ 105144 w 1197967"/>
                <a:gd name="connsiteY1" fmla="*/ 110507 h 404894"/>
                <a:gd name="connsiteX2" fmla="*/ 239916 w 1197967"/>
                <a:gd name="connsiteY2" fmla="*/ 455 h 404894"/>
                <a:gd name="connsiteX3" fmla="*/ 233523 w 1197967"/>
                <a:gd name="connsiteY3" fmla="*/ 288798 h 404894"/>
                <a:gd name="connsiteX4" fmla="*/ 461709 w 1197967"/>
                <a:gd name="connsiteY4" fmla="*/ 32484 h 404894"/>
                <a:gd name="connsiteX5" fmla="*/ 470401 w 1197967"/>
                <a:gd name="connsiteY5" fmla="*/ 330950 h 404894"/>
                <a:gd name="connsiteX6" fmla="*/ 693915 w 1197967"/>
                <a:gd name="connsiteY6" fmla="*/ 67908 h 404894"/>
                <a:gd name="connsiteX7" fmla="*/ 718245 w 1197967"/>
                <a:gd name="connsiteY7" fmla="*/ 368150 h 404894"/>
                <a:gd name="connsiteX8" fmla="*/ 948515 w 1197967"/>
                <a:gd name="connsiteY8" fmla="*/ 101339 h 404894"/>
                <a:gd name="connsiteX9" fmla="*/ 966292 w 1197967"/>
                <a:gd name="connsiteY9" fmla="*/ 404029 h 404894"/>
                <a:gd name="connsiteX10" fmla="*/ 1197967 w 1197967"/>
                <a:gd name="connsiteY10" fmla="*/ 144568 h 404894"/>
                <a:gd name="connsiteX0" fmla="*/ 68 w 1198033"/>
                <a:gd name="connsiteY0" fmla="*/ 102469 h 404673"/>
                <a:gd name="connsiteX1" fmla="*/ 51923 w 1198033"/>
                <a:gd name="connsiteY1" fmla="*/ 229106 h 404673"/>
                <a:gd name="connsiteX2" fmla="*/ 239982 w 1198033"/>
                <a:gd name="connsiteY2" fmla="*/ 234 h 404673"/>
                <a:gd name="connsiteX3" fmla="*/ 233589 w 1198033"/>
                <a:gd name="connsiteY3" fmla="*/ 288577 h 404673"/>
                <a:gd name="connsiteX4" fmla="*/ 461775 w 1198033"/>
                <a:gd name="connsiteY4" fmla="*/ 32263 h 404673"/>
                <a:gd name="connsiteX5" fmla="*/ 470467 w 1198033"/>
                <a:gd name="connsiteY5" fmla="*/ 330729 h 404673"/>
                <a:gd name="connsiteX6" fmla="*/ 693981 w 1198033"/>
                <a:gd name="connsiteY6" fmla="*/ 67687 h 404673"/>
                <a:gd name="connsiteX7" fmla="*/ 718311 w 1198033"/>
                <a:gd name="connsiteY7" fmla="*/ 367929 h 404673"/>
                <a:gd name="connsiteX8" fmla="*/ 948581 w 1198033"/>
                <a:gd name="connsiteY8" fmla="*/ 101118 h 404673"/>
                <a:gd name="connsiteX9" fmla="*/ 966358 w 1198033"/>
                <a:gd name="connsiteY9" fmla="*/ 403808 h 404673"/>
                <a:gd name="connsiteX10" fmla="*/ 1198033 w 1198033"/>
                <a:gd name="connsiteY10" fmla="*/ 144347 h 404673"/>
                <a:gd name="connsiteX0" fmla="*/ 68 w 1198033"/>
                <a:gd name="connsiteY0" fmla="*/ 138601 h 440805"/>
                <a:gd name="connsiteX1" fmla="*/ 51923 w 1198033"/>
                <a:gd name="connsiteY1" fmla="*/ 265238 h 440805"/>
                <a:gd name="connsiteX2" fmla="*/ 143096 w 1198033"/>
                <a:gd name="connsiteY2" fmla="*/ 203 h 440805"/>
                <a:gd name="connsiteX3" fmla="*/ 233589 w 1198033"/>
                <a:gd name="connsiteY3" fmla="*/ 324709 h 440805"/>
                <a:gd name="connsiteX4" fmla="*/ 461775 w 1198033"/>
                <a:gd name="connsiteY4" fmla="*/ 68395 h 440805"/>
                <a:gd name="connsiteX5" fmla="*/ 470467 w 1198033"/>
                <a:gd name="connsiteY5" fmla="*/ 366861 h 440805"/>
                <a:gd name="connsiteX6" fmla="*/ 693981 w 1198033"/>
                <a:gd name="connsiteY6" fmla="*/ 103819 h 440805"/>
                <a:gd name="connsiteX7" fmla="*/ 718311 w 1198033"/>
                <a:gd name="connsiteY7" fmla="*/ 404061 h 440805"/>
                <a:gd name="connsiteX8" fmla="*/ 948581 w 1198033"/>
                <a:gd name="connsiteY8" fmla="*/ 137250 h 440805"/>
                <a:gd name="connsiteX9" fmla="*/ 966358 w 1198033"/>
                <a:gd name="connsiteY9" fmla="*/ 439940 h 440805"/>
                <a:gd name="connsiteX10" fmla="*/ 1198033 w 1198033"/>
                <a:gd name="connsiteY10" fmla="*/ 180479 h 440805"/>
                <a:gd name="connsiteX0" fmla="*/ 68 w 1198033"/>
                <a:gd name="connsiteY0" fmla="*/ 138611 h 440815"/>
                <a:gd name="connsiteX1" fmla="*/ 51923 w 1198033"/>
                <a:gd name="connsiteY1" fmla="*/ 265248 h 440815"/>
                <a:gd name="connsiteX2" fmla="*/ 143096 w 1198033"/>
                <a:gd name="connsiteY2" fmla="*/ 213 h 440815"/>
                <a:gd name="connsiteX3" fmla="*/ 248122 w 1198033"/>
                <a:gd name="connsiteY3" fmla="*/ 273058 h 440815"/>
                <a:gd name="connsiteX4" fmla="*/ 461775 w 1198033"/>
                <a:gd name="connsiteY4" fmla="*/ 68405 h 440815"/>
                <a:gd name="connsiteX5" fmla="*/ 470467 w 1198033"/>
                <a:gd name="connsiteY5" fmla="*/ 366871 h 440815"/>
                <a:gd name="connsiteX6" fmla="*/ 693981 w 1198033"/>
                <a:gd name="connsiteY6" fmla="*/ 103829 h 440815"/>
                <a:gd name="connsiteX7" fmla="*/ 718311 w 1198033"/>
                <a:gd name="connsiteY7" fmla="*/ 404071 h 440815"/>
                <a:gd name="connsiteX8" fmla="*/ 948581 w 1198033"/>
                <a:gd name="connsiteY8" fmla="*/ 137260 h 440815"/>
                <a:gd name="connsiteX9" fmla="*/ 966358 w 1198033"/>
                <a:gd name="connsiteY9" fmla="*/ 439950 h 440815"/>
                <a:gd name="connsiteX10" fmla="*/ 1198033 w 1198033"/>
                <a:gd name="connsiteY10" fmla="*/ 180489 h 440815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70467 w 1198033"/>
                <a:gd name="connsiteY5" fmla="*/ 391888 h 465832"/>
                <a:gd name="connsiteX6" fmla="*/ 693981 w 1198033"/>
                <a:gd name="connsiteY6" fmla="*/ 12884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693981 w 1198033"/>
                <a:gd name="connsiteY6" fmla="*/ 12884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718311 w 1198033"/>
                <a:gd name="connsiteY7" fmla="*/ 429088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640803 w 1198033"/>
                <a:gd name="connsiteY7" fmla="*/ 325766 h 465832"/>
                <a:gd name="connsiteX8" fmla="*/ 948581 w 1198033"/>
                <a:gd name="connsiteY8" fmla="*/ 162277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465832"/>
                <a:gd name="connsiteX1" fmla="*/ 51923 w 1198033"/>
                <a:gd name="connsiteY1" fmla="*/ 290265 h 465832"/>
                <a:gd name="connsiteX2" fmla="*/ 143096 w 1198033"/>
                <a:gd name="connsiteY2" fmla="*/ 25230 h 465832"/>
                <a:gd name="connsiteX3" fmla="*/ 248122 w 1198033"/>
                <a:gd name="connsiteY3" fmla="*/ 298075 h 465832"/>
                <a:gd name="connsiteX4" fmla="*/ 355200 w 1198033"/>
                <a:gd name="connsiteY4" fmla="*/ 432 h 465832"/>
                <a:gd name="connsiteX5" fmla="*/ 455935 w 1198033"/>
                <a:gd name="connsiteY5" fmla="*/ 309231 h 465832"/>
                <a:gd name="connsiteX6" fmla="*/ 563186 w 1198033"/>
                <a:gd name="connsiteY6" fmla="*/ 10026 h 465832"/>
                <a:gd name="connsiteX7" fmla="*/ 640803 w 1198033"/>
                <a:gd name="connsiteY7" fmla="*/ 325766 h 465832"/>
                <a:gd name="connsiteX8" fmla="*/ 759654 w 1198033"/>
                <a:gd name="connsiteY8" fmla="*/ 17626 h 465832"/>
                <a:gd name="connsiteX9" fmla="*/ 966358 w 1198033"/>
                <a:gd name="connsiteY9" fmla="*/ 464967 h 465832"/>
                <a:gd name="connsiteX10" fmla="*/ 1198033 w 1198033"/>
                <a:gd name="connsiteY10" fmla="*/ 205506 h 465832"/>
                <a:gd name="connsiteX0" fmla="*/ 68 w 1198033"/>
                <a:gd name="connsiteY0" fmla="*/ 163628 h 325766"/>
                <a:gd name="connsiteX1" fmla="*/ 51923 w 1198033"/>
                <a:gd name="connsiteY1" fmla="*/ 290265 h 325766"/>
                <a:gd name="connsiteX2" fmla="*/ 143096 w 1198033"/>
                <a:gd name="connsiteY2" fmla="*/ 25230 h 325766"/>
                <a:gd name="connsiteX3" fmla="*/ 248122 w 1198033"/>
                <a:gd name="connsiteY3" fmla="*/ 298075 h 325766"/>
                <a:gd name="connsiteX4" fmla="*/ 355200 w 1198033"/>
                <a:gd name="connsiteY4" fmla="*/ 432 h 325766"/>
                <a:gd name="connsiteX5" fmla="*/ 455935 w 1198033"/>
                <a:gd name="connsiteY5" fmla="*/ 309231 h 325766"/>
                <a:gd name="connsiteX6" fmla="*/ 563186 w 1198033"/>
                <a:gd name="connsiteY6" fmla="*/ 10026 h 325766"/>
                <a:gd name="connsiteX7" fmla="*/ 640803 w 1198033"/>
                <a:gd name="connsiteY7" fmla="*/ 325766 h 325766"/>
                <a:gd name="connsiteX8" fmla="*/ 759654 w 1198033"/>
                <a:gd name="connsiteY8" fmla="*/ 17626 h 325766"/>
                <a:gd name="connsiteX9" fmla="*/ 835562 w 1198033"/>
                <a:gd name="connsiteY9" fmla="*/ 299652 h 325766"/>
                <a:gd name="connsiteX10" fmla="*/ 1198033 w 1198033"/>
                <a:gd name="connsiteY10" fmla="*/ 205506 h 325766"/>
                <a:gd name="connsiteX0" fmla="*/ 68 w 970351"/>
                <a:gd name="connsiteY0" fmla="*/ 163628 h 325766"/>
                <a:gd name="connsiteX1" fmla="*/ 51923 w 970351"/>
                <a:gd name="connsiteY1" fmla="*/ 290265 h 325766"/>
                <a:gd name="connsiteX2" fmla="*/ 143096 w 970351"/>
                <a:gd name="connsiteY2" fmla="*/ 25230 h 325766"/>
                <a:gd name="connsiteX3" fmla="*/ 248122 w 970351"/>
                <a:gd name="connsiteY3" fmla="*/ 298075 h 325766"/>
                <a:gd name="connsiteX4" fmla="*/ 355200 w 970351"/>
                <a:gd name="connsiteY4" fmla="*/ 432 h 325766"/>
                <a:gd name="connsiteX5" fmla="*/ 455935 w 970351"/>
                <a:gd name="connsiteY5" fmla="*/ 309231 h 325766"/>
                <a:gd name="connsiteX6" fmla="*/ 563186 w 970351"/>
                <a:gd name="connsiteY6" fmla="*/ 10026 h 325766"/>
                <a:gd name="connsiteX7" fmla="*/ 640803 w 970351"/>
                <a:gd name="connsiteY7" fmla="*/ 325766 h 325766"/>
                <a:gd name="connsiteX8" fmla="*/ 759654 w 970351"/>
                <a:gd name="connsiteY8" fmla="*/ 17626 h 325766"/>
                <a:gd name="connsiteX9" fmla="*/ 835562 w 970351"/>
                <a:gd name="connsiteY9" fmla="*/ 299652 h 325766"/>
                <a:gd name="connsiteX10" fmla="*/ 970351 w 970351"/>
                <a:gd name="connsiteY10" fmla="*/ 19526 h 325766"/>
                <a:gd name="connsiteX0" fmla="*/ 68 w 970351"/>
                <a:gd name="connsiteY0" fmla="*/ 164423 h 326561"/>
                <a:gd name="connsiteX1" fmla="*/ 51923 w 970351"/>
                <a:gd name="connsiteY1" fmla="*/ 291060 h 326561"/>
                <a:gd name="connsiteX2" fmla="*/ 138252 w 970351"/>
                <a:gd name="connsiteY2" fmla="*/ 195 h 326561"/>
                <a:gd name="connsiteX3" fmla="*/ 248122 w 970351"/>
                <a:gd name="connsiteY3" fmla="*/ 298870 h 326561"/>
                <a:gd name="connsiteX4" fmla="*/ 355200 w 970351"/>
                <a:gd name="connsiteY4" fmla="*/ 1227 h 326561"/>
                <a:gd name="connsiteX5" fmla="*/ 455935 w 970351"/>
                <a:gd name="connsiteY5" fmla="*/ 310026 h 326561"/>
                <a:gd name="connsiteX6" fmla="*/ 563186 w 970351"/>
                <a:gd name="connsiteY6" fmla="*/ 10821 h 326561"/>
                <a:gd name="connsiteX7" fmla="*/ 640803 w 970351"/>
                <a:gd name="connsiteY7" fmla="*/ 326561 h 326561"/>
                <a:gd name="connsiteX8" fmla="*/ 759654 w 970351"/>
                <a:gd name="connsiteY8" fmla="*/ 18421 h 326561"/>
                <a:gd name="connsiteX9" fmla="*/ 835562 w 970351"/>
                <a:gd name="connsiteY9" fmla="*/ 300447 h 326561"/>
                <a:gd name="connsiteX10" fmla="*/ 970351 w 970351"/>
                <a:gd name="connsiteY10" fmla="*/ 20321 h 326561"/>
                <a:gd name="connsiteX0" fmla="*/ 68 w 970351"/>
                <a:gd name="connsiteY0" fmla="*/ 164423 h 332435"/>
                <a:gd name="connsiteX1" fmla="*/ 51923 w 970351"/>
                <a:gd name="connsiteY1" fmla="*/ 332388 h 332435"/>
                <a:gd name="connsiteX2" fmla="*/ 138252 w 970351"/>
                <a:gd name="connsiteY2" fmla="*/ 195 h 332435"/>
                <a:gd name="connsiteX3" fmla="*/ 248122 w 970351"/>
                <a:gd name="connsiteY3" fmla="*/ 298870 h 332435"/>
                <a:gd name="connsiteX4" fmla="*/ 355200 w 970351"/>
                <a:gd name="connsiteY4" fmla="*/ 1227 h 332435"/>
                <a:gd name="connsiteX5" fmla="*/ 455935 w 970351"/>
                <a:gd name="connsiteY5" fmla="*/ 310026 h 332435"/>
                <a:gd name="connsiteX6" fmla="*/ 563186 w 970351"/>
                <a:gd name="connsiteY6" fmla="*/ 10821 h 332435"/>
                <a:gd name="connsiteX7" fmla="*/ 640803 w 970351"/>
                <a:gd name="connsiteY7" fmla="*/ 326561 h 332435"/>
                <a:gd name="connsiteX8" fmla="*/ 759654 w 970351"/>
                <a:gd name="connsiteY8" fmla="*/ 18421 h 332435"/>
                <a:gd name="connsiteX9" fmla="*/ 835562 w 970351"/>
                <a:gd name="connsiteY9" fmla="*/ 300447 h 332435"/>
                <a:gd name="connsiteX10" fmla="*/ 970351 w 970351"/>
                <a:gd name="connsiteY10" fmla="*/ 20321 h 332435"/>
                <a:gd name="connsiteX0" fmla="*/ 68 w 970351"/>
                <a:gd name="connsiteY0" fmla="*/ 164402 h 343517"/>
                <a:gd name="connsiteX1" fmla="*/ 51923 w 970351"/>
                <a:gd name="connsiteY1" fmla="*/ 332367 h 343517"/>
                <a:gd name="connsiteX2" fmla="*/ 138252 w 970351"/>
                <a:gd name="connsiteY2" fmla="*/ 174 h 343517"/>
                <a:gd name="connsiteX3" fmla="*/ 248122 w 970351"/>
                <a:gd name="connsiteY3" fmla="*/ 340177 h 343517"/>
                <a:gd name="connsiteX4" fmla="*/ 355200 w 970351"/>
                <a:gd name="connsiteY4" fmla="*/ 1206 h 343517"/>
                <a:gd name="connsiteX5" fmla="*/ 455935 w 970351"/>
                <a:gd name="connsiteY5" fmla="*/ 310005 h 343517"/>
                <a:gd name="connsiteX6" fmla="*/ 563186 w 970351"/>
                <a:gd name="connsiteY6" fmla="*/ 10800 h 343517"/>
                <a:gd name="connsiteX7" fmla="*/ 640803 w 970351"/>
                <a:gd name="connsiteY7" fmla="*/ 326540 h 343517"/>
                <a:gd name="connsiteX8" fmla="*/ 759654 w 970351"/>
                <a:gd name="connsiteY8" fmla="*/ 18400 h 343517"/>
                <a:gd name="connsiteX9" fmla="*/ 835562 w 970351"/>
                <a:gd name="connsiteY9" fmla="*/ 300426 h 343517"/>
                <a:gd name="connsiteX10" fmla="*/ 970351 w 970351"/>
                <a:gd name="connsiteY10" fmla="*/ 20300 h 343517"/>
                <a:gd name="connsiteX0" fmla="*/ 68 w 970351"/>
                <a:gd name="connsiteY0" fmla="*/ 164402 h 340187"/>
                <a:gd name="connsiteX1" fmla="*/ 51923 w 970351"/>
                <a:gd name="connsiteY1" fmla="*/ 332367 h 340187"/>
                <a:gd name="connsiteX2" fmla="*/ 138252 w 970351"/>
                <a:gd name="connsiteY2" fmla="*/ 174 h 340187"/>
                <a:gd name="connsiteX3" fmla="*/ 248122 w 970351"/>
                <a:gd name="connsiteY3" fmla="*/ 340177 h 340187"/>
                <a:gd name="connsiteX4" fmla="*/ 355200 w 970351"/>
                <a:gd name="connsiteY4" fmla="*/ 1206 h 340187"/>
                <a:gd name="connsiteX5" fmla="*/ 455935 w 970351"/>
                <a:gd name="connsiteY5" fmla="*/ 310005 h 340187"/>
                <a:gd name="connsiteX6" fmla="*/ 563186 w 970351"/>
                <a:gd name="connsiteY6" fmla="*/ 10800 h 340187"/>
                <a:gd name="connsiteX7" fmla="*/ 640803 w 970351"/>
                <a:gd name="connsiteY7" fmla="*/ 326540 h 340187"/>
                <a:gd name="connsiteX8" fmla="*/ 759654 w 970351"/>
                <a:gd name="connsiteY8" fmla="*/ 18400 h 340187"/>
                <a:gd name="connsiteX9" fmla="*/ 835562 w 970351"/>
                <a:gd name="connsiteY9" fmla="*/ 300426 h 340187"/>
                <a:gd name="connsiteX10" fmla="*/ 970351 w 970351"/>
                <a:gd name="connsiteY10" fmla="*/ 20300 h 340187"/>
                <a:gd name="connsiteX0" fmla="*/ 68 w 970351"/>
                <a:gd name="connsiteY0" fmla="*/ 173953 h 349738"/>
                <a:gd name="connsiteX1" fmla="*/ 51923 w 970351"/>
                <a:gd name="connsiteY1" fmla="*/ 341918 h 349738"/>
                <a:gd name="connsiteX2" fmla="*/ 138252 w 970351"/>
                <a:gd name="connsiteY2" fmla="*/ 9725 h 349738"/>
                <a:gd name="connsiteX3" fmla="*/ 248122 w 970351"/>
                <a:gd name="connsiteY3" fmla="*/ 349728 h 349738"/>
                <a:gd name="connsiteX4" fmla="*/ 345511 w 970351"/>
                <a:gd name="connsiteY4" fmla="*/ 425 h 349738"/>
                <a:gd name="connsiteX5" fmla="*/ 455935 w 970351"/>
                <a:gd name="connsiteY5" fmla="*/ 319556 h 349738"/>
                <a:gd name="connsiteX6" fmla="*/ 563186 w 970351"/>
                <a:gd name="connsiteY6" fmla="*/ 20351 h 349738"/>
                <a:gd name="connsiteX7" fmla="*/ 640803 w 970351"/>
                <a:gd name="connsiteY7" fmla="*/ 336091 h 349738"/>
                <a:gd name="connsiteX8" fmla="*/ 759654 w 970351"/>
                <a:gd name="connsiteY8" fmla="*/ 27951 h 349738"/>
                <a:gd name="connsiteX9" fmla="*/ 835562 w 970351"/>
                <a:gd name="connsiteY9" fmla="*/ 309977 h 349738"/>
                <a:gd name="connsiteX10" fmla="*/ 970351 w 970351"/>
                <a:gd name="connsiteY10" fmla="*/ 29851 h 349738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68 w 970351"/>
                <a:gd name="connsiteY0" fmla="*/ 173528 h 349313"/>
                <a:gd name="connsiteX1" fmla="*/ 51923 w 970351"/>
                <a:gd name="connsiteY1" fmla="*/ 341493 h 349313"/>
                <a:gd name="connsiteX2" fmla="*/ 138252 w 970351"/>
                <a:gd name="connsiteY2" fmla="*/ 9300 h 349313"/>
                <a:gd name="connsiteX3" fmla="*/ 248122 w 970351"/>
                <a:gd name="connsiteY3" fmla="*/ 349303 h 349313"/>
                <a:gd name="connsiteX4" fmla="*/ 345511 w 970351"/>
                <a:gd name="connsiteY4" fmla="*/ 0 h 349313"/>
                <a:gd name="connsiteX5" fmla="*/ 455935 w 970351"/>
                <a:gd name="connsiteY5" fmla="*/ 319131 h 349313"/>
                <a:gd name="connsiteX6" fmla="*/ 563186 w 970351"/>
                <a:gd name="connsiteY6" fmla="*/ 19926 h 349313"/>
                <a:gd name="connsiteX7" fmla="*/ 640803 w 970351"/>
                <a:gd name="connsiteY7" fmla="*/ 335666 h 349313"/>
                <a:gd name="connsiteX8" fmla="*/ 759654 w 970351"/>
                <a:gd name="connsiteY8" fmla="*/ 27526 h 349313"/>
                <a:gd name="connsiteX9" fmla="*/ 835562 w 970351"/>
                <a:gd name="connsiteY9" fmla="*/ 309552 h 349313"/>
                <a:gd name="connsiteX10" fmla="*/ 970351 w 970351"/>
                <a:gd name="connsiteY10" fmla="*/ 29426 h 349313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19131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63145 w 970310"/>
                <a:gd name="connsiteY6" fmla="*/ 19926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8843 h 357567"/>
                <a:gd name="connsiteX1" fmla="*/ 55231 w 970310"/>
                <a:gd name="connsiteY1" fmla="*/ 357523 h 357567"/>
                <a:gd name="connsiteX2" fmla="*/ 138211 w 970310"/>
                <a:gd name="connsiteY2" fmla="*/ 14615 h 357567"/>
                <a:gd name="connsiteX3" fmla="*/ 248081 w 970310"/>
                <a:gd name="connsiteY3" fmla="*/ 354618 h 357567"/>
                <a:gd name="connsiteX4" fmla="*/ 345470 w 970310"/>
                <a:gd name="connsiteY4" fmla="*/ 5315 h 357567"/>
                <a:gd name="connsiteX5" fmla="*/ 455894 w 970310"/>
                <a:gd name="connsiteY5" fmla="*/ 353021 h 357567"/>
                <a:gd name="connsiteX6" fmla="*/ 559796 w 970310"/>
                <a:gd name="connsiteY6" fmla="*/ 238 h 357567"/>
                <a:gd name="connsiteX7" fmla="*/ 640762 w 970310"/>
                <a:gd name="connsiteY7" fmla="*/ 340981 h 357567"/>
                <a:gd name="connsiteX8" fmla="*/ 759613 w 970310"/>
                <a:gd name="connsiteY8" fmla="*/ 32841 h 357567"/>
                <a:gd name="connsiteX9" fmla="*/ 835521 w 970310"/>
                <a:gd name="connsiteY9" fmla="*/ 314867 h 357567"/>
                <a:gd name="connsiteX10" fmla="*/ 970310 w 970310"/>
                <a:gd name="connsiteY10" fmla="*/ 34741 h 357567"/>
                <a:gd name="connsiteX0" fmla="*/ 27 w 970310"/>
                <a:gd name="connsiteY0" fmla="*/ 178635 h 357359"/>
                <a:gd name="connsiteX1" fmla="*/ 55231 w 970310"/>
                <a:gd name="connsiteY1" fmla="*/ 357315 h 357359"/>
                <a:gd name="connsiteX2" fmla="*/ 138211 w 970310"/>
                <a:gd name="connsiteY2" fmla="*/ 14407 h 357359"/>
                <a:gd name="connsiteX3" fmla="*/ 248081 w 970310"/>
                <a:gd name="connsiteY3" fmla="*/ 354410 h 357359"/>
                <a:gd name="connsiteX4" fmla="*/ 345470 w 970310"/>
                <a:gd name="connsiteY4" fmla="*/ 5107 h 357359"/>
                <a:gd name="connsiteX5" fmla="*/ 455894 w 970310"/>
                <a:gd name="connsiteY5" fmla="*/ 352813 h 357359"/>
                <a:gd name="connsiteX6" fmla="*/ 559796 w 970310"/>
                <a:gd name="connsiteY6" fmla="*/ 30 h 357359"/>
                <a:gd name="connsiteX7" fmla="*/ 640762 w 970310"/>
                <a:gd name="connsiteY7" fmla="*/ 340773 h 357359"/>
                <a:gd name="connsiteX8" fmla="*/ 759613 w 970310"/>
                <a:gd name="connsiteY8" fmla="*/ 32633 h 357359"/>
                <a:gd name="connsiteX9" fmla="*/ 835521 w 970310"/>
                <a:gd name="connsiteY9" fmla="*/ 314659 h 357359"/>
                <a:gd name="connsiteX10" fmla="*/ 970310 w 970310"/>
                <a:gd name="connsiteY10" fmla="*/ 34533 h 357359"/>
                <a:gd name="connsiteX0" fmla="*/ 27 w 970310"/>
                <a:gd name="connsiteY0" fmla="*/ 173528 h 352252"/>
                <a:gd name="connsiteX1" fmla="*/ 55231 w 970310"/>
                <a:gd name="connsiteY1" fmla="*/ 352208 h 352252"/>
                <a:gd name="connsiteX2" fmla="*/ 138211 w 970310"/>
                <a:gd name="connsiteY2" fmla="*/ 9300 h 352252"/>
                <a:gd name="connsiteX3" fmla="*/ 248081 w 970310"/>
                <a:gd name="connsiteY3" fmla="*/ 349303 h 352252"/>
                <a:gd name="connsiteX4" fmla="*/ 345470 w 970310"/>
                <a:gd name="connsiteY4" fmla="*/ 0 h 352252"/>
                <a:gd name="connsiteX5" fmla="*/ 455894 w 970310"/>
                <a:gd name="connsiteY5" fmla="*/ 347706 h 352252"/>
                <a:gd name="connsiteX6" fmla="*/ 556447 w 970310"/>
                <a:gd name="connsiteY6" fmla="*/ 5639 h 352252"/>
                <a:gd name="connsiteX7" fmla="*/ 640762 w 970310"/>
                <a:gd name="connsiteY7" fmla="*/ 335666 h 352252"/>
                <a:gd name="connsiteX8" fmla="*/ 759613 w 970310"/>
                <a:gd name="connsiteY8" fmla="*/ 27526 h 352252"/>
                <a:gd name="connsiteX9" fmla="*/ 835521 w 970310"/>
                <a:gd name="connsiteY9" fmla="*/ 309552 h 352252"/>
                <a:gd name="connsiteX10" fmla="*/ 970310 w 970310"/>
                <a:gd name="connsiteY10" fmla="*/ 29426 h 352252"/>
                <a:gd name="connsiteX0" fmla="*/ 27 w 970310"/>
                <a:gd name="connsiteY0" fmla="*/ 178520 h 357244"/>
                <a:gd name="connsiteX1" fmla="*/ 55231 w 970310"/>
                <a:gd name="connsiteY1" fmla="*/ 357200 h 357244"/>
                <a:gd name="connsiteX2" fmla="*/ 144910 w 970310"/>
                <a:gd name="connsiteY2" fmla="*/ 5 h 357244"/>
                <a:gd name="connsiteX3" fmla="*/ 248081 w 970310"/>
                <a:gd name="connsiteY3" fmla="*/ 354295 h 357244"/>
                <a:gd name="connsiteX4" fmla="*/ 345470 w 970310"/>
                <a:gd name="connsiteY4" fmla="*/ 4992 h 357244"/>
                <a:gd name="connsiteX5" fmla="*/ 455894 w 970310"/>
                <a:gd name="connsiteY5" fmla="*/ 352698 h 357244"/>
                <a:gd name="connsiteX6" fmla="*/ 556447 w 970310"/>
                <a:gd name="connsiteY6" fmla="*/ 10631 h 357244"/>
                <a:gd name="connsiteX7" fmla="*/ 640762 w 970310"/>
                <a:gd name="connsiteY7" fmla="*/ 340658 h 357244"/>
                <a:gd name="connsiteX8" fmla="*/ 759613 w 970310"/>
                <a:gd name="connsiteY8" fmla="*/ 32518 h 357244"/>
                <a:gd name="connsiteX9" fmla="*/ 835521 w 970310"/>
                <a:gd name="connsiteY9" fmla="*/ 314544 h 357244"/>
                <a:gd name="connsiteX10" fmla="*/ 970310 w 970310"/>
                <a:gd name="connsiteY10" fmla="*/ 34418 h 357244"/>
                <a:gd name="connsiteX0" fmla="*/ 27 w 970310"/>
                <a:gd name="connsiteY0" fmla="*/ 178634 h 357358"/>
                <a:gd name="connsiteX1" fmla="*/ 55231 w 970310"/>
                <a:gd name="connsiteY1" fmla="*/ 357314 h 357358"/>
                <a:gd name="connsiteX2" fmla="*/ 144910 w 970310"/>
                <a:gd name="connsiteY2" fmla="*/ 119 h 357358"/>
                <a:gd name="connsiteX3" fmla="*/ 248081 w 970310"/>
                <a:gd name="connsiteY3" fmla="*/ 354409 h 357358"/>
                <a:gd name="connsiteX4" fmla="*/ 345470 w 970310"/>
                <a:gd name="connsiteY4" fmla="*/ 5106 h 357358"/>
                <a:gd name="connsiteX5" fmla="*/ 455894 w 970310"/>
                <a:gd name="connsiteY5" fmla="*/ 352812 h 357358"/>
                <a:gd name="connsiteX6" fmla="*/ 549748 w 970310"/>
                <a:gd name="connsiteY6" fmla="*/ 29 h 357358"/>
                <a:gd name="connsiteX7" fmla="*/ 640762 w 970310"/>
                <a:gd name="connsiteY7" fmla="*/ 340772 h 357358"/>
                <a:gd name="connsiteX8" fmla="*/ 759613 w 970310"/>
                <a:gd name="connsiteY8" fmla="*/ 32632 h 357358"/>
                <a:gd name="connsiteX9" fmla="*/ 835521 w 970310"/>
                <a:gd name="connsiteY9" fmla="*/ 314658 h 357358"/>
                <a:gd name="connsiteX10" fmla="*/ 970310 w 970310"/>
                <a:gd name="connsiteY10" fmla="*/ 34532 h 357358"/>
                <a:gd name="connsiteX0" fmla="*/ 27 w 970310"/>
                <a:gd name="connsiteY0" fmla="*/ 182156 h 360880"/>
                <a:gd name="connsiteX1" fmla="*/ 55231 w 970310"/>
                <a:gd name="connsiteY1" fmla="*/ 360836 h 360880"/>
                <a:gd name="connsiteX2" fmla="*/ 144910 w 970310"/>
                <a:gd name="connsiteY2" fmla="*/ 3641 h 360880"/>
                <a:gd name="connsiteX3" fmla="*/ 248081 w 970310"/>
                <a:gd name="connsiteY3" fmla="*/ 357931 h 360880"/>
                <a:gd name="connsiteX4" fmla="*/ 345470 w 970310"/>
                <a:gd name="connsiteY4" fmla="*/ 8628 h 360880"/>
                <a:gd name="connsiteX5" fmla="*/ 455894 w 970310"/>
                <a:gd name="connsiteY5" fmla="*/ 356334 h 360880"/>
                <a:gd name="connsiteX6" fmla="*/ 549748 w 970310"/>
                <a:gd name="connsiteY6" fmla="*/ 3551 h 360880"/>
                <a:gd name="connsiteX7" fmla="*/ 640762 w 970310"/>
                <a:gd name="connsiteY7" fmla="*/ 344294 h 360880"/>
                <a:gd name="connsiteX8" fmla="*/ 756263 w 970310"/>
                <a:gd name="connsiteY8" fmla="*/ 435 h 360880"/>
                <a:gd name="connsiteX9" fmla="*/ 835521 w 970310"/>
                <a:gd name="connsiteY9" fmla="*/ 318180 h 360880"/>
                <a:gd name="connsiteX10" fmla="*/ 970310 w 970310"/>
                <a:gd name="connsiteY10" fmla="*/ 38054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5521 w 963612"/>
                <a:gd name="connsiteY9" fmla="*/ 318180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2156 h 360880"/>
                <a:gd name="connsiteX1" fmla="*/ 55231 w 963612"/>
                <a:gd name="connsiteY1" fmla="*/ 360836 h 360880"/>
                <a:gd name="connsiteX2" fmla="*/ 144910 w 963612"/>
                <a:gd name="connsiteY2" fmla="*/ 3641 h 360880"/>
                <a:gd name="connsiteX3" fmla="*/ 248081 w 963612"/>
                <a:gd name="connsiteY3" fmla="*/ 357931 h 360880"/>
                <a:gd name="connsiteX4" fmla="*/ 345470 w 963612"/>
                <a:gd name="connsiteY4" fmla="*/ 8628 h 360880"/>
                <a:gd name="connsiteX5" fmla="*/ 455894 w 963612"/>
                <a:gd name="connsiteY5" fmla="*/ 356334 h 360880"/>
                <a:gd name="connsiteX6" fmla="*/ 549748 w 963612"/>
                <a:gd name="connsiteY6" fmla="*/ 3551 h 360880"/>
                <a:gd name="connsiteX7" fmla="*/ 640762 w 963612"/>
                <a:gd name="connsiteY7" fmla="*/ 344294 h 360880"/>
                <a:gd name="connsiteX8" fmla="*/ 756263 w 963612"/>
                <a:gd name="connsiteY8" fmla="*/ 435 h 360880"/>
                <a:gd name="connsiteX9" fmla="*/ 838871 w 963612"/>
                <a:gd name="connsiteY9" fmla="*/ 353899 h 360880"/>
                <a:gd name="connsiteX10" fmla="*/ 963612 w 963612"/>
                <a:gd name="connsiteY10" fmla="*/ 2335 h 360880"/>
                <a:gd name="connsiteX0" fmla="*/ 27 w 963612"/>
                <a:gd name="connsiteY0" fmla="*/ 181721 h 360445"/>
                <a:gd name="connsiteX1" fmla="*/ 55231 w 963612"/>
                <a:gd name="connsiteY1" fmla="*/ 360401 h 360445"/>
                <a:gd name="connsiteX2" fmla="*/ 144910 w 963612"/>
                <a:gd name="connsiteY2" fmla="*/ 3206 h 360445"/>
                <a:gd name="connsiteX3" fmla="*/ 248081 w 963612"/>
                <a:gd name="connsiteY3" fmla="*/ 357496 h 360445"/>
                <a:gd name="connsiteX4" fmla="*/ 345470 w 963612"/>
                <a:gd name="connsiteY4" fmla="*/ 8193 h 360445"/>
                <a:gd name="connsiteX5" fmla="*/ 455894 w 963612"/>
                <a:gd name="connsiteY5" fmla="*/ 355899 h 360445"/>
                <a:gd name="connsiteX6" fmla="*/ 549748 w 963612"/>
                <a:gd name="connsiteY6" fmla="*/ 3116 h 360445"/>
                <a:gd name="connsiteX7" fmla="*/ 640762 w 963612"/>
                <a:gd name="connsiteY7" fmla="*/ 343859 h 360445"/>
                <a:gd name="connsiteX8" fmla="*/ 756263 w 963612"/>
                <a:gd name="connsiteY8" fmla="*/ 0 h 360445"/>
                <a:gd name="connsiteX9" fmla="*/ 838871 w 963612"/>
                <a:gd name="connsiteY9" fmla="*/ 353464 h 360445"/>
                <a:gd name="connsiteX10" fmla="*/ 963612 w 963612"/>
                <a:gd name="connsiteY10" fmla="*/ 1900 h 360445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42215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56503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27 w 963612"/>
                <a:gd name="connsiteY0" fmla="*/ 180077 h 358801"/>
                <a:gd name="connsiteX1" fmla="*/ 55231 w 963612"/>
                <a:gd name="connsiteY1" fmla="*/ 358757 h 358801"/>
                <a:gd name="connsiteX2" fmla="*/ 144910 w 963612"/>
                <a:gd name="connsiteY2" fmla="*/ 1562 h 358801"/>
                <a:gd name="connsiteX3" fmla="*/ 248081 w 963612"/>
                <a:gd name="connsiteY3" fmla="*/ 355852 h 358801"/>
                <a:gd name="connsiteX4" fmla="*/ 345470 w 963612"/>
                <a:gd name="connsiteY4" fmla="*/ 6549 h 358801"/>
                <a:gd name="connsiteX5" fmla="*/ 455894 w 963612"/>
                <a:gd name="connsiteY5" fmla="*/ 354255 h 358801"/>
                <a:gd name="connsiteX6" fmla="*/ 549748 w 963612"/>
                <a:gd name="connsiteY6" fmla="*/ 1472 h 358801"/>
                <a:gd name="connsiteX7" fmla="*/ 640762 w 963612"/>
                <a:gd name="connsiteY7" fmla="*/ 356503 h 358801"/>
                <a:gd name="connsiteX8" fmla="*/ 752914 w 963612"/>
                <a:gd name="connsiteY8" fmla="*/ 9072 h 358801"/>
                <a:gd name="connsiteX9" fmla="*/ 838871 w 963612"/>
                <a:gd name="connsiteY9" fmla="*/ 351820 h 358801"/>
                <a:gd name="connsiteX10" fmla="*/ 963612 w 963612"/>
                <a:gd name="connsiteY10" fmla="*/ 256 h 358801"/>
                <a:gd name="connsiteX0" fmla="*/ 27 w 974111"/>
                <a:gd name="connsiteY0" fmla="*/ 205296 h 384020"/>
                <a:gd name="connsiteX1" fmla="*/ 55231 w 974111"/>
                <a:gd name="connsiteY1" fmla="*/ 383976 h 384020"/>
                <a:gd name="connsiteX2" fmla="*/ 144910 w 974111"/>
                <a:gd name="connsiteY2" fmla="*/ 26781 h 384020"/>
                <a:gd name="connsiteX3" fmla="*/ 248081 w 974111"/>
                <a:gd name="connsiteY3" fmla="*/ 381071 h 384020"/>
                <a:gd name="connsiteX4" fmla="*/ 345470 w 974111"/>
                <a:gd name="connsiteY4" fmla="*/ 31768 h 384020"/>
                <a:gd name="connsiteX5" fmla="*/ 455894 w 974111"/>
                <a:gd name="connsiteY5" fmla="*/ 379474 h 384020"/>
                <a:gd name="connsiteX6" fmla="*/ 549748 w 974111"/>
                <a:gd name="connsiteY6" fmla="*/ 26691 h 384020"/>
                <a:gd name="connsiteX7" fmla="*/ 640762 w 974111"/>
                <a:gd name="connsiteY7" fmla="*/ 381722 h 384020"/>
                <a:gd name="connsiteX8" fmla="*/ 752914 w 974111"/>
                <a:gd name="connsiteY8" fmla="*/ 34291 h 384020"/>
                <a:gd name="connsiteX9" fmla="*/ 838871 w 974111"/>
                <a:gd name="connsiteY9" fmla="*/ 377039 h 384020"/>
                <a:gd name="connsiteX10" fmla="*/ 963612 w 974111"/>
                <a:gd name="connsiteY10" fmla="*/ 25475 h 384020"/>
                <a:gd name="connsiteX11" fmla="*/ 967686 w 974111"/>
                <a:gd name="connsiteY11" fmla="*/ 27472 h 384020"/>
                <a:gd name="connsiteX0" fmla="*/ 27 w 997830"/>
                <a:gd name="connsiteY0" fmla="*/ 188650 h 367374"/>
                <a:gd name="connsiteX1" fmla="*/ 55231 w 997830"/>
                <a:gd name="connsiteY1" fmla="*/ 367330 h 367374"/>
                <a:gd name="connsiteX2" fmla="*/ 144910 w 997830"/>
                <a:gd name="connsiteY2" fmla="*/ 10135 h 367374"/>
                <a:gd name="connsiteX3" fmla="*/ 248081 w 997830"/>
                <a:gd name="connsiteY3" fmla="*/ 364425 h 367374"/>
                <a:gd name="connsiteX4" fmla="*/ 345470 w 997830"/>
                <a:gd name="connsiteY4" fmla="*/ 15122 h 367374"/>
                <a:gd name="connsiteX5" fmla="*/ 455894 w 997830"/>
                <a:gd name="connsiteY5" fmla="*/ 362828 h 367374"/>
                <a:gd name="connsiteX6" fmla="*/ 549748 w 997830"/>
                <a:gd name="connsiteY6" fmla="*/ 10045 h 367374"/>
                <a:gd name="connsiteX7" fmla="*/ 640762 w 997830"/>
                <a:gd name="connsiteY7" fmla="*/ 365076 h 367374"/>
                <a:gd name="connsiteX8" fmla="*/ 752914 w 997830"/>
                <a:gd name="connsiteY8" fmla="*/ 17645 h 367374"/>
                <a:gd name="connsiteX9" fmla="*/ 838871 w 997830"/>
                <a:gd name="connsiteY9" fmla="*/ 360393 h 367374"/>
                <a:gd name="connsiteX10" fmla="*/ 963612 w 997830"/>
                <a:gd name="connsiteY10" fmla="*/ 8829 h 367374"/>
                <a:gd name="connsiteX11" fmla="*/ 997830 w 997830"/>
                <a:gd name="connsiteY11" fmla="*/ 200135 h 367374"/>
                <a:gd name="connsiteX0" fmla="*/ 27 w 1011228"/>
                <a:gd name="connsiteY0" fmla="*/ 187855 h 366579"/>
                <a:gd name="connsiteX1" fmla="*/ 55231 w 1011228"/>
                <a:gd name="connsiteY1" fmla="*/ 366535 h 366579"/>
                <a:gd name="connsiteX2" fmla="*/ 144910 w 1011228"/>
                <a:gd name="connsiteY2" fmla="*/ 9340 h 366579"/>
                <a:gd name="connsiteX3" fmla="*/ 248081 w 1011228"/>
                <a:gd name="connsiteY3" fmla="*/ 363630 h 366579"/>
                <a:gd name="connsiteX4" fmla="*/ 345470 w 1011228"/>
                <a:gd name="connsiteY4" fmla="*/ 14327 h 366579"/>
                <a:gd name="connsiteX5" fmla="*/ 455894 w 1011228"/>
                <a:gd name="connsiteY5" fmla="*/ 362033 h 366579"/>
                <a:gd name="connsiteX6" fmla="*/ 549748 w 1011228"/>
                <a:gd name="connsiteY6" fmla="*/ 9250 h 366579"/>
                <a:gd name="connsiteX7" fmla="*/ 640762 w 1011228"/>
                <a:gd name="connsiteY7" fmla="*/ 364281 h 366579"/>
                <a:gd name="connsiteX8" fmla="*/ 752914 w 1011228"/>
                <a:gd name="connsiteY8" fmla="*/ 16850 h 366579"/>
                <a:gd name="connsiteX9" fmla="*/ 838871 w 1011228"/>
                <a:gd name="connsiteY9" fmla="*/ 359598 h 366579"/>
                <a:gd name="connsiteX10" fmla="*/ 963612 w 1011228"/>
                <a:gd name="connsiteY10" fmla="*/ 8034 h 366579"/>
                <a:gd name="connsiteX11" fmla="*/ 1011228 w 1011228"/>
                <a:gd name="connsiteY11" fmla="*/ 227915 h 366579"/>
                <a:gd name="connsiteX0" fmla="*/ 27 w 1011228"/>
                <a:gd name="connsiteY0" fmla="*/ 184374 h 363098"/>
                <a:gd name="connsiteX1" fmla="*/ 55231 w 1011228"/>
                <a:gd name="connsiteY1" fmla="*/ 363054 h 363098"/>
                <a:gd name="connsiteX2" fmla="*/ 144910 w 1011228"/>
                <a:gd name="connsiteY2" fmla="*/ 5859 h 363098"/>
                <a:gd name="connsiteX3" fmla="*/ 248081 w 1011228"/>
                <a:gd name="connsiteY3" fmla="*/ 360149 h 363098"/>
                <a:gd name="connsiteX4" fmla="*/ 345470 w 1011228"/>
                <a:gd name="connsiteY4" fmla="*/ 10846 h 363098"/>
                <a:gd name="connsiteX5" fmla="*/ 455894 w 1011228"/>
                <a:gd name="connsiteY5" fmla="*/ 358552 h 363098"/>
                <a:gd name="connsiteX6" fmla="*/ 549748 w 1011228"/>
                <a:gd name="connsiteY6" fmla="*/ 5769 h 363098"/>
                <a:gd name="connsiteX7" fmla="*/ 640762 w 1011228"/>
                <a:gd name="connsiteY7" fmla="*/ 360800 h 363098"/>
                <a:gd name="connsiteX8" fmla="*/ 752914 w 1011228"/>
                <a:gd name="connsiteY8" fmla="*/ 13369 h 363098"/>
                <a:gd name="connsiteX9" fmla="*/ 838871 w 1011228"/>
                <a:gd name="connsiteY9" fmla="*/ 356117 h 363098"/>
                <a:gd name="connsiteX10" fmla="*/ 960263 w 1011228"/>
                <a:gd name="connsiteY10" fmla="*/ 8125 h 363098"/>
                <a:gd name="connsiteX11" fmla="*/ 1011228 w 1011228"/>
                <a:gd name="connsiteY11" fmla="*/ 224434 h 363098"/>
                <a:gd name="connsiteX0" fmla="*/ 27 w 1011228"/>
                <a:gd name="connsiteY0" fmla="*/ 180896 h 359620"/>
                <a:gd name="connsiteX1" fmla="*/ 55231 w 1011228"/>
                <a:gd name="connsiteY1" fmla="*/ 359576 h 359620"/>
                <a:gd name="connsiteX2" fmla="*/ 144910 w 1011228"/>
                <a:gd name="connsiteY2" fmla="*/ 2381 h 359620"/>
                <a:gd name="connsiteX3" fmla="*/ 248081 w 1011228"/>
                <a:gd name="connsiteY3" fmla="*/ 356671 h 359620"/>
                <a:gd name="connsiteX4" fmla="*/ 345470 w 1011228"/>
                <a:gd name="connsiteY4" fmla="*/ 7368 h 359620"/>
                <a:gd name="connsiteX5" fmla="*/ 455894 w 1011228"/>
                <a:gd name="connsiteY5" fmla="*/ 355074 h 359620"/>
                <a:gd name="connsiteX6" fmla="*/ 549748 w 1011228"/>
                <a:gd name="connsiteY6" fmla="*/ 2291 h 359620"/>
                <a:gd name="connsiteX7" fmla="*/ 640762 w 1011228"/>
                <a:gd name="connsiteY7" fmla="*/ 357322 h 359620"/>
                <a:gd name="connsiteX8" fmla="*/ 752914 w 1011228"/>
                <a:gd name="connsiteY8" fmla="*/ 9891 h 359620"/>
                <a:gd name="connsiteX9" fmla="*/ 838871 w 1011228"/>
                <a:gd name="connsiteY9" fmla="*/ 352639 h 359620"/>
                <a:gd name="connsiteX10" fmla="*/ 960263 w 1011228"/>
                <a:gd name="connsiteY10" fmla="*/ 8219 h 359620"/>
                <a:gd name="connsiteX11" fmla="*/ 1011228 w 1011228"/>
                <a:gd name="connsiteY11" fmla="*/ 220956 h 359620"/>
                <a:gd name="connsiteX0" fmla="*/ 27 w 1011228"/>
                <a:gd name="connsiteY0" fmla="*/ 178635 h 357359"/>
                <a:gd name="connsiteX1" fmla="*/ 55231 w 1011228"/>
                <a:gd name="connsiteY1" fmla="*/ 357315 h 357359"/>
                <a:gd name="connsiteX2" fmla="*/ 144910 w 1011228"/>
                <a:gd name="connsiteY2" fmla="*/ 120 h 357359"/>
                <a:gd name="connsiteX3" fmla="*/ 248081 w 1011228"/>
                <a:gd name="connsiteY3" fmla="*/ 354410 h 357359"/>
                <a:gd name="connsiteX4" fmla="*/ 345470 w 1011228"/>
                <a:gd name="connsiteY4" fmla="*/ 5107 h 357359"/>
                <a:gd name="connsiteX5" fmla="*/ 455894 w 1011228"/>
                <a:gd name="connsiteY5" fmla="*/ 352813 h 357359"/>
                <a:gd name="connsiteX6" fmla="*/ 549748 w 1011228"/>
                <a:gd name="connsiteY6" fmla="*/ 30 h 357359"/>
                <a:gd name="connsiteX7" fmla="*/ 640762 w 1011228"/>
                <a:gd name="connsiteY7" fmla="*/ 355061 h 357359"/>
                <a:gd name="connsiteX8" fmla="*/ 752914 w 1011228"/>
                <a:gd name="connsiteY8" fmla="*/ 7630 h 357359"/>
                <a:gd name="connsiteX9" fmla="*/ 838871 w 1011228"/>
                <a:gd name="connsiteY9" fmla="*/ 350378 h 357359"/>
                <a:gd name="connsiteX10" fmla="*/ 960263 w 1011228"/>
                <a:gd name="connsiteY10" fmla="*/ 5958 h 357359"/>
                <a:gd name="connsiteX11" fmla="*/ 1011228 w 1011228"/>
                <a:gd name="connsiteY11" fmla="*/ 218695 h 357359"/>
                <a:gd name="connsiteX0" fmla="*/ 0 w 955997"/>
                <a:gd name="connsiteY0" fmla="*/ 357315 h 357315"/>
                <a:gd name="connsiteX1" fmla="*/ 89679 w 955997"/>
                <a:gd name="connsiteY1" fmla="*/ 120 h 357315"/>
                <a:gd name="connsiteX2" fmla="*/ 192850 w 955997"/>
                <a:gd name="connsiteY2" fmla="*/ 354410 h 357315"/>
                <a:gd name="connsiteX3" fmla="*/ 290239 w 955997"/>
                <a:gd name="connsiteY3" fmla="*/ 5107 h 357315"/>
                <a:gd name="connsiteX4" fmla="*/ 400663 w 955997"/>
                <a:gd name="connsiteY4" fmla="*/ 352813 h 357315"/>
                <a:gd name="connsiteX5" fmla="*/ 494517 w 955997"/>
                <a:gd name="connsiteY5" fmla="*/ 30 h 357315"/>
                <a:gd name="connsiteX6" fmla="*/ 585531 w 955997"/>
                <a:gd name="connsiteY6" fmla="*/ 355061 h 357315"/>
                <a:gd name="connsiteX7" fmla="*/ 697683 w 955997"/>
                <a:gd name="connsiteY7" fmla="*/ 7630 h 357315"/>
                <a:gd name="connsiteX8" fmla="*/ 783640 w 955997"/>
                <a:gd name="connsiteY8" fmla="*/ 350378 h 357315"/>
                <a:gd name="connsiteX9" fmla="*/ 905032 w 955997"/>
                <a:gd name="connsiteY9" fmla="*/ 5958 h 357315"/>
                <a:gd name="connsiteX10" fmla="*/ 955997 w 955997"/>
                <a:gd name="connsiteY10" fmla="*/ 218695 h 357315"/>
                <a:gd name="connsiteX0" fmla="*/ 0 w 866318"/>
                <a:gd name="connsiteY0" fmla="*/ 120 h 355061"/>
                <a:gd name="connsiteX1" fmla="*/ 103171 w 866318"/>
                <a:gd name="connsiteY1" fmla="*/ 354410 h 355061"/>
                <a:gd name="connsiteX2" fmla="*/ 200560 w 866318"/>
                <a:gd name="connsiteY2" fmla="*/ 5107 h 355061"/>
                <a:gd name="connsiteX3" fmla="*/ 310984 w 866318"/>
                <a:gd name="connsiteY3" fmla="*/ 352813 h 355061"/>
                <a:gd name="connsiteX4" fmla="*/ 404838 w 866318"/>
                <a:gd name="connsiteY4" fmla="*/ 30 h 355061"/>
                <a:gd name="connsiteX5" fmla="*/ 495852 w 866318"/>
                <a:gd name="connsiteY5" fmla="*/ 355061 h 355061"/>
                <a:gd name="connsiteX6" fmla="*/ 608004 w 866318"/>
                <a:gd name="connsiteY6" fmla="*/ 7630 h 355061"/>
                <a:gd name="connsiteX7" fmla="*/ 693961 w 866318"/>
                <a:gd name="connsiteY7" fmla="*/ 350378 h 355061"/>
                <a:gd name="connsiteX8" fmla="*/ 815353 w 866318"/>
                <a:gd name="connsiteY8" fmla="*/ 5958 h 355061"/>
                <a:gd name="connsiteX9" fmla="*/ 866318 w 866318"/>
                <a:gd name="connsiteY9" fmla="*/ 218695 h 3550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66318" h="355061">
                  <a:moveTo>
                    <a:pt x="0" y="120"/>
                  </a:moveTo>
                  <a:cubicBezTo>
                    <a:pt x="46357" y="1747"/>
                    <a:pt x="48700" y="356643"/>
                    <a:pt x="103171" y="354410"/>
                  </a:cubicBezTo>
                  <a:cubicBezTo>
                    <a:pt x="160318" y="351471"/>
                    <a:pt x="144322" y="19177"/>
                    <a:pt x="200560" y="5107"/>
                  </a:cubicBezTo>
                  <a:cubicBezTo>
                    <a:pt x="263798" y="5816"/>
                    <a:pt x="261794" y="352172"/>
                    <a:pt x="310984" y="352813"/>
                  </a:cubicBezTo>
                  <a:cubicBezTo>
                    <a:pt x="364541" y="355836"/>
                    <a:pt x="356464" y="-3731"/>
                    <a:pt x="404838" y="30"/>
                  </a:cubicBezTo>
                  <a:cubicBezTo>
                    <a:pt x="446001" y="6711"/>
                    <a:pt x="443872" y="346426"/>
                    <a:pt x="495852" y="355061"/>
                  </a:cubicBezTo>
                  <a:cubicBezTo>
                    <a:pt x="535748" y="350866"/>
                    <a:pt x="555866" y="18095"/>
                    <a:pt x="608004" y="7630"/>
                  </a:cubicBezTo>
                  <a:cubicBezTo>
                    <a:pt x="656189" y="13516"/>
                    <a:pt x="636360" y="353454"/>
                    <a:pt x="693961" y="350378"/>
                  </a:cubicBezTo>
                  <a:cubicBezTo>
                    <a:pt x="764726" y="354747"/>
                    <a:pt x="771957" y="-5344"/>
                    <a:pt x="815353" y="5958"/>
                  </a:cubicBezTo>
                  <a:cubicBezTo>
                    <a:pt x="850220" y="-20156"/>
                    <a:pt x="865469" y="218279"/>
                    <a:pt x="866318" y="218695"/>
                  </a:cubicBezTo>
                </a:path>
              </a:pathLst>
            </a:cu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1" dirty="0"/>
            </a:p>
          </p:txBody>
        </p:sp>
      </p:grpSp>
      <p:sp>
        <p:nvSpPr>
          <p:cNvPr id="126" name="TextBox 125">
            <a:extLst>
              <a:ext uri="{FF2B5EF4-FFF2-40B4-BE49-F238E27FC236}">
                <a16:creationId xmlns:a16="http://schemas.microsoft.com/office/drawing/2014/main" id="{62965844-635A-4009-8BF3-2BF810C7F180}"/>
              </a:ext>
            </a:extLst>
          </p:cNvPr>
          <p:cNvSpPr txBox="1"/>
          <p:nvPr/>
        </p:nvSpPr>
        <p:spPr>
          <a:xfrm>
            <a:off x="10158869" y="4867618"/>
            <a:ext cx="8306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Undulator</a:t>
            </a: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5E177911-221A-FCF1-761C-B8F11A0B0769}"/>
              </a:ext>
            </a:extLst>
          </p:cNvPr>
          <p:cNvSpPr/>
          <p:nvPr/>
        </p:nvSpPr>
        <p:spPr>
          <a:xfrm>
            <a:off x="6552069" y="3209025"/>
            <a:ext cx="1871425" cy="669304"/>
          </a:xfrm>
          <a:prstGeom prst="rect">
            <a:avLst/>
          </a:prstGeom>
          <a:solidFill>
            <a:srgbClr val="B83A4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Nominal cathode laser</a:t>
            </a:r>
          </a:p>
        </p:txBody>
      </p: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BD102136-A6D8-0158-ADDD-07A8D0DECD24}"/>
              </a:ext>
            </a:extLst>
          </p:cNvPr>
          <p:cNvCxnSpPr>
            <a:cxnSpLocks/>
            <a:stCxn id="134" idx="1"/>
          </p:cNvCxnSpPr>
          <p:nvPr/>
        </p:nvCxnSpPr>
        <p:spPr>
          <a:xfrm flipH="1">
            <a:off x="1381714" y="3543677"/>
            <a:ext cx="5170355" cy="3565"/>
          </a:xfrm>
          <a:prstGeom prst="line">
            <a:avLst/>
          </a:prstGeom>
          <a:ln w="31750">
            <a:solidFill>
              <a:srgbClr val="B83A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C279B125-D936-5E0C-A8B1-FEFF72134C20}"/>
              </a:ext>
            </a:extLst>
          </p:cNvPr>
          <p:cNvCxnSpPr>
            <a:cxnSpLocks/>
            <a:stCxn id="18" idx="3"/>
          </p:cNvCxnSpPr>
          <p:nvPr/>
        </p:nvCxnSpPr>
        <p:spPr>
          <a:xfrm flipV="1">
            <a:off x="800098" y="3543677"/>
            <a:ext cx="594023" cy="987042"/>
          </a:xfrm>
          <a:prstGeom prst="line">
            <a:avLst/>
          </a:prstGeom>
          <a:ln w="31750">
            <a:solidFill>
              <a:srgbClr val="B83A4B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>
            <a:extLst>
              <a:ext uri="{FF2B5EF4-FFF2-40B4-BE49-F238E27FC236}">
                <a16:creationId xmlns:a16="http://schemas.microsoft.com/office/drawing/2014/main" id="{F7822A80-E96F-C942-F051-20123E727A54}"/>
              </a:ext>
            </a:extLst>
          </p:cNvPr>
          <p:cNvSpPr txBox="1"/>
          <p:nvPr/>
        </p:nvSpPr>
        <p:spPr>
          <a:xfrm>
            <a:off x="4662196" y="3104345"/>
            <a:ext cx="1689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~20 </a:t>
            </a:r>
            <a:r>
              <a:rPr lang="en-US" dirty="0" err="1"/>
              <a:t>ps</a:t>
            </a:r>
            <a:r>
              <a:rPr lang="en-US" dirty="0"/>
              <a:t> UV pulse</a:t>
            </a:r>
          </a:p>
        </p:txBody>
      </p:sp>
      <p:pic>
        <p:nvPicPr>
          <p:cNvPr id="12294" name="Picture 6">
            <a:extLst>
              <a:ext uri="{FF2B5EF4-FFF2-40B4-BE49-F238E27FC236}">
                <a16:creationId xmlns:a16="http://schemas.microsoft.com/office/drawing/2014/main" id="{C5FBFF26-FC04-D21F-1415-36E82FF35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163" y="2135610"/>
            <a:ext cx="2917709" cy="127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" name="Picture 2">
            <a:extLst>
              <a:ext uri="{FF2B5EF4-FFF2-40B4-BE49-F238E27FC236}">
                <a16:creationId xmlns:a16="http://schemas.microsoft.com/office/drawing/2014/main" id="{CDD2FE20-A157-B462-166A-B83A2ED40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030" y="2135610"/>
            <a:ext cx="2917709" cy="127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2" name="Rectangle 141">
            <a:extLst>
              <a:ext uri="{FF2B5EF4-FFF2-40B4-BE49-F238E27FC236}">
                <a16:creationId xmlns:a16="http://schemas.microsoft.com/office/drawing/2014/main" id="{A477F2C7-9790-BA2F-0300-567AD9C654FD}"/>
              </a:ext>
            </a:extLst>
          </p:cNvPr>
          <p:cNvSpPr/>
          <p:nvPr/>
        </p:nvSpPr>
        <p:spPr>
          <a:xfrm>
            <a:off x="6916313" y="2163332"/>
            <a:ext cx="1871425" cy="669304"/>
          </a:xfrm>
          <a:prstGeom prst="rect">
            <a:avLst/>
          </a:prstGeom>
          <a:solidFill>
            <a:srgbClr val="B83A4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Shaping laser</a:t>
            </a:r>
          </a:p>
        </p:txBody>
      </p: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7C6FDB1D-897D-7AEA-2191-5EDD2C7C1B80}"/>
              </a:ext>
            </a:extLst>
          </p:cNvPr>
          <p:cNvCxnSpPr>
            <a:cxnSpLocks/>
            <a:stCxn id="142" idx="1"/>
          </p:cNvCxnSpPr>
          <p:nvPr/>
        </p:nvCxnSpPr>
        <p:spPr>
          <a:xfrm flipH="1">
            <a:off x="4585715" y="2497984"/>
            <a:ext cx="2330598" cy="0"/>
          </a:xfrm>
          <a:prstGeom prst="line">
            <a:avLst/>
          </a:prstGeom>
          <a:ln w="31750">
            <a:solidFill>
              <a:srgbClr val="B83A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6B72CED4-DE47-5F86-A2F4-2C0492C99C23}"/>
              </a:ext>
            </a:extLst>
          </p:cNvPr>
          <p:cNvCxnSpPr>
            <a:cxnSpLocks/>
          </p:cNvCxnSpPr>
          <p:nvPr/>
        </p:nvCxnSpPr>
        <p:spPr>
          <a:xfrm flipV="1">
            <a:off x="4595142" y="2488557"/>
            <a:ext cx="0" cy="1065036"/>
          </a:xfrm>
          <a:prstGeom prst="line">
            <a:avLst/>
          </a:prstGeom>
          <a:ln w="31750">
            <a:solidFill>
              <a:srgbClr val="B83A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TextBox 145">
            <a:extLst>
              <a:ext uri="{FF2B5EF4-FFF2-40B4-BE49-F238E27FC236}">
                <a16:creationId xmlns:a16="http://schemas.microsoft.com/office/drawing/2014/main" id="{1E932BAF-D1A0-BAF7-881F-DDFB97DADDC3}"/>
              </a:ext>
            </a:extLst>
          </p:cNvPr>
          <p:cNvSpPr txBox="1"/>
          <p:nvPr/>
        </p:nvSpPr>
        <p:spPr>
          <a:xfrm>
            <a:off x="4789692" y="2116331"/>
            <a:ext cx="1689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~1 </a:t>
            </a:r>
            <a:r>
              <a:rPr lang="en-US" dirty="0" err="1"/>
              <a:t>ps</a:t>
            </a:r>
            <a:r>
              <a:rPr lang="en-US" dirty="0"/>
              <a:t> UV pulse</a:t>
            </a:r>
          </a:p>
        </p:txBody>
      </p: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A490988F-1143-C131-EF47-E0555508C666}"/>
              </a:ext>
            </a:extLst>
          </p:cNvPr>
          <p:cNvCxnSpPr>
            <a:cxnSpLocks/>
          </p:cNvCxnSpPr>
          <p:nvPr/>
        </p:nvCxnSpPr>
        <p:spPr>
          <a:xfrm flipH="1">
            <a:off x="9254766" y="3289011"/>
            <a:ext cx="366887" cy="1237041"/>
          </a:xfrm>
          <a:prstGeom prst="line">
            <a:avLst/>
          </a:prstGeom>
          <a:ln w="31750">
            <a:solidFill>
              <a:schemeClr val="accent3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9DA2A709-6661-C5AA-780B-EFC78BFFFE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3329" y="1509132"/>
            <a:ext cx="3296256" cy="227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860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B774F6E-3AB3-8868-BBCD-38497317F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 X-ray attosecond performance at the LCLS-II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E6D51F-7020-14E1-A648-9DC0FBF59C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31788E-D95C-EB6E-80B5-AD4CA4227836}"/>
              </a:ext>
            </a:extLst>
          </p:cNvPr>
          <p:cNvSpPr txBox="1"/>
          <p:nvPr/>
        </p:nvSpPr>
        <p:spPr>
          <a:xfrm>
            <a:off x="6734954" y="1074594"/>
            <a:ext cx="3242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X-ray pulse energy in </a:t>
            </a:r>
            <a:r>
              <a:rPr lang="en-US" dirty="0" err="1"/>
              <a:t>mJ</a:t>
            </a:r>
            <a:r>
              <a:rPr lang="en-US" dirty="0"/>
              <a:t> at 8 kHz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AC04B8-41EC-CAC0-D619-E21454385033}"/>
              </a:ext>
            </a:extLst>
          </p:cNvPr>
          <p:cNvSpPr txBox="1"/>
          <p:nvPr/>
        </p:nvSpPr>
        <p:spPr>
          <a:xfrm>
            <a:off x="70675" y="1302521"/>
            <a:ext cx="1227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Energy axis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A06AD7-AF08-B806-006F-FE9E45A24AF6}"/>
              </a:ext>
            </a:extLst>
          </p:cNvPr>
          <p:cNvSpPr txBox="1"/>
          <p:nvPr/>
        </p:nvSpPr>
        <p:spPr>
          <a:xfrm>
            <a:off x="1746061" y="5195098"/>
            <a:ext cx="1052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Time axis</a:t>
            </a:r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2CE36A84-6321-34E3-39C2-38890945C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51" y="1787983"/>
            <a:ext cx="3439802" cy="342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>
            <a:extLst>
              <a:ext uri="{FF2B5EF4-FFF2-40B4-BE49-F238E27FC236}">
                <a16:creationId xmlns:a16="http://schemas.microsoft.com/office/drawing/2014/main" id="{3493035F-96E6-11D3-55F3-CEF9D0EA2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052" y="1447180"/>
            <a:ext cx="7570273" cy="212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>
            <a:extLst>
              <a:ext uri="{FF2B5EF4-FFF2-40B4-BE49-F238E27FC236}">
                <a16:creationId xmlns:a16="http://schemas.microsoft.com/office/drawing/2014/main" id="{2CAB873C-23E6-5DCC-D3E6-B1C28FB04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54"/>
          <a:stretch>
            <a:fillRect/>
          </a:stretch>
        </p:blipFill>
        <p:spPr bwMode="auto">
          <a:xfrm>
            <a:off x="4666953" y="4233980"/>
            <a:ext cx="7490233" cy="159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95C991B-D5C0-9073-8A93-9A36B8FBFAC3}"/>
              </a:ext>
            </a:extLst>
          </p:cNvPr>
          <p:cNvSpPr txBox="1"/>
          <p:nvPr/>
        </p:nvSpPr>
        <p:spPr>
          <a:xfrm>
            <a:off x="6989483" y="3842157"/>
            <a:ext cx="24668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Single shot X-ray spectra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92992E-2CBD-08B6-4BC6-7D298DD0EA07}"/>
              </a:ext>
            </a:extLst>
          </p:cNvPr>
          <p:cNvSpPr txBox="1"/>
          <p:nvPr/>
        </p:nvSpPr>
        <p:spPr>
          <a:xfrm>
            <a:off x="4666953" y="5826406"/>
            <a:ext cx="6545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Typical bandwidths: 3-5 eV FWHM, F.T. limited duration ~350-600 as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0C24E2-AC96-C12F-06CA-9C3B090AF35B}"/>
              </a:ext>
            </a:extLst>
          </p:cNvPr>
          <p:cNvSpPr txBox="1"/>
          <p:nvPr/>
        </p:nvSpPr>
        <p:spPr>
          <a:xfrm>
            <a:off x="4267200" y="6537278"/>
            <a:ext cx="21452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V. Guo WG6 M 16:20</a:t>
            </a:r>
          </a:p>
        </p:txBody>
      </p:sp>
    </p:spTree>
    <p:extLst>
      <p:ext uri="{BB962C8B-B14F-4D97-AF65-F5344CB8AC3E}">
        <p14:creationId xmlns:p14="http://schemas.microsoft.com/office/powerpoint/2010/main" val="88183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6E95747-8F45-9D38-3E22-DA2DEB92C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Towards attosecond pulse shaping with cascading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470463-3D9F-DB9C-D2B8-2EEC48C3D0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5E1C452-F422-0A4C-FFE3-B22B2F64E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9562" y="1459121"/>
            <a:ext cx="8032638" cy="3607250"/>
          </a:xfrm>
          <a:prstGeom prst="rect">
            <a:avLst/>
          </a:prstGeom>
        </p:spPr>
      </p:pic>
      <p:pic>
        <p:nvPicPr>
          <p:cNvPr id="9" name="Picture Placeholder 31">
            <a:extLst>
              <a:ext uri="{FF2B5EF4-FFF2-40B4-BE49-F238E27FC236}">
                <a16:creationId xmlns:a16="http://schemas.microsoft.com/office/drawing/2014/main" id="{521338CD-6EBB-1936-8F88-F1E1B71DE23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923" t="33336" r="11674" b="21474"/>
          <a:stretch>
            <a:fillRect/>
          </a:stretch>
        </p:blipFill>
        <p:spPr>
          <a:xfrm>
            <a:off x="5736771" y="4194160"/>
            <a:ext cx="5747658" cy="2485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943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C0E17E6-5F1F-B38D-D402-BC7D264A7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Physics of short pulse seeded FELs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394FC6-D19E-CB2C-6D04-4B8DDF7021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15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82F2345-0012-A8A1-F972-0C2141C60718}"/>
                  </a:ext>
                </a:extLst>
              </p:cNvPr>
              <p:cNvSpPr txBox="1"/>
              <p:nvPr/>
            </p:nvSpPr>
            <p:spPr>
              <a:xfrm>
                <a:off x="2065485" y="1051085"/>
                <a:ext cx="2757293" cy="9296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b>
                          <m:r>
                            <a:rPr lang="en-US" sz="240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US" sz="240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sub>
                          </m:sSub>
                        </m:num>
                        <m:den>
                          <m:r>
                            <a:rPr lang="en-US" sz="240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sSup>
                            <m:s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p>
                              <m: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d>
                        <m:d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 smtClean="0">
                              <a:latin typeface="Cambria Math" panose="02040503050406030204" pitchFamily="18" charset="0"/>
                            </a:rPr>
                            <m:t>1+</m:t>
                          </m:r>
                          <m:f>
                            <m:f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 smtClean="0">
                                      <a:latin typeface="Cambria Math" panose="02040503050406030204" pitchFamily="18" charset="0"/>
                                    </a:rPr>
                                    <m:t>𝐾</m:t>
                                  </m:r>
                                </m:e>
                                <m:sup>
                                  <m:r>
                                    <a:rPr lang="en-US" sz="240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sz="240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82F2345-0012-A8A1-F972-0C2141C607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485" y="1051085"/>
                <a:ext cx="2757293" cy="929678"/>
              </a:xfrm>
              <a:prstGeom prst="rect">
                <a:avLst/>
              </a:prstGeom>
              <a:blipFill>
                <a:blip r:embed="rId4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transient_frequency_pulling.mp4">
            <a:hlinkClick r:id="" action="ppaction://media"/>
            <a:extLst>
              <a:ext uri="{FF2B5EF4-FFF2-40B4-BE49-F238E27FC236}">
                <a16:creationId xmlns:a16="http://schemas.microsoft.com/office/drawing/2014/main" id="{E5B415A0-81CE-8039-EB5B-4D206DA4670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07096" y="968893"/>
            <a:ext cx="4693920" cy="58674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E6A214-DB02-9389-38E4-062864DEB36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12" r="55327" b="3162"/>
          <a:stretch>
            <a:fillRect/>
          </a:stretch>
        </p:blipFill>
        <p:spPr>
          <a:xfrm>
            <a:off x="559072" y="2106201"/>
            <a:ext cx="5373183" cy="470556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2144B34-4312-2684-E5BD-8F915582A5DE}"/>
              </a:ext>
            </a:extLst>
          </p:cNvPr>
          <p:cNvSpPr/>
          <p:nvPr/>
        </p:nvSpPr>
        <p:spPr>
          <a:xfrm>
            <a:off x="1325367" y="1980763"/>
            <a:ext cx="544530" cy="6699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961CCDB-4958-4DD3-F4F8-1D1C7CCA1817}"/>
              </a:ext>
            </a:extLst>
          </p:cNvPr>
          <p:cNvSpPr/>
          <p:nvPr/>
        </p:nvSpPr>
        <p:spPr>
          <a:xfrm>
            <a:off x="5156711" y="4280384"/>
            <a:ext cx="371922" cy="338355"/>
          </a:xfrm>
          <a:prstGeom prst="rect">
            <a:avLst/>
          </a:prstGeom>
          <a:solidFill>
            <a:srgbClr val="F8FD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25D6402-9566-B1CD-D958-C27AF32E41F0}"/>
              </a:ext>
            </a:extLst>
          </p:cNvPr>
          <p:cNvSpPr/>
          <p:nvPr/>
        </p:nvSpPr>
        <p:spPr>
          <a:xfrm>
            <a:off x="5156711" y="5606065"/>
            <a:ext cx="371922" cy="338355"/>
          </a:xfrm>
          <a:prstGeom prst="rect">
            <a:avLst/>
          </a:prstGeom>
          <a:solidFill>
            <a:srgbClr val="F8FD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337364-4F2A-7F37-6E24-A78554177132}"/>
              </a:ext>
            </a:extLst>
          </p:cNvPr>
          <p:cNvSpPr/>
          <p:nvPr/>
        </p:nvSpPr>
        <p:spPr>
          <a:xfrm>
            <a:off x="5156711" y="3058955"/>
            <a:ext cx="371922" cy="231101"/>
          </a:xfrm>
          <a:prstGeom prst="rect">
            <a:avLst/>
          </a:prstGeom>
          <a:solidFill>
            <a:srgbClr val="F8FD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019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0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5A8F352-6DF3-56A9-3F32-6FEFD1C52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Beyond isolated pulses with undulator tapering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1434C4-6537-0C4C-82CD-A2B399F169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11" name="Picture Placeholder 31">
            <a:extLst>
              <a:ext uri="{FF2B5EF4-FFF2-40B4-BE49-F238E27FC236}">
                <a16:creationId xmlns:a16="http://schemas.microsoft.com/office/drawing/2014/main" id="{FBFA2010-FF82-F2C7-D659-40E71329920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396" b="-2168"/>
          <a:stretch>
            <a:fillRect/>
          </a:stretch>
        </p:blipFill>
        <p:spPr>
          <a:xfrm>
            <a:off x="3142068" y="1470902"/>
            <a:ext cx="5907864" cy="46628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A2FBC83-C3E0-3A69-DDE0-8772C6275938}"/>
              </a:ext>
            </a:extLst>
          </p:cNvPr>
          <p:cNvSpPr txBox="1"/>
          <p:nvPr/>
        </p:nvSpPr>
        <p:spPr>
          <a:xfrm>
            <a:off x="-4" y="6581001"/>
            <a:ext cx="1135575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Robles, River R., et al. "</a:t>
            </a:r>
            <a:r>
              <a:rPr lang="en-US" sz="12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Spectrotemporal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shaping of attosecond x-ray pulses with a fresh-slice free-electron laser." </a:t>
            </a:r>
            <a:r>
              <a:rPr lang="en-US" sz="12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Physical Review Letters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134.11 (2025): 115001.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3568186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068535-45FA-6B53-730E-F2D04B381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926AD10-00CB-BBF3-BD84-CD7951C0F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Beyond isolated pulses with pulse shaping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B86A67-B9BA-1156-01E4-CA57E43DC9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11" name="Picture Placeholder 31">
            <a:extLst>
              <a:ext uri="{FF2B5EF4-FFF2-40B4-BE49-F238E27FC236}">
                <a16:creationId xmlns:a16="http://schemas.microsoft.com/office/drawing/2014/main" id="{73416E4B-D9DF-EC2F-9333-5A837385FF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396" b="-2168"/>
          <a:stretch>
            <a:fillRect/>
          </a:stretch>
        </p:blipFill>
        <p:spPr>
          <a:xfrm>
            <a:off x="845046" y="1408510"/>
            <a:ext cx="5907864" cy="46628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D018321-1825-19BE-BBDE-806DAA803C30}"/>
              </a:ext>
            </a:extLst>
          </p:cNvPr>
          <p:cNvSpPr txBox="1"/>
          <p:nvPr/>
        </p:nvSpPr>
        <p:spPr>
          <a:xfrm>
            <a:off x="-4" y="6581001"/>
            <a:ext cx="1135575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Robles, River R., et al. "</a:t>
            </a:r>
            <a:r>
              <a:rPr lang="en-US" sz="12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Spectrotemporal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shaping of attosecond x-ray pulses with a fresh-slice free-electron laser." </a:t>
            </a:r>
            <a:r>
              <a:rPr lang="en-US" sz="12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Physical Review Letters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134.11 (2025): 115001.</a:t>
            </a:r>
            <a:endParaRPr lang="en-US" sz="1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3869FC6-4DBC-10A5-1F15-C524FBFF07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084" r="4523" b="49318"/>
          <a:stretch>
            <a:fillRect/>
          </a:stretch>
        </p:blipFill>
        <p:spPr>
          <a:xfrm>
            <a:off x="6877234" y="1922213"/>
            <a:ext cx="5174178" cy="382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90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50812-102B-DB50-0806-A53B873B06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42E9FAA-F729-50C2-302D-79C7F4009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Beyond isolated pulses with pulse shaping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1AE6E9-0E36-2152-B7A7-4AEFC284D1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1" name="Picture Placeholder 31">
            <a:extLst>
              <a:ext uri="{FF2B5EF4-FFF2-40B4-BE49-F238E27FC236}">
                <a16:creationId xmlns:a16="http://schemas.microsoft.com/office/drawing/2014/main" id="{8DB0DC9F-5ED9-F8FD-8025-4D0A29E5BDC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396" b="-2168"/>
          <a:stretch>
            <a:fillRect/>
          </a:stretch>
        </p:blipFill>
        <p:spPr>
          <a:xfrm>
            <a:off x="845046" y="1408510"/>
            <a:ext cx="5907864" cy="46628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CFFD822-DEC1-66B9-682C-8A85CA81B52B}"/>
              </a:ext>
            </a:extLst>
          </p:cNvPr>
          <p:cNvSpPr txBox="1"/>
          <p:nvPr/>
        </p:nvSpPr>
        <p:spPr>
          <a:xfrm>
            <a:off x="-4" y="6581001"/>
            <a:ext cx="1135575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Robles, River R., et al. "</a:t>
            </a:r>
            <a:r>
              <a:rPr lang="en-US" sz="12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Spectrotemporal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shaping of attosecond x-ray pulses with a fresh-slice free-electron laser." </a:t>
            </a:r>
            <a:r>
              <a:rPr lang="en-US" sz="12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Physical Review Letters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134.11 (2025): 115001.</a:t>
            </a:r>
            <a:endParaRPr lang="en-US" sz="1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ECA0D5F-B7F0-AF47-0FAC-61D7ECA4570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084" t="50886" r="4523"/>
          <a:stretch>
            <a:fillRect/>
          </a:stretch>
        </p:blipFill>
        <p:spPr>
          <a:xfrm>
            <a:off x="6874727" y="2254562"/>
            <a:ext cx="5174178" cy="370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3473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4E8967-D2A5-2272-A4B7-DF37C3596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C143F52-D49E-55B1-6121-8FD99908F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Beyond isolated pulses with pulse shaping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FB7F99-0ED8-C730-A50E-A9D799BF7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11" name="Picture Placeholder 31">
            <a:extLst>
              <a:ext uri="{FF2B5EF4-FFF2-40B4-BE49-F238E27FC236}">
                <a16:creationId xmlns:a16="http://schemas.microsoft.com/office/drawing/2014/main" id="{90CC5739-6D45-5A5F-7071-63C898A29F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396" b="-2168"/>
          <a:stretch>
            <a:fillRect/>
          </a:stretch>
        </p:blipFill>
        <p:spPr>
          <a:xfrm>
            <a:off x="845046" y="1408510"/>
            <a:ext cx="5907864" cy="46628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48949B9-25DF-6F4E-AB55-27E88DE54F10}"/>
              </a:ext>
            </a:extLst>
          </p:cNvPr>
          <p:cNvSpPr txBox="1"/>
          <p:nvPr/>
        </p:nvSpPr>
        <p:spPr>
          <a:xfrm>
            <a:off x="-4" y="6581001"/>
            <a:ext cx="1135575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Robles, River R., et al. "</a:t>
            </a:r>
            <a:r>
              <a:rPr lang="en-US" sz="12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Spectrotemporal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shaping of attosecond x-ray pulses with a fresh-slice free-electron laser." </a:t>
            </a:r>
            <a:r>
              <a:rPr lang="en-US" sz="12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Physical Review Letters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134.11 (2025): 115001.</a:t>
            </a:r>
            <a:endParaRPr lang="en-US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A476D0-3AD4-DB87-9D85-C76283ABC3F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633" r="1683"/>
          <a:stretch>
            <a:fillRect/>
          </a:stretch>
        </p:blipFill>
        <p:spPr>
          <a:xfrm>
            <a:off x="7211531" y="1352402"/>
            <a:ext cx="4670854" cy="5048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3661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6B7F04D-FF4D-8FD5-8EEB-B920114FC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Pulse trains with periodic delays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CE5810-CAB5-2FD8-4E0A-211A955E83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8" name="Picture 7" descr="A diagram of a graph&#10;&#10;AI-generated content may be incorrect.">
            <a:extLst>
              <a:ext uri="{FF2B5EF4-FFF2-40B4-BE49-F238E27FC236}">
                <a16:creationId xmlns:a16="http://schemas.microsoft.com/office/drawing/2014/main" id="{D7828EF0-96D5-4293-812B-3881F41F76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76878"/>
          <a:stretch>
            <a:fillRect/>
          </a:stretch>
        </p:blipFill>
        <p:spPr>
          <a:xfrm>
            <a:off x="437546" y="1290419"/>
            <a:ext cx="2616740" cy="452226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2DA89C5-6211-CEFC-A40E-BD4C83E0B3F3}"/>
              </a:ext>
            </a:extLst>
          </p:cNvPr>
          <p:cNvSpPr txBox="1"/>
          <p:nvPr/>
        </p:nvSpPr>
        <p:spPr>
          <a:xfrm>
            <a:off x="1256067" y="1632563"/>
            <a:ext cx="327114" cy="2760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DE05A9-2600-50D1-D7DB-D995E89D4719}"/>
              </a:ext>
            </a:extLst>
          </p:cNvPr>
          <p:cNvSpPr txBox="1"/>
          <p:nvPr/>
        </p:nvSpPr>
        <p:spPr>
          <a:xfrm>
            <a:off x="11190243" y="1408047"/>
            <a:ext cx="327114" cy="2760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03190B-D02A-8030-7212-01965BF1078F}"/>
              </a:ext>
            </a:extLst>
          </p:cNvPr>
          <p:cNvSpPr txBox="1"/>
          <p:nvPr/>
        </p:nvSpPr>
        <p:spPr>
          <a:xfrm>
            <a:off x="4076267" y="3218286"/>
            <a:ext cx="395808" cy="3339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710AE2-B906-EC53-7C52-44220A0CBCE8}"/>
              </a:ext>
            </a:extLst>
          </p:cNvPr>
          <p:cNvSpPr txBox="1"/>
          <p:nvPr/>
        </p:nvSpPr>
        <p:spPr>
          <a:xfrm>
            <a:off x="10712723" y="3247266"/>
            <a:ext cx="327114" cy="2760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4" name="Picture 13" descr="A diagram of a graph&#10;&#10;AI-generated content may be incorrect.">
            <a:extLst>
              <a:ext uri="{FF2B5EF4-FFF2-40B4-BE49-F238E27FC236}">
                <a16:creationId xmlns:a16="http://schemas.microsoft.com/office/drawing/2014/main" id="{D1932266-B134-C0E1-EC1F-5FF1EE9936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942" b="58888"/>
          <a:stretch>
            <a:fillRect/>
          </a:stretch>
        </p:blipFill>
        <p:spPr>
          <a:xfrm>
            <a:off x="3242821" y="2661242"/>
            <a:ext cx="8720594" cy="185919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03CD002-27DF-68A8-60CE-4B3505D53ACE}"/>
              </a:ext>
            </a:extLst>
          </p:cNvPr>
          <p:cNvSpPr txBox="1"/>
          <p:nvPr/>
        </p:nvSpPr>
        <p:spPr>
          <a:xfrm>
            <a:off x="3956484" y="2773481"/>
            <a:ext cx="327114" cy="2760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E6A48B9-7F23-5696-7DAC-13FA28629410}"/>
              </a:ext>
            </a:extLst>
          </p:cNvPr>
          <p:cNvSpPr txBox="1"/>
          <p:nvPr/>
        </p:nvSpPr>
        <p:spPr>
          <a:xfrm>
            <a:off x="11392131" y="2768681"/>
            <a:ext cx="359825" cy="2760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6A0238E-34D2-5F15-C8AE-5D11CCBE7528}"/>
              </a:ext>
            </a:extLst>
          </p:cNvPr>
          <p:cNvSpPr txBox="1"/>
          <p:nvPr/>
        </p:nvSpPr>
        <p:spPr>
          <a:xfrm>
            <a:off x="-4" y="6581001"/>
            <a:ext cx="1135575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Robles, River R., et al. "</a:t>
            </a:r>
            <a:r>
              <a:rPr lang="en-US" sz="12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Spectrotemporal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shaping of attosecond x-ray pulses with a fresh-slice free-electron laser." </a:t>
            </a:r>
            <a:r>
              <a:rPr lang="en-US" sz="12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Physical Review Letters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134.11 (2025): 115001.</a:t>
            </a:r>
            <a:endParaRPr lang="en-US" sz="1200" dirty="0"/>
          </a:p>
        </p:txBody>
      </p:sp>
      <p:sp>
        <p:nvSpPr>
          <p:cNvPr id="18" name="Text Placeholder 1">
            <a:extLst>
              <a:ext uri="{FF2B5EF4-FFF2-40B4-BE49-F238E27FC236}">
                <a16:creationId xmlns:a16="http://schemas.microsoft.com/office/drawing/2014/main" id="{A565B286-DD4F-0566-A872-77BA3E83DCC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57413" y="2128963"/>
            <a:ext cx="1320931" cy="398482"/>
          </a:xfrm>
        </p:spPr>
        <p:txBody>
          <a:bodyPr/>
          <a:lstStyle/>
          <a:p>
            <a:r>
              <a:rPr lang="en-US" dirty="0"/>
              <a:t>Seed stage</a:t>
            </a:r>
          </a:p>
        </p:txBody>
      </p:sp>
      <p:sp>
        <p:nvSpPr>
          <p:cNvPr id="19" name="Left Brace 18">
            <a:extLst>
              <a:ext uri="{FF2B5EF4-FFF2-40B4-BE49-F238E27FC236}">
                <a16:creationId xmlns:a16="http://schemas.microsoft.com/office/drawing/2014/main" id="{45A7B87E-57BA-9FDE-48FC-684A3B4622BB}"/>
              </a:ext>
            </a:extLst>
          </p:cNvPr>
          <p:cNvSpPr/>
          <p:nvPr/>
        </p:nvSpPr>
        <p:spPr>
          <a:xfrm rot="5400000">
            <a:off x="4610110" y="1948922"/>
            <a:ext cx="89093" cy="1312402"/>
          </a:xfrm>
          <a:prstGeom prst="leftBrace">
            <a:avLst/>
          </a:pr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 Placeholder 1">
            <a:extLst>
              <a:ext uri="{FF2B5EF4-FFF2-40B4-BE49-F238E27FC236}">
                <a16:creationId xmlns:a16="http://schemas.microsoft.com/office/drawing/2014/main" id="{F50E259A-E50C-FBFB-49DE-7628F9BEBBA3}"/>
              </a:ext>
            </a:extLst>
          </p:cNvPr>
          <p:cNvSpPr txBox="1">
            <a:spLocks/>
          </p:cNvSpPr>
          <p:nvPr/>
        </p:nvSpPr>
        <p:spPr>
          <a:xfrm>
            <a:off x="5642822" y="2128964"/>
            <a:ext cx="1746807" cy="398482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2000" kern="1200">
                <a:solidFill>
                  <a:srgbClr val="B83A4B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Shaping stage</a:t>
            </a:r>
          </a:p>
        </p:txBody>
      </p:sp>
      <p:sp>
        <p:nvSpPr>
          <p:cNvPr id="21" name="Left Brace 20">
            <a:extLst>
              <a:ext uri="{FF2B5EF4-FFF2-40B4-BE49-F238E27FC236}">
                <a16:creationId xmlns:a16="http://schemas.microsoft.com/office/drawing/2014/main" id="{66AA4020-A4A0-8AF4-6AAB-BD330ACC5707}"/>
              </a:ext>
            </a:extLst>
          </p:cNvPr>
          <p:cNvSpPr/>
          <p:nvPr/>
        </p:nvSpPr>
        <p:spPr>
          <a:xfrm rot="5400000">
            <a:off x="6336924" y="1731721"/>
            <a:ext cx="89093" cy="1746807"/>
          </a:xfrm>
          <a:prstGeom prst="leftBrace">
            <a:avLst/>
          </a:prstGeom>
          <a:ln w="317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 Placeholder 1">
            <a:extLst>
              <a:ext uri="{FF2B5EF4-FFF2-40B4-BE49-F238E27FC236}">
                <a16:creationId xmlns:a16="http://schemas.microsoft.com/office/drawing/2014/main" id="{8FDE1D40-9150-706D-F068-DB16B0B7EC0A}"/>
              </a:ext>
            </a:extLst>
          </p:cNvPr>
          <p:cNvSpPr txBox="1">
            <a:spLocks/>
          </p:cNvSpPr>
          <p:nvPr/>
        </p:nvSpPr>
        <p:spPr>
          <a:xfrm>
            <a:off x="4654656" y="1280900"/>
            <a:ext cx="1901991" cy="398482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2000" kern="1200">
                <a:solidFill>
                  <a:srgbClr val="B83A4B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Delay chicane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7F92308-B2BB-851B-680C-51492D510B6A}"/>
              </a:ext>
            </a:extLst>
          </p:cNvPr>
          <p:cNvCxnSpPr>
            <a:cxnSpLocks/>
          </p:cNvCxnSpPr>
          <p:nvPr/>
        </p:nvCxnSpPr>
        <p:spPr>
          <a:xfrm flipV="1">
            <a:off x="5410433" y="1679382"/>
            <a:ext cx="0" cy="1784346"/>
          </a:xfrm>
          <a:prstGeom prst="straightConnector1">
            <a:avLst/>
          </a:prstGeom>
          <a:ln w="31750">
            <a:solidFill>
              <a:srgbClr val="7030A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8985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  <p:bldP spid="19" grpId="0" animBg="1"/>
      <p:bldP spid="20" grpId="0"/>
      <p:bldP spid="21" grpId="0" animBg="1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294F0F-B3BB-58AD-6A47-673D6F4F3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F30085-64F0-F845-CF57-B41FFEF20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Delay and phase shift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9BE2D-7B6C-7AAE-6542-230B19AD63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8" name="Picture 7" descr="A diagram of a graph&#10;&#10;AI-generated content may be incorrect.">
            <a:extLst>
              <a:ext uri="{FF2B5EF4-FFF2-40B4-BE49-F238E27FC236}">
                <a16:creationId xmlns:a16="http://schemas.microsoft.com/office/drawing/2014/main" id="{B925B53D-E722-DC64-33D3-F534FDFFD2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537" t="40880" r="28602"/>
          <a:stretch>
            <a:fillRect/>
          </a:stretch>
        </p:blipFill>
        <p:spPr>
          <a:xfrm>
            <a:off x="2033433" y="3569043"/>
            <a:ext cx="5076944" cy="26735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A3FFB8-8291-0180-9C9B-AAC17011DBE7}"/>
              </a:ext>
            </a:extLst>
          </p:cNvPr>
          <p:cNvSpPr txBox="1"/>
          <p:nvPr/>
        </p:nvSpPr>
        <p:spPr>
          <a:xfrm>
            <a:off x="1256067" y="1632563"/>
            <a:ext cx="327114" cy="2760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6B832C-EC48-1377-822E-FF02D13CEFBD}"/>
              </a:ext>
            </a:extLst>
          </p:cNvPr>
          <p:cNvSpPr txBox="1"/>
          <p:nvPr/>
        </p:nvSpPr>
        <p:spPr>
          <a:xfrm>
            <a:off x="3746314" y="1408047"/>
            <a:ext cx="327114" cy="2760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903789-282D-DC8B-2571-4AE2FA6B1C9F}"/>
              </a:ext>
            </a:extLst>
          </p:cNvPr>
          <p:cNvSpPr txBox="1"/>
          <p:nvPr/>
        </p:nvSpPr>
        <p:spPr>
          <a:xfrm>
            <a:off x="11190243" y="1408047"/>
            <a:ext cx="327114" cy="2760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338ECC-8480-1DE8-DAA2-2154F481C476}"/>
              </a:ext>
            </a:extLst>
          </p:cNvPr>
          <p:cNvSpPr txBox="1"/>
          <p:nvPr/>
        </p:nvSpPr>
        <p:spPr>
          <a:xfrm>
            <a:off x="2668916" y="3648204"/>
            <a:ext cx="395808" cy="3339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FA4CF3-13F4-CA73-DE9C-D7607851A65A}"/>
              </a:ext>
            </a:extLst>
          </p:cNvPr>
          <p:cNvSpPr txBox="1"/>
          <p:nvPr/>
        </p:nvSpPr>
        <p:spPr>
          <a:xfrm>
            <a:off x="9305372" y="3677184"/>
            <a:ext cx="327114" cy="2760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2" name="Picture 1" descr="A diagram of a graph&#10;&#10;AI-generated content may be incorrect.">
            <a:extLst>
              <a:ext uri="{FF2B5EF4-FFF2-40B4-BE49-F238E27FC236}">
                <a16:creationId xmlns:a16="http://schemas.microsoft.com/office/drawing/2014/main" id="{61872167-7075-ABA4-A51E-799A784D74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942" r="39490" b="58888"/>
          <a:stretch>
            <a:fillRect/>
          </a:stretch>
        </p:blipFill>
        <p:spPr>
          <a:xfrm>
            <a:off x="4073428" y="1408047"/>
            <a:ext cx="4251488" cy="18591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14A829-24FA-9A2D-5CB0-B4386B887C35}"/>
              </a:ext>
            </a:extLst>
          </p:cNvPr>
          <p:cNvSpPr txBox="1"/>
          <p:nvPr/>
        </p:nvSpPr>
        <p:spPr>
          <a:xfrm>
            <a:off x="4787091" y="1520286"/>
            <a:ext cx="327114" cy="2760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EE9E8F9-C094-44DB-C0DC-1CD94BDB913E}"/>
              </a:ext>
            </a:extLst>
          </p:cNvPr>
          <p:cNvCxnSpPr/>
          <p:nvPr/>
        </p:nvCxnSpPr>
        <p:spPr>
          <a:xfrm flipV="1">
            <a:off x="6675173" y="2163091"/>
            <a:ext cx="0" cy="589536"/>
          </a:xfrm>
          <a:prstGeom prst="straightConnector1">
            <a:avLst/>
          </a:prstGeom>
          <a:ln w="31750">
            <a:solidFill>
              <a:srgbClr val="B83A4B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FA7A072-00A0-A5AB-47A6-AE35BB0A6B66}"/>
              </a:ext>
            </a:extLst>
          </p:cNvPr>
          <p:cNvCxnSpPr/>
          <p:nvPr/>
        </p:nvCxnSpPr>
        <p:spPr>
          <a:xfrm flipV="1">
            <a:off x="7110377" y="2163091"/>
            <a:ext cx="0" cy="589536"/>
          </a:xfrm>
          <a:prstGeom prst="straightConnector1">
            <a:avLst/>
          </a:prstGeom>
          <a:ln w="31750">
            <a:solidFill>
              <a:srgbClr val="B83A4B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02A3771-6FE3-87E9-153B-9C31DB98136C}"/>
              </a:ext>
            </a:extLst>
          </p:cNvPr>
          <p:cNvCxnSpPr/>
          <p:nvPr/>
        </p:nvCxnSpPr>
        <p:spPr>
          <a:xfrm flipV="1">
            <a:off x="7553438" y="2163091"/>
            <a:ext cx="0" cy="589536"/>
          </a:xfrm>
          <a:prstGeom prst="straightConnector1">
            <a:avLst/>
          </a:prstGeom>
          <a:ln w="31750">
            <a:solidFill>
              <a:srgbClr val="B83A4B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06257CBF-3ECC-51B9-26C8-F0DD692FAB5E}"/>
              </a:ext>
            </a:extLst>
          </p:cNvPr>
          <p:cNvSpPr txBox="1"/>
          <p:nvPr/>
        </p:nvSpPr>
        <p:spPr>
          <a:xfrm>
            <a:off x="-4" y="6581001"/>
            <a:ext cx="1135575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Robles, River R., et al. "</a:t>
            </a:r>
            <a:r>
              <a:rPr lang="en-US" sz="12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Spectrotemporal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shaping of attosecond x-ray pulses with a fresh-slice free-electron laser." </a:t>
            </a:r>
            <a:r>
              <a:rPr lang="en-US" sz="12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Physical Review Letters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134.11 (2025): 115001.</a:t>
            </a:r>
            <a:endParaRPr lang="en-US" sz="1200" dirty="0"/>
          </a:p>
        </p:txBody>
      </p:sp>
      <p:pic>
        <p:nvPicPr>
          <p:cNvPr id="5" name="Picture 4" descr="A diagram of a graph&#10;&#10;AI-generated content may be incorrect.">
            <a:extLst>
              <a:ext uri="{FF2B5EF4-FFF2-40B4-BE49-F238E27FC236}">
                <a16:creationId xmlns:a16="http://schemas.microsoft.com/office/drawing/2014/main" id="{34E8E096-0B56-8096-301F-A3583D99E2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1398" t="40880" r="4689"/>
          <a:stretch>
            <a:fillRect/>
          </a:stretch>
        </p:blipFill>
        <p:spPr>
          <a:xfrm>
            <a:off x="7110377" y="3565416"/>
            <a:ext cx="2706284" cy="267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628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FE4F6-86F1-EFD3-3E8C-B1C534CA80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BA665BAD-FB68-65DA-FC59-B75D5E6F8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Pulse pairs with re-lasing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70C0D4-424D-9770-A8A0-766CCE8122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32" y="981144"/>
            <a:ext cx="11582396" cy="579119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8779FE4-C529-89CF-F4BC-AB14217AB5C5}"/>
              </a:ext>
            </a:extLst>
          </p:cNvPr>
          <p:cNvSpPr/>
          <p:nvPr/>
        </p:nvSpPr>
        <p:spPr>
          <a:xfrm>
            <a:off x="213832" y="3678148"/>
            <a:ext cx="2426626" cy="31798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D88D863-F075-59AC-3FB1-6748951CFE7B}"/>
              </a:ext>
            </a:extLst>
          </p:cNvPr>
          <p:cNvSpPr/>
          <p:nvPr/>
        </p:nvSpPr>
        <p:spPr>
          <a:xfrm>
            <a:off x="2580771" y="3635319"/>
            <a:ext cx="2176163" cy="31798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967E3EB-D8D3-95AD-3167-AD0153DBC7CB}"/>
              </a:ext>
            </a:extLst>
          </p:cNvPr>
          <p:cNvSpPr/>
          <p:nvPr/>
        </p:nvSpPr>
        <p:spPr>
          <a:xfrm>
            <a:off x="3581401" y="3954085"/>
            <a:ext cx="2176163" cy="26279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73FA869-96ED-48E9-4227-FB92C4D15785}"/>
              </a:ext>
            </a:extLst>
          </p:cNvPr>
          <p:cNvSpPr/>
          <p:nvPr/>
        </p:nvSpPr>
        <p:spPr>
          <a:xfrm>
            <a:off x="5757563" y="3954085"/>
            <a:ext cx="1243021" cy="2890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999A62E-5DD4-9AEA-6F4B-2D02248A9494}"/>
              </a:ext>
            </a:extLst>
          </p:cNvPr>
          <p:cNvSpPr/>
          <p:nvPr/>
        </p:nvSpPr>
        <p:spPr>
          <a:xfrm>
            <a:off x="5816472" y="3635319"/>
            <a:ext cx="520956" cy="472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CCC6994-9620-EECB-CF2D-26D6DC15912C}"/>
              </a:ext>
            </a:extLst>
          </p:cNvPr>
          <p:cNvSpPr/>
          <p:nvPr/>
        </p:nvSpPr>
        <p:spPr>
          <a:xfrm>
            <a:off x="6832633" y="6349369"/>
            <a:ext cx="520956" cy="472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8229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43290-2E47-C515-C6CF-FC5F8CE818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B4A365F-B825-00A6-3A71-2E564643E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Time-domain measurements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6F8528-5BB2-6E0A-EC07-3D35964F45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930C5310-84BF-E5BE-3051-499747C4C7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7694" y="813791"/>
            <a:ext cx="3348633" cy="1732360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Image" descr="Image">
            <a:extLst>
              <a:ext uri="{FF2B5EF4-FFF2-40B4-BE49-F238E27FC236}">
                <a16:creationId xmlns:a16="http://schemas.microsoft.com/office/drawing/2014/main" id="{72FC9891-AA88-4613-9889-9B67735EF6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2343" y="2580381"/>
            <a:ext cx="3259336" cy="1366242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Image" descr="Image">
            <a:extLst>
              <a:ext uri="{FF2B5EF4-FFF2-40B4-BE49-F238E27FC236}">
                <a16:creationId xmlns:a16="http://schemas.microsoft.com/office/drawing/2014/main" id="{7FE76E08-5A70-3D10-17CF-A14AE410AA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2343" y="3855838"/>
            <a:ext cx="3259336" cy="137517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Image" descr="Image">
            <a:extLst>
              <a:ext uri="{FF2B5EF4-FFF2-40B4-BE49-F238E27FC236}">
                <a16:creationId xmlns:a16="http://schemas.microsoft.com/office/drawing/2014/main" id="{6D8783E9-00AD-CF72-DA8A-48E904C15A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2343" y="5198267"/>
            <a:ext cx="3259336" cy="1393032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EE1D3BF-8C00-8070-73E2-0356753CAA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4319" y="1130308"/>
            <a:ext cx="5214325" cy="51525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A6FA6F8-A253-E614-EC38-7343576A18E5}"/>
              </a:ext>
            </a:extLst>
          </p:cNvPr>
          <p:cNvSpPr txBox="1"/>
          <p:nvPr/>
        </p:nvSpPr>
        <p:spPr>
          <a:xfrm>
            <a:off x="60097" y="1192541"/>
            <a:ext cx="1574276" cy="646331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Time of flight spectrometers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69013FA-9E0E-E9F2-AC0E-ABA038404615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1634373" y="1515707"/>
            <a:ext cx="430098" cy="385398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A2329F6-9412-9802-65B1-9D5E239465F1}"/>
              </a:ext>
            </a:extLst>
          </p:cNvPr>
          <p:cNvSpPr txBox="1"/>
          <p:nvPr/>
        </p:nvSpPr>
        <p:spPr>
          <a:xfrm>
            <a:off x="2413263" y="3932810"/>
            <a:ext cx="739883" cy="369332"/>
          </a:xfrm>
          <a:prstGeom prst="rect">
            <a:avLst/>
          </a:prstGeom>
          <a:solidFill>
            <a:schemeClr val="bg1"/>
          </a:solidFill>
          <a:ln w="317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X-rays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F716E69-519B-FE70-C832-C81717E8A8E1}"/>
              </a:ext>
            </a:extLst>
          </p:cNvPr>
          <p:cNvCxnSpPr>
            <a:cxnSpLocks/>
          </p:cNvCxnSpPr>
          <p:nvPr/>
        </p:nvCxnSpPr>
        <p:spPr>
          <a:xfrm flipV="1">
            <a:off x="3153146" y="3706566"/>
            <a:ext cx="628335" cy="226244"/>
          </a:xfrm>
          <a:prstGeom prst="straightConnector1">
            <a:avLst/>
          </a:prstGeom>
          <a:ln w="317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33E04850-C0A2-8815-CAFE-3D7A78C82A02}"/>
              </a:ext>
            </a:extLst>
          </p:cNvPr>
          <p:cNvSpPr txBox="1"/>
          <p:nvPr/>
        </p:nvSpPr>
        <p:spPr>
          <a:xfrm>
            <a:off x="4300195" y="2925656"/>
            <a:ext cx="829458" cy="369332"/>
          </a:xfrm>
          <a:prstGeom prst="rect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/>
              <a:t>Gas jet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9DB68E34-CB52-3DBA-4776-DD56F8FF21A7}"/>
              </a:ext>
            </a:extLst>
          </p:cNvPr>
          <p:cNvCxnSpPr>
            <a:cxnSpLocks/>
          </p:cNvCxnSpPr>
          <p:nvPr/>
        </p:nvCxnSpPr>
        <p:spPr>
          <a:xfrm flipH="1">
            <a:off x="3883844" y="3294988"/>
            <a:ext cx="416351" cy="411578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98D81F17-5754-D69A-DC06-EE3E3C5F16E9}"/>
              </a:ext>
            </a:extLst>
          </p:cNvPr>
          <p:cNvSpPr txBox="1"/>
          <p:nvPr/>
        </p:nvSpPr>
        <p:spPr>
          <a:xfrm>
            <a:off x="4389770" y="4121786"/>
            <a:ext cx="2210285" cy="369332"/>
          </a:xfrm>
          <a:prstGeom prst="rect">
            <a:avLst/>
          </a:prstGeom>
          <a:solidFill>
            <a:schemeClr val="bg1"/>
          </a:solidFill>
          <a:ln w="317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Circularly polarized IR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C9118E5E-E774-6A79-5BED-46BBDDFAF792}"/>
              </a:ext>
            </a:extLst>
          </p:cNvPr>
          <p:cNvCxnSpPr>
            <a:cxnSpLocks/>
          </p:cNvCxnSpPr>
          <p:nvPr/>
        </p:nvCxnSpPr>
        <p:spPr>
          <a:xfrm flipH="1" flipV="1">
            <a:off x="3893029" y="3738699"/>
            <a:ext cx="496741" cy="385817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AutoShape 2">
            <a:extLst>
              <a:ext uri="{FF2B5EF4-FFF2-40B4-BE49-F238E27FC236}">
                <a16:creationId xmlns:a16="http://schemas.microsoft.com/office/drawing/2014/main" id="{7A027F8F-71C9-DD2A-B66B-479EA9B9F0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923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45EF853-DC86-B8CC-1D75-C3FE57F27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Delay measurement and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E5253-10C0-25B0-D51F-74E7E6CE7C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24CF37-1254-042A-12D9-09FDC9EE4A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4971" r="8480" b="28418"/>
          <a:stretch>
            <a:fillRect/>
          </a:stretch>
        </p:blipFill>
        <p:spPr>
          <a:xfrm>
            <a:off x="6814342" y="955043"/>
            <a:ext cx="5374263" cy="32701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8E1922-C324-4518-8B29-F6C96C2590A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" t="51538" r="40592"/>
          <a:stretch>
            <a:fillRect/>
          </a:stretch>
        </p:blipFill>
        <p:spPr>
          <a:xfrm>
            <a:off x="3395" y="1480936"/>
            <a:ext cx="6880886" cy="280651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1A3AEA1-BCA5-D92C-2C28-6B0EBD92FAE0}"/>
              </a:ext>
            </a:extLst>
          </p:cNvPr>
          <p:cNvSpPr/>
          <p:nvPr/>
        </p:nvSpPr>
        <p:spPr>
          <a:xfrm>
            <a:off x="2589197" y="1989515"/>
            <a:ext cx="1797978" cy="212276"/>
          </a:xfrm>
          <a:prstGeom prst="rect">
            <a:avLst/>
          </a:prstGeom>
          <a:solidFill>
            <a:srgbClr val="C00000">
              <a:alpha val="49701"/>
            </a:srgb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989A68-D152-482B-683D-BB9ACD96099D}"/>
              </a:ext>
            </a:extLst>
          </p:cNvPr>
          <p:cNvSpPr/>
          <p:nvPr/>
        </p:nvSpPr>
        <p:spPr>
          <a:xfrm>
            <a:off x="2589197" y="3061210"/>
            <a:ext cx="1797978" cy="212276"/>
          </a:xfrm>
          <a:prstGeom prst="rect">
            <a:avLst/>
          </a:prstGeom>
          <a:solidFill>
            <a:srgbClr val="C00000">
              <a:alpha val="49701"/>
            </a:srgb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A73CD0A-01D0-222C-C28B-865FB9F1216D}"/>
                  </a:ext>
                </a:extLst>
              </p:cNvPr>
              <p:cNvSpPr txBox="1"/>
              <p:nvPr/>
            </p:nvSpPr>
            <p:spPr>
              <a:xfrm>
                <a:off x="2589197" y="1620183"/>
                <a:ext cx="78008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A73CD0A-01D0-222C-C28B-865FB9F121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9197" y="1620183"/>
                <a:ext cx="780085" cy="369332"/>
              </a:xfrm>
              <a:prstGeom prst="rect">
                <a:avLst/>
              </a:prstGeom>
              <a:blipFill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12A4C22-F010-BD28-3E93-8F4AD6DCF050}"/>
                  </a:ext>
                </a:extLst>
              </p:cNvPr>
              <p:cNvSpPr txBox="1"/>
              <p:nvPr/>
            </p:nvSpPr>
            <p:spPr>
              <a:xfrm>
                <a:off x="2595187" y="3245341"/>
                <a:ext cx="7681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𝑌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𝜙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12A4C22-F010-BD28-3E93-8F4AD6DCF0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5187" y="3245341"/>
                <a:ext cx="768159" cy="369332"/>
              </a:xfrm>
              <a:prstGeom prst="rect">
                <a:avLst/>
              </a:prstGeom>
              <a:blipFill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157DB6D-93B0-46C2-F593-EBF8613908C3}"/>
                  </a:ext>
                </a:extLst>
              </p:cNvPr>
              <p:cNvSpPr txBox="1"/>
              <p:nvPr/>
            </p:nvSpPr>
            <p:spPr>
              <a:xfrm>
                <a:off x="636052" y="4648122"/>
                <a:ext cx="4181914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b="0" dirty="0">
                    <a:latin typeface="Cambria Math" panose="02040503050406030204" pitchFamily="18" charset="0"/>
                  </a:rPr>
                  <a:t>Covariance between two </a:t>
                </a:r>
                <a:r>
                  <a:rPr lang="en-US" b="0" dirty="0" err="1">
                    <a:latin typeface="Cambria Math" panose="02040503050406030204" pitchFamily="18" charset="0"/>
                  </a:rPr>
                  <a:t>photolines</a:t>
                </a:r>
                <a:r>
                  <a:rPr lang="en-US" b="0" dirty="0">
                    <a:latin typeface="Cambria Math" panose="02040503050406030204" pitchFamily="18" charset="0"/>
                  </a:rPr>
                  <a:t>:</a:t>
                </a:r>
              </a:p>
              <a:p>
                <a:pPr algn="ctr"/>
                <a:endParaRPr lang="en-US" b="0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𝐶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𝜃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𝜃</m:t>
                              </m:r>
                            </m:e>
                          </m:d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𝑌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𝜙</m:t>
                              </m:r>
                            </m:e>
                          </m:d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−⟨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⟩⟨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𝑌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⟩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157DB6D-93B0-46C2-F593-EBF8613908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052" y="4648122"/>
                <a:ext cx="4181914" cy="923330"/>
              </a:xfrm>
              <a:prstGeom prst="rect">
                <a:avLst/>
              </a:prstGeom>
              <a:blipFill>
                <a:blip r:embed="rId6"/>
                <a:stretch>
                  <a:fillRect t="-2703" b="-54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40561248-989C-7C80-3655-ACC16D455050}"/>
              </a:ext>
            </a:extLst>
          </p:cNvPr>
          <p:cNvSpPr txBox="1"/>
          <p:nvPr/>
        </p:nvSpPr>
        <p:spPr>
          <a:xfrm>
            <a:off x="1125299" y="1259522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 IR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C5005F-EB51-4E32-97A0-1C7EE7C00E72}"/>
              </a:ext>
            </a:extLst>
          </p:cNvPr>
          <p:cNvSpPr txBox="1"/>
          <p:nvPr/>
        </p:nvSpPr>
        <p:spPr>
          <a:xfrm>
            <a:off x="3094208" y="126577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With IR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2CCBE5-5F65-9B2E-8D3F-9C27BC1F71A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972" t="71870" r="1882" b="915"/>
          <a:stretch>
            <a:fillRect/>
          </a:stretch>
        </p:blipFill>
        <p:spPr>
          <a:xfrm>
            <a:off x="8429294" y="4283588"/>
            <a:ext cx="2934384" cy="252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02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14" grpId="0"/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9BB94D15-9676-C603-FF54-833F69A639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859" t="57765" b="34358"/>
          <a:stretch>
            <a:fillRect/>
          </a:stretch>
        </p:blipFill>
        <p:spPr>
          <a:xfrm>
            <a:off x="1422580" y="4573023"/>
            <a:ext cx="4874791" cy="57770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D4E0CF0-F8AA-8BC7-FE79-2E1FEFB9CC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8" b="73014"/>
          <a:stretch>
            <a:fillRect/>
          </a:stretch>
        </p:blipFill>
        <p:spPr>
          <a:xfrm>
            <a:off x="362675" y="2772294"/>
            <a:ext cx="5934696" cy="187183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9551D06-D308-176C-53E0-F982D9C048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8" r="43719" b="73014"/>
          <a:stretch>
            <a:fillRect/>
          </a:stretch>
        </p:blipFill>
        <p:spPr>
          <a:xfrm>
            <a:off x="363781" y="2772294"/>
            <a:ext cx="3340118" cy="187183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F2BB51BC-D548-0129-BED1-DB1FF5732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Evidence of mutual phase stability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747DE3-FF83-DCF2-F14E-23B4B3F2B4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263439-D3D9-0CD2-A95F-5EE1FBBD0B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467" t="28103" r="10642" b="65457"/>
          <a:stretch>
            <a:fillRect/>
          </a:stretch>
        </p:blipFill>
        <p:spPr>
          <a:xfrm>
            <a:off x="1775657" y="2005869"/>
            <a:ext cx="4170845" cy="519647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CCDBD05C-0D3B-880E-060E-06F8117B1688}"/>
              </a:ext>
            </a:extLst>
          </p:cNvPr>
          <p:cNvSpPr/>
          <p:nvPr/>
        </p:nvSpPr>
        <p:spPr>
          <a:xfrm>
            <a:off x="7466085" y="2191343"/>
            <a:ext cx="4374815" cy="6479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41798F9-D00A-BB91-1037-F54CAD2F82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859" t="57765" r="41964" b="34358"/>
          <a:stretch>
            <a:fillRect/>
          </a:stretch>
        </p:blipFill>
        <p:spPr>
          <a:xfrm>
            <a:off x="1423686" y="4573024"/>
            <a:ext cx="2384386" cy="5777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7FC50A-9D46-5293-C525-ACBFE70629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9565" y="1586086"/>
            <a:ext cx="5308654" cy="4244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19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BA146CF-2ACE-2D82-6831-599898DCCD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1450" y="1009388"/>
            <a:ext cx="3451266" cy="398482"/>
          </a:xfrm>
        </p:spPr>
        <p:txBody>
          <a:bodyPr/>
          <a:lstStyle/>
          <a:p>
            <a:pPr algn="ctr"/>
            <a:r>
              <a:rPr lang="en-US" dirty="0"/>
              <a:t>Attosecond XFEL pulses are now a routine capability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644A22-C579-3B16-60D1-6267DC2F5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567C21-2EF3-9844-949E-760810F659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C28563-44C7-4741-05E7-A4D2F02765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451" y="1850906"/>
            <a:ext cx="3625882" cy="2500801"/>
          </a:xfrm>
          <a:prstGeom prst="rect">
            <a:avLst/>
          </a:prstGeom>
        </p:spPr>
      </p:pic>
      <p:pic>
        <p:nvPicPr>
          <p:cNvPr id="7" name="Picture Placeholder 31">
            <a:extLst>
              <a:ext uri="{FF2B5EF4-FFF2-40B4-BE49-F238E27FC236}">
                <a16:creationId xmlns:a16="http://schemas.microsoft.com/office/drawing/2014/main" id="{BE37E7EF-C262-0083-C89E-78FE4180036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396" b="-2168"/>
          <a:stretch>
            <a:fillRect/>
          </a:stretch>
        </p:blipFill>
        <p:spPr>
          <a:xfrm>
            <a:off x="4166060" y="1763966"/>
            <a:ext cx="4035150" cy="31847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00B199E-36DE-AE3A-E87D-BDBC2477CCC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8461" b="50724"/>
          <a:stretch>
            <a:fillRect/>
          </a:stretch>
        </p:blipFill>
        <p:spPr>
          <a:xfrm>
            <a:off x="8527069" y="2113739"/>
            <a:ext cx="2910262" cy="22734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EC902E-AF76-FB0B-844E-9F0D7376CA9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9972" t="71870" r="1882" b="915"/>
          <a:stretch>
            <a:fillRect/>
          </a:stretch>
        </p:blipFill>
        <p:spPr>
          <a:xfrm>
            <a:off x="9072928" y="4413913"/>
            <a:ext cx="2667622" cy="22935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0F10F9A-16FB-1AF6-9094-69419C11859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504" t="23985" r="44163"/>
          <a:stretch>
            <a:fillRect/>
          </a:stretch>
        </p:blipFill>
        <p:spPr>
          <a:xfrm>
            <a:off x="451450" y="4351707"/>
            <a:ext cx="3305221" cy="241800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1C8C4CD-7F60-D342-88E3-8490A58AF7CA}"/>
              </a:ext>
            </a:extLst>
          </p:cNvPr>
          <p:cNvSpPr/>
          <p:nvPr/>
        </p:nvSpPr>
        <p:spPr>
          <a:xfrm>
            <a:off x="8407730" y="4009499"/>
            <a:ext cx="451262" cy="4044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">
            <a:extLst>
              <a:ext uri="{FF2B5EF4-FFF2-40B4-BE49-F238E27FC236}">
                <a16:creationId xmlns:a16="http://schemas.microsoft.com/office/drawing/2014/main" id="{808E9AB3-C4A0-5D4D-99B7-8D118EC6AE02}"/>
              </a:ext>
            </a:extLst>
          </p:cNvPr>
          <p:cNvSpPr txBox="1">
            <a:spLocks/>
          </p:cNvSpPr>
          <p:nvPr/>
        </p:nvSpPr>
        <p:spPr>
          <a:xfrm>
            <a:off x="4458002" y="1009388"/>
            <a:ext cx="3451266" cy="398482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2000" kern="1200">
                <a:solidFill>
                  <a:srgbClr val="B83A4B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/>
              <a:t>Attosecond pulse shaping through cascading</a:t>
            </a:r>
          </a:p>
        </p:txBody>
      </p:sp>
      <p:sp>
        <p:nvSpPr>
          <p:cNvPr id="13" name="Text Placeholder 1">
            <a:extLst>
              <a:ext uri="{FF2B5EF4-FFF2-40B4-BE49-F238E27FC236}">
                <a16:creationId xmlns:a16="http://schemas.microsoft.com/office/drawing/2014/main" id="{74BE939D-C5F8-EB86-9E80-25F269A2CDAD}"/>
              </a:ext>
            </a:extLst>
          </p:cNvPr>
          <p:cNvSpPr txBox="1">
            <a:spLocks/>
          </p:cNvSpPr>
          <p:nvPr/>
        </p:nvSpPr>
        <p:spPr>
          <a:xfrm>
            <a:off x="8464554" y="1009388"/>
            <a:ext cx="3451266" cy="398482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rgbClr val="B83A4B"/>
              </a:buClr>
              <a:buFontTx/>
              <a:buNone/>
              <a:defRPr sz="2000" kern="1200">
                <a:solidFill>
                  <a:srgbClr val="B83A4B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66725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2pPr>
            <a:lvl3pPr marL="863600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0000"/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3pPr>
            <a:lvl4pPr marL="1320800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4pPr>
            <a:lvl5pPr marL="1665288" indent="-173038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B83A4B"/>
              </a:buClr>
              <a:buSzPct val="112000"/>
              <a:buFont typeface="Arial" panose="020B0604020202020204" pitchFamily="34" charset="0"/>
              <a:buChar char="•"/>
              <a:tabLst/>
              <a:defRPr sz="1400" b="0" i="1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/>
              <a:t>Attosecond pulse pairs through re-lasing</a:t>
            </a:r>
          </a:p>
        </p:txBody>
      </p:sp>
      <p:pic>
        <p:nvPicPr>
          <p:cNvPr id="14" name="Picture 13" descr="A diagram of a graph&#10;&#10;AI-generated content may be incorrect.">
            <a:extLst>
              <a:ext uri="{FF2B5EF4-FFF2-40B4-BE49-F238E27FC236}">
                <a16:creationId xmlns:a16="http://schemas.microsoft.com/office/drawing/2014/main" id="{9DEDD12B-B333-D533-F7A1-56420E286C4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71398" t="40880" r="4689" b="2997"/>
          <a:stretch>
            <a:fillRect/>
          </a:stretch>
        </p:blipFill>
        <p:spPr>
          <a:xfrm>
            <a:off x="5124835" y="4862882"/>
            <a:ext cx="2033271" cy="190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6508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FDB0D4-304F-3A20-D58A-A89A72926A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7" name="Picture 2" descr="Illustration of an undulator’s magnetic field being manipulated to generate ultrafast X-ray pulses. The illustration compares the process to music: Instead of individual notes, researchers played a full melody.">
            <a:extLst>
              <a:ext uri="{FF2B5EF4-FFF2-40B4-BE49-F238E27FC236}">
                <a16:creationId xmlns:a16="http://schemas.microsoft.com/office/drawing/2014/main" id="{DC29C98D-6C69-2613-867F-DFCF82CFB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497" y="-89768"/>
            <a:ext cx="12381383" cy="707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F11913-3EDF-D199-FF47-3645A42DCA2E}"/>
              </a:ext>
            </a:extLst>
          </p:cNvPr>
          <p:cNvSpPr txBox="1"/>
          <p:nvPr/>
        </p:nvSpPr>
        <p:spPr>
          <a:xfrm>
            <a:off x="14580" y="6655794"/>
            <a:ext cx="429316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hlinkClick r:id="rId3"/>
              </a:rPr>
              <a:t>https://www.energy.gov/science/bes/articles/demonstrating-unprecedented-control-x-ray-pulses</a:t>
            </a:r>
            <a:r>
              <a:rPr lang="en-US" sz="800" dirty="0"/>
              <a:t> 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27708AC3-295C-9CA3-F969-4AFBAF05C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4396" y="303772"/>
            <a:ext cx="3512408" cy="632152"/>
          </a:xfrm>
        </p:spPr>
        <p:txBody>
          <a:bodyPr>
            <a:no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38611573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0899404-ED73-28CA-1FE2-22FA9E8EB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X-rays from relativistic electrons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C56340-70C6-AF71-FEFC-E3207C5940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9218" name="Picture 2" descr="undefined">
            <a:extLst>
              <a:ext uri="{FF2B5EF4-FFF2-40B4-BE49-F238E27FC236}">
                <a16:creationId xmlns:a16="http://schemas.microsoft.com/office/drawing/2014/main" id="{96053435-1620-F98F-3CF1-C14E1EF20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61" y="2386093"/>
            <a:ext cx="4616509" cy="290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F6E71F3C-C936-53BD-E76E-98CD0FD2DB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73949" y="1761000"/>
            <a:ext cx="2310698" cy="398482"/>
          </a:xfrm>
        </p:spPr>
        <p:txBody>
          <a:bodyPr/>
          <a:lstStyle/>
          <a:p>
            <a:r>
              <a:rPr lang="en-US" dirty="0"/>
              <a:t>Undulator magnet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4280EAD-779F-E410-84AF-F43401C092DD}"/>
                  </a:ext>
                </a:extLst>
              </p:cNvPr>
              <p:cNvSpPr txBox="1"/>
              <p:nvPr/>
            </p:nvSpPr>
            <p:spPr>
              <a:xfrm>
                <a:off x="8935597" y="1582546"/>
                <a:ext cx="2757293" cy="9296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sub>
                          </m:sSub>
                        </m:num>
                        <m:den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sSup>
                            <m:sSup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1+</m:t>
                          </m:r>
                          <m:f>
                            <m:f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𝐾</m:t>
                                  </m:r>
                                </m:e>
                                <m:sup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4280EAD-779F-E410-84AF-F43401C092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5597" y="1582546"/>
                <a:ext cx="2757293" cy="929678"/>
              </a:xfrm>
              <a:prstGeom prst="rect">
                <a:avLst/>
              </a:prstGeom>
              <a:blipFill>
                <a:blip r:embed="rId3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E926A207-9332-CDBD-DE34-D08182FA9FC1}"/>
              </a:ext>
            </a:extLst>
          </p:cNvPr>
          <p:cNvSpPr txBox="1"/>
          <p:nvPr/>
        </p:nvSpPr>
        <p:spPr>
          <a:xfrm>
            <a:off x="6107634" y="1890418"/>
            <a:ext cx="2273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Radiation wavelength: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29536B0-D258-64B3-D559-DB20E718B9D5}"/>
                  </a:ext>
                </a:extLst>
              </p:cNvPr>
              <p:cNvSpPr txBox="1"/>
              <p:nvPr/>
            </p:nvSpPr>
            <p:spPr>
              <a:xfrm>
                <a:off x="6829531" y="3195917"/>
                <a:ext cx="4035720" cy="193899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US" dirty="0">
                    <a:latin typeface="Cambria Math" panose="02040503050406030204" pitchFamily="18" charset="0"/>
                  </a:rPr>
                  <a:t>Typical values:</a:t>
                </a:r>
                <a:endParaRPr lang="en-US" b="0" dirty="0">
                  <a:latin typeface="Cambria Math" panose="02040503050406030204" pitchFamily="18" charset="0"/>
                </a:endParaRPr>
              </a:p>
              <a:p>
                <a:pPr lvl="1"/>
                <a:endParaRPr lang="en-US" b="0" i="1" dirty="0">
                  <a:latin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</m:oMath>
                </a14:m>
                <a:r>
                  <a:rPr lang="en-US" dirty="0"/>
                  <a:t>: undulator period, few centimeters</a:t>
                </a:r>
              </a:p>
              <a:p>
                <a:pPr lvl="1"/>
                <a:endParaRPr lang="en-US" dirty="0"/>
              </a:p>
              <a:p>
                <a:pPr lvl="1"/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𝐾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∝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: undulator strength, ~ 1 (1 T)</a:t>
                </a:r>
              </a:p>
              <a:p>
                <a:pPr lvl="1"/>
                <a:endParaRPr lang="en-US" dirty="0"/>
              </a:p>
              <a:p>
                <a:pPr lvl="1"/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en-US" dirty="0"/>
                  <a:t>: Lorentz factor, ~ 10,000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29536B0-D258-64B3-D559-DB20E718B9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9531" y="3195917"/>
                <a:ext cx="4035720" cy="1938992"/>
              </a:xfrm>
              <a:prstGeom prst="rect">
                <a:avLst/>
              </a:prstGeom>
              <a:blipFill>
                <a:blip r:embed="rId4"/>
                <a:stretch>
                  <a:fillRect l="-3448" t="-3896" r="-2821" b="-64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3430FD6-1645-9482-A5F8-53BEE6AB58EB}"/>
                  </a:ext>
                </a:extLst>
              </p:cNvPr>
              <p:cNvSpPr txBox="1"/>
              <p:nvPr/>
            </p:nvSpPr>
            <p:spPr>
              <a:xfrm>
                <a:off x="1769209" y="5854910"/>
                <a:ext cx="92166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𝛽</m:t>
                      </m:r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3430FD6-1645-9482-A5F8-53BEE6AB58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9209" y="5854910"/>
                <a:ext cx="921663" cy="369332"/>
              </a:xfrm>
              <a:prstGeom prst="rect">
                <a:avLst/>
              </a:prstGeom>
              <a:blipFill>
                <a:blip r:embed="rId5"/>
                <a:stretch>
                  <a:fillRect t="-6452" r="-8219" b="-225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9E9E8E6-D04D-DA6F-80BE-451E694C27CC}"/>
                  </a:ext>
                </a:extLst>
              </p:cNvPr>
              <p:cNvSpPr txBox="1"/>
              <p:nvPr/>
            </p:nvSpPr>
            <p:spPr>
              <a:xfrm>
                <a:off x="3222404" y="5584226"/>
                <a:ext cx="1506951" cy="9106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𝛽</m:t>
                      </m:r>
                      <m:r>
                        <a:rPr lang="en-US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b="0" i="1" dirty="0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i="1" dirty="0">
                              <a:latin typeface="Cambria Math" panose="02040503050406030204" pitchFamily="18" charset="0"/>
                            </a:rPr>
                            <m:t>1−</m:t>
                          </m:r>
                          <m:f>
                            <m:fPr>
                              <m:ctrlPr>
                                <a:rPr lang="en-US" i="1" dirty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 dirty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  <m:t>𝛾</m:t>
                                  </m:r>
                                </m:e>
                                <m:sup>
                                  <m:r>
                                    <a:rPr lang="en-US" i="1" dirty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rad>
                    </m:oMath>
                  </m:oMathPara>
                </a14:m>
                <a:endParaRPr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9E9E8E6-D04D-DA6F-80BE-451E694C27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2404" y="5584226"/>
                <a:ext cx="1506951" cy="910699"/>
              </a:xfrm>
              <a:prstGeom prst="rect">
                <a:avLst/>
              </a:prstGeom>
              <a:blipFill>
                <a:blip r:embed="rId6"/>
                <a:stretch>
                  <a:fillRect r="-41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B4EDC4A6-870A-26CA-9835-AF8D836838CA}"/>
              </a:ext>
            </a:extLst>
          </p:cNvPr>
          <p:cNvSpPr txBox="1"/>
          <p:nvPr/>
        </p:nvSpPr>
        <p:spPr>
          <a:xfrm>
            <a:off x="0" y="6647949"/>
            <a:ext cx="190308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>
                <a:hlinkClick r:id="rId7"/>
              </a:rPr>
              <a:t>https://en.wikipedia.org/wiki/Undulator</a:t>
            </a:r>
            <a:r>
              <a:rPr lang="en-US" sz="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7910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9F81CEC8-4176-2DEA-BA4C-4CE74FD4E8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162" y="1076461"/>
            <a:ext cx="9114724" cy="5245515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600089C-A879-55BA-E1EE-E1D27380A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X-ray free-electron laser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69674C-C14D-DF40-12E4-2048C9F79C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547B198-A019-B4C7-804C-1832F3D255BA}"/>
              </a:ext>
            </a:extLst>
          </p:cNvPr>
          <p:cNvSpPr txBox="1"/>
          <p:nvPr/>
        </p:nvSpPr>
        <p:spPr>
          <a:xfrm>
            <a:off x="2581550" y="6054387"/>
            <a:ext cx="2233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Incoherent radiation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A470A70-0740-9307-B4AA-6766E82CD0A4}"/>
              </a:ext>
            </a:extLst>
          </p:cNvPr>
          <p:cNvSpPr txBox="1"/>
          <p:nvPr/>
        </p:nvSpPr>
        <p:spPr>
          <a:xfrm>
            <a:off x="7268243" y="6045181"/>
            <a:ext cx="2233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Coherent radiation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5DE55BFC-D7C1-EEFC-6A05-F3285874DA32}"/>
                  </a:ext>
                </a:extLst>
              </p:cNvPr>
              <p:cNvSpPr txBox="1"/>
              <p:nvPr/>
            </p:nvSpPr>
            <p:spPr>
              <a:xfrm>
                <a:off x="6350524" y="5285315"/>
                <a:ext cx="2883931" cy="5150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0" dirty="0"/>
                  <a:t>Exponential growth,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∝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f>
                          <m:f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</m:sub>
                            </m:sSub>
                          </m:den>
                        </m:f>
                      </m:sup>
                    </m:sSup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5DE55BFC-D7C1-EEFC-6A05-F3285874DA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0524" y="5285315"/>
                <a:ext cx="2883931" cy="515013"/>
              </a:xfrm>
              <a:prstGeom prst="rect">
                <a:avLst/>
              </a:prstGeom>
              <a:blipFill>
                <a:blip r:embed="rId3"/>
                <a:stretch>
                  <a:fillRect l="-2193" b="-195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89726E3A-5505-A05A-4CD1-F423B4C5AF75}"/>
              </a:ext>
            </a:extLst>
          </p:cNvPr>
          <p:cNvSpPr txBox="1"/>
          <p:nvPr/>
        </p:nvSpPr>
        <p:spPr>
          <a:xfrm>
            <a:off x="9858866" y="3922978"/>
            <a:ext cx="1344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“Saturation”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28565E-0C39-ADC9-05C5-16BD7FFAE291}"/>
              </a:ext>
            </a:extLst>
          </p:cNvPr>
          <p:cNvSpPr txBox="1"/>
          <p:nvPr/>
        </p:nvSpPr>
        <p:spPr>
          <a:xfrm>
            <a:off x="-56069" y="6649828"/>
            <a:ext cx="194450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>
                <a:hlinkClick r:id="rId4"/>
              </a:rPr>
              <a:t>https://www.helmholtz-berlin.de</a:t>
            </a:r>
            <a:r>
              <a:rPr lang="en-US" sz="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03527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913D4A-BAAC-9955-831E-7B38B28AB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Measuring high repetition rate attosecond X-ray pulses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488334-6D01-D582-AA32-4D8085AF31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2139ED7-CECC-DA69-3CB1-B3F08A17AB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2677" t="41802"/>
          <a:stretch>
            <a:fillRect/>
          </a:stretch>
        </p:blipFill>
        <p:spPr>
          <a:xfrm>
            <a:off x="3745177" y="2087123"/>
            <a:ext cx="4895398" cy="371217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02FC1E6-5700-9F0D-A992-255E32274B8C}"/>
              </a:ext>
            </a:extLst>
          </p:cNvPr>
          <p:cNvSpPr txBox="1"/>
          <p:nvPr/>
        </p:nvSpPr>
        <p:spPr>
          <a:xfrm>
            <a:off x="83747" y="1009386"/>
            <a:ext cx="2155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Credit: Veronica Guo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26F71FE-9833-7DDE-EE21-3170AFDB9364}"/>
              </a:ext>
            </a:extLst>
          </p:cNvPr>
          <p:cNvSpPr/>
          <p:nvPr/>
        </p:nvSpPr>
        <p:spPr>
          <a:xfrm>
            <a:off x="4075958" y="1710051"/>
            <a:ext cx="1085356" cy="5545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FD7C083-F6A3-4A1F-46DA-27DB675361A5}"/>
              </a:ext>
            </a:extLst>
          </p:cNvPr>
          <p:cNvSpPr/>
          <p:nvPr/>
        </p:nvSpPr>
        <p:spPr>
          <a:xfrm>
            <a:off x="7555219" y="1724795"/>
            <a:ext cx="1085356" cy="5545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C57942D-6D6A-8EF1-8CD7-7E030A7759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460" t="4151" r="69703" b="1"/>
          <a:stretch>
            <a:fillRect/>
          </a:stretch>
        </p:blipFill>
        <p:spPr>
          <a:xfrm>
            <a:off x="8774376" y="1555845"/>
            <a:ext cx="3333982" cy="505260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995DBFD-442D-3B14-4736-3B3C42D6F6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127" t="4137" r="38116" b="15"/>
          <a:stretch>
            <a:fillRect/>
          </a:stretch>
        </p:blipFill>
        <p:spPr>
          <a:xfrm>
            <a:off x="195506" y="1555845"/>
            <a:ext cx="3333982" cy="505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9470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85F4738-3DC9-63F1-D707-F24669063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LCLS-II SASE performance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3E22FE-4C3F-C1D1-A897-72B96E1B54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31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3CB55E6-662D-C63E-7E3D-86519A4A8C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468" y="1243357"/>
            <a:ext cx="10345064" cy="4560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9360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52FB56E-9DAC-5F6E-F83F-68449D256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 X-ray attosecond pulses at the LCLS-II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800985-DEE1-5F57-67AD-3966FDEBA6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32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6FC829-F879-B812-D55B-F03AE51561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755" y="1406048"/>
            <a:ext cx="9427008" cy="465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3137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DB299F7-6744-AD94-C877-25392A514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LCLS-II taper and gain length scan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FB80D1-EAE1-DBD7-492C-1E4691E8A3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33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299480-E134-D34C-5987-AAB34C2039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698" y="1725423"/>
            <a:ext cx="9404604" cy="3407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1692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534F53F-0B59-29D2-2040-0E2247839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Streaked Gaussian pulse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82A56A-BF03-9282-411E-8F8E15767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F022AE-3590-379C-D0AA-A77BEBA4D3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698" y="1990892"/>
            <a:ext cx="9404604" cy="287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2812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5CFBF06-4EF4-E193-9268-3E3054D83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Streak finding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F7B19-46F1-6A43-9B86-ECE35B730E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2B60363-7E9F-BF4A-894A-A30319D3939A}" type="slidenum">
              <a:rPr lang="en-US" smtClean="0"/>
              <a:pPr/>
              <a:t>35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2ADD2D-28DA-4A9F-62F9-B007BE4284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409031"/>
            <a:ext cx="7772400" cy="5238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140423"/>
      </p:ext>
    </p:extLst>
  </p:cSld>
  <p:clrMapOvr>
    <a:masterClrMapping/>
  </p:clrMapOvr>
</p:sld>
</file>

<file path=ppt/theme/theme1.xml><?xml version="1.0" encoding="utf-8"?>
<a:theme xmlns:a="http://schemas.openxmlformats.org/drawingml/2006/main" name="SLAC Covers/Title Slides">
  <a:themeElements>
    <a:clrScheme name="Custom 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8C1515"/>
      </a:accent1>
      <a:accent2>
        <a:srgbClr val="4198B5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D4A57C6-AEA5-F240-ADE6-57D7535DE1DE}" vid="{C7705FC0-F7D3-5449-97FE-6C6AE804D9BE}"/>
    </a:ext>
  </a:extLst>
</a:theme>
</file>

<file path=ppt/theme/theme2.xml><?xml version="1.0" encoding="utf-8"?>
<a:theme xmlns:a="http://schemas.openxmlformats.org/drawingml/2006/main" name="SLAC Interior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D4A57C6-AEA5-F240-ADE6-57D7535DE1DE}" vid="{3E6D46CC-8A74-FD4A-91C7-B684D13D39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Title Slides</Template>
  <TotalTime>4433</TotalTime>
  <Words>1086</Words>
  <Application>Microsoft Macintosh PowerPoint</Application>
  <PresentationFormat>Widescreen</PresentationFormat>
  <Paragraphs>263</Paragraphs>
  <Slides>35</Slides>
  <Notes>1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Arial</vt:lpstr>
      <vt:lpstr>Lato</vt:lpstr>
      <vt:lpstr>Calibri</vt:lpstr>
      <vt:lpstr>Cambria Math</vt:lpstr>
      <vt:lpstr>Lato Black</vt:lpstr>
      <vt:lpstr>Montserrat</vt:lpstr>
      <vt:lpstr>SLAC Covers/Title Slides</vt:lpstr>
      <vt:lpstr>SLAC Interior Slides</vt:lpstr>
      <vt:lpstr>PowerPoint Presentation</vt:lpstr>
      <vt:lpstr>Acknowledgements</vt:lpstr>
      <vt:lpstr>Acknowledgements</vt:lpstr>
      <vt:lpstr>Why attoseconds?</vt:lpstr>
      <vt:lpstr>Why X-rays and attoseconds?</vt:lpstr>
      <vt:lpstr>Why attosecond pulse shaping?</vt:lpstr>
      <vt:lpstr>Why attosecond XFELs at AAC?</vt:lpstr>
      <vt:lpstr>Attosecond pulses from XFELs</vt:lpstr>
      <vt:lpstr>The LCLS-II</vt:lpstr>
      <vt:lpstr>Electron beam shaping at the LCLS-II</vt:lpstr>
      <vt:lpstr>Making attosecond XFEL pulses</vt:lpstr>
      <vt:lpstr>Electron beam shaping at the LCLS-II</vt:lpstr>
      <vt:lpstr>Soft X-ray attosecond performance at the LCLS-II</vt:lpstr>
      <vt:lpstr>Towards attosecond pulse shaping with cascading</vt:lpstr>
      <vt:lpstr>Physics of short pulse seeded FELs</vt:lpstr>
      <vt:lpstr>Beyond isolated pulses with undulator tapering</vt:lpstr>
      <vt:lpstr>Beyond isolated pulses with pulse shaping </vt:lpstr>
      <vt:lpstr>Beyond isolated pulses with pulse shaping </vt:lpstr>
      <vt:lpstr>Beyond isolated pulses with pulse shaping </vt:lpstr>
      <vt:lpstr>Pulse trains with periodic delays</vt:lpstr>
      <vt:lpstr>Delay and phase shift control</vt:lpstr>
      <vt:lpstr>Pulse pairs with re-lasing </vt:lpstr>
      <vt:lpstr>Time-domain measurements</vt:lpstr>
      <vt:lpstr>Delay measurement and control</vt:lpstr>
      <vt:lpstr>Evidence of mutual phase stability </vt:lpstr>
      <vt:lpstr>Conclusions</vt:lpstr>
      <vt:lpstr>Thank you!</vt:lpstr>
      <vt:lpstr>X-rays from relativistic electrons</vt:lpstr>
      <vt:lpstr>The X-ray free-electron laser</vt:lpstr>
      <vt:lpstr>Measuring high repetition rate attosecond X-ray pulses</vt:lpstr>
      <vt:lpstr>LCLS-II SASE performance</vt:lpstr>
      <vt:lpstr>Soft X-ray attosecond pulses at the LCLS-II </vt:lpstr>
      <vt:lpstr>LCLS-II taper and gain length scan</vt:lpstr>
      <vt:lpstr>Streaked Gaussian pulse</vt:lpstr>
      <vt:lpstr>Streak finding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Robles, River R</dc:creator>
  <cp:keywords/>
  <dc:description/>
  <cp:lastModifiedBy>Robles, River R</cp:lastModifiedBy>
  <cp:revision>34</cp:revision>
  <dcterms:created xsi:type="dcterms:W3CDTF">2026-07-21T04:48:06Z</dcterms:created>
  <dcterms:modified xsi:type="dcterms:W3CDTF">2026-07-30T16:22:15Z</dcterms:modified>
  <cp:category/>
</cp:coreProperties>
</file>