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2"/>
  </p:notesMasterIdLst>
  <p:sldIdLst>
    <p:sldId id="256" r:id="rId2"/>
    <p:sldId id="4295" r:id="rId3"/>
    <p:sldId id="21573" r:id="rId4"/>
    <p:sldId id="4296" r:id="rId5"/>
    <p:sldId id="4329" r:id="rId6"/>
    <p:sldId id="4317" r:id="rId7"/>
    <p:sldId id="4318" r:id="rId8"/>
    <p:sldId id="4297" r:id="rId9"/>
    <p:sldId id="4299" r:id="rId10"/>
    <p:sldId id="4303" r:id="rId11"/>
    <p:sldId id="4304" r:id="rId12"/>
    <p:sldId id="4305" r:id="rId13"/>
    <p:sldId id="21514" r:id="rId14"/>
    <p:sldId id="21510" r:id="rId15"/>
    <p:sldId id="21511" r:id="rId16"/>
    <p:sldId id="21515" r:id="rId17"/>
    <p:sldId id="21516" r:id="rId18"/>
    <p:sldId id="21517" r:id="rId19"/>
    <p:sldId id="21572" r:id="rId20"/>
    <p:sldId id="21579" r:id="rId21"/>
    <p:sldId id="21570" r:id="rId22"/>
    <p:sldId id="21578" r:id="rId23"/>
    <p:sldId id="21571" r:id="rId24"/>
    <p:sldId id="21582" r:id="rId25"/>
    <p:sldId id="21574" r:id="rId26"/>
    <p:sldId id="21596" r:id="rId27"/>
    <p:sldId id="21594" r:id="rId28"/>
    <p:sldId id="21595" r:id="rId29"/>
    <p:sldId id="21553" r:id="rId30"/>
    <p:sldId id="21593" r:id="rId31"/>
    <p:sldId id="21558" r:id="rId32"/>
    <p:sldId id="21580" r:id="rId33"/>
    <p:sldId id="21556" r:id="rId34"/>
    <p:sldId id="21555" r:id="rId35"/>
    <p:sldId id="21559" r:id="rId36"/>
    <p:sldId id="21554" r:id="rId37"/>
    <p:sldId id="21566" r:id="rId38"/>
    <p:sldId id="21562" r:id="rId39"/>
    <p:sldId id="21560" r:id="rId40"/>
    <p:sldId id="21513" r:id="rId41"/>
    <p:sldId id="21564" r:id="rId42"/>
    <p:sldId id="21565" r:id="rId43"/>
    <p:sldId id="21540" r:id="rId44"/>
    <p:sldId id="21567" r:id="rId45"/>
    <p:sldId id="21544" r:id="rId46"/>
    <p:sldId id="21528" r:id="rId47"/>
    <p:sldId id="21606" r:id="rId48"/>
    <p:sldId id="21607" r:id="rId49"/>
    <p:sldId id="21543" r:id="rId50"/>
    <p:sldId id="21581" r:id="rId51"/>
    <p:sldId id="21575" r:id="rId52"/>
    <p:sldId id="21529" r:id="rId53"/>
    <p:sldId id="21592" r:id="rId54"/>
    <p:sldId id="21587" r:id="rId55"/>
    <p:sldId id="21589" r:id="rId56"/>
    <p:sldId id="21590" r:id="rId57"/>
    <p:sldId id="21583" r:id="rId58"/>
    <p:sldId id="21483" r:id="rId59"/>
    <p:sldId id="21484" r:id="rId60"/>
    <p:sldId id="21485" r:id="rId61"/>
    <p:sldId id="21486" r:id="rId62"/>
    <p:sldId id="21487" r:id="rId63"/>
    <p:sldId id="21488" r:id="rId64"/>
    <p:sldId id="21489" r:id="rId65"/>
    <p:sldId id="21490" r:id="rId66"/>
    <p:sldId id="21491" r:id="rId67"/>
    <p:sldId id="21530" r:id="rId68"/>
    <p:sldId id="21568" r:id="rId69"/>
    <p:sldId id="21545" r:id="rId70"/>
    <p:sldId id="21548" r:id="rId71"/>
    <p:sldId id="21549" r:id="rId72"/>
    <p:sldId id="286" r:id="rId73"/>
    <p:sldId id="21458" r:id="rId74"/>
    <p:sldId id="324" r:id="rId75"/>
    <p:sldId id="294" r:id="rId76"/>
    <p:sldId id="21471" r:id="rId77"/>
    <p:sldId id="21470" r:id="rId78"/>
    <p:sldId id="21473" r:id="rId79"/>
    <p:sldId id="21474" r:id="rId80"/>
    <p:sldId id="21475" r:id="rId81"/>
    <p:sldId id="21597" r:id="rId82"/>
    <p:sldId id="21576" r:id="rId83"/>
    <p:sldId id="21427" r:id="rId84"/>
    <p:sldId id="21608" r:id="rId85"/>
    <p:sldId id="21445" r:id="rId86"/>
    <p:sldId id="21446" r:id="rId87"/>
    <p:sldId id="21447" r:id="rId88"/>
    <p:sldId id="21448" r:id="rId89"/>
    <p:sldId id="21451" r:id="rId90"/>
    <p:sldId id="21455" r:id="rId91"/>
    <p:sldId id="21450" r:id="rId92"/>
    <p:sldId id="21533" r:id="rId93"/>
    <p:sldId id="21599" r:id="rId94"/>
    <p:sldId id="21535" r:id="rId95"/>
    <p:sldId id="21600" r:id="rId96"/>
    <p:sldId id="21603" r:id="rId97"/>
    <p:sldId id="21604" r:id="rId98"/>
    <p:sldId id="21602" r:id="rId99"/>
    <p:sldId id="21605" r:id="rId100"/>
    <p:sldId id="21609" r:id="rId10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50AF"/>
    <a:srgbClr val="2479B4"/>
    <a:srgbClr val="6BAED6"/>
    <a:srgbClr val="D63435"/>
    <a:srgbClr val="FF7F0E"/>
    <a:srgbClr val="FFBB78"/>
    <a:srgbClr val="7030A0"/>
    <a:srgbClr val="FFFFFF"/>
    <a:srgbClr val="C1E0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BD3E68-FE18-49F0-9850-92549DD07780}" v="36" dt="2026-07-28T04:30:11.5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57" autoAdjust="0"/>
    <p:restoredTop sz="82770" autoAdjust="0"/>
  </p:normalViewPr>
  <p:slideViewPr>
    <p:cSldViewPr snapToGrid="0">
      <p:cViewPr varScale="1">
        <p:scale>
          <a:sx n="62" d="100"/>
          <a:sy n="62" d="100"/>
        </p:scale>
        <p:origin x="13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microsoft.com/office/2016/11/relationships/changesInfo" Target="changesInfos/changesInfo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108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thur Clairembaud" userId="eacd918f136ef14c" providerId="LiveId" clId="{17744DAC-AE99-44A9-90C7-70ADBA53A28D}"/>
    <pc:docChg chg="undo custSel addSld delSld modSld sldOrd modMainMaster">
      <pc:chgData name="Arthur Clairembaud" userId="eacd918f136ef14c" providerId="LiveId" clId="{17744DAC-AE99-44A9-90C7-70ADBA53A28D}" dt="2026-07-28T04:31:16.045" v="15370" actId="20577"/>
      <pc:docMkLst>
        <pc:docMk/>
      </pc:docMkLst>
      <pc:sldChg chg="addSp delSp modSp add mod">
        <pc:chgData name="Arthur Clairembaud" userId="eacd918f136ef14c" providerId="LiveId" clId="{17744DAC-AE99-44A9-90C7-70ADBA53A28D}" dt="2026-07-26T16:33:12.443" v="13510" actId="1036"/>
        <pc:sldMkLst>
          <pc:docMk/>
          <pc:sldMk cId="3063709641" sldId="256"/>
        </pc:sldMkLst>
        <pc:spChg chg="mod">
          <ac:chgData name="Arthur Clairembaud" userId="eacd918f136ef14c" providerId="LiveId" clId="{17744DAC-AE99-44A9-90C7-70ADBA53A28D}" dt="2026-07-26T02:38:50.911" v="12261"/>
          <ac:spMkLst>
            <pc:docMk/>
            <pc:sldMk cId="3063709641" sldId="256"/>
            <ac:spMk id="5" creationId="{5D09AA96-945A-CD43-EB3F-DC239CB31705}"/>
          </ac:spMkLst>
        </pc:spChg>
        <pc:spChg chg="mod">
          <ac:chgData name="Arthur Clairembaud" userId="eacd918f136ef14c" providerId="LiveId" clId="{17744DAC-AE99-44A9-90C7-70ADBA53A28D}" dt="2026-07-26T02:38:50.911" v="12261"/>
          <ac:spMkLst>
            <pc:docMk/>
            <pc:sldMk cId="3063709641" sldId="256"/>
            <ac:spMk id="6" creationId="{90AD5E87-94FA-CD6E-0CC9-280A6C0A33FA}"/>
          </ac:spMkLst>
        </pc:spChg>
        <pc:spChg chg="mod">
          <ac:chgData name="Arthur Clairembaud" userId="eacd918f136ef14c" providerId="LiveId" clId="{17744DAC-AE99-44A9-90C7-70ADBA53A28D}" dt="2026-07-26T03:25:46.248" v="12466" actId="20577"/>
          <ac:spMkLst>
            <pc:docMk/>
            <pc:sldMk cId="3063709641" sldId="256"/>
            <ac:spMk id="7" creationId="{13242441-546B-C819-AD4C-C3CCE70485A0}"/>
          </ac:spMkLst>
        </pc:spChg>
        <pc:spChg chg="add mod">
          <ac:chgData name="Arthur Clairembaud" userId="eacd918f136ef14c" providerId="LiveId" clId="{17744DAC-AE99-44A9-90C7-70ADBA53A28D}" dt="2026-07-26T02:41:27.198" v="12450" actId="1076"/>
          <ac:spMkLst>
            <pc:docMk/>
            <pc:sldMk cId="3063709641" sldId="256"/>
            <ac:spMk id="10" creationId="{8D081597-B8C4-1805-4E89-A4607118DC38}"/>
          </ac:spMkLst>
        </pc:spChg>
        <pc:spChg chg="add mod">
          <ac:chgData name="Arthur Clairembaud" userId="eacd918f136ef14c" providerId="LiveId" clId="{17744DAC-AE99-44A9-90C7-70ADBA53A28D}" dt="2026-07-26T16:33:12.443" v="13510" actId="1036"/>
          <ac:spMkLst>
            <pc:docMk/>
            <pc:sldMk cId="3063709641" sldId="256"/>
            <ac:spMk id="15" creationId="{73138EF3-3D04-9573-95D0-05FADE4EF749}"/>
          </ac:spMkLst>
        </pc:spChg>
        <pc:grpChg chg="add mod">
          <ac:chgData name="Arthur Clairembaud" userId="eacd918f136ef14c" providerId="LiveId" clId="{17744DAC-AE99-44A9-90C7-70ADBA53A28D}" dt="2026-07-26T02:38:50.911" v="12261"/>
          <ac:grpSpMkLst>
            <pc:docMk/>
            <pc:sldMk cId="3063709641" sldId="256"/>
            <ac:grpSpMk id="4" creationId="{89585D31-5E2A-BC85-5951-395335BE2768}"/>
          </ac:grpSpMkLst>
        </pc:grpChg>
        <pc:picChg chg="add mod">
          <ac:chgData name="Arthur Clairembaud" userId="eacd918f136ef14c" providerId="LiveId" clId="{17744DAC-AE99-44A9-90C7-70ADBA53A28D}" dt="2026-07-26T02:41:48.389" v="12463" actId="1036"/>
          <ac:picMkLst>
            <pc:docMk/>
            <pc:sldMk cId="3063709641" sldId="256"/>
            <ac:picMk id="12" creationId="{272F1BD8-7447-2739-3F81-998D1D153C76}"/>
          </ac:picMkLst>
        </pc:picChg>
        <pc:picChg chg="add mod">
          <ac:chgData name="Arthur Clairembaud" userId="eacd918f136ef14c" providerId="LiveId" clId="{17744DAC-AE99-44A9-90C7-70ADBA53A28D}" dt="2026-07-26T02:41:48.389" v="12463" actId="1036"/>
          <ac:picMkLst>
            <pc:docMk/>
            <pc:sldMk cId="3063709641" sldId="256"/>
            <ac:picMk id="14" creationId="{4DA2C532-DB13-9DC0-8C54-278B09A6D6C2}"/>
          </ac:picMkLst>
        </pc:picChg>
        <pc:cxnChg chg="mod">
          <ac:chgData name="Arthur Clairembaud" userId="eacd918f136ef14c" providerId="LiveId" clId="{17744DAC-AE99-44A9-90C7-70ADBA53A28D}" dt="2026-07-26T02:38:50.911" v="12261"/>
          <ac:cxnSpMkLst>
            <pc:docMk/>
            <pc:sldMk cId="3063709641" sldId="256"/>
            <ac:cxnSpMk id="8" creationId="{A4EA3B8A-16A3-41AB-3E12-F3BEAEFAD14D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8T03:33:20.572" v="14961" actId="20577"/>
        <pc:sldMkLst>
          <pc:docMk/>
          <pc:sldMk cId="898899330" sldId="286"/>
        </pc:sldMkLst>
        <pc:spChg chg="mod">
          <ac:chgData name="Arthur Clairembaud" userId="eacd918f136ef14c" providerId="LiveId" clId="{17744DAC-AE99-44A9-90C7-70ADBA53A28D}" dt="2026-07-26T17:14:41.087" v="14265" actId="20577"/>
          <ac:spMkLst>
            <pc:docMk/>
            <pc:sldMk cId="898899330" sldId="286"/>
            <ac:spMk id="14" creationId="{1F005668-F8E2-C12C-296F-7ABEF2F884F8}"/>
          </ac:spMkLst>
        </pc:spChg>
        <pc:spChg chg="add">
          <ac:chgData name="Arthur Clairembaud" userId="eacd918f136ef14c" providerId="LiveId" clId="{17744DAC-AE99-44A9-90C7-70ADBA53A28D}" dt="2026-07-24T15:30:16.456" v="10488" actId="22"/>
          <ac:spMkLst>
            <pc:docMk/>
            <pc:sldMk cId="898899330" sldId="286"/>
            <ac:spMk id="18" creationId="{51D0D413-E549-A81F-BA0F-76378ED5B2E2}"/>
          </ac:spMkLst>
        </pc:spChg>
        <pc:spChg chg="mod">
          <ac:chgData name="Arthur Clairembaud" userId="eacd918f136ef14c" providerId="LiveId" clId="{17744DAC-AE99-44A9-90C7-70ADBA53A28D}" dt="2026-07-26T03:29:38.860" v="12559"/>
          <ac:spMkLst>
            <pc:docMk/>
            <pc:sldMk cId="898899330" sldId="286"/>
            <ac:spMk id="30" creationId="{82A7384B-F32B-B4C3-729D-D95BB837835C}"/>
          </ac:spMkLst>
        </pc:spChg>
        <pc:spChg chg="mod">
          <ac:chgData name="Arthur Clairembaud" userId="eacd918f136ef14c" providerId="LiveId" clId="{17744DAC-AE99-44A9-90C7-70ADBA53A28D}" dt="2026-07-26T03:29:38.860" v="12559"/>
          <ac:spMkLst>
            <pc:docMk/>
            <pc:sldMk cId="898899330" sldId="286"/>
            <ac:spMk id="31" creationId="{F154FC91-A4FF-9339-AA88-6DD47A02859E}"/>
          </ac:spMkLst>
        </pc:spChg>
        <pc:spChg chg="mod">
          <ac:chgData name="Arthur Clairembaud" userId="eacd918f136ef14c" providerId="LiveId" clId="{17744DAC-AE99-44A9-90C7-70ADBA53A28D}" dt="2026-07-26T03:35:06.283" v="12629" actId="20577"/>
          <ac:spMkLst>
            <pc:docMk/>
            <pc:sldMk cId="898899330" sldId="286"/>
            <ac:spMk id="32" creationId="{D2A6A532-2B9C-6C84-0948-2DD86CB31E8D}"/>
          </ac:spMkLst>
        </pc:spChg>
        <pc:grpChg chg="add mod">
          <ac:chgData name="Arthur Clairembaud" userId="eacd918f136ef14c" providerId="LiveId" clId="{17744DAC-AE99-44A9-90C7-70ADBA53A28D}" dt="2026-07-26T03:29:38.860" v="12559"/>
          <ac:grpSpMkLst>
            <pc:docMk/>
            <pc:sldMk cId="898899330" sldId="286"/>
            <ac:grpSpMk id="29" creationId="{46A42E5E-4828-D0B0-2AE1-6ED0CE3791D7}"/>
          </ac:grpSpMkLst>
        </pc:grpChg>
        <pc:cxnChg chg="mod">
          <ac:chgData name="Arthur Clairembaud" userId="eacd918f136ef14c" providerId="LiveId" clId="{17744DAC-AE99-44A9-90C7-70ADBA53A28D}" dt="2026-07-26T03:29:38.860" v="12559"/>
          <ac:cxnSpMkLst>
            <pc:docMk/>
            <pc:sldMk cId="898899330" sldId="286"/>
            <ac:cxnSpMk id="33" creationId="{41A9CDFC-AAD3-3DB3-DEEA-8647DFA4C3DA}"/>
          </ac:cxnSpMkLst>
        </pc:cxnChg>
      </pc:sldChg>
      <pc:sldChg chg="addSp delSp modSp add mod">
        <pc:chgData name="Arthur Clairembaud" userId="eacd918f136ef14c" providerId="LiveId" clId="{17744DAC-AE99-44A9-90C7-70ADBA53A28D}" dt="2026-07-26T17:14:55.032" v="14271" actId="22"/>
        <pc:sldMkLst>
          <pc:docMk/>
          <pc:sldMk cId="2898055549" sldId="294"/>
        </pc:sldMkLst>
        <pc:spChg chg="add">
          <ac:chgData name="Arthur Clairembaud" userId="eacd918f136ef14c" providerId="LiveId" clId="{17744DAC-AE99-44A9-90C7-70ADBA53A28D}" dt="2026-07-24T15:30:23.505" v="10491" actId="22"/>
          <ac:spMkLst>
            <pc:docMk/>
            <pc:sldMk cId="2898055549" sldId="294"/>
            <ac:spMk id="23" creationId="{DD768949-618F-155B-31CF-DCD5228E978C}"/>
          </ac:spMkLst>
        </pc:spChg>
        <pc:spChg chg="add">
          <ac:chgData name="Arthur Clairembaud" userId="eacd918f136ef14c" providerId="LiveId" clId="{17744DAC-AE99-44A9-90C7-70ADBA53A28D}" dt="2026-07-24T16:00:25.907" v="11098" actId="22"/>
          <ac:spMkLst>
            <pc:docMk/>
            <pc:sldMk cId="2898055549" sldId="294"/>
            <ac:spMk id="27" creationId="{73F616BE-A477-0774-24EC-0F6EBA65C268}"/>
          </ac:spMkLst>
        </pc:spChg>
        <pc:spChg chg="mod">
          <ac:chgData name="Arthur Clairembaud" userId="eacd918f136ef14c" providerId="LiveId" clId="{17744DAC-AE99-44A9-90C7-70ADBA53A28D}" dt="2026-07-26T03:29:47.799" v="12564"/>
          <ac:spMkLst>
            <pc:docMk/>
            <pc:sldMk cId="2898055549" sldId="294"/>
            <ac:spMk id="57" creationId="{3AFED9A9-0A20-69CC-D133-FB0B4BB77706}"/>
          </ac:spMkLst>
        </pc:spChg>
        <pc:spChg chg="mod">
          <ac:chgData name="Arthur Clairembaud" userId="eacd918f136ef14c" providerId="LiveId" clId="{17744DAC-AE99-44A9-90C7-70ADBA53A28D}" dt="2026-07-26T03:29:47.799" v="12564"/>
          <ac:spMkLst>
            <pc:docMk/>
            <pc:sldMk cId="2898055549" sldId="294"/>
            <ac:spMk id="58" creationId="{FC7FBE6E-BDA9-1C02-9DFB-FAF0012E4572}"/>
          </ac:spMkLst>
        </pc:spChg>
        <pc:spChg chg="mod">
          <ac:chgData name="Arthur Clairembaud" userId="eacd918f136ef14c" providerId="LiveId" clId="{17744DAC-AE99-44A9-90C7-70ADBA53A28D}" dt="2026-07-26T03:35:20.952" v="12637" actId="20577"/>
          <ac:spMkLst>
            <pc:docMk/>
            <pc:sldMk cId="2898055549" sldId="294"/>
            <ac:spMk id="59" creationId="{6F10B911-928F-C76C-7620-38308C356BDC}"/>
          </ac:spMkLst>
        </pc:spChg>
        <pc:spChg chg="add">
          <ac:chgData name="Arthur Clairembaud" userId="eacd918f136ef14c" providerId="LiveId" clId="{17744DAC-AE99-44A9-90C7-70ADBA53A28D}" dt="2026-07-26T17:14:55.032" v="14271" actId="22"/>
          <ac:spMkLst>
            <pc:docMk/>
            <pc:sldMk cId="2898055549" sldId="294"/>
            <ac:spMk id="115" creationId="{89AE1988-646C-DAD3-FDD5-65DDD0C959FC}"/>
          </ac:spMkLst>
        </pc:spChg>
        <pc:grpChg chg="add mod">
          <ac:chgData name="Arthur Clairembaud" userId="eacd918f136ef14c" providerId="LiveId" clId="{17744DAC-AE99-44A9-90C7-70ADBA53A28D}" dt="2026-07-26T03:29:47.799" v="12564"/>
          <ac:grpSpMkLst>
            <pc:docMk/>
            <pc:sldMk cId="2898055549" sldId="294"/>
            <ac:grpSpMk id="56" creationId="{B413A721-3D4B-85A3-BB1F-DDE24A2530C8}"/>
          </ac:grpSpMkLst>
        </pc:grpChg>
        <pc:cxnChg chg="mod">
          <ac:chgData name="Arthur Clairembaud" userId="eacd918f136ef14c" providerId="LiveId" clId="{17744DAC-AE99-44A9-90C7-70ADBA53A28D}" dt="2026-07-26T03:29:47.799" v="12564"/>
          <ac:cxnSpMkLst>
            <pc:docMk/>
            <pc:sldMk cId="2898055549" sldId="294"/>
            <ac:cxnSpMk id="60" creationId="{96254CF9-A37D-9C87-9A96-043669C0514B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8T04:08:52.017" v="14963" actId="20577"/>
        <pc:sldMkLst>
          <pc:docMk/>
          <pc:sldMk cId="1787562994" sldId="324"/>
        </pc:sldMkLst>
        <pc:spChg chg="add">
          <ac:chgData name="Arthur Clairembaud" userId="eacd918f136ef14c" providerId="LiveId" clId="{17744DAC-AE99-44A9-90C7-70ADBA53A28D}" dt="2026-07-24T15:30:21.044" v="10490" actId="22"/>
          <ac:spMkLst>
            <pc:docMk/>
            <pc:sldMk cId="1787562994" sldId="324"/>
            <ac:spMk id="17" creationId="{83008A26-CADD-707A-B981-FB8EB92A8C25}"/>
          </ac:spMkLst>
        </pc:spChg>
        <pc:spChg chg="mod">
          <ac:chgData name="Arthur Clairembaud" userId="eacd918f136ef14c" providerId="LiveId" clId="{17744DAC-AE99-44A9-90C7-70ADBA53A28D}" dt="2026-07-24T16:00:21.265" v="11096" actId="1076"/>
          <ac:spMkLst>
            <pc:docMk/>
            <pc:sldMk cId="1787562994" sldId="324"/>
            <ac:spMk id="19" creationId="{F56EA3C0-6E63-95CC-01EF-855DD3243C97}"/>
          </ac:spMkLst>
        </pc:spChg>
        <pc:spChg chg="mod">
          <ac:chgData name="Arthur Clairembaud" userId="eacd918f136ef14c" providerId="LiveId" clId="{17744DAC-AE99-44A9-90C7-70ADBA53A28D}" dt="2026-07-26T03:29:46.077" v="12563"/>
          <ac:spMkLst>
            <pc:docMk/>
            <pc:sldMk cId="1787562994" sldId="324"/>
            <ac:spMk id="56" creationId="{281ACA6E-A668-2753-8714-F8D57ED245D9}"/>
          </ac:spMkLst>
        </pc:spChg>
        <pc:spChg chg="mod">
          <ac:chgData name="Arthur Clairembaud" userId="eacd918f136ef14c" providerId="LiveId" clId="{17744DAC-AE99-44A9-90C7-70ADBA53A28D}" dt="2026-07-26T03:29:46.077" v="12563"/>
          <ac:spMkLst>
            <pc:docMk/>
            <pc:sldMk cId="1787562994" sldId="324"/>
            <ac:spMk id="57" creationId="{CEF43D83-6956-4F97-59A1-3BD41F2259C4}"/>
          </ac:spMkLst>
        </pc:spChg>
        <pc:spChg chg="mod">
          <ac:chgData name="Arthur Clairembaud" userId="eacd918f136ef14c" providerId="LiveId" clId="{17744DAC-AE99-44A9-90C7-70ADBA53A28D}" dt="2026-07-26T03:35:16.825" v="12636" actId="20577"/>
          <ac:spMkLst>
            <pc:docMk/>
            <pc:sldMk cId="1787562994" sldId="324"/>
            <ac:spMk id="58" creationId="{EBA4F4DB-BFB3-008C-0C43-544C984A6B02}"/>
          </ac:spMkLst>
        </pc:spChg>
        <pc:spChg chg="add">
          <ac:chgData name="Arthur Clairembaud" userId="eacd918f136ef14c" providerId="LiveId" clId="{17744DAC-AE99-44A9-90C7-70ADBA53A28D}" dt="2026-07-26T17:14:51.382" v="14269" actId="22"/>
          <ac:spMkLst>
            <pc:docMk/>
            <pc:sldMk cId="1787562994" sldId="324"/>
            <ac:spMk id="103" creationId="{220E26A2-E10D-F65D-5C59-FB22F74F9FDE}"/>
          </ac:spMkLst>
        </pc:spChg>
        <pc:grpChg chg="add mod">
          <ac:chgData name="Arthur Clairembaud" userId="eacd918f136ef14c" providerId="LiveId" clId="{17744DAC-AE99-44A9-90C7-70ADBA53A28D}" dt="2026-07-26T03:29:46.077" v="12563"/>
          <ac:grpSpMkLst>
            <pc:docMk/>
            <pc:sldMk cId="1787562994" sldId="324"/>
            <ac:grpSpMk id="55" creationId="{F537EDD3-41B2-C7A8-233D-B6199358EF3D}"/>
          </ac:grpSpMkLst>
        </pc:grpChg>
        <pc:cxnChg chg="mod">
          <ac:chgData name="Arthur Clairembaud" userId="eacd918f136ef14c" providerId="LiveId" clId="{17744DAC-AE99-44A9-90C7-70ADBA53A28D}" dt="2026-07-26T03:29:46.077" v="12563"/>
          <ac:cxnSpMkLst>
            <pc:docMk/>
            <pc:sldMk cId="1787562994" sldId="324"/>
            <ac:cxnSpMk id="59" creationId="{7A649E81-2E8B-ABA0-CA4B-2554FAE6A7A0}"/>
          </ac:cxnSpMkLst>
        </pc:cxnChg>
      </pc:sldChg>
      <pc:sldChg chg="addSp modSp add mod">
        <pc:chgData name="Arthur Clairembaud" userId="eacd918f136ef14c" providerId="LiveId" clId="{17744DAC-AE99-44A9-90C7-70ADBA53A28D}" dt="2026-07-26T03:25:57.107" v="12468" actId="20577"/>
        <pc:sldMkLst>
          <pc:docMk/>
          <pc:sldMk cId="2741770618" sldId="4295"/>
        </pc:sldMkLst>
        <pc:spChg chg="mod">
          <ac:chgData name="Arthur Clairembaud" userId="eacd918f136ef14c" providerId="LiveId" clId="{17744DAC-AE99-44A9-90C7-70ADBA53A28D}" dt="2026-07-24T15:03:33.947" v="10393" actId="20577"/>
          <ac:spMkLst>
            <pc:docMk/>
            <pc:sldMk cId="2741770618" sldId="4295"/>
            <ac:spMk id="5" creationId="{3135F2C2-205A-482E-A91A-D53AE9E804E2}"/>
          </ac:spMkLst>
        </pc:spChg>
        <pc:spChg chg="mod">
          <ac:chgData name="Arthur Clairembaud" userId="eacd918f136ef14c" providerId="LiveId" clId="{17744DAC-AE99-44A9-90C7-70ADBA53A28D}" dt="2026-07-26T03:25:51.258" v="12467"/>
          <ac:spMkLst>
            <pc:docMk/>
            <pc:sldMk cId="2741770618" sldId="4295"/>
            <ac:spMk id="10" creationId="{CB7E8E32-F325-591A-B21B-EEECEBEEE763}"/>
          </ac:spMkLst>
        </pc:spChg>
        <pc:spChg chg="mod">
          <ac:chgData name="Arthur Clairembaud" userId="eacd918f136ef14c" providerId="LiveId" clId="{17744DAC-AE99-44A9-90C7-70ADBA53A28D}" dt="2026-07-26T03:25:51.258" v="12467"/>
          <ac:spMkLst>
            <pc:docMk/>
            <pc:sldMk cId="2741770618" sldId="4295"/>
            <ac:spMk id="11" creationId="{4F9C24DC-482B-1B8B-781D-D12EBE9DF297}"/>
          </ac:spMkLst>
        </pc:spChg>
        <pc:spChg chg="mod">
          <ac:chgData name="Arthur Clairembaud" userId="eacd918f136ef14c" providerId="LiveId" clId="{17744DAC-AE99-44A9-90C7-70ADBA53A28D}" dt="2026-07-26T03:25:57.107" v="12468" actId="20577"/>
          <ac:spMkLst>
            <pc:docMk/>
            <pc:sldMk cId="2741770618" sldId="4295"/>
            <ac:spMk id="12" creationId="{ED22D2C4-5E3A-B124-E367-DB8267F1D2E3}"/>
          </ac:spMkLst>
        </pc:spChg>
        <pc:grpChg chg="add mod">
          <ac:chgData name="Arthur Clairembaud" userId="eacd918f136ef14c" providerId="LiveId" clId="{17744DAC-AE99-44A9-90C7-70ADBA53A28D}" dt="2026-07-26T03:25:51.258" v="12467"/>
          <ac:grpSpMkLst>
            <pc:docMk/>
            <pc:sldMk cId="2741770618" sldId="4295"/>
            <ac:grpSpMk id="9" creationId="{FEC64EEF-2982-AD55-EF48-A8628F612133}"/>
          </ac:grpSpMkLst>
        </pc:grpChg>
        <pc:cxnChg chg="mod">
          <ac:chgData name="Arthur Clairembaud" userId="eacd918f136ef14c" providerId="LiveId" clId="{17744DAC-AE99-44A9-90C7-70ADBA53A28D}" dt="2026-07-26T03:25:51.258" v="12467"/>
          <ac:cxnSpMkLst>
            <pc:docMk/>
            <pc:sldMk cId="2741770618" sldId="4295"/>
            <ac:cxnSpMk id="13" creationId="{A59EFCD7-EFE4-6EB6-67E5-B253F421EBCB}"/>
          </ac:cxnSpMkLst>
        </pc:cxnChg>
      </pc:sldChg>
      <pc:sldChg chg="addSp delSp modSp add mod">
        <pc:chgData name="Arthur Clairembaud" userId="eacd918f136ef14c" providerId="LiveId" clId="{17744DAC-AE99-44A9-90C7-70ADBA53A28D}" dt="2026-07-26T03:26:11.685" v="12473" actId="20577"/>
        <pc:sldMkLst>
          <pc:docMk/>
          <pc:sldMk cId="1137133138" sldId="4296"/>
        </pc:sldMkLst>
        <pc:spChg chg="mod">
          <ac:chgData name="Arthur Clairembaud" userId="eacd918f136ef14c" providerId="LiveId" clId="{17744DAC-AE99-44A9-90C7-70ADBA53A28D}" dt="2026-07-24T21:37:24.311" v="12142" actId="692"/>
          <ac:spMkLst>
            <pc:docMk/>
            <pc:sldMk cId="1137133138" sldId="4296"/>
            <ac:spMk id="4" creationId="{4523F74A-8A5E-CDDC-FC63-9A5F74B9557E}"/>
          </ac:spMkLst>
        </pc:spChg>
        <pc:spChg chg="mod">
          <ac:chgData name="Arthur Clairembaud" userId="eacd918f136ef14c" providerId="LiveId" clId="{17744DAC-AE99-44A9-90C7-70ADBA53A28D}" dt="2026-07-24T21:37:24.311" v="12142" actId="692"/>
          <ac:spMkLst>
            <pc:docMk/>
            <pc:sldMk cId="1137133138" sldId="4296"/>
            <ac:spMk id="5" creationId="{EC2E706F-16C3-356D-A840-9E183497D6FF}"/>
          </ac:spMkLst>
        </pc:spChg>
        <pc:spChg chg="mod">
          <ac:chgData name="Arthur Clairembaud" userId="eacd918f136ef14c" providerId="LiveId" clId="{17744DAC-AE99-44A9-90C7-70ADBA53A28D}" dt="2026-07-24T21:37:24.311" v="12142" actId="692"/>
          <ac:spMkLst>
            <pc:docMk/>
            <pc:sldMk cId="1137133138" sldId="4296"/>
            <ac:spMk id="6" creationId="{43649001-EDC9-34B5-7105-9DF19FC65CB6}"/>
          </ac:spMkLst>
        </pc:spChg>
        <pc:spChg chg="mod">
          <ac:chgData name="Arthur Clairembaud" userId="eacd918f136ef14c" providerId="LiveId" clId="{17744DAC-AE99-44A9-90C7-70ADBA53A28D}" dt="2026-07-26T03:26:07.778" v="12472"/>
          <ac:spMkLst>
            <pc:docMk/>
            <pc:sldMk cId="1137133138" sldId="4296"/>
            <ac:spMk id="46" creationId="{0C86BD85-E250-7A93-7712-58C892B13D32}"/>
          </ac:spMkLst>
        </pc:spChg>
        <pc:spChg chg="mod">
          <ac:chgData name="Arthur Clairembaud" userId="eacd918f136ef14c" providerId="LiveId" clId="{17744DAC-AE99-44A9-90C7-70ADBA53A28D}" dt="2026-07-26T03:26:07.778" v="12472"/>
          <ac:spMkLst>
            <pc:docMk/>
            <pc:sldMk cId="1137133138" sldId="4296"/>
            <ac:spMk id="47" creationId="{559CD5FA-91C1-16B5-E7B8-B36CD89A37A5}"/>
          </ac:spMkLst>
        </pc:spChg>
        <pc:spChg chg="mod">
          <ac:chgData name="Arthur Clairembaud" userId="eacd918f136ef14c" providerId="LiveId" clId="{17744DAC-AE99-44A9-90C7-70ADBA53A28D}" dt="2026-07-26T03:26:11.685" v="12473" actId="20577"/>
          <ac:spMkLst>
            <pc:docMk/>
            <pc:sldMk cId="1137133138" sldId="4296"/>
            <ac:spMk id="48" creationId="{620A22BE-6D13-B96A-D6F2-7F75BDF32503}"/>
          </ac:spMkLst>
        </pc:spChg>
        <pc:grpChg chg="add mod">
          <ac:chgData name="Arthur Clairembaud" userId="eacd918f136ef14c" providerId="LiveId" clId="{17744DAC-AE99-44A9-90C7-70ADBA53A28D}" dt="2026-07-26T03:26:07.778" v="12472"/>
          <ac:grpSpMkLst>
            <pc:docMk/>
            <pc:sldMk cId="1137133138" sldId="4296"/>
            <ac:grpSpMk id="45" creationId="{C9719D4D-2064-DB5E-62B5-E2F2532ABD4D}"/>
          </ac:grpSpMkLst>
        </pc:grpChg>
        <pc:cxnChg chg="mod">
          <ac:chgData name="Arthur Clairembaud" userId="eacd918f136ef14c" providerId="LiveId" clId="{17744DAC-AE99-44A9-90C7-70ADBA53A28D}" dt="2026-07-26T03:26:07.778" v="12472"/>
          <ac:cxnSpMkLst>
            <pc:docMk/>
            <pc:sldMk cId="1137133138" sldId="4296"/>
            <ac:cxnSpMk id="49" creationId="{7952AEA0-7705-F5E6-2A36-DEA1B1751ED7}"/>
          </ac:cxnSpMkLst>
        </pc:cxnChg>
      </pc:sldChg>
      <pc:sldChg chg="addSp delSp modSp add mod">
        <pc:chgData name="Arthur Clairembaud" userId="eacd918f136ef14c" providerId="LiveId" clId="{17744DAC-AE99-44A9-90C7-70ADBA53A28D}" dt="2026-07-26T15:07:49.230" v="13096" actId="1076"/>
        <pc:sldMkLst>
          <pc:docMk/>
          <pc:sldMk cId="857958846" sldId="4297"/>
        </pc:sldMkLst>
        <pc:spChg chg="mod">
          <ac:chgData name="Arthur Clairembaud" userId="eacd918f136ef14c" providerId="LiveId" clId="{17744DAC-AE99-44A9-90C7-70ADBA53A28D}" dt="2026-07-24T21:38:40.279" v="12148" actId="207"/>
          <ac:spMkLst>
            <pc:docMk/>
            <pc:sldMk cId="857958846" sldId="4297"/>
            <ac:spMk id="2" creationId="{93D75461-63DE-B73D-DE7B-565D412EC8C8}"/>
          </ac:spMkLst>
        </pc:spChg>
        <pc:spChg chg="mod">
          <ac:chgData name="Arthur Clairembaud" userId="eacd918f136ef14c" providerId="LiveId" clId="{17744DAC-AE99-44A9-90C7-70ADBA53A28D}" dt="2026-07-24T21:38:54.788" v="12149" actId="1076"/>
          <ac:spMkLst>
            <pc:docMk/>
            <pc:sldMk cId="857958846" sldId="4297"/>
            <ac:spMk id="3" creationId="{A47B741D-B26B-F004-6C98-05DCE0494F43}"/>
          </ac:spMkLst>
        </pc:spChg>
        <pc:spChg chg="mod">
          <ac:chgData name="Arthur Clairembaud" userId="eacd918f136ef14c" providerId="LiveId" clId="{17744DAC-AE99-44A9-90C7-70ADBA53A28D}" dt="2026-07-24T21:38:13.284" v="12146" actId="692"/>
          <ac:spMkLst>
            <pc:docMk/>
            <pc:sldMk cId="857958846" sldId="4297"/>
            <ac:spMk id="4" creationId="{5C44382D-43D0-77BF-9D9D-7D1B88D08EA0}"/>
          </ac:spMkLst>
        </pc:spChg>
        <pc:spChg chg="mod">
          <ac:chgData name="Arthur Clairembaud" userId="eacd918f136ef14c" providerId="LiveId" clId="{17744DAC-AE99-44A9-90C7-70ADBA53A28D}" dt="2026-07-24T21:38:13.284" v="12146" actId="692"/>
          <ac:spMkLst>
            <pc:docMk/>
            <pc:sldMk cId="857958846" sldId="4297"/>
            <ac:spMk id="5" creationId="{D658E039-5E22-0BA6-2C94-06114FFD15B4}"/>
          </ac:spMkLst>
        </pc:spChg>
        <pc:spChg chg="mod">
          <ac:chgData name="Arthur Clairembaud" userId="eacd918f136ef14c" providerId="LiveId" clId="{17744DAC-AE99-44A9-90C7-70ADBA53A28D}" dt="2026-07-24T21:38:13.284" v="12146" actId="692"/>
          <ac:spMkLst>
            <pc:docMk/>
            <pc:sldMk cId="857958846" sldId="4297"/>
            <ac:spMk id="6" creationId="{3271D5B8-DC33-0CE4-1B31-5AA0E0071883}"/>
          </ac:spMkLst>
        </pc:spChg>
        <pc:spChg chg="mod">
          <ac:chgData name="Arthur Clairembaud" userId="eacd918f136ef14c" providerId="LiveId" clId="{17744DAC-AE99-44A9-90C7-70ADBA53A28D}" dt="2026-07-26T03:26:19.294" v="12477"/>
          <ac:spMkLst>
            <pc:docMk/>
            <pc:sldMk cId="857958846" sldId="4297"/>
            <ac:spMk id="17" creationId="{B060897E-DDA3-0EC0-2271-1E44FF28A535}"/>
          </ac:spMkLst>
        </pc:spChg>
        <pc:spChg chg="mod">
          <ac:chgData name="Arthur Clairembaud" userId="eacd918f136ef14c" providerId="LiveId" clId="{17744DAC-AE99-44A9-90C7-70ADBA53A28D}" dt="2026-07-26T03:26:19.294" v="12477"/>
          <ac:spMkLst>
            <pc:docMk/>
            <pc:sldMk cId="857958846" sldId="4297"/>
            <ac:spMk id="18" creationId="{AF12D5E1-F069-5DAA-5398-9470C542D94B}"/>
          </ac:spMkLst>
        </pc:spChg>
        <pc:spChg chg="mod">
          <ac:chgData name="Arthur Clairembaud" userId="eacd918f136ef14c" providerId="LiveId" clId="{17744DAC-AE99-44A9-90C7-70ADBA53A28D}" dt="2026-07-26T03:26:19.294" v="12477"/>
          <ac:spMkLst>
            <pc:docMk/>
            <pc:sldMk cId="857958846" sldId="4297"/>
            <ac:spMk id="19" creationId="{D2EAFBD5-A877-8FD9-DD9F-CB1C2383DCD1}"/>
          </ac:spMkLst>
        </pc:spChg>
        <pc:spChg chg="add mod">
          <ac:chgData name="Arthur Clairembaud" userId="eacd918f136ef14c" providerId="LiveId" clId="{17744DAC-AE99-44A9-90C7-70ADBA53A28D}" dt="2026-07-26T15:07:49.230" v="13096" actId="1076"/>
          <ac:spMkLst>
            <pc:docMk/>
            <pc:sldMk cId="857958846" sldId="4297"/>
            <ac:spMk id="22" creationId="{B48FA06A-CE30-27B4-4583-F5BC1CE7FB38}"/>
          </ac:spMkLst>
        </pc:spChg>
        <pc:grpChg chg="add mod">
          <ac:chgData name="Arthur Clairembaud" userId="eacd918f136ef14c" providerId="LiveId" clId="{17744DAC-AE99-44A9-90C7-70ADBA53A28D}" dt="2026-07-26T03:26:19.294" v="12477"/>
          <ac:grpSpMkLst>
            <pc:docMk/>
            <pc:sldMk cId="857958846" sldId="4297"/>
            <ac:grpSpMk id="16" creationId="{480FDB4F-C48E-C6E7-CF78-FE8A8ABBC30D}"/>
          </ac:grpSpMkLst>
        </pc:grpChg>
        <pc:cxnChg chg="mod">
          <ac:chgData name="Arthur Clairembaud" userId="eacd918f136ef14c" providerId="LiveId" clId="{17744DAC-AE99-44A9-90C7-70ADBA53A28D}" dt="2026-07-26T03:26:19.294" v="12477"/>
          <ac:cxnSpMkLst>
            <pc:docMk/>
            <pc:sldMk cId="857958846" sldId="4297"/>
            <ac:cxnSpMk id="20" creationId="{5FB7A890-1BB0-0468-F820-D5DECE6B76C2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8T04:09:59.138" v="14966" actId="20577"/>
        <pc:sldMkLst>
          <pc:docMk/>
          <pc:sldMk cId="4026607508" sldId="4299"/>
        </pc:sldMkLst>
        <pc:spChg chg="mod">
          <ac:chgData name="Arthur Clairembaud" userId="eacd918f136ef14c" providerId="LiveId" clId="{17744DAC-AE99-44A9-90C7-70ADBA53A28D}" dt="2026-07-26T03:26:20.419" v="12478"/>
          <ac:spMkLst>
            <pc:docMk/>
            <pc:sldMk cId="4026607508" sldId="4299"/>
            <ac:spMk id="52" creationId="{D2A25E79-200E-D004-2B58-B7F33A0292EA}"/>
          </ac:spMkLst>
        </pc:spChg>
        <pc:spChg chg="mod">
          <ac:chgData name="Arthur Clairembaud" userId="eacd918f136ef14c" providerId="LiveId" clId="{17744DAC-AE99-44A9-90C7-70ADBA53A28D}" dt="2026-07-26T03:26:20.419" v="12478"/>
          <ac:spMkLst>
            <pc:docMk/>
            <pc:sldMk cId="4026607508" sldId="4299"/>
            <ac:spMk id="54" creationId="{A6200825-AC77-F11D-1FC0-195D66E42D88}"/>
          </ac:spMkLst>
        </pc:spChg>
        <pc:spChg chg="mod">
          <ac:chgData name="Arthur Clairembaud" userId="eacd918f136ef14c" providerId="LiveId" clId="{17744DAC-AE99-44A9-90C7-70ADBA53A28D}" dt="2026-07-26T03:26:23.399" v="12479" actId="20577"/>
          <ac:spMkLst>
            <pc:docMk/>
            <pc:sldMk cId="4026607508" sldId="4299"/>
            <ac:spMk id="55" creationId="{96FBCFE4-10CA-3083-4CF1-286DB862377D}"/>
          </ac:spMkLst>
        </pc:spChg>
        <pc:grpChg chg="add mod">
          <ac:chgData name="Arthur Clairembaud" userId="eacd918f136ef14c" providerId="LiveId" clId="{17744DAC-AE99-44A9-90C7-70ADBA53A28D}" dt="2026-07-26T03:26:20.419" v="12478"/>
          <ac:grpSpMkLst>
            <pc:docMk/>
            <pc:sldMk cId="4026607508" sldId="4299"/>
            <ac:grpSpMk id="17" creationId="{82FD040A-3BB4-02FB-14E5-7B9C103BC368}"/>
          </ac:grpSpMkLst>
        </pc:grpChg>
        <pc:cxnChg chg="mod">
          <ac:chgData name="Arthur Clairembaud" userId="eacd918f136ef14c" providerId="LiveId" clId="{17744DAC-AE99-44A9-90C7-70ADBA53A28D}" dt="2026-07-26T03:26:20.419" v="12478"/>
          <ac:cxnSpMkLst>
            <pc:docMk/>
            <pc:sldMk cId="4026607508" sldId="4299"/>
            <ac:cxnSpMk id="56" creationId="{51EEC6C5-4626-5193-1C52-D3847FB43A3C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03:26:27.698" v="12480"/>
        <pc:sldMkLst>
          <pc:docMk/>
          <pc:sldMk cId="3810564550" sldId="4303"/>
        </pc:sldMkLst>
        <pc:spChg chg="mod">
          <ac:chgData name="Arthur Clairembaud" userId="eacd918f136ef14c" providerId="LiveId" clId="{17744DAC-AE99-44A9-90C7-70ADBA53A28D}" dt="2026-07-26T03:26:27.698" v="12480"/>
          <ac:spMkLst>
            <pc:docMk/>
            <pc:sldMk cId="3810564550" sldId="4303"/>
            <ac:spMk id="21" creationId="{FF7E209C-4D72-B1C7-5721-4C199CBFFA60}"/>
          </ac:spMkLst>
        </pc:spChg>
        <pc:spChg chg="mod">
          <ac:chgData name="Arthur Clairembaud" userId="eacd918f136ef14c" providerId="LiveId" clId="{17744DAC-AE99-44A9-90C7-70ADBA53A28D}" dt="2026-07-26T03:26:27.698" v="12480"/>
          <ac:spMkLst>
            <pc:docMk/>
            <pc:sldMk cId="3810564550" sldId="4303"/>
            <ac:spMk id="23" creationId="{8AB66DCD-6804-4452-A2AC-35D9A68B6972}"/>
          </ac:spMkLst>
        </pc:spChg>
        <pc:spChg chg="mod">
          <ac:chgData name="Arthur Clairembaud" userId="eacd918f136ef14c" providerId="LiveId" clId="{17744DAC-AE99-44A9-90C7-70ADBA53A28D}" dt="2026-07-26T03:26:27.698" v="12480"/>
          <ac:spMkLst>
            <pc:docMk/>
            <pc:sldMk cId="3810564550" sldId="4303"/>
            <ac:spMk id="26" creationId="{A6626610-31B5-32C7-9EC8-3D8245FCDA69}"/>
          </ac:spMkLst>
        </pc:spChg>
        <pc:grpChg chg="add mod">
          <ac:chgData name="Arthur Clairembaud" userId="eacd918f136ef14c" providerId="LiveId" clId="{17744DAC-AE99-44A9-90C7-70ADBA53A28D}" dt="2026-07-26T03:26:27.698" v="12480"/>
          <ac:grpSpMkLst>
            <pc:docMk/>
            <pc:sldMk cId="3810564550" sldId="4303"/>
            <ac:grpSpMk id="19" creationId="{CC892B03-3E5D-A211-5844-0FBC7D062663}"/>
          </ac:grpSpMkLst>
        </pc:grpChg>
        <pc:cxnChg chg="mod">
          <ac:chgData name="Arthur Clairembaud" userId="eacd918f136ef14c" providerId="LiveId" clId="{17744DAC-AE99-44A9-90C7-70ADBA53A28D}" dt="2026-07-26T03:26:27.698" v="12480"/>
          <ac:cxnSpMkLst>
            <pc:docMk/>
            <pc:sldMk cId="3810564550" sldId="4303"/>
            <ac:cxnSpMk id="27" creationId="{0B88B6B2-0FCA-9EFD-FAAA-33A5F3755360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8T04:10:05.267" v="14967" actId="20577"/>
        <pc:sldMkLst>
          <pc:docMk/>
          <pc:sldMk cId="3662249288" sldId="4304"/>
        </pc:sldMkLst>
        <pc:spChg chg="add">
          <ac:chgData name="Arthur Clairembaud" userId="eacd918f136ef14c" providerId="LiveId" clId="{17744DAC-AE99-44A9-90C7-70ADBA53A28D}" dt="2026-07-24T06:56:16.462" v="3103" actId="22"/>
          <ac:spMkLst>
            <pc:docMk/>
            <pc:sldMk cId="3662249288" sldId="4304"/>
            <ac:spMk id="10" creationId="{80C99CBA-9101-B6BB-1A05-011050579D41}"/>
          </ac:spMkLst>
        </pc:spChg>
        <pc:spChg chg="mod">
          <ac:chgData name="Arthur Clairembaud" userId="eacd918f136ef14c" providerId="LiveId" clId="{17744DAC-AE99-44A9-90C7-70ADBA53A28D}" dt="2026-07-26T03:26:28.778" v="12481"/>
          <ac:spMkLst>
            <pc:docMk/>
            <pc:sldMk cId="3662249288" sldId="4304"/>
            <ac:spMk id="36" creationId="{3F82B1DF-4158-8681-0CFE-364B4F9E0609}"/>
          </ac:spMkLst>
        </pc:spChg>
        <pc:spChg chg="mod">
          <ac:chgData name="Arthur Clairembaud" userId="eacd918f136ef14c" providerId="LiveId" clId="{17744DAC-AE99-44A9-90C7-70ADBA53A28D}" dt="2026-07-26T03:26:28.778" v="12481"/>
          <ac:spMkLst>
            <pc:docMk/>
            <pc:sldMk cId="3662249288" sldId="4304"/>
            <ac:spMk id="38" creationId="{3349A7E0-7B17-FFAF-71C4-461A81E532EC}"/>
          </ac:spMkLst>
        </pc:spChg>
        <pc:spChg chg="mod">
          <ac:chgData name="Arthur Clairembaud" userId="eacd918f136ef14c" providerId="LiveId" clId="{17744DAC-AE99-44A9-90C7-70ADBA53A28D}" dt="2026-07-26T03:26:28.778" v="12481"/>
          <ac:spMkLst>
            <pc:docMk/>
            <pc:sldMk cId="3662249288" sldId="4304"/>
            <ac:spMk id="40" creationId="{D799CE3E-7A2C-FFCE-164D-3BCBB9E38437}"/>
          </ac:spMkLst>
        </pc:spChg>
        <pc:grpChg chg="add mod">
          <ac:chgData name="Arthur Clairembaud" userId="eacd918f136ef14c" providerId="LiveId" clId="{17744DAC-AE99-44A9-90C7-70ADBA53A28D}" dt="2026-07-26T03:26:28.778" v="12481"/>
          <ac:grpSpMkLst>
            <pc:docMk/>
            <pc:sldMk cId="3662249288" sldId="4304"/>
            <ac:grpSpMk id="18" creationId="{F6B78668-4CEA-A221-9485-7E6E08D41991}"/>
          </ac:grpSpMkLst>
        </pc:grpChg>
        <pc:cxnChg chg="mod">
          <ac:chgData name="Arthur Clairembaud" userId="eacd918f136ef14c" providerId="LiveId" clId="{17744DAC-AE99-44A9-90C7-70ADBA53A28D}" dt="2026-07-26T03:26:28.778" v="12481"/>
          <ac:cxnSpMkLst>
            <pc:docMk/>
            <pc:sldMk cId="3662249288" sldId="4304"/>
            <ac:cxnSpMk id="41" creationId="{1002F3DB-B84C-AD07-1364-CC92D2CE60BC}"/>
          </ac:cxnSpMkLst>
        </pc:cxnChg>
      </pc:sldChg>
      <pc:sldChg chg="addSp delSp modSp add mod">
        <pc:chgData name="Arthur Clairembaud" userId="eacd918f136ef14c" providerId="LiveId" clId="{17744DAC-AE99-44A9-90C7-70ADBA53A28D}" dt="2026-07-26T03:26:29.627" v="12482"/>
        <pc:sldMkLst>
          <pc:docMk/>
          <pc:sldMk cId="1426085545" sldId="4305"/>
        </pc:sldMkLst>
        <pc:spChg chg="add">
          <ac:chgData name="Arthur Clairembaud" userId="eacd918f136ef14c" providerId="LiveId" clId="{17744DAC-AE99-44A9-90C7-70ADBA53A28D}" dt="2026-07-24T06:56:09.892" v="3101" actId="22"/>
          <ac:spMkLst>
            <pc:docMk/>
            <pc:sldMk cId="1426085545" sldId="4305"/>
            <ac:spMk id="67" creationId="{9B59C2D7-7F4D-3EDE-E66F-9877505D3EE3}"/>
          </ac:spMkLst>
        </pc:spChg>
        <pc:spChg chg="mod">
          <ac:chgData name="Arthur Clairembaud" userId="eacd918f136ef14c" providerId="LiveId" clId="{17744DAC-AE99-44A9-90C7-70ADBA53A28D}" dt="2026-07-26T03:26:29.627" v="12482"/>
          <ac:spMkLst>
            <pc:docMk/>
            <pc:sldMk cId="1426085545" sldId="4305"/>
            <ac:spMk id="74" creationId="{D4E75251-82C1-1B28-E74E-5127115039C5}"/>
          </ac:spMkLst>
        </pc:spChg>
        <pc:spChg chg="mod">
          <ac:chgData name="Arthur Clairembaud" userId="eacd918f136ef14c" providerId="LiveId" clId="{17744DAC-AE99-44A9-90C7-70ADBA53A28D}" dt="2026-07-26T03:26:29.627" v="12482"/>
          <ac:spMkLst>
            <pc:docMk/>
            <pc:sldMk cId="1426085545" sldId="4305"/>
            <ac:spMk id="75" creationId="{52C3CE8E-E744-6CFD-E9A8-0994D8E16F16}"/>
          </ac:spMkLst>
        </pc:spChg>
        <pc:spChg chg="mod">
          <ac:chgData name="Arthur Clairembaud" userId="eacd918f136ef14c" providerId="LiveId" clId="{17744DAC-AE99-44A9-90C7-70ADBA53A28D}" dt="2026-07-26T03:26:29.627" v="12482"/>
          <ac:spMkLst>
            <pc:docMk/>
            <pc:sldMk cId="1426085545" sldId="4305"/>
            <ac:spMk id="76" creationId="{2363F68E-DD0C-27D6-C389-9623F2DF0037}"/>
          </ac:spMkLst>
        </pc:spChg>
        <pc:grpChg chg="add mod">
          <ac:chgData name="Arthur Clairembaud" userId="eacd918f136ef14c" providerId="LiveId" clId="{17744DAC-AE99-44A9-90C7-70ADBA53A28D}" dt="2026-07-26T03:26:29.627" v="12482"/>
          <ac:grpSpMkLst>
            <pc:docMk/>
            <pc:sldMk cId="1426085545" sldId="4305"/>
            <ac:grpSpMk id="73" creationId="{72AD2107-89D5-4FFB-42A2-99CF085F3FC0}"/>
          </ac:grpSpMkLst>
        </pc:grpChg>
        <pc:cxnChg chg="mod">
          <ac:chgData name="Arthur Clairembaud" userId="eacd918f136ef14c" providerId="LiveId" clId="{17744DAC-AE99-44A9-90C7-70ADBA53A28D}" dt="2026-07-26T03:26:29.627" v="12482"/>
          <ac:cxnSpMkLst>
            <pc:docMk/>
            <pc:sldMk cId="1426085545" sldId="4305"/>
            <ac:cxnSpMk id="77" creationId="{388BBE52-A418-513B-99F4-6E79C3CE5E38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8T04:09:49.738" v="14965" actId="20577"/>
        <pc:sldMkLst>
          <pc:docMk/>
          <pc:sldMk cId="2335992365" sldId="4317"/>
        </pc:sldMkLst>
        <pc:spChg chg="mod">
          <ac:chgData name="Arthur Clairembaud" userId="eacd918f136ef14c" providerId="LiveId" clId="{17744DAC-AE99-44A9-90C7-70ADBA53A28D}" dt="2026-07-24T21:37:47.635" v="12144" actId="692"/>
          <ac:spMkLst>
            <pc:docMk/>
            <pc:sldMk cId="2335992365" sldId="4317"/>
            <ac:spMk id="4" creationId="{CA212A6E-E2D3-35EC-6528-F9CCF348248D}"/>
          </ac:spMkLst>
        </pc:spChg>
        <pc:spChg chg="mod">
          <ac:chgData name="Arthur Clairembaud" userId="eacd918f136ef14c" providerId="LiveId" clId="{17744DAC-AE99-44A9-90C7-70ADBA53A28D}" dt="2026-07-24T21:37:47.635" v="12144" actId="692"/>
          <ac:spMkLst>
            <pc:docMk/>
            <pc:sldMk cId="2335992365" sldId="4317"/>
            <ac:spMk id="5" creationId="{3B7C6F6E-E06B-EFB2-40A1-248333E2BB12}"/>
          </ac:spMkLst>
        </pc:spChg>
        <pc:spChg chg="mod">
          <ac:chgData name="Arthur Clairembaud" userId="eacd918f136ef14c" providerId="LiveId" clId="{17744DAC-AE99-44A9-90C7-70ADBA53A28D}" dt="2026-07-24T21:37:47.635" v="12144" actId="692"/>
          <ac:spMkLst>
            <pc:docMk/>
            <pc:sldMk cId="2335992365" sldId="4317"/>
            <ac:spMk id="6" creationId="{F006ABB6-B337-D097-C11E-A11A75B4B7CF}"/>
          </ac:spMkLst>
        </pc:spChg>
        <pc:spChg chg="mod">
          <ac:chgData name="Arthur Clairembaud" userId="eacd918f136ef14c" providerId="LiveId" clId="{17744DAC-AE99-44A9-90C7-70ADBA53A28D}" dt="2026-07-26T03:26:16.855" v="12475"/>
          <ac:spMkLst>
            <pc:docMk/>
            <pc:sldMk cId="2335992365" sldId="4317"/>
            <ac:spMk id="19" creationId="{15A9DF96-E673-18E2-5CC9-B30C3B736612}"/>
          </ac:spMkLst>
        </pc:spChg>
        <pc:spChg chg="mod">
          <ac:chgData name="Arthur Clairembaud" userId="eacd918f136ef14c" providerId="LiveId" clId="{17744DAC-AE99-44A9-90C7-70ADBA53A28D}" dt="2026-07-26T03:26:16.855" v="12475"/>
          <ac:spMkLst>
            <pc:docMk/>
            <pc:sldMk cId="2335992365" sldId="4317"/>
            <ac:spMk id="20" creationId="{7C240313-0DBD-FD1F-0F09-A85D66CA8CFD}"/>
          </ac:spMkLst>
        </pc:spChg>
        <pc:spChg chg="mod">
          <ac:chgData name="Arthur Clairembaud" userId="eacd918f136ef14c" providerId="LiveId" clId="{17744DAC-AE99-44A9-90C7-70ADBA53A28D}" dt="2026-07-26T03:26:16.855" v="12475"/>
          <ac:spMkLst>
            <pc:docMk/>
            <pc:sldMk cId="2335992365" sldId="4317"/>
            <ac:spMk id="22" creationId="{30AA0DAA-A0EA-E93E-AD90-C5DAA4C71A8F}"/>
          </ac:spMkLst>
        </pc:spChg>
        <pc:grpChg chg="add mod">
          <ac:chgData name="Arthur Clairembaud" userId="eacd918f136ef14c" providerId="LiveId" clId="{17744DAC-AE99-44A9-90C7-70ADBA53A28D}" dt="2026-07-26T03:26:16.855" v="12475"/>
          <ac:grpSpMkLst>
            <pc:docMk/>
            <pc:sldMk cId="2335992365" sldId="4317"/>
            <ac:grpSpMk id="18" creationId="{C910208F-024F-0C96-5F74-91F65DF697F5}"/>
          </ac:grpSpMkLst>
        </pc:grpChg>
        <pc:cxnChg chg="mod">
          <ac:chgData name="Arthur Clairembaud" userId="eacd918f136ef14c" providerId="LiveId" clId="{17744DAC-AE99-44A9-90C7-70ADBA53A28D}" dt="2026-07-26T03:26:16.855" v="12475"/>
          <ac:cxnSpMkLst>
            <pc:docMk/>
            <pc:sldMk cId="2335992365" sldId="4317"/>
            <ac:cxnSpMk id="24" creationId="{68169E67-B274-D0C0-2D0C-FBB5922174CA}"/>
          </ac:cxnSpMkLst>
        </pc:cxnChg>
      </pc:sldChg>
      <pc:sldChg chg="addSp delSp modSp add mod">
        <pc:chgData name="Arthur Clairembaud" userId="eacd918f136ef14c" providerId="LiveId" clId="{17744DAC-AE99-44A9-90C7-70ADBA53A28D}" dt="2026-07-26T03:26:18.048" v="12476"/>
        <pc:sldMkLst>
          <pc:docMk/>
          <pc:sldMk cId="54930672" sldId="4318"/>
        </pc:sldMkLst>
        <pc:spChg chg="mod">
          <ac:chgData name="Arthur Clairembaud" userId="eacd918f136ef14c" providerId="LiveId" clId="{17744DAC-AE99-44A9-90C7-70ADBA53A28D}" dt="2026-07-24T21:38:00.291" v="12145" actId="692"/>
          <ac:spMkLst>
            <pc:docMk/>
            <pc:sldMk cId="54930672" sldId="4318"/>
            <ac:spMk id="4" creationId="{752EED35-1F93-98E0-BFAB-673DBC243508}"/>
          </ac:spMkLst>
        </pc:spChg>
        <pc:spChg chg="mod">
          <ac:chgData name="Arthur Clairembaud" userId="eacd918f136ef14c" providerId="LiveId" clId="{17744DAC-AE99-44A9-90C7-70ADBA53A28D}" dt="2026-07-24T21:38:00.291" v="12145" actId="692"/>
          <ac:spMkLst>
            <pc:docMk/>
            <pc:sldMk cId="54930672" sldId="4318"/>
            <ac:spMk id="5" creationId="{72D9426A-8AE4-EE47-B68C-64B4EC1AA3C8}"/>
          </ac:spMkLst>
        </pc:spChg>
        <pc:spChg chg="mod">
          <ac:chgData name="Arthur Clairembaud" userId="eacd918f136ef14c" providerId="LiveId" clId="{17744DAC-AE99-44A9-90C7-70ADBA53A28D}" dt="2026-07-24T21:38:00.291" v="12145" actId="692"/>
          <ac:spMkLst>
            <pc:docMk/>
            <pc:sldMk cId="54930672" sldId="4318"/>
            <ac:spMk id="6" creationId="{1B81A191-B9EF-CFC4-9794-DBCD3499AA7A}"/>
          </ac:spMkLst>
        </pc:spChg>
        <pc:spChg chg="mod">
          <ac:chgData name="Arthur Clairembaud" userId="eacd918f136ef14c" providerId="LiveId" clId="{17744DAC-AE99-44A9-90C7-70ADBA53A28D}" dt="2026-07-26T03:26:18.048" v="12476"/>
          <ac:spMkLst>
            <pc:docMk/>
            <pc:sldMk cId="54930672" sldId="4318"/>
            <ac:spMk id="19" creationId="{E939BAAB-9C96-6984-9279-ED79C57920C4}"/>
          </ac:spMkLst>
        </pc:spChg>
        <pc:spChg chg="mod">
          <ac:chgData name="Arthur Clairembaud" userId="eacd918f136ef14c" providerId="LiveId" clId="{17744DAC-AE99-44A9-90C7-70ADBA53A28D}" dt="2026-07-26T03:26:18.048" v="12476"/>
          <ac:spMkLst>
            <pc:docMk/>
            <pc:sldMk cId="54930672" sldId="4318"/>
            <ac:spMk id="20" creationId="{7DD0CA4D-A906-FA99-116C-2623EDC2C441}"/>
          </ac:spMkLst>
        </pc:spChg>
        <pc:spChg chg="mod">
          <ac:chgData name="Arthur Clairembaud" userId="eacd918f136ef14c" providerId="LiveId" clId="{17744DAC-AE99-44A9-90C7-70ADBA53A28D}" dt="2026-07-26T03:26:18.048" v="12476"/>
          <ac:spMkLst>
            <pc:docMk/>
            <pc:sldMk cId="54930672" sldId="4318"/>
            <ac:spMk id="22" creationId="{F4AE9E24-8ED1-3958-83E4-7EDEFA32829F}"/>
          </ac:spMkLst>
        </pc:spChg>
        <pc:grpChg chg="add mod">
          <ac:chgData name="Arthur Clairembaud" userId="eacd918f136ef14c" providerId="LiveId" clId="{17744DAC-AE99-44A9-90C7-70ADBA53A28D}" dt="2026-07-26T03:26:18.048" v="12476"/>
          <ac:grpSpMkLst>
            <pc:docMk/>
            <pc:sldMk cId="54930672" sldId="4318"/>
            <ac:grpSpMk id="18" creationId="{13188B9A-5FDD-F5E5-EF45-2FAEA8F8C3F3}"/>
          </ac:grpSpMkLst>
        </pc:grpChg>
        <pc:cxnChg chg="mod">
          <ac:chgData name="Arthur Clairembaud" userId="eacd918f136ef14c" providerId="LiveId" clId="{17744DAC-AE99-44A9-90C7-70ADBA53A28D}" dt="2026-07-26T03:26:18.048" v="12476"/>
          <ac:cxnSpMkLst>
            <pc:docMk/>
            <pc:sldMk cId="54930672" sldId="4318"/>
            <ac:cxnSpMk id="24" creationId="{A92F113F-3F8A-EC72-5259-62658A5D9794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8T04:09:46.500" v="14964" actId="20577"/>
        <pc:sldMkLst>
          <pc:docMk/>
          <pc:sldMk cId="267966564" sldId="4329"/>
        </pc:sldMkLst>
        <pc:spChg chg="mod">
          <ac:chgData name="Arthur Clairembaud" userId="eacd918f136ef14c" providerId="LiveId" clId="{17744DAC-AE99-44A9-90C7-70ADBA53A28D}" dt="2026-07-24T21:37:35.515" v="12143" actId="692"/>
          <ac:spMkLst>
            <pc:docMk/>
            <pc:sldMk cId="267966564" sldId="4329"/>
            <ac:spMk id="4" creationId="{A83AE649-6FB6-F018-6A87-7E24148C80C4}"/>
          </ac:spMkLst>
        </pc:spChg>
        <pc:spChg chg="mod">
          <ac:chgData name="Arthur Clairembaud" userId="eacd918f136ef14c" providerId="LiveId" clId="{17744DAC-AE99-44A9-90C7-70ADBA53A28D}" dt="2026-07-24T21:37:35.515" v="12143" actId="692"/>
          <ac:spMkLst>
            <pc:docMk/>
            <pc:sldMk cId="267966564" sldId="4329"/>
            <ac:spMk id="5" creationId="{F0501868-5B19-7A5A-C2A2-AE5E90636616}"/>
          </ac:spMkLst>
        </pc:spChg>
        <pc:spChg chg="mod">
          <ac:chgData name="Arthur Clairembaud" userId="eacd918f136ef14c" providerId="LiveId" clId="{17744DAC-AE99-44A9-90C7-70ADBA53A28D}" dt="2026-07-24T21:37:35.515" v="12143" actId="692"/>
          <ac:spMkLst>
            <pc:docMk/>
            <pc:sldMk cId="267966564" sldId="4329"/>
            <ac:spMk id="6" creationId="{66EC1C36-D24C-AF81-47F7-307E49928E93}"/>
          </ac:spMkLst>
        </pc:spChg>
        <pc:spChg chg="mod">
          <ac:chgData name="Arthur Clairembaud" userId="eacd918f136ef14c" providerId="LiveId" clId="{17744DAC-AE99-44A9-90C7-70ADBA53A28D}" dt="2026-07-26T03:26:15.626" v="12474"/>
          <ac:spMkLst>
            <pc:docMk/>
            <pc:sldMk cId="267966564" sldId="4329"/>
            <ac:spMk id="36" creationId="{1953D15D-8578-6F17-0C19-61B102AF8313}"/>
          </ac:spMkLst>
        </pc:spChg>
        <pc:spChg chg="mod">
          <ac:chgData name="Arthur Clairembaud" userId="eacd918f136ef14c" providerId="LiveId" clId="{17744DAC-AE99-44A9-90C7-70ADBA53A28D}" dt="2026-07-26T03:26:15.626" v="12474"/>
          <ac:spMkLst>
            <pc:docMk/>
            <pc:sldMk cId="267966564" sldId="4329"/>
            <ac:spMk id="38" creationId="{77EC4B07-4309-314B-62DB-19813FEBFA83}"/>
          </ac:spMkLst>
        </pc:spChg>
        <pc:spChg chg="mod">
          <ac:chgData name="Arthur Clairembaud" userId="eacd918f136ef14c" providerId="LiveId" clId="{17744DAC-AE99-44A9-90C7-70ADBA53A28D}" dt="2026-07-26T03:26:15.626" v="12474"/>
          <ac:spMkLst>
            <pc:docMk/>
            <pc:sldMk cId="267966564" sldId="4329"/>
            <ac:spMk id="44" creationId="{2FB0C01B-6D3F-AB23-8E9D-A887196AF85C}"/>
          </ac:spMkLst>
        </pc:spChg>
        <pc:grpChg chg="add mod">
          <ac:chgData name="Arthur Clairembaud" userId="eacd918f136ef14c" providerId="LiveId" clId="{17744DAC-AE99-44A9-90C7-70ADBA53A28D}" dt="2026-07-26T03:26:15.626" v="12474"/>
          <ac:grpSpMkLst>
            <pc:docMk/>
            <pc:sldMk cId="267966564" sldId="4329"/>
            <ac:grpSpMk id="35" creationId="{D1207F4B-B9C0-F526-C86C-04644169CBF1}"/>
          </ac:grpSpMkLst>
        </pc:grpChg>
        <pc:cxnChg chg="mod">
          <ac:chgData name="Arthur Clairembaud" userId="eacd918f136ef14c" providerId="LiveId" clId="{17744DAC-AE99-44A9-90C7-70ADBA53A28D}" dt="2026-07-26T03:26:15.626" v="12474"/>
          <ac:cxnSpMkLst>
            <pc:docMk/>
            <pc:sldMk cId="267966564" sldId="4329"/>
            <ac:cxnSpMk id="46" creationId="{DA5DB0CB-07EA-F5A7-9FFF-5B2AB3B8FCCA}"/>
          </ac:cxnSpMkLst>
        </pc:cxnChg>
      </pc:sldChg>
      <pc:sldChg chg="addSp delSp modSp add mod">
        <pc:chgData name="Arthur Clairembaud" userId="eacd918f136ef14c" providerId="LiveId" clId="{17744DAC-AE99-44A9-90C7-70ADBA53A28D}" dt="2026-07-26T17:34:37.580" v="14826" actId="1076"/>
        <pc:sldMkLst>
          <pc:docMk/>
          <pc:sldMk cId="603638301" sldId="21427"/>
        </pc:sldMkLst>
        <pc:spChg chg="mod">
          <ac:chgData name="Arthur Clairembaud" userId="eacd918f136ef14c" providerId="LiveId" clId="{17744DAC-AE99-44A9-90C7-70ADBA53A28D}" dt="2026-07-26T17:32:55.634" v="14817" actId="255"/>
          <ac:spMkLst>
            <pc:docMk/>
            <pc:sldMk cId="603638301" sldId="21427"/>
            <ac:spMk id="4" creationId="{CEB0EA3C-C9CC-D89F-F994-820002C42F3F}"/>
          </ac:spMkLst>
        </pc:spChg>
        <pc:spChg chg="mod">
          <ac:chgData name="Arthur Clairembaud" userId="eacd918f136ef14c" providerId="LiveId" clId="{17744DAC-AE99-44A9-90C7-70ADBA53A28D}" dt="2026-07-26T03:30:57.370" v="12581"/>
          <ac:spMkLst>
            <pc:docMk/>
            <pc:sldMk cId="603638301" sldId="21427"/>
            <ac:spMk id="13" creationId="{58F33777-B6FF-2A2E-F6B2-0E51F2DB5B11}"/>
          </ac:spMkLst>
        </pc:spChg>
        <pc:spChg chg="mod">
          <ac:chgData name="Arthur Clairembaud" userId="eacd918f136ef14c" providerId="LiveId" clId="{17744DAC-AE99-44A9-90C7-70ADBA53A28D}" dt="2026-07-26T03:30:57.370" v="12581"/>
          <ac:spMkLst>
            <pc:docMk/>
            <pc:sldMk cId="603638301" sldId="21427"/>
            <ac:spMk id="14" creationId="{E2C54AC0-6C96-DDED-CB0B-5D8CEAE169ED}"/>
          </ac:spMkLst>
        </pc:spChg>
        <pc:spChg chg="mod">
          <ac:chgData name="Arthur Clairembaud" userId="eacd918f136ef14c" providerId="LiveId" clId="{17744DAC-AE99-44A9-90C7-70ADBA53A28D}" dt="2026-07-26T03:35:57.908" v="12645" actId="20577"/>
          <ac:spMkLst>
            <pc:docMk/>
            <pc:sldMk cId="603638301" sldId="21427"/>
            <ac:spMk id="15" creationId="{2D03BD61-A116-39C1-E161-A46541C46CFA}"/>
          </ac:spMkLst>
        </pc:spChg>
        <pc:grpChg chg="add mod">
          <ac:chgData name="Arthur Clairembaud" userId="eacd918f136ef14c" providerId="LiveId" clId="{17744DAC-AE99-44A9-90C7-70ADBA53A28D}" dt="2026-07-26T03:30:57.370" v="12581"/>
          <ac:grpSpMkLst>
            <pc:docMk/>
            <pc:sldMk cId="603638301" sldId="21427"/>
            <ac:grpSpMk id="12" creationId="{9DD5C6A0-19B3-F0FF-A457-A03E2ECB57B6}"/>
          </ac:grpSpMkLst>
        </pc:grpChg>
        <pc:picChg chg="add mod">
          <ac:chgData name="Arthur Clairembaud" userId="eacd918f136ef14c" providerId="LiveId" clId="{17744DAC-AE99-44A9-90C7-70ADBA53A28D}" dt="2026-07-24T08:02:58.960" v="4451" actId="1076"/>
          <ac:picMkLst>
            <pc:docMk/>
            <pc:sldMk cId="603638301" sldId="21427"/>
            <ac:picMk id="6" creationId="{A5F158A8-F52B-CB89-0C2B-124653EDE72F}"/>
          </ac:picMkLst>
        </pc:picChg>
        <pc:picChg chg="mod">
          <ac:chgData name="Arthur Clairembaud" userId="eacd918f136ef14c" providerId="LiveId" clId="{17744DAC-AE99-44A9-90C7-70ADBA53A28D}" dt="2026-07-26T17:34:37.580" v="14826" actId="1076"/>
          <ac:picMkLst>
            <pc:docMk/>
            <pc:sldMk cId="603638301" sldId="21427"/>
            <ac:picMk id="81" creationId="{4FA2A3BF-6DB9-9805-BD4E-3601D7EBFAA6}"/>
          </ac:picMkLst>
        </pc:picChg>
        <pc:cxnChg chg="mod">
          <ac:chgData name="Arthur Clairembaud" userId="eacd918f136ef14c" providerId="LiveId" clId="{17744DAC-AE99-44A9-90C7-70ADBA53A28D}" dt="2026-07-26T03:30:57.370" v="12581"/>
          <ac:cxnSpMkLst>
            <pc:docMk/>
            <pc:sldMk cId="603638301" sldId="21427"/>
            <ac:cxnSpMk id="16" creationId="{3CBCFDC2-48F3-CFDB-14C5-0C6ACB6580E5}"/>
          </ac:cxnSpMkLst>
        </pc:cxnChg>
      </pc:sldChg>
      <pc:sldChg chg="addSp delSp modSp add mod">
        <pc:chgData name="Arthur Clairembaud" userId="eacd918f136ef14c" providerId="LiveId" clId="{17744DAC-AE99-44A9-90C7-70ADBA53A28D}" dt="2026-07-26T17:35:04.355" v="14834" actId="1076"/>
        <pc:sldMkLst>
          <pc:docMk/>
          <pc:sldMk cId="1740410732" sldId="21445"/>
        </pc:sldMkLst>
        <pc:spChg chg="mod">
          <ac:chgData name="Arthur Clairembaud" userId="eacd918f136ef14c" providerId="LiveId" clId="{17744DAC-AE99-44A9-90C7-70ADBA53A28D}" dt="2026-07-26T17:33:14.409" v="14821" actId="255"/>
          <ac:spMkLst>
            <pc:docMk/>
            <pc:sldMk cId="1740410732" sldId="21445"/>
            <ac:spMk id="4" creationId="{36EE0315-79F5-316C-12A5-B1AD04EFDBBB}"/>
          </ac:spMkLst>
        </pc:spChg>
        <pc:spChg chg="mod">
          <ac:chgData name="Arthur Clairembaud" userId="eacd918f136ef14c" providerId="LiveId" clId="{17744DAC-AE99-44A9-90C7-70ADBA53A28D}" dt="2026-07-26T03:31:04.379" v="12583"/>
          <ac:spMkLst>
            <pc:docMk/>
            <pc:sldMk cId="1740410732" sldId="21445"/>
            <ac:spMk id="18" creationId="{E628B4A6-8F39-1581-4D22-B603A4991F4D}"/>
          </ac:spMkLst>
        </pc:spChg>
        <pc:spChg chg="mod">
          <ac:chgData name="Arthur Clairembaud" userId="eacd918f136ef14c" providerId="LiveId" clId="{17744DAC-AE99-44A9-90C7-70ADBA53A28D}" dt="2026-07-26T03:31:04.379" v="12583"/>
          <ac:spMkLst>
            <pc:docMk/>
            <pc:sldMk cId="1740410732" sldId="21445"/>
            <ac:spMk id="19" creationId="{2A9FE9A4-4BDB-479B-D3FE-30447F362DF8}"/>
          </ac:spMkLst>
        </pc:spChg>
        <pc:spChg chg="mod">
          <ac:chgData name="Arthur Clairembaud" userId="eacd918f136ef14c" providerId="LiveId" clId="{17744DAC-AE99-44A9-90C7-70ADBA53A28D}" dt="2026-07-26T03:36:02.566" v="12646" actId="20577"/>
          <ac:spMkLst>
            <pc:docMk/>
            <pc:sldMk cId="1740410732" sldId="21445"/>
            <ac:spMk id="20" creationId="{AEEAF35F-DF14-9BFE-E6E0-FFDEF4007E3A}"/>
          </ac:spMkLst>
        </pc:spChg>
        <pc:grpChg chg="add mod">
          <ac:chgData name="Arthur Clairembaud" userId="eacd918f136ef14c" providerId="LiveId" clId="{17744DAC-AE99-44A9-90C7-70ADBA53A28D}" dt="2026-07-26T03:31:04.379" v="12583"/>
          <ac:grpSpMkLst>
            <pc:docMk/>
            <pc:sldMk cId="1740410732" sldId="21445"/>
            <ac:grpSpMk id="17" creationId="{BA4248CF-2BFE-BC28-4BB0-3509179B9CF4}"/>
          </ac:grpSpMkLst>
        </pc:grpChg>
        <pc:picChg chg="add">
          <ac:chgData name="Arthur Clairembaud" userId="eacd918f136ef14c" providerId="LiveId" clId="{17744DAC-AE99-44A9-90C7-70ADBA53A28D}" dt="2026-07-24T08:03:05.890" v="4452" actId="22"/>
          <ac:picMkLst>
            <pc:docMk/>
            <pc:sldMk cId="1740410732" sldId="21445"/>
            <ac:picMk id="5" creationId="{B8FD9D82-42A1-F77D-A5B7-43C692D1CE28}"/>
          </ac:picMkLst>
        </pc:picChg>
        <pc:picChg chg="add mod">
          <ac:chgData name="Arthur Clairembaud" userId="eacd918f136ef14c" providerId="LiveId" clId="{17744DAC-AE99-44A9-90C7-70ADBA53A28D}" dt="2026-07-26T17:35:04.355" v="14834" actId="1076"/>
          <ac:picMkLst>
            <pc:docMk/>
            <pc:sldMk cId="1740410732" sldId="21445"/>
            <ac:picMk id="23" creationId="{31325D79-EF8A-5ED9-B865-56BE02109075}"/>
          </ac:picMkLst>
        </pc:picChg>
        <pc:picChg chg="add">
          <ac:chgData name="Arthur Clairembaud" userId="eacd918f136ef14c" providerId="LiveId" clId="{17744DAC-AE99-44A9-90C7-70ADBA53A28D}" dt="2026-07-26T17:34:57.387" v="14833" actId="22"/>
          <ac:picMkLst>
            <pc:docMk/>
            <pc:sldMk cId="1740410732" sldId="21445"/>
            <ac:picMk id="29" creationId="{EAA3EF14-2DDA-08F4-CB1F-79F45D325D1E}"/>
          </ac:picMkLst>
        </pc:picChg>
        <pc:picChg chg="add">
          <ac:chgData name="Arthur Clairembaud" userId="eacd918f136ef14c" providerId="LiveId" clId="{17744DAC-AE99-44A9-90C7-70ADBA53A28D}" dt="2026-07-26T17:34:57.387" v="14833" actId="22"/>
          <ac:picMkLst>
            <pc:docMk/>
            <pc:sldMk cId="1740410732" sldId="21445"/>
            <ac:picMk id="31" creationId="{49D9F798-401F-F533-4EAF-4182FE267CEE}"/>
          </ac:picMkLst>
        </pc:picChg>
        <pc:cxnChg chg="mod">
          <ac:chgData name="Arthur Clairembaud" userId="eacd918f136ef14c" providerId="LiveId" clId="{17744DAC-AE99-44A9-90C7-70ADBA53A28D}" dt="2026-07-26T03:31:04.379" v="12583"/>
          <ac:cxnSpMkLst>
            <pc:docMk/>
            <pc:sldMk cId="1740410732" sldId="21445"/>
            <ac:cxnSpMk id="21" creationId="{5DE966DE-9674-E8CF-1DE3-0B9CBB8C6ED6}"/>
          </ac:cxnSpMkLst>
        </pc:cxnChg>
      </pc:sldChg>
      <pc:sldChg chg="addSp delSp modSp add mod">
        <pc:chgData name="Arthur Clairembaud" userId="eacd918f136ef14c" providerId="LiveId" clId="{17744DAC-AE99-44A9-90C7-70ADBA53A28D}" dt="2026-07-26T17:35:22.151" v="14839" actId="1076"/>
        <pc:sldMkLst>
          <pc:docMk/>
          <pc:sldMk cId="4023624511" sldId="21446"/>
        </pc:sldMkLst>
        <pc:spChg chg="mod">
          <ac:chgData name="Arthur Clairembaud" userId="eacd918f136ef14c" providerId="LiveId" clId="{17744DAC-AE99-44A9-90C7-70ADBA53A28D}" dt="2026-07-26T03:31:05.369" v="12584"/>
          <ac:spMkLst>
            <pc:docMk/>
            <pc:sldMk cId="4023624511" sldId="21446"/>
            <ac:spMk id="21" creationId="{DB32A332-58EE-A180-40D0-E8E9B195A886}"/>
          </ac:spMkLst>
        </pc:spChg>
        <pc:spChg chg="mod">
          <ac:chgData name="Arthur Clairembaud" userId="eacd918f136ef14c" providerId="LiveId" clId="{17744DAC-AE99-44A9-90C7-70ADBA53A28D}" dt="2026-07-26T03:31:05.369" v="12584"/>
          <ac:spMkLst>
            <pc:docMk/>
            <pc:sldMk cId="4023624511" sldId="21446"/>
            <ac:spMk id="22" creationId="{B92A5467-8872-9431-2BC8-458F37702801}"/>
          </ac:spMkLst>
        </pc:spChg>
        <pc:spChg chg="mod">
          <ac:chgData name="Arthur Clairembaud" userId="eacd918f136ef14c" providerId="LiveId" clId="{17744DAC-AE99-44A9-90C7-70ADBA53A28D}" dt="2026-07-26T03:36:08.208" v="12649" actId="20577"/>
          <ac:spMkLst>
            <pc:docMk/>
            <pc:sldMk cId="4023624511" sldId="21446"/>
            <ac:spMk id="23" creationId="{E0664D6B-4E88-4EC0-8C73-9806D2E0866F}"/>
          </ac:spMkLst>
        </pc:spChg>
        <pc:spChg chg="add mod">
          <ac:chgData name="Arthur Clairembaud" userId="eacd918f136ef14c" providerId="LiveId" clId="{17744DAC-AE99-44A9-90C7-70ADBA53A28D}" dt="2026-07-26T17:33:25.937" v="14823" actId="255"/>
          <ac:spMkLst>
            <pc:docMk/>
            <pc:sldMk cId="4023624511" sldId="21446"/>
            <ac:spMk id="36" creationId="{D5FA9E58-74F6-45CF-BF4C-A2BB61AF7246}"/>
          </ac:spMkLst>
        </pc:spChg>
        <pc:grpChg chg="add mod">
          <ac:chgData name="Arthur Clairembaud" userId="eacd918f136ef14c" providerId="LiveId" clId="{17744DAC-AE99-44A9-90C7-70ADBA53A28D}" dt="2026-07-26T03:31:05.369" v="12584"/>
          <ac:grpSpMkLst>
            <pc:docMk/>
            <pc:sldMk cId="4023624511" sldId="21446"/>
            <ac:grpSpMk id="20" creationId="{C97202C8-7F11-8E66-7C80-4C8D2A41FA9B}"/>
          </ac:grpSpMkLst>
        </pc:grpChg>
        <pc:picChg chg="add">
          <ac:chgData name="Arthur Clairembaud" userId="eacd918f136ef14c" providerId="LiveId" clId="{17744DAC-AE99-44A9-90C7-70ADBA53A28D}" dt="2026-07-24T08:03:08.026" v="4453" actId="22"/>
          <ac:picMkLst>
            <pc:docMk/>
            <pc:sldMk cId="4023624511" sldId="21446"/>
            <ac:picMk id="7" creationId="{3980BFDF-5A76-10CD-F04C-0A2520C971FA}"/>
          </ac:picMkLst>
        </pc:picChg>
        <pc:picChg chg="add">
          <ac:chgData name="Arthur Clairembaud" userId="eacd918f136ef14c" providerId="LiveId" clId="{17744DAC-AE99-44A9-90C7-70ADBA53A28D}" dt="2026-07-26T17:35:13.836" v="14836" actId="22"/>
          <ac:picMkLst>
            <pc:docMk/>
            <pc:sldMk cId="4023624511" sldId="21446"/>
            <ac:picMk id="46" creationId="{10632722-C592-8DE5-7AF8-449395C2DDB7}"/>
          </ac:picMkLst>
        </pc:picChg>
        <pc:picChg chg="add">
          <ac:chgData name="Arthur Clairembaud" userId="eacd918f136ef14c" providerId="LiveId" clId="{17744DAC-AE99-44A9-90C7-70ADBA53A28D}" dt="2026-07-26T17:35:13.836" v="14836" actId="22"/>
          <ac:picMkLst>
            <pc:docMk/>
            <pc:sldMk cId="4023624511" sldId="21446"/>
            <ac:picMk id="48" creationId="{754625D7-0473-96C7-3595-77B1AE0F6B74}"/>
          </ac:picMkLst>
        </pc:picChg>
        <pc:picChg chg="add">
          <ac:chgData name="Arthur Clairembaud" userId="eacd918f136ef14c" providerId="LiveId" clId="{17744DAC-AE99-44A9-90C7-70ADBA53A28D}" dt="2026-07-26T17:35:18.358" v="14837" actId="22"/>
          <ac:picMkLst>
            <pc:docMk/>
            <pc:sldMk cId="4023624511" sldId="21446"/>
            <ac:picMk id="50" creationId="{8F0E3CD3-7D92-6975-E30D-82B5FFB6E61A}"/>
          </ac:picMkLst>
        </pc:picChg>
        <pc:picChg chg="add mod">
          <ac:chgData name="Arthur Clairembaud" userId="eacd918f136ef14c" providerId="LiveId" clId="{17744DAC-AE99-44A9-90C7-70ADBA53A28D}" dt="2026-07-26T17:35:22.151" v="14839" actId="1076"/>
          <ac:picMkLst>
            <pc:docMk/>
            <pc:sldMk cId="4023624511" sldId="21446"/>
            <ac:picMk id="52" creationId="{AB7F7568-FAB4-CD00-1892-F35CD620EAE6}"/>
          </ac:picMkLst>
        </pc:picChg>
        <pc:cxnChg chg="mod">
          <ac:chgData name="Arthur Clairembaud" userId="eacd918f136ef14c" providerId="LiveId" clId="{17744DAC-AE99-44A9-90C7-70ADBA53A28D}" dt="2026-07-26T03:31:05.369" v="12584"/>
          <ac:cxnSpMkLst>
            <pc:docMk/>
            <pc:sldMk cId="4023624511" sldId="21446"/>
            <ac:cxnSpMk id="24" creationId="{4A7CE011-7BFE-B06B-C29B-6A6092CF05D3}"/>
          </ac:cxnSpMkLst>
        </pc:cxnChg>
      </pc:sldChg>
      <pc:sldChg chg="addSp delSp modSp add mod">
        <pc:chgData name="Arthur Clairembaud" userId="eacd918f136ef14c" providerId="LiveId" clId="{17744DAC-AE99-44A9-90C7-70ADBA53A28D}" dt="2026-07-26T17:35:39.978" v="14843" actId="1076"/>
        <pc:sldMkLst>
          <pc:docMk/>
          <pc:sldMk cId="3579011120" sldId="21447"/>
        </pc:sldMkLst>
        <pc:spChg chg="add mod ord">
          <ac:chgData name="Arthur Clairembaud" userId="eacd918f136ef14c" providerId="LiveId" clId="{17744DAC-AE99-44A9-90C7-70ADBA53A28D}" dt="2026-07-24T08:06:56.775" v="4484" actId="1076"/>
          <ac:spMkLst>
            <pc:docMk/>
            <pc:sldMk cId="3579011120" sldId="21447"/>
            <ac:spMk id="12" creationId="{E689A095-E26E-C849-E6AE-8039D46591FF}"/>
          </ac:spMkLst>
        </pc:spChg>
        <pc:spChg chg="add mod">
          <ac:chgData name="Arthur Clairembaud" userId="eacd918f136ef14c" providerId="LiveId" clId="{17744DAC-AE99-44A9-90C7-70ADBA53A28D}" dt="2026-07-26T03:36:21.801" v="12654" actId="20577"/>
          <ac:spMkLst>
            <pc:docMk/>
            <pc:sldMk cId="3579011120" sldId="21447"/>
            <ac:spMk id="15" creationId="{DE66EA73-CF05-6F6E-C374-94982DC7CB0C}"/>
          </ac:spMkLst>
        </pc:spChg>
        <pc:spChg chg="add">
          <ac:chgData name="Arthur Clairembaud" userId="eacd918f136ef14c" providerId="LiveId" clId="{17744DAC-AE99-44A9-90C7-70ADBA53A28D}" dt="2026-07-24T09:13:11.009" v="5161" actId="22"/>
          <ac:spMkLst>
            <pc:docMk/>
            <pc:sldMk cId="3579011120" sldId="21447"/>
            <ac:spMk id="17" creationId="{2F330E0B-705D-6A79-3D9B-80DBD71AA3C5}"/>
          </ac:spMkLst>
        </pc:spChg>
        <pc:spChg chg="mod">
          <ac:chgData name="Arthur Clairembaud" userId="eacd918f136ef14c" providerId="LiveId" clId="{17744DAC-AE99-44A9-90C7-70ADBA53A28D}" dt="2026-07-26T03:31:06.953" v="12585"/>
          <ac:spMkLst>
            <pc:docMk/>
            <pc:sldMk cId="3579011120" sldId="21447"/>
            <ac:spMk id="24" creationId="{185FC1DA-C6BA-981E-AD53-7076D956D21C}"/>
          </ac:spMkLst>
        </pc:spChg>
        <pc:spChg chg="mod">
          <ac:chgData name="Arthur Clairembaud" userId="eacd918f136ef14c" providerId="LiveId" clId="{17744DAC-AE99-44A9-90C7-70ADBA53A28D}" dt="2026-07-26T03:31:06.953" v="12585"/>
          <ac:spMkLst>
            <pc:docMk/>
            <pc:sldMk cId="3579011120" sldId="21447"/>
            <ac:spMk id="25" creationId="{1C77866A-8F61-D7AD-4578-F939747B555D}"/>
          </ac:spMkLst>
        </pc:spChg>
        <pc:spChg chg="mod">
          <ac:chgData name="Arthur Clairembaud" userId="eacd918f136ef14c" providerId="LiveId" clId="{17744DAC-AE99-44A9-90C7-70ADBA53A28D}" dt="2026-07-26T03:36:13.241" v="12651" actId="20577"/>
          <ac:spMkLst>
            <pc:docMk/>
            <pc:sldMk cId="3579011120" sldId="21447"/>
            <ac:spMk id="26" creationId="{A05E0FC1-E8EA-381F-61E6-4BE4D6B2B020}"/>
          </ac:spMkLst>
        </pc:spChg>
        <pc:spChg chg="add mod">
          <ac:chgData name="Arthur Clairembaud" userId="eacd918f136ef14c" providerId="LiveId" clId="{17744DAC-AE99-44A9-90C7-70ADBA53A28D}" dt="2026-07-26T17:33:37.661" v="14825" actId="255"/>
          <ac:spMkLst>
            <pc:docMk/>
            <pc:sldMk cId="3579011120" sldId="21447"/>
            <ac:spMk id="37" creationId="{C0EAFE05-84A3-7129-2F90-206D3D476D6E}"/>
          </ac:spMkLst>
        </pc:spChg>
        <pc:grpChg chg="add mod">
          <ac:chgData name="Arthur Clairembaud" userId="eacd918f136ef14c" providerId="LiveId" clId="{17744DAC-AE99-44A9-90C7-70ADBA53A28D}" dt="2026-07-26T03:31:06.953" v="12585"/>
          <ac:grpSpMkLst>
            <pc:docMk/>
            <pc:sldMk cId="3579011120" sldId="21447"/>
            <ac:grpSpMk id="23" creationId="{28CB3CE7-B772-22EF-F95E-E30ED6A56B9F}"/>
          </ac:grpSpMkLst>
        </pc:grpChg>
        <pc:picChg chg="add mod">
          <ac:chgData name="Arthur Clairembaud" userId="eacd918f136ef14c" providerId="LiveId" clId="{17744DAC-AE99-44A9-90C7-70ADBA53A28D}" dt="2026-07-24T08:03:53.227" v="4462" actId="29295"/>
          <ac:picMkLst>
            <pc:docMk/>
            <pc:sldMk cId="3579011120" sldId="21447"/>
            <ac:picMk id="7" creationId="{F0A01845-922C-4842-CFE2-09DE324A4435}"/>
          </ac:picMkLst>
        </pc:picChg>
        <pc:picChg chg="add mod">
          <ac:chgData name="Arthur Clairembaud" userId="eacd918f136ef14c" providerId="LiveId" clId="{17744DAC-AE99-44A9-90C7-70ADBA53A28D}" dt="2026-07-24T08:06:56.775" v="4484" actId="1076"/>
          <ac:picMkLst>
            <pc:docMk/>
            <pc:sldMk cId="3579011120" sldId="21447"/>
            <ac:picMk id="14" creationId="{B792EA2E-324B-500D-F85A-57BA08503C20}"/>
          </ac:picMkLst>
        </pc:picChg>
        <pc:picChg chg="add">
          <ac:chgData name="Arthur Clairembaud" userId="eacd918f136ef14c" providerId="LiveId" clId="{17744DAC-AE99-44A9-90C7-70ADBA53A28D}" dt="2026-07-26T17:35:33.643" v="14841" actId="22"/>
          <ac:picMkLst>
            <pc:docMk/>
            <pc:sldMk cId="3579011120" sldId="21447"/>
            <ac:picMk id="47" creationId="{DCFB375A-57AF-6B95-694C-41873F33C338}"/>
          </ac:picMkLst>
        </pc:picChg>
        <pc:picChg chg="add">
          <ac:chgData name="Arthur Clairembaud" userId="eacd918f136ef14c" providerId="LiveId" clId="{17744DAC-AE99-44A9-90C7-70ADBA53A28D}" dt="2026-07-26T17:35:33.643" v="14841" actId="22"/>
          <ac:picMkLst>
            <pc:docMk/>
            <pc:sldMk cId="3579011120" sldId="21447"/>
            <ac:picMk id="49" creationId="{F600DACA-DF52-BCF7-21E4-FC426548B06C}"/>
          </ac:picMkLst>
        </pc:picChg>
        <pc:picChg chg="add">
          <ac:chgData name="Arthur Clairembaud" userId="eacd918f136ef14c" providerId="LiveId" clId="{17744DAC-AE99-44A9-90C7-70ADBA53A28D}" dt="2026-07-26T17:35:33.643" v="14841" actId="22"/>
          <ac:picMkLst>
            <pc:docMk/>
            <pc:sldMk cId="3579011120" sldId="21447"/>
            <ac:picMk id="51" creationId="{8BC6DC3C-A781-E501-9B30-84B86DAF36C3}"/>
          </ac:picMkLst>
        </pc:picChg>
        <pc:picChg chg="add">
          <ac:chgData name="Arthur Clairembaud" userId="eacd918f136ef14c" providerId="LiveId" clId="{17744DAC-AE99-44A9-90C7-70ADBA53A28D}" dt="2026-07-26T17:35:33.643" v="14841" actId="22"/>
          <ac:picMkLst>
            <pc:docMk/>
            <pc:sldMk cId="3579011120" sldId="21447"/>
            <ac:picMk id="53" creationId="{14174C65-6C0B-0F2A-559E-66747B2966B4}"/>
          </ac:picMkLst>
        </pc:picChg>
        <pc:picChg chg="add mod">
          <ac:chgData name="Arthur Clairembaud" userId="eacd918f136ef14c" providerId="LiveId" clId="{17744DAC-AE99-44A9-90C7-70ADBA53A28D}" dt="2026-07-26T17:35:39.978" v="14843" actId="1076"/>
          <ac:picMkLst>
            <pc:docMk/>
            <pc:sldMk cId="3579011120" sldId="21447"/>
            <ac:picMk id="55" creationId="{68689318-4632-401D-BC02-0BCF2EF33AF7}"/>
          </ac:picMkLst>
        </pc:picChg>
        <pc:cxnChg chg="mod">
          <ac:chgData name="Arthur Clairembaud" userId="eacd918f136ef14c" providerId="LiveId" clId="{17744DAC-AE99-44A9-90C7-70ADBA53A28D}" dt="2026-07-26T03:31:06.953" v="12585"/>
          <ac:cxnSpMkLst>
            <pc:docMk/>
            <pc:sldMk cId="3579011120" sldId="21447"/>
            <ac:cxnSpMk id="27" creationId="{6DA62F56-696D-5217-790C-67BB813F105B}"/>
          </ac:cxnSpMkLst>
        </pc:cxnChg>
      </pc:sldChg>
      <pc:sldChg chg="addSp delSp modSp add mod">
        <pc:chgData name="Arthur Clairembaud" userId="eacd918f136ef14c" providerId="LiveId" clId="{17744DAC-AE99-44A9-90C7-70ADBA53A28D}" dt="2026-07-26T17:36:01.281" v="14847" actId="22"/>
        <pc:sldMkLst>
          <pc:docMk/>
          <pc:sldMk cId="4078005842" sldId="21448"/>
        </pc:sldMkLst>
        <pc:spChg chg="mod">
          <ac:chgData name="Arthur Clairembaud" userId="eacd918f136ef14c" providerId="LiveId" clId="{17744DAC-AE99-44A9-90C7-70ADBA53A28D}" dt="2026-07-26T17:35:55.850" v="14845" actId="1076"/>
          <ac:spMkLst>
            <pc:docMk/>
            <pc:sldMk cId="4078005842" sldId="21448"/>
            <ac:spMk id="8" creationId="{0D937E35-DFFB-7ECE-B3A5-E4D6899B53C8}"/>
          </ac:spMkLst>
        </pc:spChg>
        <pc:spChg chg="add">
          <ac:chgData name="Arthur Clairembaud" userId="eacd918f136ef14c" providerId="LiveId" clId="{17744DAC-AE99-44A9-90C7-70ADBA53A28D}" dt="2026-07-24T08:08:24.960" v="4610" actId="22"/>
          <ac:spMkLst>
            <pc:docMk/>
            <pc:sldMk cId="4078005842" sldId="21448"/>
            <ac:spMk id="13" creationId="{D4C22BF0-EAA4-3488-EA50-014D1A705E70}"/>
          </ac:spMkLst>
        </pc:spChg>
        <pc:spChg chg="add mod">
          <ac:chgData name="Arthur Clairembaud" userId="eacd918f136ef14c" providerId="LiveId" clId="{17744DAC-AE99-44A9-90C7-70ADBA53A28D}" dt="2026-07-24T21:33:06.823" v="12141" actId="20577"/>
          <ac:spMkLst>
            <pc:docMk/>
            <pc:sldMk cId="4078005842" sldId="21448"/>
            <ac:spMk id="21" creationId="{26494270-4D76-54E3-23E1-65D6F65043C0}"/>
          </ac:spMkLst>
        </pc:spChg>
        <pc:spChg chg="add mod">
          <ac:chgData name="Arthur Clairembaud" userId="eacd918f136ef14c" providerId="LiveId" clId="{17744DAC-AE99-44A9-90C7-70ADBA53A28D}" dt="2026-07-24T09:12:59.726" v="5160" actId="1038"/>
          <ac:spMkLst>
            <pc:docMk/>
            <pc:sldMk cId="4078005842" sldId="21448"/>
            <ac:spMk id="23" creationId="{4BE16DD7-6172-2A01-1FFF-2D82F993A741}"/>
          </ac:spMkLst>
        </pc:spChg>
        <pc:spChg chg="mod">
          <ac:chgData name="Arthur Clairembaud" userId="eacd918f136ef14c" providerId="LiveId" clId="{17744DAC-AE99-44A9-90C7-70ADBA53A28D}" dt="2026-07-26T03:31:08.096" v="12586"/>
          <ac:spMkLst>
            <pc:docMk/>
            <pc:sldMk cId="4078005842" sldId="21448"/>
            <ac:spMk id="30" creationId="{C0311E03-31C8-2841-FA9A-C8B618BF87E2}"/>
          </ac:spMkLst>
        </pc:spChg>
        <pc:spChg chg="mod">
          <ac:chgData name="Arthur Clairembaud" userId="eacd918f136ef14c" providerId="LiveId" clId="{17744DAC-AE99-44A9-90C7-70ADBA53A28D}" dt="2026-07-26T03:31:08.096" v="12586"/>
          <ac:spMkLst>
            <pc:docMk/>
            <pc:sldMk cId="4078005842" sldId="21448"/>
            <ac:spMk id="31" creationId="{F35E3F8C-78B3-C264-21F3-019A6B8AEEC1}"/>
          </ac:spMkLst>
        </pc:spChg>
        <pc:spChg chg="mod">
          <ac:chgData name="Arthur Clairembaud" userId="eacd918f136ef14c" providerId="LiveId" clId="{17744DAC-AE99-44A9-90C7-70ADBA53A28D}" dt="2026-07-26T03:36:28.124" v="12655" actId="20577"/>
          <ac:spMkLst>
            <pc:docMk/>
            <pc:sldMk cId="4078005842" sldId="21448"/>
            <ac:spMk id="32" creationId="{A97E8207-4745-CB23-F697-8FE878274B8C}"/>
          </ac:spMkLst>
        </pc:spChg>
        <pc:spChg chg="add">
          <ac:chgData name="Arthur Clairembaud" userId="eacd918f136ef14c" providerId="LiveId" clId="{17744DAC-AE99-44A9-90C7-70ADBA53A28D}" dt="2026-07-26T17:36:01.281" v="14847" actId="22"/>
          <ac:spMkLst>
            <pc:docMk/>
            <pc:sldMk cId="4078005842" sldId="21448"/>
            <ac:spMk id="35" creationId="{984EB019-7E09-73EC-55FF-2FA012341275}"/>
          </ac:spMkLst>
        </pc:spChg>
        <pc:grpChg chg="add mod">
          <ac:chgData name="Arthur Clairembaud" userId="eacd918f136ef14c" providerId="LiveId" clId="{17744DAC-AE99-44A9-90C7-70ADBA53A28D}" dt="2026-07-26T03:31:08.096" v="12586"/>
          <ac:grpSpMkLst>
            <pc:docMk/>
            <pc:sldMk cId="4078005842" sldId="21448"/>
            <ac:grpSpMk id="29" creationId="{772AD0BE-5ED3-2294-80DC-7DFC50EB4A41}"/>
          </ac:grpSpMkLst>
        </pc:grpChg>
        <pc:picChg chg="add">
          <ac:chgData name="Arthur Clairembaud" userId="eacd918f136ef14c" providerId="LiveId" clId="{17744DAC-AE99-44A9-90C7-70ADBA53A28D}" dt="2026-07-24T08:08:24.960" v="4610" actId="22"/>
          <ac:picMkLst>
            <pc:docMk/>
            <pc:sldMk cId="4078005842" sldId="21448"/>
            <ac:picMk id="9" creationId="{685E6B81-3321-0C72-0408-BFC58E675CF6}"/>
          </ac:picMkLst>
        </pc:picChg>
        <pc:picChg chg="add">
          <ac:chgData name="Arthur Clairembaud" userId="eacd918f136ef14c" providerId="LiveId" clId="{17744DAC-AE99-44A9-90C7-70ADBA53A28D}" dt="2026-07-24T08:08:24.960" v="4610" actId="22"/>
          <ac:picMkLst>
            <pc:docMk/>
            <pc:sldMk cId="4078005842" sldId="21448"/>
            <ac:picMk id="11" creationId="{32280246-413D-4166-4199-35D30E0A564E}"/>
          </ac:picMkLst>
        </pc:picChg>
        <pc:picChg chg="add">
          <ac:chgData name="Arthur Clairembaud" userId="eacd918f136ef14c" providerId="LiveId" clId="{17744DAC-AE99-44A9-90C7-70ADBA53A28D}" dt="2026-07-26T17:36:01.281" v="14847" actId="22"/>
          <ac:picMkLst>
            <pc:docMk/>
            <pc:sldMk cId="4078005842" sldId="21448"/>
            <ac:picMk id="37" creationId="{70004A54-FE5A-AA54-6DA1-B67043AF8892}"/>
          </ac:picMkLst>
        </pc:picChg>
        <pc:picChg chg="add">
          <ac:chgData name="Arthur Clairembaud" userId="eacd918f136ef14c" providerId="LiveId" clId="{17744DAC-AE99-44A9-90C7-70ADBA53A28D}" dt="2026-07-26T17:36:01.281" v="14847" actId="22"/>
          <ac:picMkLst>
            <pc:docMk/>
            <pc:sldMk cId="4078005842" sldId="21448"/>
            <ac:picMk id="39" creationId="{23B1C726-EB66-1A5F-A268-2967C060A915}"/>
          </ac:picMkLst>
        </pc:picChg>
        <pc:picChg chg="add">
          <ac:chgData name="Arthur Clairembaud" userId="eacd918f136ef14c" providerId="LiveId" clId="{17744DAC-AE99-44A9-90C7-70ADBA53A28D}" dt="2026-07-26T17:36:01.281" v="14847" actId="22"/>
          <ac:picMkLst>
            <pc:docMk/>
            <pc:sldMk cId="4078005842" sldId="21448"/>
            <ac:picMk id="41" creationId="{37C2267A-D7AE-39C2-912D-AB087D84D588}"/>
          </ac:picMkLst>
        </pc:picChg>
        <pc:picChg chg="add">
          <ac:chgData name="Arthur Clairembaud" userId="eacd918f136ef14c" providerId="LiveId" clId="{17744DAC-AE99-44A9-90C7-70ADBA53A28D}" dt="2026-07-26T17:36:01.281" v="14847" actId="22"/>
          <ac:picMkLst>
            <pc:docMk/>
            <pc:sldMk cId="4078005842" sldId="21448"/>
            <ac:picMk id="43" creationId="{B3DDEBCA-5029-7E6B-9516-656E62ED2EA8}"/>
          </ac:picMkLst>
        </pc:picChg>
        <pc:picChg chg="add">
          <ac:chgData name="Arthur Clairembaud" userId="eacd918f136ef14c" providerId="LiveId" clId="{17744DAC-AE99-44A9-90C7-70ADBA53A28D}" dt="2026-07-26T17:36:01.281" v="14847" actId="22"/>
          <ac:picMkLst>
            <pc:docMk/>
            <pc:sldMk cId="4078005842" sldId="21448"/>
            <ac:picMk id="45" creationId="{C1D9F11C-99C3-4FF7-83E1-0641E66F601C}"/>
          </ac:picMkLst>
        </pc:picChg>
        <pc:cxnChg chg="mod">
          <ac:chgData name="Arthur Clairembaud" userId="eacd918f136ef14c" providerId="LiveId" clId="{17744DAC-AE99-44A9-90C7-70ADBA53A28D}" dt="2026-07-26T03:31:08.096" v="12586"/>
          <ac:cxnSpMkLst>
            <pc:docMk/>
            <pc:sldMk cId="4078005842" sldId="21448"/>
            <ac:cxnSpMk id="33" creationId="{FA52FCD3-A128-7948-07A6-1EEEF0014201}"/>
          </ac:cxnSpMkLst>
        </pc:cxnChg>
      </pc:sldChg>
      <pc:sldChg chg="addSp delSp modSp add mod">
        <pc:chgData name="Arthur Clairembaud" userId="eacd918f136ef14c" providerId="LiveId" clId="{17744DAC-AE99-44A9-90C7-70ADBA53A28D}" dt="2026-07-26T17:40:25.506" v="14884" actId="14838"/>
        <pc:sldMkLst>
          <pc:docMk/>
          <pc:sldMk cId="3141610658" sldId="21450"/>
        </pc:sldMkLst>
        <pc:spChg chg="mod">
          <ac:chgData name="Arthur Clairembaud" userId="eacd918f136ef14c" providerId="LiveId" clId="{17744DAC-AE99-44A9-90C7-70ADBA53A28D}" dt="2026-07-26T17:40:05.618" v="14880" actId="1076"/>
          <ac:spMkLst>
            <pc:docMk/>
            <pc:sldMk cId="3141610658" sldId="21450"/>
            <ac:spMk id="88" creationId="{20001D49-8C2B-56C9-31B9-D0C4F20BB31C}"/>
          </ac:spMkLst>
        </pc:spChg>
        <pc:spChg chg="mod">
          <ac:chgData name="Arthur Clairembaud" userId="eacd918f136ef14c" providerId="LiveId" clId="{17744DAC-AE99-44A9-90C7-70ADBA53A28D}" dt="2026-07-24T08:12:02.410" v="4676"/>
          <ac:spMkLst>
            <pc:docMk/>
            <pc:sldMk cId="3141610658" sldId="21450"/>
            <ac:spMk id="93" creationId="{7FF168E5-A8AB-4F3B-2B20-F50F03B75530}"/>
          </ac:spMkLst>
        </pc:spChg>
        <pc:spChg chg="mod">
          <ac:chgData name="Arthur Clairembaud" userId="eacd918f136ef14c" providerId="LiveId" clId="{17744DAC-AE99-44A9-90C7-70ADBA53A28D}" dt="2026-07-24T08:12:02.410" v="4676"/>
          <ac:spMkLst>
            <pc:docMk/>
            <pc:sldMk cId="3141610658" sldId="21450"/>
            <ac:spMk id="101" creationId="{C5ECD6AB-1ED6-634F-37DD-71581F9A8226}"/>
          </ac:spMkLst>
        </pc:spChg>
        <pc:spChg chg="mod">
          <ac:chgData name="Arthur Clairembaud" userId="eacd918f136ef14c" providerId="LiveId" clId="{17744DAC-AE99-44A9-90C7-70ADBA53A28D}" dt="2026-07-24T08:12:02.410" v="4676"/>
          <ac:spMkLst>
            <pc:docMk/>
            <pc:sldMk cId="3141610658" sldId="21450"/>
            <ac:spMk id="103" creationId="{8FC86C36-2247-84EC-6430-483A2F79A1C9}"/>
          </ac:spMkLst>
        </pc:spChg>
        <pc:spChg chg="mod">
          <ac:chgData name="Arthur Clairembaud" userId="eacd918f136ef14c" providerId="LiveId" clId="{17744DAC-AE99-44A9-90C7-70ADBA53A28D}" dt="2026-07-24T08:12:02.410" v="4676"/>
          <ac:spMkLst>
            <pc:docMk/>
            <pc:sldMk cId="3141610658" sldId="21450"/>
            <ac:spMk id="109" creationId="{DCB55B09-6CAF-7183-93B4-349B87637866}"/>
          </ac:spMkLst>
        </pc:spChg>
        <pc:spChg chg="mod">
          <ac:chgData name="Arthur Clairembaud" userId="eacd918f136ef14c" providerId="LiveId" clId="{17744DAC-AE99-44A9-90C7-70ADBA53A28D}" dt="2026-07-24T08:12:02.410" v="4676"/>
          <ac:spMkLst>
            <pc:docMk/>
            <pc:sldMk cId="3141610658" sldId="21450"/>
            <ac:spMk id="126" creationId="{970C8832-58A6-3C1A-564C-041BC6B67F19}"/>
          </ac:spMkLst>
        </pc:spChg>
        <pc:spChg chg="mod">
          <ac:chgData name="Arthur Clairembaud" userId="eacd918f136ef14c" providerId="LiveId" clId="{17744DAC-AE99-44A9-90C7-70ADBA53A28D}" dt="2026-07-24T08:12:02.410" v="4676"/>
          <ac:spMkLst>
            <pc:docMk/>
            <pc:sldMk cId="3141610658" sldId="21450"/>
            <ac:spMk id="129" creationId="{E1D5B5FA-C6BA-CF64-B24A-17688351E20F}"/>
          </ac:spMkLst>
        </pc:spChg>
        <pc:spChg chg="mod">
          <ac:chgData name="Arthur Clairembaud" userId="eacd918f136ef14c" providerId="LiveId" clId="{17744DAC-AE99-44A9-90C7-70ADBA53A28D}" dt="2026-07-24T08:12:02.410" v="4676"/>
          <ac:spMkLst>
            <pc:docMk/>
            <pc:sldMk cId="3141610658" sldId="21450"/>
            <ac:spMk id="131" creationId="{B38CF11F-CB2E-11E5-F756-045DEBA866BF}"/>
          </ac:spMkLst>
        </pc:spChg>
        <pc:spChg chg="mod">
          <ac:chgData name="Arthur Clairembaud" userId="eacd918f136ef14c" providerId="LiveId" clId="{17744DAC-AE99-44A9-90C7-70ADBA53A28D}" dt="2026-07-24T08:12:02.410" v="4676"/>
          <ac:spMkLst>
            <pc:docMk/>
            <pc:sldMk cId="3141610658" sldId="21450"/>
            <ac:spMk id="133" creationId="{679655F7-4B28-387C-5FC6-1E343200075F}"/>
          </ac:spMkLst>
        </pc:spChg>
        <pc:spChg chg="mod">
          <ac:chgData name="Arthur Clairembaud" userId="eacd918f136ef14c" providerId="LiveId" clId="{17744DAC-AE99-44A9-90C7-70ADBA53A28D}" dt="2026-07-24T08:12:02.410" v="4676"/>
          <ac:spMkLst>
            <pc:docMk/>
            <pc:sldMk cId="3141610658" sldId="21450"/>
            <ac:spMk id="137" creationId="{5665DCA8-2C45-8841-A8BB-52D91A30494F}"/>
          </ac:spMkLst>
        </pc:spChg>
        <pc:spChg chg="mod">
          <ac:chgData name="Arthur Clairembaud" userId="eacd918f136ef14c" providerId="LiveId" clId="{17744DAC-AE99-44A9-90C7-70ADBA53A28D}" dt="2026-07-24T08:12:02.410" v="4676"/>
          <ac:spMkLst>
            <pc:docMk/>
            <pc:sldMk cId="3141610658" sldId="21450"/>
            <ac:spMk id="138" creationId="{DF8BCC00-54C1-97E8-A353-8FB772B4B36A}"/>
          </ac:spMkLst>
        </pc:spChg>
        <pc:spChg chg="mod">
          <ac:chgData name="Arthur Clairembaud" userId="eacd918f136ef14c" providerId="LiveId" clId="{17744DAC-AE99-44A9-90C7-70ADBA53A28D}" dt="2026-07-26T03:31:13.137" v="12589"/>
          <ac:spMkLst>
            <pc:docMk/>
            <pc:sldMk cId="3141610658" sldId="21450"/>
            <ac:spMk id="170" creationId="{C7962773-A8D8-F929-BCD7-4A5A2AAD101C}"/>
          </ac:spMkLst>
        </pc:spChg>
        <pc:spChg chg="mod">
          <ac:chgData name="Arthur Clairembaud" userId="eacd918f136ef14c" providerId="LiveId" clId="{17744DAC-AE99-44A9-90C7-70ADBA53A28D}" dt="2026-07-26T03:31:13.137" v="12589"/>
          <ac:spMkLst>
            <pc:docMk/>
            <pc:sldMk cId="3141610658" sldId="21450"/>
            <ac:spMk id="171" creationId="{DC8E1A95-ABFA-8181-D42D-E48BD9050782}"/>
          </ac:spMkLst>
        </pc:spChg>
        <pc:spChg chg="mod">
          <ac:chgData name="Arthur Clairembaud" userId="eacd918f136ef14c" providerId="LiveId" clId="{17744DAC-AE99-44A9-90C7-70ADBA53A28D}" dt="2026-07-26T03:36:42.406" v="12658" actId="20577"/>
          <ac:spMkLst>
            <pc:docMk/>
            <pc:sldMk cId="3141610658" sldId="21450"/>
            <ac:spMk id="172" creationId="{FFF24E14-C889-39E0-967F-23866A410BF2}"/>
          </ac:spMkLst>
        </pc:spChg>
        <pc:spChg chg="add mod">
          <ac:chgData name="Arthur Clairembaud" userId="eacd918f136ef14c" providerId="LiveId" clId="{17744DAC-AE99-44A9-90C7-70ADBA53A28D}" dt="2026-07-26T17:40:09.217" v="14881" actId="1076"/>
          <ac:spMkLst>
            <pc:docMk/>
            <pc:sldMk cId="3141610658" sldId="21450"/>
            <ac:spMk id="174" creationId="{86585A75-C559-1D39-A28D-05A7C34FE28A}"/>
          </ac:spMkLst>
        </pc:spChg>
        <pc:spChg chg="add mod">
          <ac:chgData name="Arthur Clairembaud" userId="eacd918f136ef14c" providerId="LiveId" clId="{17744DAC-AE99-44A9-90C7-70ADBA53A28D}" dt="2026-07-26T17:40:25.506" v="14884" actId="14838"/>
          <ac:spMkLst>
            <pc:docMk/>
            <pc:sldMk cId="3141610658" sldId="21450"/>
            <ac:spMk id="178" creationId="{B678FB29-F38A-48D0-67A5-44C0F4FABF1B}"/>
          </ac:spMkLst>
        </pc:spChg>
        <pc:spChg chg="add">
          <ac:chgData name="Arthur Clairembaud" userId="eacd918f136ef14c" providerId="LiveId" clId="{17744DAC-AE99-44A9-90C7-70ADBA53A28D}" dt="2026-07-26T17:39:50.675" v="14877" actId="22"/>
          <ac:spMkLst>
            <pc:docMk/>
            <pc:sldMk cId="3141610658" sldId="21450"/>
            <ac:spMk id="180" creationId="{604A7400-0B83-F5EA-CD40-8E36AE8F5429}"/>
          </ac:spMkLst>
        </pc:spChg>
        <pc:spChg chg="add">
          <ac:chgData name="Arthur Clairembaud" userId="eacd918f136ef14c" providerId="LiveId" clId="{17744DAC-AE99-44A9-90C7-70ADBA53A28D}" dt="2026-07-26T17:39:50.675" v="14877" actId="22"/>
          <ac:spMkLst>
            <pc:docMk/>
            <pc:sldMk cId="3141610658" sldId="21450"/>
            <ac:spMk id="182" creationId="{1EAD6B90-AAC9-4CA5-98F5-E39A12B7133F}"/>
          </ac:spMkLst>
        </pc:spChg>
        <pc:grpChg chg="mod">
          <ac:chgData name="Arthur Clairembaud" userId="eacd918f136ef14c" providerId="LiveId" clId="{17744DAC-AE99-44A9-90C7-70ADBA53A28D}" dt="2026-07-24T08:12:17.779" v="4679" actId="167"/>
          <ac:grpSpMkLst>
            <pc:docMk/>
            <pc:sldMk cId="3141610658" sldId="21450"/>
            <ac:grpSpMk id="85" creationId="{517403EB-1CA5-C1FC-7C50-EF21ED308177}"/>
          </ac:grpSpMkLst>
        </pc:grpChg>
        <pc:grpChg chg="add mod">
          <ac:chgData name="Arthur Clairembaud" userId="eacd918f136ef14c" providerId="LiveId" clId="{17744DAC-AE99-44A9-90C7-70ADBA53A28D}" dt="2026-07-26T03:31:13.137" v="12589"/>
          <ac:grpSpMkLst>
            <pc:docMk/>
            <pc:sldMk cId="3141610658" sldId="21450"/>
            <ac:grpSpMk id="169" creationId="{F67344F2-FA03-A8C9-ECEA-35982A70C8B6}"/>
          </ac:grpSpMkLst>
        </pc:grpChg>
        <pc:picChg chg="mod">
          <ac:chgData name="Arthur Clairembaud" userId="eacd918f136ef14c" providerId="LiveId" clId="{17744DAC-AE99-44A9-90C7-70ADBA53A28D}" dt="2026-07-26T17:40:00.954" v="14879" actId="1076"/>
          <ac:picMkLst>
            <pc:docMk/>
            <pc:sldMk cId="3141610658" sldId="21450"/>
            <ac:picMk id="79" creationId="{28D21C42-22E4-A597-E5C3-A5A6571B64E6}"/>
          </ac:picMkLst>
        </pc:picChg>
        <pc:picChg chg="add">
          <ac:chgData name="Arthur Clairembaud" userId="eacd918f136ef14c" providerId="LiveId" clId="{17744DAC-AE99-44A9-90C7-70ADBA53A28D}" dt="2026-07-26T17:39:50.675" v="14877" actId="22"/>
          <ac:picMkLst>
            <pc:docMk/>
            <pc:sldMk cId="3141610658" sldId="21450"/>
            <ac:picMk id="184" creationId="{7BD28B6A-885E-56D4-AD1D-8A66D9E0D6D1}"/>
          </ac:picMkLst>
        </pc:picChg>
        <pc:picChg chg="add">
          <ac:chgData name="Arthur Clairembaud" userId="eacd918f136ef14c" providerId="LiveId" clId="{17744DAC-AE99-44A9-90C7-70ADBA53A28D}" dt="2026-07-26T17:39:50.675" v="14877" actId="22"/>
          <ac:picMkLst>
            <pc:docMk/>
            <pc:sldMk cId="3141610658" sldId="21450"/>
            <ac:picMk id="186" creationId="{4318A31D-CDCE-9425-FDC7-1FE1B25948B2}"/>
          </ac:picMkLst>
        </pc:picChg>
        <pc:picChg chg="add">
          <ac:chgData name="Arthur Clairembaud" userId="eacd918f136ef14c" providerId="LiveId" clId="{17744DAC-AE99-44A9-90C7-70ADBA53A28D}" dt="2026-07-26T17:39:50.675" v="14877" actId="22"/>
          <ac:picMkLst>
            <pc:docMk/>
            <pc:sldMk cId="3141610658" sldId="21450"/>
            <ac:picMk id="188" creationId="{4FDA3DE6-45B0-65D6-5CA2-0971CFEB9148}"/>
          </ac:picMkLst>
        </pc:picChg>
        <pc:picChg chg="add">
          <ac:chgData name="Arthur Clairembaud" userId="eacd918f136ef14c" providerId="LiveId" clId="{17744DAC-AE99-44A9-90C7-70ADBA53A28D}" dt="2026-07-26T17:39:50.675" v="14877" actId="22"/>
          <ac:picMkLst>
            <pc:docMk/>
            <pc:sldMk cId="3141610658" sldId="21450"/>
            <ac:picMk id="190" creationId="{47C2A008-8B4C-E4B2-6153-0180F4A8D3EE}"/>
          </ac:picMkLst>
        </pc:picChg>
        <pc:picChg chg="add">
          <ac:chgData name="Arthur Clairembaud" userId="eacd918f136ef14c" providerId="LiveId" clId="{17744DAC-AE99-44A9-90C7-70ADBA53A28D}" dt="2026-07-26T17:39:50.675" v="14877" actId="22"/>
          <ac:picMkLst>
            <pc:docMk/>
            <pc:sldMk cId="3141610658" sldId="21450"/>
            <ac:picMk id="192" creationId="{61E59387-7C4C-A5C2-A7E4-6C1BA943F5B4}"/>
          </ac:picMkLst>
        </pc:picChg>
        <pc:cxnChg chg="add mod">
          <ac:chgData name="Arthur Clairembaud" userId="eacd918f136ef14c" providerId="LiveId" clId="{17744DAC-AE99-44A9-90C7-70ADBA53A28D}" dt="2026-07-26T17:40:15.502" v="14882" actId="14100"/>
          <ac:cxnSpMkLst>
            <pc:docMk/>
            <pc:sldMk cId="3141610658" sldId="21450"/>
            <ac:cxnSpMk id="159" creationId="{3EDDA602-A5BB-01EA-D58F-836A1DC4F703}"/>
          </ac:cxnSpMkLst>
        </pc:cxnChg>
        <pc:cxnChg chg="mod">
          <ac:chgData name="Arthur Clairembaud" userId="eacd918f136ef14c" providerId="LiveId" clId="{17744DAC-AE99-44A9-90C7-70ADBA53A28D}" dt="2026-07-26T03:31:13.137" v="12589"/>
          <ac:cxnSpMkLst>
            <pc:docMk/>
            <pc:sldMk cId="3141610658" sldId="21450"/>
            <ac:cxnSpMk id="173" creationId="{AC4E2C2F-C0AF-D88F-A9F7-62CB0131EBCB}"/>
          </ac:cxnSpMkLst>
        </pc:cxnChg>
      </pc:sldChg>
      <pc:sldChg chg="addSp delSp modSp add mod">
        <pc:chgData name="Arthur Clairembaud" userId="eacd918f136ef14c" providerId="LiveId" clId="{17744DAC-AE99-44A9-90C7-70ADBA53A28D}" dt="2026-07-26T17:38:22.178" v="14865" actId="12789"/>
        <pc:sldMkLst>
          <pc:docMk/>
          <pc:sldMk cId="3839885661" sldId="21451"/>
        </pc:sldMkLst>
        <pc:spChg chg="mod">
          <ac:chgData name="Arthur Clairembaud" userId="eacd918f136ef14c" providerId="LiveId" clId="{17744DAC-AE99-44A9-90C7-70ADBA53A28D}" dt="2026-07-26T17:38:22.178" v="14865" actId="12789"/>
          <ac:spMkLst>
            <pc:docMk/>
            <pc:sldMk cId="3839885661" sldId="21451"/>
            <ac:spMk id="6" creationId="{0FC4732E-4D69-D1D6-6984-4B88AA094071}"/>
          </ac:spMkLst>
        </pc:spChg>
        <pc:spChg chg="mod">
          <ac:chgData name="Arthur Clairembaud" userId="eacd918f136ef14c" providerId="LiveId" clId="{17744DAC-AE99-44A9-90C7-70ADBA53A28D}" dt="2026-07-26T03:31:09.817" v="12587"/>
          <ac:spMkLst>
            <pc:docMk/>
            <pc:sldMk cId="3839885661" sldId="21451"/>
            <ac:spMk id="20" creationId="{1D203D01-92D2-4E41-E0E0-820D3CCB8300}"/>
          </ac:spMkLst>
        </pc:spChg>
        <pc:spChg chg="mod">
          <ac:chgData name="Arthur Clairembaud" userId="eacd918f136ef14c" providerId="LiveId" clId="{17744DAC-AE99-44A9-90C7-70ADBA53A28D}" dt="2026-07-26T03:31:09.817" v="12587"/>
          <ac:spMkLst>
            <pc:docMk/>
            <pc:sldMk cId="3839885661" sldId="21451"/>
            <ac:spMk id="21" creationId="{BA088655-CA3E-51CA-F087-7E453A8C220C}"/>
          </ac:spMkLst>
        </pc:spChg>
        <pc:spChg chg="mod">
          <ac:chgData name="Arthur Clairembaud" userId="eacd918f136ef14c" providerId="LiveId" clId="{17744DAC-AE99-44A9-90C7-70ADBA53A28D}" dt="2026-07-26T03:36:32.662" v="12656" actId="20577"/>
          <ac:spMkLst>
            <pc:docMk/>
            <pc:sldMk cId="3839885661" sldId="21451"/>
            <ac:spMk id="22" creationId="{3FD05679-5FF2-757D-D608-0AE43BC01C92}"/>
          </ac:spMkLst>
        </pc:spChg>
        <pc:spChg chg="add mod">
          <ac:chgData name="Arthur Clairembaud" userId="eacd918f136ef14c" providerId="LiveId" clId="{17744DAC-AE99-44A9-90C7-70ADBA53A28D}" dt="2026-07-26T17:38:13.214" v="14862" actId="34135"/>
          <ac:spMkLst>
            <pc:docMk/>
            <pc:sldMk cId="3839885661" sldId="21451"/>
            <ac:spMk id="25" creationId="{C0E00FD4-5540-514F-71F5-D50C93F11193}"/>
          </ac:spMkLst>
        </pc:spChg>
        <pc:spChg chg="add">
          <ac:chgData name="Arthur Clairembaud" userId="eacd918f136ef14c" providerId="LiveId" clId="{17744DAC-AE99-44A9-90C7-70ADBA53A28D}" dt="2026-07-26T17:36:19.278" v="14850" actId="22"/>
          <ac:spMkLst>
            <pc:docMk/>
            <pc:sldMk cId="3839885661" sldId="21451"/>
            <ac:spMk id="27" creationId="{A8A448FE-BB81-4262-FAB7-EC424D1C7221}"/>
          </ac:spMkLst>
        </pc:spChg>
        <pc:grpChg chg="add mod">
          <ac:chgData name="Arthur Clairembaud" userId="eacd918f136ef14c" providerId="LiveId" clId="{17744DAC-AE99-44A9-90C7-70ADBA53A28D}" dt="2026-07-26T03:31:09.817" v="12587"/>
          <ac:grpSpMkLst>
            <pc:docMk/>
            <pc:sldMk cId="3839885661" sldId="21451"/>
            <ac:grpSpMk id="19" creationId="{29D525CA-6728-1A95-C24B-5744776901C2}"/>
          </ac:grpSpMkLst>
        </pc:grpChg>
        <pc:picChg chg="mod">
          <ac:chgData name="Arthur Clairembaud" userId="eacd918f136ef14c" providerId="LiveId" clId="{17744DAC-AE99-44A9-90C7-70ADBA53A28D}" dt="2026-07-24T08:08:38.447" v="4614" actId="1076"/>
          <ac:picMkLst>
            <pc:docMk/>
            <pc:sldMk cId="3839885661" sldId="21451"/>
            <ac:picMk id="7" creationId="{6965BB34-5EAD-9554-491D-322443C5057E}"/>
          </ac:picMkLst>
        </pc:picChg>
        <pc:picChg chg="add">
          <ac:chgData name="Arthur Clairembaud" userId="eacd918f136ef14c" providerId="LiveId" clId="{17744DAC-AE99-44A9-90C7-70ADBA53A28D}" dt="2026-07-26T17:36:19.278" v="14850" actId="22"/>
          <ac:picMkLst>
            <pc:docMk/>
            <pc:sldMk cId="3839885661" sldId="21451"/>
            <ac:picMk id="29" creationId="{AA4D1ABA-6E0D-3164-48D9-7A364A9F8DA0}"/>
          </ac:picMkLst>
        </pc:picChg>
        <pc:picChg chg="add">
          <ac:chgData name="Arthur Clairembaud" userId="eacd918f136ef14c" providerId="LiveId" clId="{17744DAC-AE99-44A9-90C7-70ADBA53A28D}" dt="2026-07-26T17:36:19.278" v="14850" actId="22"/>
          <ac:picMkLst>
            <pc:docMk/>
            <pc:sldMk cId="3839885661" sldId="21451"/>
            <ac:picMk id="31" creationId="{4290E6FD-9B5B-B3EA-CF66-9515763E1AEB}"/>
          </ac:picMkLst>
        </pc:picChg>
        <pc:picChg chg="add">
          <ac:chgData name="Arthur Clairembaud" userId="eacd918f136ef14c" providerId="LiveId" clId="{17744DAC-AE99-44A9-90C7-70ADBA53A28D}" dt="2026-07-26T17:36:19.278" v="14850" actId="22"/>
          <ac:picMkLst>
            <pc:docMk/>
            <pc:sldMk cId="3839885661" sldId="21451"/>
            <ac:picMk id="33" creationId="{865222A3-3BBA-39DC-ECAB-185DD26096F8}"/>
          </ac:picMkLst>
        </pc:picChg>
        <pc:picChg chg="add">
          <ac:chgData name="Arthur Clairembaud" userId="eacd918f136ef14c" providerId="LiveId" clId="{17744DAC-AE99-44A9-90C7-70ADBA53A28D}" dt="2026-07-26T17:36:19.278" v="14850" actId="22"/>
          <ac:picMkLst>
            <pc:docMk/>
            <pc:sldMk cId="3839885661" sldId="21451"/>
            <ac:picMk id="35" creationId="{9DA60943-AAA7-4068-DC61-D717C4AECA53}"/>
          </ac:picMkLst>
        </pc:picChg>
        <pc:picChg chg="add">
          <ac:chgData name="Arthur Clairembaud" userId="eacd918f136ef14c" providerId="LiveId" clId="{17744DAC-AE99-44A9-90C7-70ADBA53A28D}" dt="2026-07-26T17:36:19.278" v="14850" actId="22"/>
          <ac:picMkLst>
            <pc:docMk/>
            <pc:sldMk cId="3839885661" sldId="21451"/>
            <ac:picMk id="37" creationId="{045A7D1D-7A57-E9E9-C13F-6D31209C993F}"/>
          </ac:picMkLst>
        </pc:picChg>
        <pc:cxnChg chg="mod">
          <ac:chgData name="Arthur Clairembaud" userId="eacd918f136ef14c" providerId="LiveId" clId="{17744DAC-AE99-44A9-90C7-70ADBA53A28D}" dt="2026-07-26T03:31:09.817" v="12587"/>
          <ac:cxnSpMkLst>
            <pc:docMk/>
            <pc:sldMk cId="3839885661" sldId="21451"/>
            <ac:cxnSpMk id="23" creationId="{15B367B5-4EA4-4264-F65E-C00B9A4D414C}"/>
          </ac:cxnSpMkLst>
        </pc:cxnChg>
      </pc:sldChg>
      <pc:sldChg chg="addSp delSp modSp add mod">
        <pc:chgData name="Arthur Clairembaud" userId="eacd918f136ef14c" providerId="LiveId" clId="{17744DAC-AE99-44A9-90C7-70ADBA53A28D}" dt="2026-07-26T17:41:30.152" v="14950" actId="1076"/>
        <pc:sldMkLst>
          <pc:docMk/>
          <pc:sldMk cId="944901827" sldId="21455"/>
        </pc:sldMkLst>
        <pc:spChg chg="mod">
          <ac:chgData name="Arthur Clairembaud" userId="eacd918f136ef14c" providerId="LiveId" clId="{17744DAC-AE99-44A9-90C7-70ADBA53A28D}" dt="2026-07-26T17:41:30.152" v="14950" actId="1076"/>
          <ac:spMkLst>
            <pc:docMk/>
            <pc:sldMk cId="944901827" sldId="21455"/>
            <ac:spMk id="9" creationId="{D8A45E9E-4917-20DD-EA17-1FCB9EAB0751}"/>
          </ac:spMkLst>
        </pc:spChg>
        <pc:spChg chg="mod">
          <ac:chgData name="Arthur Clairembaud" userId="eacd918f136ef14c" providerId="LiveId" clId="{17744DAC-AE99-44A9-90C7-70ADBA53A28D}" dt="2026-07-24T08:09:34.047" v="4624" actId="1076"/>
          <ac:spMkLst>
            <pc:docMk/>
            <pc:sldMk cId="944901827" sldId="21455"/>
            <ac:spMk id="11" creationId="{3FF363E0-4DB1-2EA8-699E-C6262D7AF167}"/>
          </ac:spMkLst>
        </pc:spChg>
        <pc:spChg chg="mod">
          <ac:chgData name="Arthur Clairembaud" userId="eacd918f136ef14c" providerId="LiveId" clId="{17744DAC-AE99-44A9-90C7-70ADBA53A28D}" dt="2026-07-26T03:31:10.834" v="12588"/>
          <ac:spMkLst>
            <pc:docMk/>
            <pc:sldMk cId="944901827" sldId="21455"/>
            <ac:spMk id="31" creationId="{44E4E4BB-A9C4-B29E-009B-B4793C29FCBA}"/>
          </ac:spMkLst>
        </pc:spChg>
        <pc:spChg chg="mod">
          <ac:chgData name="Arthur Clairembaud" userId="eacd918f136ef14c" providerId="LiveId" clId="{17744DAC-AE99-44A9-90C7-70ADBA53A28D}" dt="2026-07-26T03:31:10.834" v="12588"/>
          <ac:spMkLst>
            <pc:docMk/>
            <pc:sldMk cId="944901827" sldId="21455"/>
            <ac:spMk id="32" creationId="{DD5211BA-9BF0-1AD4-635A-A9D620A06DEA}"/>
          </ac:spMkLst>
        </pc:spChg>
        <pc:spChg chg="mod">
          <ac:chgData name="Arthur Clairembaud" userId="eacd918f136ef14c" providerId="LiveId" clId="{17744DAC-AE99-44A9-90C7-70ADBA53A28D}" dt="2026-07-26T03:36:37.597" v="12657" actId="20577"/>
          <ac:spMkLst>
            <pc:docMk/>
            <pc:sldMk cId="944901827" sldId="21455"/>
            <ac:spMk id="33" creationId="{055E89ED-9733-2594-B361-26277A408C04}"/>
          </ac:spMkLst>
        </pc:spChg>
        <pc:spChg chg="add mod">
          <ac:chgData name="Arthur Clairembaud" userId="eacd918f136ef14c" providerId="LiveId" clId="{17744DAC-AE99-44A9-90C7-70ADBA53A28D}" dt="2026-07-26T17:38:49.616" v="14869" actId="14838"/>
          <ac:spMkLst>
            <pc:docMk/>
            <pc:sldMk cId="944901827" sldId="21455"/>
            <ac:spMk id="36" creationId="{7FC128D9-6C5F-9C52-2525-599EE3244583}"/>
          </ac:spMkLst>
        </pc:spChg>
        <pc:spChg chg="add">
          <ac:chgData name="Arthur Clairembaud" userId="eacd918f136ef14c" providerId="LiveId" clId="{17744DAC-AE99-44A9-90C7-70ADBA53A28D}" dt="2026-07-26T17:39:37.530" v="14875" actId="22"/>
          <ac:spMkLst>
            <pc:docMk/>
            <pc:sldMk cId="944901827" sldId="21455"/>
            <ac:spMk id="42" creationId="{76D686C0-214A-3D54-85B1-068D9BB9C76E}"/>
          </ac:spMkLst>
        </pc:spChg>
        <pc:spChg chg="add">
          <ac:chgData name="Arthur Clairembaud" userId="eacd918f136ef14c" providerId="LiveId" clId="{17744DAC-AE99-44A9-90C7-70ADBA53A28D}" dt="2026-07-26T17:39:37.530" v="14875" actId="22"/>
          <ac:spMkLst>
            <pc:docMk/>
            <pc:sldMk cId="944901827" sldId="21455"/>
            <ac:spMk id="44" creationId="{478D2DF7-BF46-F006-827C-B3D3EFA826C6}"/>
          </ac:spMkLst>
        </pc:spChg>
        <pc:grpChg chg="add mod">
          <ac:chgData name="Arthur Clairembaud" userId="eacd918f136ef14c" providerId="LiveId" clId="{17744DAC-AE99-44A9-90C7-70ADBA53A28D}" dt="2026-07-26T03:31:10.834" v="12588"/>
          <ac:grpSpMkLst>
            <pc:docMk/>
            <pc:sldMk cId="944901827" sldId="21455"/>
            <ac:grpSpMk id="30" creationId="{C7856570-76CF-5D31-9CAB-430B27B4D26A}"/>
          </ac:grpSpMkLst>
        </pc:grpChg>
        <pc:picChg chg="add mod">
          <ac:chgData name="Arthur Clairembaud" userId="eacd918f136ef14c" providerId="LiveId" clId="{17744DAC-AE99-44A9-90C7-70ADBA53A28D}" dt="2026-07-24T08:09:20.427" v="4618" actId="167"/>
          <ac:picMkLst>
            <pc:docMk/>
            <pc:sldMk cId="944901827" sldId="21455"/>
            <ac:picMk id="15" creationId="{2EAC28A5-E208-5D61-F2CE-CAFB18819F18}"/>
          </ac:picMkLst>
        </pc:picChg>
        <pc:picChg chg="add">
          <ac:chgData name="Arthur Clairembaud" userId="eacd918f136ef14c" providerId="LiveId" clId="{17744DAC-AE99-44A9-90C7-70ADBA53A28D}" dt="2026-07-26T17:39:37.530" v="14875" actId="22"/>
          <ac:picMkLst>
            <pc:docMk/>
            <pc:sldMk cId="944901827" sldId="21455"/>
            <ac:picMk id="46" creationId="{78B368D3-5AA6-6328-4BEF-429F175F016D}"/>
          </ac:picMkLst>
        </pc:picChg>
        <pc:picChg chg="add">
          <ac:chgData name="Arthur Clairembaud" userId="eacd918f136ef14c" providerId="LiveId" clId="{17744DAC-AE99-44A9-90C7-70ADBA53A28D}" dt="2026-07-26T17:39:37.530" v="14875" actId="22"/>
          <ac:picMkLst>
            <pc:docMk/>
            <pc:sldMk cId="944901827" sldId="21455"/>
            <ac:picMk id="48" creationId="{A5EF9EFC-667F-C224-6BFE-DF240AF7EC1C}"/>
          </ac:picMkLst>
        </pc:picChg>
        <pc:picChg chg="add">
          <ac:chgData name="Arthur Clairembaud" userId="eacd918f136ef14c" providerId="LiveId" clId="{17744DAC-AE99-44A9-90C7-70ADBA53A28D}" dt="2026-07-26T17:39:37.530" v="14875" actId="22"/>
          <ac:picMkLst>
            <pc:docMk/>
            <pc:sldMk cId="944901827" sldId="21455"/>
            <ac:picMk id="50" creationId="{9D0A5ED0-4C01-7768-5771-C343EF8CD038}"/>
          </ac:picMkLst>
        </pc:picChg>
        <pc:picChg chg="add">
          <ac:chgData name="Arthur Clairembaud" userId="eacd918f136ef14c" providerId="LiveId" clId="{17744DAC-AE99-44A9-90C7-70ADBA53A28D}" dt="2026-07-26T17:39:37.530" v="14875" actId="22"/>
          <ac:picMkLst>
            <pc:docMk/>
            <pc:sldMk cId="944901827" sldId="21455"/>
            <ac:picMk id="52" creationId="{DAF4B445-6DF4-804F-F052-3C4FBA045B51}"/>
          </ac:picMkLst>
        </pc:picChg>
        <pc:picChg chg="add">
          <ac:chgData name="Arthur Clairembaud" userId="eacd918f136ef14c" providerId="LiveId" clId="{17744DAC-AE99-44A9-90C7-70ADBA53A28D}" dt="2026-07-26T17:39:37.530" v="14875" actId="22"/>
          <ac:picMkLst>
            <pc:docMk/>
            <pc:sldMk cId="944901827" sldId="21455"/>
            <ac:picMk id="54" creationId="{ED2C1814-AAAE-8C3E-303B-3DEC22471F9C}"/>
          </ac:picMkLst>
        </pc:picChg>
        <pc:cxnChg chg="mod">
          <ac:chgData name="Arthur Clairembaud" userId="eacd918f136ef14c" providerId="LiveId" clId="{17744DAC-AE99-44A9-90C7-70ADBA53A28D}" dt="2026-07-26T17:40:54.608" v="14886" actId="14100"/>
          <ac:cxnSpMkLst>
            <pc:docMk/>
            <pc:sldMk cId="944901827" sldId="21455"/>
            <ac:cxnSpMk id="10" creationId="{B484B17C-1F09-9747-A47C-812E0249F432}"/>
          </ac:cxnSpMkLst>
        </pc:cxnChg>
        <pc:cxnChg chg="mod">
          <ac:chgData name="Arthur Clairembaud" userId="eacd918f136ef14c" providerId="LiveId" clId="{17744DAC-AE99-44A9-90C7-70ADBA53A28D}" dt="2026-07-24T08:09:43.704" v="4629" actId="14100"/>
          <ac:cxnSpMkLst>
            <pc:docMk/>
            <pc:sldMk cId="944901827" sldId="21455"/>
            <ac:cxnSpMk id="12" creationId="{2C46362A-DEBC-214A-79DE-4E014C37A223}"/>
          </ac:cxnSpMkLst>
        </pc:cxnChg>
        <pc:cxnChg chg="mod">
          <ac:chgData name="Arthur Clairembaud" userId="eacd918f136ef14c" providerId="LiveId" clId="{17744DAC-AE99-44A9-90C7-70ADBA53A28D}" dt="2026-07-26T03:31:10.834" v="12588"/>
          <ac:cxnSpMkLst>
            <pc:docMk/>
            <pc:sldMk cId="944901827" sldId="21455"/>
            <ac:cxnSpMk id="34" creationId="{383CEA84-E679-3062-1BCC-09E6D441D37D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8T03:33:24.353" v="14962" actId="20577"/>
        <pc:sldMkLst>
          <pc:docMk/>
          <pc:sldMk cId="3622278167" sldId="21458"/>
        </pc:sldMkLst>
        <pc:spChg chg="add mod">
          <ac:chgData name="Arthur Clairembaud" userId="eacd918f136ef14c" providerId="LiveId" clId="{17744DAC-AE99-44A9-90C7-70ADBA53A28D}" dt="2026-07-24T15:30:14.589" v="10487" actId="1076"/>
          <ac:spMkLst>
            <pc:docMk/>
            <pc:sldMk cId="3622278167" sldId="21458"/>
            <ac:spMk id="18" creationId="{C8F69780-B786-A2AC-7460-B0B5155C40BC}"/>
          </ac:spMkLst>
        </pc:spChg>
        <pc:spChg chg="mod">
          <ac:chgData name="Arthur Clairembaud" userId="eacd918f136ef14c" providerId="LiveId" clId="{17744DAC-AE99-44A9-90C7-70ADBA53A28D}" dt="2026-07-26T03:29:44.457" v="12562"/>
          <ac:spMkLst>
            <pc:docMk/>
            <pc:sldMk cId="3622278167" sldId="21458"/>
            <ac:spMk id="32" creationId="{38347597-D8D2-7136-261F-FBC3A3ECE49C}"/>
          </ac:spMkLst>
        </pc:spChg>
        <pc:spChg chg="mod">
          <ac:chgData name="Arthur Clairembaud" userId="eacd918f136ef14c" providerId="LiveId" clId="{17744DAC-AE99-44A9-90C7-70ADBA53A28D}" dt="2026-07-26T03:29:44.457" v="12562"/>
          <ac:spMkLst>
            <pc:docMk/>
            <pc:sldMk cId="3622278167" sldId="21458"/>
            <ac:spMk id="33" creationId="{EA4CC366-4FE2-E2E4-C7D2-7A804F2C92F1}"/>
          </ac:spMkLst>
        </pc:spChg>
        <pc:spChg chg="mod">
          <ac:chgData name="Arthur Clairembaud" userId="eacd918f136ef14c" providerId="LiveId" clId="{17744DAC-AE99-44A9-90C7-70ADBA53A28D}" dt="2026-07-26T03:35:11.779" v="12635" actId="20577"/>
          <ac:spMkLst>
            <pc:docMk/>
            <pc:sldMk cId="3622278167" sldId="21458"/>
            <ac:spMk id="34" creationId="{0F36CDCE-70FB-4CB2-D388-E649926958E1}"/>
          </ac:spMkLst>
        </pc:spChg>
        <pc:spChg chg="add">
          <ac:chgData name="Arthur Clairembaud" userId="eacd918f136ef14c" providerId="LiveId" clId="{17744DAC-AE99-44A9-90C7-70ADBA53A28D}" dt="2026-07-26T17:14:47.402" v="14267" actId="22"/>
          <ac:spMkLst>
            <pc:docMk/>
            <pc:sldMk cId="3622278167" sldId="21458"/>
            <ac:spMk id="37" creationId="{6BFF0236-42B1-F176-A452-80D32B8E3854}"/>
          </ac:spMkLst>
        </pc:spChg>
        <pc:grpChg chg="add mod">
          <ac:chgData name="Arthur Clairembaud" userId="eacd918f136ef14c" providerId="LiveId" clId="{17744DAC-AE99-44A9-90C7-70ADBA53A28D}" dt="2026-07-26T03:29:44.457" v="12562"/>
          <ac:grpSpMkLst>
            <pc:docMk/>
            <pc:sldMk cId="3622278167" sldId="21458"/>
            <ac:grpSpMk id="31" creationId="{10D1476E-9424-29E8-BDEA-B0BBE564E329}"/>
          </ac:grpSpMkLst>
        </pc:grpChg>
        <pc:cxnChg chg="mod">
          <ac:chgData name="Arthur Clairembaud" userId="eacd918f136ef14c" providerId="LiveId" clId="{17744DAC-AE99-44A9-90C7-70ADBA53A28D}" dt="2026-07-26T03:29:44.457" v="12562"/>
          <ac:cxnSpMkLst>
            <pc:docMk/>
            <pc:sldMk cId="3622278167" sldId="21458"/>
            <ac:cxnSpMk id="35" creationId="{04162287-F87E-BDBB-6BEB-1562952572B7}"/>
          </ac:cxnSpMkLst>
        </pc:cxnChg>
      </pc:sldChg>
      <pc:sldChg chg="addSp delSp modSp add mod ord modNotesTx">
        <pc:chgData name="Arthur Clairembaud" userId="eacd918f136ef14c" providerId="LiveId" clId="{17744DAC-AE99-44A9-90C7-70ADBA53A28D}" dt="2026-07-28T03:33:06.279" v="14960" actId="20577"/>
        <pc:sldMkLst>
          <pc:docMk/>
          <pc:sldMk cId="2677629176" sldId="21470"/>
        </pc:sldMkLst>
        <pc:spChg chg="mod">
          <ac:chgData name="Arthur Clairembaud" userId="eacd918f136ef14c" providerId="LiveId" clId="{17744DAC-AE99-44A9-90C7-70ADBA53A28D}" dt="2026-07-26T17:21:59.739" v="14279" actId="20577"/>
          <ac:spMkLst>
            <pc:docMk/>
            <pc:sldMk cId="2677629176" sldId="21470"/>
            <ac:spMk id="19" creationId="{3B0A6BFA-B1AA-0485-B3CC-B6E67978437C}"/>
          </ac:spMkLst>
        </pc:spChg>
        <pc:spChg chg="mod">
          <ac:chgData name="Arthur Clairembaud" userId="eacd918f136ef14c" providerId="LiveId" clId="{17744DAC-AE99-44A9-90C7-70ADBA53A28D}" dt="2026-07-26T03:29:55.300" v="12567"/>
          <ac:spMkLst>
            <pc:docMk/>
            <pc:sldMk cId="2677629176" sldId="21470"/>
            <ac:spMk id="21" creationId="{814BD26D-C519-8F56-FB54-2AED874B7F3B}"/>
          </ac:spMkLst>
        </pc:spChg>
        <pc:spChg chg="mod">
          <ac:chgData name="Arthur Clairembaud" userId="eacd918f136ef14c" providerId="LiveId" clId="{17744DAC-AE99-44A9-90C7-70ADBA53A28D}" dt="2026-07-26T03:29:55.300" v="12567"/>
          <ac:spMkLst>
            <pc:docMk/>
            <pc:sldMk cId="2677629176" sldId="21470"/>
            <ac:spMk id="22" creationId="{D23AB26B-EE25-17FB-53A5-98631DA16C6E}"/>
          </ac:spMkLst>
        </pc:spChg>
        <pc:spChg chg="mod">
          <ac:chgData name="Arthur Clairembaud" userId="eacd918f136ef14c" providerId="LiveId" clId="{17744DAC-AE99-44A9-90C7-70ADBA53A28D}" dt="2026-07-26T03:35:29.417" v="12639" actId="20577"/>
          <ac:spMkLst>
            <pc:docMk/>
            <pc:sldMk cId="2677629176" sldId="21470"/>
            <ac:spMk id="23" creationId="{B01C98D2-96B0-5E5D-9C2C-ADBD4CAC5E95}"/>
          </ac:spMkLst>
        </pc:spChg>
        <pc:grpChg chg="add mod">
          <ac:chgData name="Arthur Clairembaud" userId="eacd918f136ef14c" providerId="LiveId" clId="{17744DAC-AE99-44A9-90C7-70ADBA53A28D}" dt="2026-07-26T03:29:55.300" v="12567"/>
          <ac:grpSpMkLst>
            <pc:docMk/>
            <pc:sldMk cId="2677629176" sldId="21470"/>
            <ac:grpSpMk id="20" creationId="{A6BC256D-B63B-6838-57B6-F3E2AA45CDCE}"/>
          </ac:grpSpMkLst>
        </pc:grpChg>
        <pc:cxnChg chg="mod">
          <ac:chgData name="Arthur Clairembaud" userId="eacd918f136ef14c" providerId="LiveId" clId="{17744DAC-AE99-44A9-90C7-70ADBA53A28D}" dt="2026-07-26T03:29:55.300" v="12567"/>
          <ac:cxnSpMkLst>
            <pc:docMk/>
            <pc:sldMk cId="2677629176" sldId="21470"/>
            <ac:cxnSpMk id="24" creationId="{D4B1638E-4ED2-C53F-3E2C-E84A3C6CAC1C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03:35:25.156" v="12638" actId="20577"/>
        <pc:sldMkLst>
          <pc:docMk/>
          <pc:sldMk cId="486766009" sldId="21471"/>
        </pc:sldMkLst>
        <pc:spChg chg="mod">
          <ac:chgData name="Arthur Clairembaud" userId="eacd918f136ef14c" providerId="LiveId" clId="{17744DAC-AE99-44A9-90C7-70ADBA53A28D}" dt="2026-07-26T03:29:49.561" v="12565"/>
          <ac:spMkLst>
            <pc:docMk/>
            <pc:sldMk cId="486766009" sldId="21471"/>
            <ac:spMk id="18" creationId="{8A0EF06B-4448-F99F-58B3-CED1ADB0C3C2}"/>
          </ac:spMkLst>
        </pc:spChg>
        <pc:spChg chg="mod">
          <ac:chgData name="Arthur Clairembaud" userId="eacd918f136ef14c" providerId="LiveId" clId="{17744DAC-AE99-44A9-90C7-70ADBA53A28D}" dt="2026-07-26T03:29:49.561" v="12565"/>
          <ac:spMkLst>
            <pc:docMk/>
            <pc:sldMk cId="486766009" sldId="21471"/>
            <ac:spMk id="19" creationId="{C002C310-D8B6-9A07-9EE6-E6A46EFEEE92}"/>
          </ac:spMkLst>
        </pc:spChg>
        <pc:spChg chg="mod">
          <ac:chgData name="Arthur Clairembaud" userId="eacd918f136ef14c" providerId="LiveId" clId="{17744DAC-AE99-44A9-90C7-70ADBA53A28D}" dt="2026-07-26T03:35:25.156" v="12638" actId="20577"/>
          <ac:spMkLst>
            <pc:docMk/>
            <pc:sldMk cId="486766009" sldId="21471"/>
            <ac:spMk id="20" creationId="{79695B8F-CDEF-BCDB-0D26-56904C61C8B0}"/>
          </ac:spMkLst>
        </pc:spChg>
        <pc:grpChg chg="add mod">
          <ac:chgData name="Arthur Clairembaud" userId="eacd918f136ef14c" providerId="LiveId" clId="{17744DAC-AE99-44A9-90C7-70ADBA53A28D}" dt="2026-07-26T03:29:49.561" v="12565"/>
          <ac:grpSpMkLst>
            <pc:docMk/>
            <pc:sldMk cId="486766009" sldId="21471"/>
            <ac:grpSpMk id="17" creationId="{D67DA571-B201-4DA3-D446-894B2DF470F8}"/>
          </ac:grpSpMkLst>
        </pc:grpChg>
        <pc:cxnChg chg="mod">
          <ac:chgData name="Arthur Clairembaud" userId="eacd918f136ef14c" providerId="LiveId" clId="{17744DAC-AE99-44A9-90C7-70ADBA53A28D}" dt="2026-07-26T03:29:49.561" v="12565"/>
          <ac:cxnSpMkLst>
            <pc:docMk/>
            <pc:sldMk cId="486766009" sldId="21471"/>
            <ac:cxnSpMk id="21" creationId="{FC70B3AB-99D1-5BA5-813C-9C2770DCB936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8T03:33:02.057" v="14959" actId="20577"/>
        <pc:sldMkLst>
          <pc:docMk/>
          <pc:sldMk cId="786887400" sldId="21473"/>
        </pc:sldMkLst>
        <pc:spChg chg="mod">
          <ac:chgData name="Arthur Clairembaud" userId="eacd918f136ef14c" providerId="LiveId" clId="{17744DAC-AE99-44A9-90C7-70ADBA53A28D}" dt="2026-07-26T03:30:06.226" v="12570"/>
          <ac:spMkLst>
            <pc:docMk/>
            <pc:sldMk cId="786887400" sldId="21473"/>
            <ac:spMk id="30" creationId="{B0974F78-E93F-0979-06AE-7E06473DF5C3}"/>
          </ac:spMkLst>
        </pc:spChg>
        <pc:spChg chg="mod">
          <ac:chgData name="Arthur Clairembaud" userId="eacd918f136ef14c" providerId="LiveId" clId="{17744DAC-AE99-44A9-90C7-70ADBA53A28D}" dt="2026-07-26T03:30:06.226" v="12570"/>
          <ac:spMkLst>
            <pc:docMk/>
            <pc:sldMk cId="786887400" sldId="21473"/>
            <ac:spMk id="31" creationId="{BE92D7C4-E728-AFFC-DEC0-CF6045DC00F9}"/>
          </ac:spMkLst>
        </pc:spChg>
        <pc:spChg chg="mod">
          <ac:chgData name="Arthur Clairembaud" userId="eacd918f136ef14c" providerId="LiveId" clId="{17744DAC-AE99-44A9-90C7-70ADBA53A28D}" dt="2026-07-26T03:35:33.619" v="12640" actId="20577"/>
          <ac:spMkLst>
            <pc:docMk/>
            <pc:sldMk cId="786887400" sldId="21473"/>
            <ac:spMk id="32" creationId="{03E2C2EE-C8AF-53AD-1DAE-6D87EB16566B}"/>
          </ac:spMkLst>
        </pc:spChg>
        <pc:spChg chg="add">
          <ac:chgData name="Arthur Clairembaud" userId="eacd918f136ef14c" providerId="LiveId" clId="{17744DAC-AE99-44A9-90C7-70ADBA53A28D}" dt="2026-07-26T17:23:18.051" v="14295" actId="22"/>
          <ac:spMkLst>
            <pc:docMk/>
            <pc:sldMk cId="786887400" sldId="21473"/>
            <ac:spMk id="35" creationId="{BA2A8D66-C0DD-9EB0-BEB6-B710B5F08225}"/>
          </ac:spMkLst>
        </pc:spChg>
        <pc:grpChg chg="add mod">
          <ac:chgData name="Arthur Clairembaud" userId="eacd918f136ef14c" providerId="LiveId" clId="{17744DAC-AE99-44A9-90C7-70ADBA53A28D}" dt="2026-07-26T03:30:06.226" v="12570"/>
          <ac:grpSpMkLst>
            <pc:docMk/>
            <pc:sldMk cId="786887400" sldId="21473"/>
            <ac:grpSpMk id="29" creationId="{D319B28B-50EE-37A2-FD15-7DBF99AE0FE2}"/>
          </ac:grpSpMkLst>
        </pc:grpChg>
        <pc:picChg chg="mod">
          <ac:chgData name="Arthur Clairembaud" userId="eacd918f136ef14c" providerId="LiveId" clId="{17744DAC-AE99-44A9-90C7-70ADBA53A28D}" dt="2026-07-26T03:30:02.081" v="12569" actId="1076"/>
          <ac:picMkLst>
            <pc:docMk/>
            <pc:sldMk cId="786887400" sldId="21473"/>
            <ac:picMk id="9" creationId="{BF2BCCD4-5959-D1F6-2AF7-9F966A999E20}"/>
          </ac:picMkLst>
        </pc:picChg>
        <pc:cxnChg chg="mod">
          <ac:chgData name="Arthur Clairembaud" userId="eacd918f136ef14c" providerId="LiveId" clId="{17744DAC-AE99-44A9-90C7-70ADBA53A28D}" dt="2026-07-26T03:30:06.226" v="12570"/>
          <ac:cxnSpMkLst>
            <pc:docMk/>
            <pc:sldMk cId="786887400" sldId="21473"/>
            <ac:cxnSpMk id="33" creationId="{B0385587-1C08-EBBD-C722-E03075C567EB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8T04:31:11.095" v="15369" actId="20577"/>
        <pc:sldMkLst>
          <pc:docMk/>
          <pc:sldMk cId="1146400656" sldId="21474"/>
        </pc:sldMkLst>
        <pc:spChg chg="mod">
          <ac:chgData name="Arthur Clairembaud" userId="eacd918f136ef14c" providerId="LiveId" clId="{17744DAC-AE99-44A9-90C7-70ADBA53A28D}" dt="2026-07-26T17:22:56.427" v="14291" actId="20577"/>
          <ac:spMkLst>
            <pc:docMk/>
            <pc:sldMk cId="1146400656" sldId="21474"/>
            <ac:spMk id="37" creationId="{74679474-D11D-44D6-B5C0-EB2471FADC8D}"/>
          </ac:spMkLst>
        </pc:spChg>
        <pc:spChg chg="mod">
          <ac:chgData name="Arthur Clairembaud" userId="eacd918f136ef14c" providerId="LiveId" clId="{17744DAC-AE99-44A9-90C7-70ADBA53A28D}" dt="2026-07-26T03:30:18.102" v="12575"/>
          <ac:spMkLst>
            <pc:docMk/>
            <pc:sldMk cId="1146400656" sldId="21474"/>
            <ac:spMk id="38" creationId="{A1928CF1-DA7F-712E-7FED-76AC4BE1D776}"/>
          </ac:spMkLst>
        </pc:spChg>
        <pc:spChg chg="mod">
          <ac:chgData name="Arthur Clairembaud" userId="eacd918f136ef14c" providerId="LiveId" clId="{17744DAC-AE99-44A9-90C7-70ADBA53A28D}" dt="2026-07-26T03:30:18.102" v="12575"/>
          <ac:spMkLst>
            <pc:docMk/>
            <pc:sldMk cId="1146400656" sldId="21474"/>
            <ac:spMk id="39" creationId="{79000E0B-2E85-C8BF-5D02-514D55862693}"/>
          </ac:spMkLst>
        </pc:spChg>
        <pc:spChg chg="mod">
          <ac:chgData name="Arthur Clairembaud" userId="eacd918f136ef14c" providerId="LiveId" clId="{17744DAC-AE99-44A9-90C7-70ADBA53A28D}" dt="2026-07-26T03:35:37.668" v="12641" actId="20577"/>
          <ac:spMkLst>
            <pc:docMk/>
            <pc:sldMk cId="1146400656" sldId="21474"/>
            <ac:spMk id="40" creationId="{F3009F68-9F92-A47D-48DE-1F32535E3CD3}"/>
          </ac:spMkLst>
        </pc:spChg>
        <pc:grpChg chg="add mod">
          <ac:chgData name="Arthur Clairembaud" userId="eacd918f136ef14c" providerId="LiveId" clId="{17744DAC-AE99-44A9-90C7-70ADBA53A28D}" dt="2026-07-26T03:30:18.102" v="12575"/>
          <ac:grpSpMkLst>
            <pc:docMk/>
            <pc:sldMk cId="1146400656" sldId="21474"/>
            <ac:grpSpMk id="36" creationId="{2299329C-35CE-35D7-1096-3184D0932D44}"/>
          </ac:grpSpMkLst>
        </pc:grpChg>
        <pc:cxnChg chg="mod">
          <ac:chgData name="Arthur Clairembaud" userId="eacd918f136ef14c" providerId="LiveId" clId="{17744DAC-AE99-44A9-90C7-70ADBA53A28D}" dt="2026-07-26T03:30:18.102" v="12575"/>
          <ac:cxnSpMkLst>
            <pc:docMk/>
            <pc:sldMk cId="1146400656" sldId="21474"/>
            <ac:cxnSpMk id="41" creationId="{634869CA-C6A1-B089-9053-487F92E14AC2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8T04:31:16.045" v="15370" actId="20577"/>
        <pc:sldMkLst>
          <pc:docMk/>
          <pc:sldMk cId="24386736" sldId="21475"/>
        </pc:sldMkLst>
        <pc:spChg chg="mod">
          <ac:chgData name="Arthur Clairembaud" userId="eacd918f136ef14c" providerId="LiveId" clId="{17744DAC-AE99-44A9-90C7-70ADBA53A28D}" dt="2026-07-26T17:23:50.724" v="14335" actId="20577"/>
          <ac:spMkLst>
            <pc:docMk/>
            <pc:sldMk cId="24386736" sldId="21475"/>
            <ac:spMk id="30" creationId="{06648A3A-CD78-5B7A-D6D8-2EBBB0C5E513}"/>
          </ac:spMkLst>
        </pc:spChg>
        <pc:spChg chg="mod">
          <ac:chgData name="Arthur Clairembaud" userId="eacd918f136ef14c" providerId="LiveId" clId="{17744DAC-AE99-44A9-90C7-70ADBA53A28D}" dt="2026-07-26T03:30:21.153" v="12576"/>
          <ac:spMkLst>
            <pc:docMk/>
            <pc:sldMk cId="24386736" sldId="21475"/>
            <ac:spMk id="39" creationId="{7A5E7DE0-31B5-5C64-A425-B2C371DFED3E}"/>
          </ac:spMkLst>
        </pc:spChg>
        <pc:spChg chg="mod">
          <ac:chgData name="Arthur Clairembaud" userId="eacd918f136ef14c" providerId="LiveId" clId="{17744DAC-AE99-44A9-90C7-70ADBA53A28D}" dt="2026-07-26T03:30:21.153" v="12576"/>
          <ac:spMkLst>
            <pc:docMk/>
            <pc:sldMk cId="24386736" sldId="21475"/>
            <ac:spMk id="40" creationId="{CEC1D355-3AC8-5280-A557-788A3170F6A1}"/>
          </ac:spMkLst>
        </pc:spChg>
        <pc:spChg chg="mod">
          <ac:chgData name="Arthur Clairembaud" userId="eacd918f136ef14c" providerId="LiveId" clId="{17744DAC-AE99-44A9-90C7-70ADBA53A28D}" dt="2026-07-26T03:35:42.684" v="12642" actId="20577"/>
          <ac:spMkLst>
            <pc:docMk/>
            <pc:sldMk cId="24386736" sldId="21475"/>
            <ac:spMk id="41" creationId="{5314CC38-E684-F8CF-D586-538266968A71}"/>
          </ac:spMkLst>
        </pc:spChg>
        <pc:spChg chg="add">
          <ac:chgData name="Arthur Clairembaud" userId="eacd918f136ef14c" providerId="LiveId" clId="{17744DAC-AE99-44A9-90C7-70ADBA53A28D}" dt="2026-07-26T17:23:13.461" v="14293" actId="22"/>
          <ac:spMkLst>
            <pc:docMk/>
            <pc:sldMk cId="24386736" sldId="21475"/>
            <ac:spMk id="44" creationId="{B378EB9F-BB32-F749-6D0F-6AB75FEB9A25}"/>
          </ac:spMkLst>
        </pc:spChg>
        <pc:grpChg chg="add mod">
          <ac:chgData name="Arthur Clairembaud" userId="eacd918f136ef14c" providerId="LiveId" clId="{17744DAC-AE99-44A9-90C7-70ADBA53A28D}" dt="2026-07-26T03:30:21.153" v="12576"/>
          <ac:grpSpMkLst>
            <pc:docMk/>
            <pc:sldMk cId="24386736" sldId="21475"/>
            <ac:grpSpMk id="38" creationId="{FCEE84B7-BE45-BA10-E72A-F59A08EA438C}"/>
          </ac:grpSpMkLst>
        </pc:grpChg>
        <pc:cxnChg chg="mod">
          <ac:chgData name="Arthur Clairembaud" userId="eacd918f136ef14c" providerId="LiveId" clId="{17744DAC-AE99-44A9-90C7-70ADBA53A28D}" dt="2026-07-26T03:30:21.153" v="12576"/>
          <ac:cxnSpMkLst>
            <pc:docMk/>
            <pc:sldMk cId="24386736" sldId="21475"/>
            <ac:cxnSpMk id="42" creationId="{5A95B19A-95DC-31CE-FDF8-BC44A043AB51}"/>
          </ac:cxnSpMkLst>
        </pc:cxnChg>
      </pc:sldChg>
      <pc:sldChg chg="addSp delSp modSp add mod">
        <pc:chgData name="Arthur Clairembaud" userId="eacd918f136ef14c" providerId="LiveId" clId="{17744DAC-AE99-44A9-90C7-70ADBA53A28D}" dt="2026-07-26T03:33:53.536" v="12609" actId="20577"/>
        <pc:sldMkLst>
          <pc:docMk/>
          <pc:sldMk cId="3489849772" sldId="21483"/>
        </pc:sldMkLst>
        <pc:spChg chg="add">
          <ac:chgData name="Arthur Clairembaud" userId="eacd918f136ef14c" providerId="LiveId" clId="{17744DAC-AE99-44A9-90C7-70ADBA53A28D}" dt="2026-07-24T10:19:12.481" v="5958" actId="22"/>
          <ac:spMkLst>
            <pc:docMk/>
            <pc:sldMk cId="3489849772" sldId="21483"/>
            <ac:spMk id="36" creationId="{9E13D65C-5AE5-92CE-DA44-ECA942067335}"/>
          </ac:spMkLst>
        </pc:spChg>
        <pc:spChg chg="add">
          <ac:chgData name="Arthur Clairembaud" userId="eacd918f136ef14c" providerId="LiveId" clId="{17744DAC-AE99-44A9-90C7-70ADBA53A28D}" dt="2026-07-24T10:19:12.481" v="5958" actId="22"/>
          <ac:spMkLst>
            <pc:docMk/>
            <pc:sldMk cId="3489849772" sldId="21483"/>
            <ac:spMk id="39" creationId="{B7F310DA-0F0A-4958-9C68-499C0F832543}"/>
          </ac:spMkLst>
        </pc:spChg>
        <pc:spChg chg="add">
          <ac:chgData name="Arthur Clairembaud" userId="eacd918f136ef14c" providerId="LiveId" clId="{17744DAC-AE99-44A9-90C7-70ADBA53A28D}" dt="2026-07-24T10:40:06.522" v="6210" actId="22"/>
          <ac:spMkLst>
            <pc:docMk/>
            <pc:sldMk cId="3489849772" sldId="21483"/>
            <ac:spMk id="41" creationId="{C7EFD68F-C213-BB78-7F4A-7D12972A0C4F}"/>
          </ac:spMkLst>
        </pc:spChg>
        <pc:spChg chg="mod">
          <ac:chgData name="Arthur Clairembaud" userId="eacd918f136ef14c" providerId="LiveId" clId="{17744DAC-AE99-44A9-90C7-70ADBA53A28D}" dt="2026-07-24T15:58:03.794" v="11047"/>
          <ac:spMkLst>
            <pc:docMk/>
            <pc:sldMk cId="3489849772" sldId="21483"/>
            <ac:spMk id="52" creationId="{FC0D684E-CF3A-931D-4D44-B2C5BEBE8C1A}"/>
          </ac:spMkLst>
        </pc:spChg>
        <pc:spChg chg="mod">
          <ac:chgData name="Arthur Clairembaud" userId="eacd918f136ef14c" providerId="LiveId" clId="{17744DAC-AE99-44A9-90C7-70ADBA53A28D}" dt="2026-07-24T15:58:03.794" v="11047"/>
          <ac:spMkLst>
            <pc:docMk/>
            <pc:sldMk cId="3489849772" sldId="21483"/>
            <ac:spMk id="56" creationId="{6FB5C531-E71A-6C3B-69FA-C5D57473CFF1}"/>
          </ac:spMkLst>
        </pc:spChg>
        <pc:spChg chg="mod">
          <ac:chgData name="Arthur Clairembaud" userId="eacd918f136ef14c" providerId="LiveId" clId="{17744DAC-AE99-44A9-90C7-70ADBA53A28D}" dt="2026-07-26T03:29:03.570" v="12543"/>
          <ac:spMkLst>
            <pc:docMk/>
            <pc:sldMk cId="3489849772" sldId="21483"/>
            <ac:spMk id="73" creationId="{2119ECA0-6578-E3B6-2FD6-2AAFB00AF406}"/>
          </ac:spMkLst>
        </pc:spChg>
        <pc:spChg chg="mod">
          <ac:chgData name="Arthur Clairembaud" userId="eacd918f136ef14c" providerId="LiveId" clId="{17744DAC-AE99-44A9-90C7-70ADBA53A28D}" dt="2026-07-26T03:29:03.570" v="12543"/>
          <ac:spMkLst>
            <pc:docMk/>
            <pc:sldMk cId="3489849772" sldId="21483"/>
            <ac:spMk id="103" creationId="{DC1B6B24-7E4C-E88D-EB9F-6FCF34664453}"/>
          </ac:spMkLst>
        </pc:spChg>
        <pc:spChg chg="mod">
          <ac:chgData name="Arthur Clairembaud" userId="eacd918f136ef14c" providerId="LiveId" clId="{17744DAC-AE99-44A9-90C7-70ADBA53A28D}" dt="2026-07-26T03:33:53.536" v="12609" actId="20577"/>
          <ac:spMkLst>
            <pc:docMk/>
            <pc:sldMk cId="3489849772" sldId="21483"/>
            <ac:spMk id="113" creationId="{9A5449AC-EA89-92BE-DC5E-9035F8DC05D2}"/>
          </ac:spMkLst>
        </pc:spChg>
        <pc:grpChg chg="add mod">
          <ac:chgData name="Arthur Clairembaud" userId="eacd918f136ef14c" providerId="LiveId" clId="{17744DAC-AE99-44A9-90C7-70ADBA53A28D}" dt="2026-07-24T15:58:03.794" v="11047"/>
          <ac:grpSpMkLst>
            <pc:docMk/>
            <pc:sldMk cId="3489849772" sldId="21483"/>
            <ac:grpSpMk id="50" creationId="{5EAAEE93-4646-2BEA-7802-A2B90CF482DC}"/>
          </ac:grpSpMkLst>
        </pc:grpChg>
        <pc:grpChg chg="add mod">
          <ac:chgData name="Arthur Clairembaud" userId="eacd918f136ef14c" providerId="LiveId" clId="{17744DAC-AE99-44A9-90C7-70ADBA53A28D}" dt="2026-07-24T15:58:03.794" v="11047"/>
          <ac:grpSpMkLst>
            <pc:docMk/>
            <pc:sldMk cId="3489849772" sldId="21483"/>
            <ac:grpSpMk id="54" creationId="{5EFBBC9D-AB1E-25EA-E3D6-49FC2645667C}"/>
          </ac:grpSpMkLst>
        </pc:grpChg>
        <pc:grpChg chg="add mod">
          <ac:chgData name="Arthur Clairembaud" userId="eacd918f136ef14c" providerId="LiveId" clId="{17744DAC-AE99-44A9-90C7-70ADBA53A28D}" dt="2026-07-26T03:29:03.570" v="12543"/>
          <ac:grpSpMkLst>
            <pc:docMk/>
            <pc:sldMk cId="3489849772" sldId="21483"/>
            <ac:grpSpMk id="72" creationId="{63910E2F-4EE5-8A8C-6208-FAECB41680CF}"/>
          </ac:grpSpMkLst>
        </pc:grpChg>
        <pc:picChg chg="mod">
          <ac:chgData name="Arthur Clairembaud" userId="eacd918f136ef14c" providerId="LiveId" clId="{17744DAC-AE99-44A9-90C7-70ADBA53A28D}" dt="2026-07-24T15:58:03.794" v="11047"/>
          <ac:picMkLst>
            <pc:docMk/>
            <pc:sldMk cId="3489849772" sldId="21483"/>
            <ac:picMk id="51" creationId="{98A1C538-1A0E-15B4-EEF5-6E3DE66352B4}"/>
          </ac:picMkLst>
        </pc:picChg>
        <pc:picChg chg="mod">
          <ac:chgData name="Arthur Clairembaud" userId="eacd918f136ef14c" providerId="LiveId" clId="{17744DAC-AE99-44A9-90C7-70ADBA53A28D}" dt="2026-07-24T15:58:03.794" v="11047"/>
          <ac:picMkLst>
            <pc:docMk/>
            <pc:sldMk cId="3489849772" sldId="21483"/>
            <ac:picMk id="55" creationId="{72653816-8236-DB84-0DD1-B060EE27D1D6}"/>
          </ac:picMkLst>
        </pc:picChg>
        <pc:cxnChg chg="add mod">
          <ac:chgData name="Arthur Clairembaud" userId="eacd918f136ef14c" providerId="LiveId" clId="{17744DAC-AE99-44A9-90C7-70ADBA53A28D}" dt="2026-07-24T15:58:03.794" v="11047"/>
          <ac:cxnSpMkLst>
            <pc:docMk/>
            <pc:sldMk cId="3489849772" sldId="21483"/>
            <ac:cxnSpMk id="53" creationId="{8934454B-E107-9F72-6BAC-0A3488CBA849}"/>
          </ac:cxnSpMkLst>
        </pc:cxnChg>
        <pc:cxnChg chg="add mod">
          <ac:chgData name="Arthur Clairembaud" userId="eacd918f136ef14c" providerId="LiveId" clId="{17744DAC-AE99-44A9-90C7-70ADBA53A28D}" dt="2026-07-24T15:58:03.794" v="11047"/>
          <ac:cxnSpMkLst>
            <pc:docMk/>
            <pc:sldMk cId="3489849772" sldId="21483"/>
            <ac:cxnSpMk id="57" creationId="{229CDBDE-909E-BD3D-2BAA-DB468DA4EDB6}"/>
          </ac:cxnSpMkLst>
        </pc:cxnChg>
        <pc:cxnChg chg="mod">
          <ac:chgData name="Arthur Clairembaud" userId="eacd918f136ef14c" providerId="LiveId" clId="{17744DAC-AE99-44A9-90C7-70ADBA53A28D}" dt="2026-07-26T03:29:03.570" v="12543"/>
          <ac:cxnSpMkLst>
            <pc:docMk/>
            <pc:sldMk cId="3489849772" sldId="21483"/>
            <ac:cxnSpMk id="115" creationId="{EDDFD16E-E6B6-417A-7FE9-9F249BF622C8}"/>
          </ac:cxnSpMkLst>
        </pc:cxnChg>
      </pc:sldChg>
      <pc:sldChg chg="addSp delSp modSp add mod">
        <pc:chgData name="Arthur Clairembaud" userId="eacd918f136ef14c" providerId="LiveId" clId="{17744DAC-AE99-44A9-90C7-70ADBA53A28D}" dt="2026-07-26T03:33:59.149" v="12610" actId="20577"/>
        <pc:sldMkLst>
          <pc:docMk/>
          <pc:sldMk cId="1732555428" sldId="21484"/>
        </pc:sldMkLst>
        <pc:spChg chg="add">
          <ac:chgData name="Arthur Clairembaud" userId="eacd918f136ef14c" providerId="LiveId" clId="{17744DAC-AE99-44A9-90C7-70ADBA53A28D}" dt="2026-07-24T10:19:17.031" v="5960" actId="22"/>
          <ac:spMkLst>
            <pc:docMk/>
            <pc:sldMk cId="1732555428" sldId="21484"/>
            <ac:spMk id="18" creationId="{01F9F0BE-BD13-7B59-1EE9-BB71A98DDBB5}"/>
          </ac:spMkLst>
        </pc:spChg>
        <pc:spChg chg="add">
          <ac:chgData name="Arthur Clairembaud" userId="eacd918f136ef14c" providerId="LiveId" clId="{17744DAC-AE99-44A9-90C7-70ADBA53A28D}" dt="2026-07-24T10:19:17.031" v="5960" actId="22"/>
          <ac:spMkLst>
            <pc:docMk/>
            <pc:sldMk cId="1732555428" sldId="21484"/>
            <ac:spMk id="22" creationId="{C2E5EFDD-9B32-D0EB-6B9B-E9052AAEC8D7}"/>
          </ac:spMkLst>
        </pc:spChg>
        <pc:spChg chg="add">
          <ac:chgData name="Arthur Clairembaud" userId="eacd918f136ef14c" providerId="LiveId" clId="{17744DAC-AE99-44A9-90C7-70ADBA53A28D}" dt="2026-07-24T10:40:08.242" v="6211" actId="22"/>
          <ac:spMkLst>
            <pc:docMk/>
            <pc:sldMk cId="1732555428" sldId="21484"/>
            <ac:spMk id="24" creationId="{00A425F1-0EAD-C4B2-8CDB-9924E88F6BC1}"/>
          </ac:spMkLst>
        </pc:spChg>
        <pc:spChg chg="mod">
          <ac:chgData name="Arthur Clairembaud" userId="eacd918f136ef14c" providerId="LiveId" clId="{17744DAC-AE99-44A9-90C7-70ADBA53A28D}" dt="2026-07-24T15:58:09.444" v="11049"/>
          <ac:spMkLst>
            <pc:docMk/>
            <pc:sldMk cId="1732555428" sldId="21484"/>
            <ac:spMk id="35" creationId="{3B61A85D-EAB7-3F18-4DF6-4F1CC070975A}"/>
          </ac:spMkLst>
        </pc:spChg>
        <pc:spChg chg="mod">
          <ac:chgData name="Arthur Clairembaud" userId="eacd918f136ef14c" providerId="LiveId" clId="{17744DAC-AE99-44A9-90C7-70ADBA53A28D}" dt="2026-07-24T15:58:09.444" v="11049"/>
          <ac:spMkLst>
            <pc:docMk/>
            <pc:sldMk cId="1732555428" sldId="21484"/>
            <ac:spMk id="39" creationId="{21432DEB-FD34-2F9F-D7A9-409555FD0AF5}"/>
          </ac:spMkLst>
        </pc:spChg>
        <pc:spChg chg="mod">
          <ac:chgData name="Arthur Clairembaud" userId="eacd918f136ef14c" providerId="LiveId" clId="{17744DAC-AE99-44A9-90C7-70ADBA53A28D}" dt="2026-07-26T03:29:08.162" v="12544"/>
          <ac:spMkLst>
            <pc:docMk/>
            <pc:sldMk cId="1732555428" sldId="21484"/>
            <ac:spMk id="52" creationId="{2C1B128E-4170-D966-85AF-566438CAF046}"/>
          </ac:spMkLst>
        </pc:spChg>
        <pc:spChg chg="mod">
          <ac:chgData name="Arthur Clairembaud" userId="eacd918f136ef14c" providerId="LiveId" clId="{17744DAC-AE99-44A9-90C7-70ADBA53A28D}" dt="2026-07-26T03:29:08.162" v="12544"/>
          <ac:spMkLst>
            <pc:docMk/>
            <pc:sldMk cId="1732555428" sldId="21484"/>
            <ac:spMk id="53" creationId="{7E768DF5-A4DF-FB52-EFA3-FAEE1ED78C70}"/>
          </ac:spMkLst>
        </pc:spChg>
        <pc:spChg chg="mod">
          <ac:chgData name="Arthur Clairembaud" userId="eacd918f136ef14c" providerId="LiveId" clId="{17744DAC-AE99-44A9-90C7-70ADBA53A28D}" dt="2026-07-26T03:33:59.149" v="12610" actId="20577"/>
          <ac:spMkLst>
            <pc:docMk/>
            <pc:sldMk cId="1732555428" sldId="21484"/>
            <ac:spMk id="54" creationId="{AE4152FC-0F94-8B57-EBEB-3A814E2D0EC0}"/>
          </ac:spMkLst>
        </pc:spChg>
        <pc:grpChg chg="add mod">
          <ac:chgData name="Arthur Clairembaud" userId="eacd918f136ef14c" providerId="LiveId" clId="{17744DAC-AE99-44A9-90C7-70ADBA53A28D}" dt="2026-07-24T15:58:09.444" v="11049"/>
          <ac:grpSpMkLst>
            <pc:docMk/>
            <pc:sldMk cId="1732555428" sldId="21484"/>
            <ac:grpSpMk id="33" creationId="{C9E60BB3-3846-5065-2618-8CE86CD9229B}"/>
          </ac:grpSpMkLst>
        </pc:grpChg>
        <pc:grpChg chg="add mod">
          <ac:chgData name="Arthur Clairembaud" userId="eacd918f136ef14c" providerId="LiveId" clId="{17744DAC-AE99-44A9-90C7-70ADBA53A28D}" dt="2026-07-24T15:58:09.444" v="11049"/>
          <ac:grpSpMkLst>
            <pc:docMk/>
            <pc:sldMk cId="1732555428" sldId="21484"/>
            <ac:grpSpMk id="37" creationId="{60217B65-0235-291A-CB5B-6E15C1768437}"/>
          </ac:grpSpMkLst>
        </pc:grpChg>
        <pc:grpChg chg="add mod">
          <ac:chgData name="Arthur Clairembaud" userId="eacd918f136ef14c" providerId="LiveId" clId="{17744DAC-AE99-44A9-90C7-70ADBA53A28D}" dt="2026-07-26T03:29:08.162" v="12544"/>
          <ac:grpSpMkLst>
            <pc:docMk/>
            <pc:sldMk cId="1732555428" sldId="21484"/>
            <ac:grpSpMk id="51" creationId="{80434E0F-3B9F-9B2F-0184-3BAC563F27CC}"/>
          </ac:grpSpMkLst>
        </pc:grpChg>
        <pc:picChg chg="mod">
          <ac:chgData name="Arthur Clairembaud" userId="eacd918f136ef14c" providerId="LiveId" clId="{17744DAC-AE99-44A9-90C7-70ADBA53A28D}" dt="2026-07-24T15:58:09.444" v="11049"/>
          <ac:picMkLst>
            <pc:docMk/>
            <pc:sldMk cId="1732555428" sldId="21484"/>
            <ac:picMk id="34" creationId="{5BFD9E9B-73CD-6EC4-439F-9F8BF73D4065}"/>
          </ac:picMkLst>
        </pc:picChg>
        <pc:picChg chg="mod">
          <ac:chgData name="Arthur Clairembaud" userId="eacd918f136ef14c" providerId="LiveId" clId="{17744DAC-AE99-44A9-90C7-70ADBA53A28D}" dt="2026-07-24T15:58:09.444" v="11049"/>
          <ac:picMkLst>
            <pc:docMk/>
            <pc:sldMk cId="1732555428" sldId="21484"/>
            <ac:picMk id="38" creationId="{90CAFC51-797A-8D23-5EF5-B3C3EC95E132}"/>
          </ac:picMkLst>
        </pc:picChg>
        <pc:cxnChg chg="add mod">
          <ac:chgData name="Arthur Clairembaud" userId="eacd918f136ef14c" providerId="LiveId" clId="{17744DAC-AE99-44A9-90C7-70ADBA53A28D}" dt="2026-07-24T15:58:09.444" v="11049"/>
          <ac:cxnSpMkLst>
            <pc:docMk/>
            <pc:sldMk cId="1732555428" sldId="21484"/>
            <ac:cxnSpMk id="36" creationId="{164D293E-827A-AB3D-964B-EED905B6BCAE}"/>
          </ac:cxnSpMkLst>
        </pc:cxnChg>
        <pc:cxnChg chg="add mod">
          <ac:chgData name="Arthur Clairembaud" userId="eacd918f136ef14c" providerId="LiveId" clId="{17744DAC-AE99-44A9-90C7-70ADBA53A28D}" dt="2026-07-24T15:58:09.444" v="11049"/>
          <ac:cxnSpMkLst>
            <pc:docMk/>
            <pc:sldMk cId="1732555428" sldId="21484"/>
            <ac:cxnSpMk id="40" creationId="{B5A9C844-F9BE-E613-98C1-5234445E5097}"/>
          </ac:cxnSpMkLst>
        </pc:cxnChg>
        <pc:cxnChg chg="mod">
          <ac:chgData name="Arthur Clairembaud" userId="eacd918f136ef14c" providerId="LiveId" clId="{17744DAC-AE99-44A9-90C7-70ADBA53A28D}" dt="2026-07-26T03:29:08.162" v="12544"/>
          <ac:cxnSpMkLst>
            <pc:docMk/>
            <pc:sldMk cId="1732555428" sldId="21484"/>
            <ac:cxnSpMk id="55" creationId="{3269995F-5C23-62E9-6358-54A7CE3D3A43}"/>
          </ac:cxnSpMkLst>
        </pc:cxnChg>
      </pc:sldChg>
      <pc:sldChg chg="addSp delSp modSp add mod">
        <pc:chgData name="Arthur Clairembaud" userId="eacd918f136ef14c" providerId="LiveId" clId="{17744DAC-AE99-44A9-90C7-70ADBA53A28D}" dt="2026-07-26T03:34:03.949" v="12611" actId="20577"/>
        <pc:sldMkLst>
          <pc:docMk/>
          <pc:sldMk cId="1988016948" sldId="21485"/>
        </pc:sldMkLst>
        <pc:spChg chg="add">
          <ac:chgData name="Arthur Clairembaud" userId="eacd918f136ef14c" providerId="LiveId" clId="{17744DAC-AE99-44A9-90C7-70ADBA53A28D}" dt="2026-07-24T10:19:21.357" v="5962" actId="22"/>
          <ac:spMkLst>
            <pc:docMk/>
            <pc:sldMk cId="1988016948" sldId="21485"/>
            <ac:spMk id="8" creationId="{05F6D38E-7FE1-5107-80DD-F45237DA3B14}"/>
          </ac:spMkLst>
        </pc:spChg>
        <pc:spChg chg="add">
          <ac:chgData name="Arthur Clairembaud" userId="eacd918f136ef14c" providerId="LiveId" clId="{17744DAC-AE99-44A9-90C7-70ADBA53A28D}" dt="2026-07-24T10:19:21.357" v="5962" actId="22"/>
          <ac:spMkLst>
            <pc:docMk/>
            <pc:sldMk cId="1988016948" sldId="21485"/>
            <ac:spMk id="11" creationId="{42ACD15E-2CC4-B299-DE4F-67728974C2ED}"/>
          </ac:spMkLst>
        </pc:spChg>
        <pc:spChg chg="add">
          <ac:chgData name="Arthur Clairembaud" userId="eacd918f136ef14c" providerId="LiveId" clId="{17744DAC-AE99-44A9-90C7-70ADBA53A28D}" dt="2026-07-24T10:40:09.678" v="6212" actId="22"/>
          <ac:spMkLst>
            <pc:docMk/>
            <pc:sldMk cId="1988016948" sldId="21485"/>
            <ac:spMk id="13" creationId="{1C95ACA6-4370-77A2-ACA0-7A4D581AC49F}"/>
          </ac:spMkLst>
        </pc:spChg>
        <pc:spChg chg="mod">
          <ac:chgData name="Arthur Clairembaud" userId="eacd918f136ef14c" providerId="LiveId" clId="{17744DAC-AE99-44A9-90C7-70ADBA53A28D}" dt="2026-07-24T15:58:14.290" v="11051"/>
          <ac:spMkLst>
            <pc:docMk/>
            <pc:sldMk cId="1988016948" sldId="21485"/>
            <ac:spMk id="24" creationId="{E0423D55-73D1-4DD9-FFD8-B2B0D96F5259}"/>
          </ac:spMkLst>
        </pc:spChg>
        <pc:spChg chg="mod">
          <ac:chgData name="Arthur Clairembaud" userId="eacd918f136ef14c" providerId="LiveId" clId="{17744DAC-AE99-44A9-90C7-70ADBA53A28D}" dt="2026-07-24T15:58:14.290" v="11051"/>
          <ac:spMkLst>
            <pc:docMk/>
            <pc:sldMk cId="1988016948" sldId="21485"/>
            <ac:spMk id="28" creationId="{88647B6C-CB82-AE52-7E87-6ED65C595E17}"/>
          </ac:spMkLst>
        </pc:spChg>
        <pc:spChg chg="mod">
          <ac:chgData name="Arthur Clairembaud" userId="eacd918f136ef14c" providerId="LiveId" clId="{17744DAC-AE99-44A9-90C7-70ADBA53A28D}" dt="2026-07-26T03:29:10.031" v="12545"/>
          <ac:spMkLst>
            <pc:docMk/>
            <pc:sldMk cId="1988016948" sldId="21485"/>
            <ac:spMk id="52" creationId="{DBAFEED5-B263-1EF2-960F-E9E676259D74}"/>
          </ac:spMkLst>
        </pc:spChg>
        <pc:spChg chg="mod">
          <ac:chgData name="Arthur Clairembaud" userId="eacd918f136ef14c" providerId="LiveId" clId="{17744DAC-AE99-44A9-90C7-70ADBA53A28D}" dt="2026-07-26T03:29:10.031" v="12545"/>
          <ac:spMkLst>
            <pc:docMk/>
            <pc:sldMk cId="1988016948" sldId="21485"/>
            <ac:spMk id="53" creationId="{22245A62-0414-EA39-BDC6-09574FCF194E}"/>
          </ac:spMkLst>
        </pc:spChg>
        <pc:spChg chg="mod">
          <ac:chgData name="Arthur Clairembaud" userId="eacd918f136ef14c" providerId="LiveId" clId="{17744DAC-AE99-44A9-90C7-70ADBA53A28D}" dt="2026-07-26T03:34:03.949" v="12611" actId="20577"/>
          <ac:spMkLst>
            <pc:docMk/>
            <pc:sldMk cId="1988016948" sldId="21485"/>
            <ac:spMk id="54" creationId="{29694226-DF25-C113-7C6D-9ECDB3FDDABB}"/>
          </ac:spMkLst>
        </pc:spChg>
        <pc:grpChg chg="add mod">
          <ac:chgData name="Arthur Clairembaud" userId="eacd918f136ef14c" providerId="LiveId" clId="{17744DAC-AE99-44A9-90C7-70ADBA53A28D}" dt="2026-07-24T15:58:14.290" v="11051"/>
          <ac:grpSpMkLst>
            <pc:docMk/>
            <pc:sldMk cId="1988016948" sldId="21485"/>
            <ac:grpSpMk id="22" creationId="{7E4C10A3-DC69-30EA-C547-E8442FA419E5}"/>
          </ac:grpSpMkLst>
        </pc:grpChg>
        <pc:grpChg chg="add mod">
          <ac:chgData name="Arthur Clairembaud" userId="eacd918f136ef14c" providerId="LiveId" clId="{17744DAC-AE99-44A9-90C7-70ADBA53A28D}" dt="2026-07-24T15:58:14.290" v="11051"/>
          <ac:grpSpMkLst>
            <pc:docMk/>
            <pc:sldMk cId="1988016948" sldId="21485"/>
            <ac:grpSpMk id="26" creationId="{86C9D925-F89C-8625-5103-E24DF5355C41}"/>
          </ac:grpSpMkLst>
        </pc:grpChg>
        <pc:grpChg chg="add mod">
          <ac:chgData name="Arthur Clairembaud" userId="eacd918f136ef14c" providerId="LiveId" clId="{17744DAC-AE99-44A9-90C7-70ADBA53A28D}" dt="2026-07-26T03:29:10.031" v="12545"/>
          <ac:grpSpMkLst>
            <pc:docMk/>
            <pc:sldMk cId="1988016948" sldId="21485"/>
            <ac:grpSpMk id="51" creationId="{A62032C4-50D6-8471-CFEC-57AF166FF916}"/>
          </ac:grpSpMkLst>
        </pc:grpChg>
        <pc:picChg chg="mod">
          <ac:chgData name="Arthur Clairembaud" userId="eacd918f136ef14c" providerId="LiveId" clId="{17744DAC-AE99-44A9-90C7-70ADBA53A28D}" dt="2026-07-24T15:58:14.290" v="11051"/>
          <ac:picMkLst>
            <pc:docMk/>
            <pc:sldMk cId="1988016948" sldId="21485"/>
            <ac:picMk id="23" creationId="{9FC8A70F-51A7-B5E2-00CF-825347D38105}"/>
          </ac:picMkLst>
        </pc:picChg>
        <pc:picChg chg="mod">
          <ac:chgData name="Arthur Clairembaud" userId="eacd918f136ef14c" providerId="LiveId" clId="{17744DAC-AE99-44A9-90C7-70ADBA53A28D}" dt="2026-07-24T15:58:14.290" v="11051"/>
          <ac:picMkLst>
            <pc:docMk/>
            <pc:sldMk cId="1988016948" sldId="21485"/>
            <ac:picMk id="27" creationId="{208B92A2-2B01-B188-8D6D-573EDFDE20F0}"/>
          </ac:picMkLst>
        </pc:picChg>
        <pc:cxnChg chg="add mod">
          <ac:chgData name="Arthur Clairembaud" userId="eacd918f136ef14c" providerId="LiveId" clId="{17744DAC-AE99-44A9-90C7-70ADBA53A28D}" dt="2026-07-24T15:58:14.290" v="11051"/>
          <ac:cxnSpMkLst>
            <pc:docMk/>
            <pc:sldMk cId="1988016948" sldId="21485"/>
            <ac:cxnSpMk id="25" creationId="{06137E39-2069-879F-9FA0-2EA1DBA8D50E}"/>
          </ac:cxnSpMkLst>
        </pc:cxnChg>
        <pc:cxnChg chg="add mod">
          <ac:chgData name="Arthur Clairembaud" userId="eacd918f136ef14c" providerId="LiveId" clId="{17744DAC-AE99-44A9-90C7-70ADBA53A28D}" dt="2026-07-24T15:58:14.290" v="11051"/>
          <ac:cxnSpMkLst>
            <pc:docMk/>
            <pc:sldMk cId="1988016948" sldId="21485"/>
            <ac:cxnSpMk id="29" creationId="{4D6EEDA1-59AE-3DF1-F921-C15423FCBA28}"/>
          </ac:cxnSpMkLst>
        </pc:cxnChg>
        <pc:cxnChg chg="mod">
          <ac:chgData name="Arthur Clairembaud" userId="eacd918f136ef14c" providerId="LiveId" clId="{17744DAC-AE99-44A9-90C7-70ADBA53A28D}" dt="2026-07-26T03:29:10.031" v="12545"/>
          <ac:cxnSpMkLst>
            <pc:docMk/>
            <pc:sldMk cId="1988016948" sldId="21485"/>
            <ac:cxnSpMk id="55" creationId="{5D3FA4AD-22F4-7D4E-74FA-B2B4F62FDE23}"/>
          </ac:cxnSpMkLst>
        </pc:cxnChg>
      </pc:sldChg>
      <pc:sldChg chg="addSp delSp modSp add mod">
        <pc:chgData name="Arthur Clairembaud" userId="eacd918f136ef14c" providerId="LiveId" clId="{17744DAC-AE99-44A9-90C7-70ADBA53A28D}" dt="2026-07-26T03:34:08.852" v="12612" actId="20577"/>
        <pc:sldMkLst>
          <pc:docMk/>
          <pc:sldMk cId="1479082304" sldId="21486"/>
        </pc:sldMkLst>
        <pc:spChg chg="add">
          <ac:chgData name="Arthur Clairembaud" userId="eacd918f136ef14c" providerId="LiveId" clId="{17744DAC-AE99-44A9-90C7-70ADBA53A28D}" dt="2026-07-24T10:19:25.688" v="5964" actId="22"/>
          <ac:spMkLst>
            <pc:docMk/>
            <pc:sldMk cId="1479082304" sldId="21486"/>
            <ac:spMk id="17" creationId="{E5AAAF11-939C-640F-D0C2-F5E2945C8308}"/>
          </ac:spMkLst>
        </pc:spChg>
        <pc:spChg chg="add">
          <ac:chgData name="Arthur Clairembaud" userId="eacd918f136ef14c" providerId="LiveId" clId="{17744DAC-AE99-44A9-90C7-70ADBA53A28D}" dt="2026-07-24T10:19:25.688" v="5964" actId="22"/>
          <ac:spMkLst>
            <pc:docMk/>
            <pc:sldMk cId="1479082304" sldId="21486"/>
            <ac:spMk id="21" creationId="{AFB47C24-F13A-C2D8-1ADE-C729D3DA53BF}"/>
          </ac:spMkLst>
        </pc:spChg>
        <pc:spChg chg="add">
          <ac:chgData name="Arthur Clairembaud" userId="eacd918f136ef14c" providerId="LiveId" clId="{17744DAC-AE99-44A9-90C7-70ADBA53A28D}" dt="2026-07-24T10:40:11.551" v="6213" actId="22"/>
          <ac:spMkLst>
            <pc:docMk/>
            <pc:sldMk cId="1479082304" sldId="21486"/>
            <ac:spMk id="23" creationId="{BBA7267D-2C39-BB56-6391-2B40D1291147}"/>
          </ac:spMkLst>
        </pc:spChg>
        <pc:spChg chg="mod">
          <ac:chgData name="Arthur Clairembaud" userId="eacd918f136ef14c" providerId="LiveId" clId="{17744DAC-AE99-44A9-90C7-70ADBA53A28D}" dt="2026-07-24T15:58:19.200" v="11053"/>
          <ac:spMkLst>
            <pc:docMk/>
            <pc:sldMk cId="1479082304" sldId="21486"/>
            <ac:spMk id="34" creationId="{8F11CC48-3234-69BA-2809-2FE4777CECEF}"/>
          </ac:spMkLst>
        </pc:spChg>
        <pc:spChg chg="mod">
          <ac:chgData name="Arthur Clairembaud" userId="eacd918f136ef14c" providerId="LiveId" clId="{17744DAC-AE99-44A9-90C7-70ADBA53A28D}" dt="2026-07-24T15:58:19.200" v="11053"/>
          <ac:spMkLst>
            <pc:docMk/>
            <pc:sldMk cId="1479082304" sldId="21486"/>
            <ac:spMk id="38" creationId="{D3B2E057-EEB2-75AB-6A1D-8A6DA6F843A8}"/>
          </ac:spMkLst>
        </pc:spChg>
        <pc:spChg chg="mod">
          <ac:chgData name="Arthur Clairembaud" userId="eacd918f136ef14c" providerId="LiveId" clId="{17744DAC-AE99-44A9-90C7-70ADBA53A28D}" dt="2026-07-26T03:29:11.308" v="12546"/>
          <ac:spMkLst>
            <pc:docMk/>
            <pc:sldMk cId="1479082304" sldId="21486"/>
            <ac:spMk id="51" creationId="{BE886059-7783-1A7C-381B-B6E2EE284258}"/>
          </ac:spMkLst>
        </pc:spChg>
        <pc:spChg chg="mod">
          <ac:chgData name="Arthur Clairembaud" userId="eacd918f136ef14c" providerId="LiveId" clId="{17744DAC-AE99-44A9-90C7-70ADBA53A28D}" dt="2026-07-26T03:29:11.308" v="12546"/>
          <ac:spMkLst>
            <pc:docMk/>
            <pc:sldMk cId="1479082304" sldId="21486"/>
            <ac:spMk id="52" creationId="{8A49FE60-DAEF-D0C1-DCCD-B3A9EA1A9070}"/>
          </ac:spMkLst>
        </pc:spChg>
        <pc:spChg chg="mod">
          <ac:chgData name="Arthur Clairembaud" userId="eacd918f136ef14c" providerId="LiveId" clId="{17744DAC-AE99-44A9-90C7-70ADBA53A28D}" dt="2026-07-26T03:34:08.852" v="12612" actId="20577"/>
          <ac:spMkLst>
            <pc:docMk/>
            <pc:sldMk cId="1479082304" sldId="21486"/>
            <ac:spMk id="53" creationId="{05CFB76D-67FC-9253-C5AF-15C0C6CE76A2}"/>
          </ac:spMkLst>
        </pc:spChg>
        <pc:grpChg chg="add mod">
          <ac:chgData name="Arthur Clairembaud" userId="eacd918f136ef14c" providerId="LiveId" clId="{17744DAC-AE99-44A9-90C7-70ADBA53A28D}" dt="2026-07-24T15:58:19.200" v="11053"/>
          <ac:grpSpMkLst>
            <pc:docMk/>
            <pc:sldMk cId="1479082304" sldId="21486"/>
            <ac:grpSpMk id="32" creationId="{4A65E994-5869-EED2-1C4F-73ED569342AE}"/>
          </ac:grpSpMkLst>
        </pc:grpChg>
        <pc:grpChg chg="add mod">
          <ac:chgData name="Arthur Clairembaud" userId="eacd918f136ef14c" providerId="LiveId" clId="{17744DAC-AE99-44A9-90C7-70ADBA53A28D}" dt="2026-07-24T15:58:19.200" v="11053"/>
          <ac:grpSpMkLst>
            <pc:docMk/>
            <pc:sldMk cId="1479082304" sldId="21486"/>
            <ac:grpSpMk id="36" creationId="{108517DF-9EEE-7D19-1993-C959A6C52871}"/>
          </ac:grpSpMkLst>
        </pc:grpChg>
        <pc:grpChg chg="add mod">
          <ac:chgData name="Arthur Clairembaud" userId="eacd918f136ef14c" providerId="LiveId" clId="{17744DAC-AE99-44A9-90C7-70ADBA53A28D}" dt="2026-07-26T03:29:11.308" v="12546"/>
          <ac:grpSpMkLst>
            <pc:docMk/>
            <pc:sldMk cId="1479082304" sldId="21486"/>
            <ac:grpSpMk id="50" creationId="{4DBA4D72-C201-9E1C-A8F6-A07096FF8AC4}"/>
          </ac:grpSpMkLst>
        </pc:grpChg>
        <pc:picChg chg="mod">
          <ac:chgData name="Arthur Clairembaud" userId="eacd918f136ef14c" providerId="LiveId" clId="{17744DAC-AE99-44A9-90C7-70ADBA53A28D}" dt="2026-07-24T15:58:19.200" v="11053"/>
          <ac:picMkLst>
            <pc:docMk/>
            <pc:sldMk cId="1479082304" sldId="21486"/>
            <ac:picMk id="33" creationId="{6F7E3661-8E18-4809-CD93-1158AF168063}"/>
          </ac:picMkLst>
        </pc:picChg>
        <pc:picChg chg="mod">
          <ac:chgData name="Arthur Clairembaud" userId="eacd918f136ef14c" providerId="LiveId" clId="{17744DAC-AE99-44A9-90C7-70ADBA53A28D}" dt="2026-07-24T15:58:19.200" v="11053"/>
          <ac:picMkLst>
            <pc:docMk/>
            <pc:sldMk cId="1479082304" sldId="21486"/>
            <ac:picMk id="37" creationId="{4C575F16-FC05-17F1-BFAF-507E89E908EF}"/>
          </ac:picMkLst>
        </pc:picChg>
        <pc:cxnChg chg="add mod">
          <ac:chgData name="Arthur Clairembaud" userId="eacd918f136ef14c" providerId="LiveId" clId="{17744DAC-AE99-44A9-90C7-70ADBA53A28D}" dt="2026-07-24T15:58:19.200" v="11053"/>
          <ac:cxnSpMkLst>
            <pc:docMk/>
            <pc:sldMk cId="1479082304" sldId="21486"/>
            <ac:cxnSpMk id="35" creationId="{0BC9E55C-7F6A-538A-2582-5ECD6CBE95FC}"/>
          </ac:cxnSpMkLst>
        </pc:cxnChg>
        <pc:cxnChg chg="add mod">
          <ac:chgData name="Arthur Clairembaud" userId="eacd918f136ef14c" providerId="LiveId" clId="{17744DAC-AE99-44A9-90C7-70ADBA53A28D}" dt="2026-07-24T15:58:19.200" v="11053"/>
          <ac:cxnSpMkLst>
            <pc:docMk/>
            <pc:sldMk cId="1479082304" sldId="21486"/>
            <ac:cxnSpMk id="39" creationId="{5398010E-71C7-4612-95D2-F81A52CFD895}"/>
          </ac:cxnSpMkLst>
        </pc:cxnChg>
        <pc:cxnChg chg="mod">
          <ac:chgData name="Arthur Clairembaud" userId="eacd918f136ef14c" providerId="LiveId" clId="{17744DAC-AE99-44A9-90C7-70ADBA53A28D}" dt="2026-07-26T03:29:11.308" v="12546"/>
          <ac:cxnSpMkLst>
            <pc:docMk/>
            <pc:sldMk cId="1479082304" sldId="21486"/>
            <ac:cxnSpMk id="54" creationId="{E6F88C18-8185-6B35-2482-FDBD7DA90F15}"/>
          </ac:cxnSpMkLst>
        </pc:cxnChg>
      </pc:sldChg>
      <pc:sldChg chg="addSp delSp modSp add mod">
        <pc:chgData name="Arthur Clairembaud" userId="eacd918f136ef14c" providerId="LiveId" clId="{17744DAC-AE99-44A9-90C7-70ADBA53A28D}" dt="2026-07-26T03:34:12.938" v="12613" actId="20577"/>
        <pc:sldMkLst>
          <pc:docMk/>
          <pc:sldMk cId="362825870" sldId="21487"/>
        </pc:sldMkLst>
        <pc:spChg chg="add">
          <ac:chgData name="Arthur Clairembaud" userId="eacd918f136ef14c" providerId="LiveId" clId="{17744DAC-AE99-44A9-90C7-70ADBA53A28D}" dt="2026-07-24T10:19:29.727" v="5966" actId="22"/>
          <ac:spMkLst>
            <pc:docMk/>
            <pc:sldMk cId="362825870" sldId="21487"/>
            <ac:spMk id="20" creationId="{AF965C3F-CC4C-6F5C-E9F3-102AB9DC3645}"/>
          </ac:spMkLst>
        </pc:spChg>
        <pc:spChg chg="add">
          <ac:chgData name="Arthur Clairembaud" userId="eacd918f136ef14c" providerId="LiveId" clId="{17744DAC-AE99-44A9-90C7-70ADBA53A28D}" dt="2026-07-24T10:19:29.727" v="5966" actId="22"/>
          <ac:spMkLst>
            <pc:docMk/>
            <pc:sldMk cId="362825870" sldId="21487"/>
            <ac:spMk id="23" creationId="{D047C22D-D430-01A1-E96B-5F9150829E4E}"/>
          </ac:spMkLst>
        </pc:spChg>
        <pc:spChg chg="add">
          <ac:chgData name="Arthur Clairembaud" userId="eacd918f136ef14c" providerId="LiveId" clId="{17744DAC-AE99-44A9-90C7-70ADBA53A28D}" dt="2026-07-24T10:40:12.980" v="6214" actId="22"/>
          <ac:spMkLst>
            <pc:docMk/>
            <pc:sldMk cId="362825870" sldId="21487"/>
            <ac:spMk id="25" creationId="{43E4359B-EB20-5AE5-1B90-8F5DAAE9A973}"/>
          </ac:spMkLst>
        </pc:spChg>
        <pc:spChg chg="mod">
          <ac:chgData name="Arthur Clairembaud" userId="eacd918f136ef14c" providerId="LiveId" clId="{17744DAC-AE99-44A9-90C7-70ADBA53A28D}" dt="2026-07-24T15:58:24.411" v="11055"/>
          <ac:spMkLst>
            <pc:docMk/>
            <pc:sldMk cId="362825870" sldId="21487"/>
            <ac:spMk id="36" creationId="{5DA8EB89-C79E-8838-3625-7FD261DA3649}"/>
          </ac:spMkLst>
        </pc:spChg>
        <pc:spChg chg="mod">
          <ac:chgData name="Arthur Clairembaud" userId="eacd918f136ef14c" providerId="LiveId" clId="{17744DAC-AE99-44A9-90C7-70ADBA53A28D}" dt="2026-07-24T15:58:24.411" v="11055"/>
          <ac:spMkLst>
            <pc:docMk/>
            <pc:sldMk cId="362825870" sldId="21487"/>
            <ac:spMk id="57" creationId="{2A28E202-4393-94DA-2285-3009F4AC65CC}"/>
          </ac:spMkLst>
        </pc:spChg>
        <pc:spChg chg="mod">
          <ac:chgData name="Arthur Clairembaud" userId="eacd918f136ef14c" providerId="LiveId" clId="{17744DAC-AE99-44A9-90C7-70ADBA53A28D}" dt="2026-07-26T03:29:12.529" v="12547"/>
          <ac:spMkLst>
            <pc:docMk/>
            <pc:sldMk cId="362825870" sldId="21487"/>
            <ac:spMk id="103" creationId="{48C9CE92-C981-6C8A-708B-E5C03E4B7EF4}"/>
          </ac:spMkLst>
        </pc:spChg>
        <pc:spChg chg="mod">
          <ac:chgData name="Arthur Clairembaud" userId="eacd918f136ef14c" providerId="LiveId" clId="{17744DAC-AE99-44A9-90C7-70ADBA53A28D}" dt="2026-07-26T03:29:12.529" v="12547"/>
          <ac:spMkLst>
            <pc:docMk/>
            <pc:sldMk cId="362825870" sldId="21487"/>
            <ac:spMk id="113" creationId="{A4023D93-C251-CF07-A499-80C6E6A28436}"/>
          </ac:spMkLst>
        </pc:spChg>
        <pc:spChg chg="mod">
          <ac:chgData name="Arthur Clairembaud" userId="eacd918f136ef14c" providerId="LiveId" clId="{17744DAC-AE99-44A9-90C7-70ADBA53A28D}" dt="2026-07-26T03:34:12.938" v="12613" actId="20577"/>
          <ac:spMkLst>
            <pc:docMk/>
            <pc:sldMk cId="362825870" sldId="21487"/>
            <ac:spMk id="115" creationId="{0B20B0B5-F36F-9441-AA24-11002122C02F}"/>
          </ac:spMkLst>
        </pc:spChg>
        <pc:grpChg chg="add mod">
          <ac:chgData name="Arthur Clairembaud" userId="eacd918f136ef14c" providerId="LiveId" clId="{17744DAC-AE99-44A9-90C7-70ADBA53A28D}" dt="2026-07-24T15:58:24.411" v="11055"/>
          <ac:grpSpMkLst>
            <pc:docMk/>
            <pc:sldMk cId="362825870" sldId="21487"/>
            <ac:grpSpMk id="34" creationId="{900F6D95-1CAB-57F0-58BB-EB5AAC5E7E10}"/>
          </ac:grpSpMkLst>
        </pc:grpChg>
        <pc:grpChg chg="add mod">
          <ac:chgData name="Arthur Clairembaud" userId="eacd918f136ef14c" providerId="LiveId" clId="{17744DAC-AE99-44A9-90C7-70ADBA53A28D}" dt="2026-07-24T15:58:24.411" v="11055"/>
          <ac:grpSpMkLst>
            <pc:docMk/>
            <pc:sldMk cId="362825870" sldId="21487"/>
            <ac:grpSpMk id="55" creationId="{2AD84498-F2EE-C12A-9FED-A8AE9F0BEE14}"/>
          </ac:grpSpMkLst>
        </pc:grpChg>
        <pc:grpChg chg="add mod">
          <ac:chgData name="Arthur Clairembaud" userId="eacd918f136ef14c" providerId="LiveId" clId="{17744DAC-AE99-44A9-90C7-70ADBA53A28D}" dt="2026-07-26T03:29:12.529" v="12547"/>
          <ac:grpSpMkLst>
            <pc:docMk/>
            <pc:sldMk cId="362825870" sldId="21487"/>
            <ac:grpSpMk id="73" creationId="{E25CA9CF-057B-8C26-259C-FFD80AC164F5}"/>
          </ac:grpSpMkLst>
        </pc:grpChg>
        <pc:picChg chg="mod">
          <ac:chgData name="Arthur Clairembaud" userId="eacd918f136ef14c" providerId="LiveId" clId="{17744DAC-AE99-44A9-90C7-70ADBA53A28D}" dt="2026-07-24T15:58:24.411" v="11055"/>
          <ac:picMkLst>
            <pc:docMk/>
            <pc:sldMk cId="362825870" sldId="21487"/>
            <ac:picMk id="35" creationId="{FF267483-EA29-45A6-CC29-883B105B2713}"/>
          </ac:picMkLst>
        </pc:picChg>
        <pc:picChg chg="mod">
          <ac:chgData name="Arthur Clairembaud" userId="eacd918f136ef14c" providerId="LiveId" clId="{17744DAC-AE99-44A9-90C7-70ADBA53A28D}" dt="2026-07-24T15:58:24.411" v="11055"/>
          <ac:picMkLst>
            <pc:docMk/>
            <pc:sldMk cId="362825870" sldId="21487"/>
            <ac:picMk id="56" creationId="{6245AFF4-7EB9-CDC6-9309-0EF13C0BA9C4}"/>
          </ac:picMkLst>
        </pc:picChg>
        <pc:cxnChg chg="add mod">
          <ac:chgData name="Arthur Clairembaud" userId="eacd918f136ef14c" providerId="LiveId" clId="{17744DAC-AE99-44A9-90C7-70ADBA53A28D}" dt="2026-07-24T15:58:24.411" v="11055"/>
          <ac:cxnSpMkLst>
            <pc:docMk/>
            <pc:sldMk cId="362825870" sldId="21487"/>
            <ac:cxnSpMk id="54" creationId="{EAF8AC67-8E51-F71D-C28B-48FB14F57E25}"/>
          </ac:cxnSpMkLst>
        </pc:cxnChg>
        <pc:cxnChg chg="add mod">
          <ac:chgData name="Arthur Clairembaud" userId="eacd918f136ef14c" providerId="LiveId" clId="{17744DAC-AE99-44A9-90C7-70ADBA53A28D}" dt="2026-07-24T15:58:24.411" v="11055"/>
          <ac:cxnSpMkLst>
            <pc:docMk/>
            <pc:sldMk cId="362825870" sldId="21487"/>
            <ac:cxnSpMk id="58" creationId="{F2A90900-646F-BD46-FE25-3987E1A27AA1}"/>
          </ac:cxnSpMkLst>
        </pc:cxnChg>
        <pc:cxnChg chg="mod">
          <ac:chgData name="Arthur Clairembaud" userId="eacd918f136ef14c" providerId="LiveId" clId="{17744DAC-AE99-44A9-90C7-70ADBA53A28D}" dt="2026-07-26T03:29:12.529" v="12547"/>
          <ac:cxnSpMkLst>
            <pc:docMk/>
            <pc:sldMk cId="362825870" sldId="21487"/>
            <ac:cxnSpMk id="116" creationId="{18C21113-F455-0F1B-0468-DB68CB3498D0}"/>
          </ac:cxnSpMkLst>
        </pc:cxnChg>
      </pc:sldChg>
      <pc:sldChg chg="addSp delSp modSp add mod">
        <pc:chgData name="Arthur Clairembaud" userId="eacd918f136ef14c" providerId="LiveId" clId="{17744DAC-AE99-44A9-90C7-70ADBA53A28D}" dt="2026-07-26T03:34:20.862" v="12614" actId="20577"/>
        <pc:sldMkLst>
          <pc:docMk/>
          <pc:sldMk cId="1361135508" sldId="21488"/>
        </pc:sldMkLst>
        <pc:spChg chg="add">
          <ac:chgData name="Arthur Clairembaud" userId="eacd918f136ef14c" providerId="LiveId" clId="{17744DAC-AE99-44A9-90C7-70ADBA53A28D}" dt="2026-07-24T10:19:33.546" v="5968" actId="22"/>
          <ac:spMkLst>
            <pc:docMk/>
            <pc:sldMk cId="1361135508" sldId="21488"/>
            <ac:spMk id="20" creationId="{646C0D07-DEDB-F158-6B36-584DF59C72A6}"/>
          </ac:spMkLst>
        </pc:spChg>
        <pc:spChg chg="add">
          <ac:chgData name="Arthur Clairembaud" userId="eacd918f136ef14c" providerId="LiveId" clId="{17744DAC-AE99-44A9-90C7-70ADBA53A28D}" dt="2026-07-24T10:19:33.546" v="5968" actId="22"/>
          <ac:spMkLst>
            <pc:docMk/>
            <pc:sldMk cId="1361135508" sldId="21488"/>
            <ac:spMk id="23" creationId="{00F8BDA7-BC99-1FE5-89DB-3E19459190CD}"/>
          </ac:spMkLst>
        </pc:spChg>
        <pc:spChg chg="add">
          <ac:chgData name="Arthur Clairembaud" userId="eacd918f136ef14c" providerId="LiveId" clId="{17744DAC-AE99-44A9-90C7-70ADBA53A28D}" dt="2026-07-24T10:40:24.243" v="6218" actId="22"/>
          <ac:spMkLst>
            <pc:docMk/>
            <pc:sldMk cId="1361135508" sldId="21488"/>
            <ac:spMk id="25" creationId="{C5762574-A425-48E7-24D8-68939ED85EDC}"/>
          </ac:spMkLst>
        </pc:spChg>
        <pc:spChg chg="mod">
          <ac:chgData name="Arthur Clairembaud" userId="eacd918f136ef14c" providerId="LiveId" clId="{17744DAC-AE99-44A9-90C7-70ADBA53A28D}" dt="2026-07-24T15:58:29.911" v="11057"/>
          <ac:spMkLst>
            <pc:docMk/>
            <pc:sldMk cId="1361135508" sldId="21488"/>
            <ac:spMk id="36" creationId="{DF65515E-E130-330A-D79E-152AE8BC8002}"/>
          </ac:spMkLst>
        </pc:spChg>
        <pc:spChg chg="mod">
          <ac:chgData name="Arthur Clairembaud" userId="eacd918f136ef14c" providerId="LiveId" clId="{17744DAC-AE99-44A9-90C7-70ADBA53A28D}" dt="2026-07-24T15:58:29.911" v="11057"/>
          <ac:spMkLst>
            <pc:docMk/>
            <pc:sldMk cId="1361135508" sldId="21488"/>
            <ac:spMk id="57" creationId="{181F9C67-B79A-2157-E671-046AB3C18F8F}"/>
          </ac:spMkLst>
        </pc:spChg>
        <pc:spChg chg="mod">
          <ac:chgData name="Arthur Clairembaud" userId="eacd918f136ef14c" providerId="LiveId" clId="{17744DAC-AE99-44A9-90C7-70ADBA53A28D}" dt="2026-07-26T03:29:14.079" v="12548"/>
          <ac:spMkLst>
            <pc:docMk/>
            <pc:sldMk cId="1361135508" sldId="21488"/>
            <ac:spMk id="103" creationId="{D6652C7D-7492-CBAE-31EB-4B91FE67B067}"/>
          </ac:spMkLst>
        </pc:spChg>
        <pc:spChg chg="mod">
          <ac:chgData name="Arthur Clairembaud" userId="eacd918f136ef14c" providerId="LiveId" clId="{17744DAC-AE99-44A9-90C7-70ADBA53A28D}" dt="2026-07-26T03:29:14.079" v="12548"/>
          <ac:spMkLst>
            <pc:docMk/>
            <pc:sldMk cId="1361135508" sldId="21488"/>
            <ac:spMk id="113" creationId="{4C80716E-B60A-4BE4-F2D9-FBD198DA619E}"/>
          </ac:spMkLst>
        </pc:spChg>
        <pc:spChg chg="mod">
          <ac:chgData name="Arthur Clairembaud" userId="eacd918f136ef14c" providerId="LiveId" clId="{17744DAC-AE99-44A9-90C7-70ADBA53A28D}" dt="2026-07-26T03:34:20.862" v="12614" actId="20577"/>
          <ac:spMkLst>
            <pc:docMk/>
            <pc:sldMk cId="1361135508" sldId="21488"/>
            <ac:spMk id="115" creationId="{2DAA45D8-6417-4027-47FE-769811D1EE60}"/>
          </ac:spMkLst>
        </pc:spChg>
        <pc:grpChg chg="add mod">
          <ac:chgData name="Arthur Clairembaud" userId="eacd918f136ef14c" providerId="LiveId" clId="{17744DAC-AE99-44A9-90C7-70ADBA53A28D}" dt="2026-07-24T15:58:29.911" v="11057"/>
          <ac:grpSpMkLst>
            <pc:docMk/>
            <pc:sldMk cId="1361135508" sldId="21488"/>
            <ac:grpSpMk id="34" creationId="{8C0EB613-7F4D-B0EF-0BC5-60BA234D686B}"/>
          </ac:grpSpMkLst>
        </pc:grpChg>
        <pc:grpChg chg="add mod">
          <ac:chgData name="Arthur Clairembaud" userId="eacd918f136ef14c" providerId="LiveId" clId="{17744DAC-AE99-44A9-90C7-70ADBA53A28D}" dt="2026-07-24T15:58:29.911" v="11057"/>
          <ac:grpSpMkLst>
            <pc:docMk/>
            <pc:sldMk cId="1361135508" sldId="21488"/>
            <ac:grpSpMk id="55" creationId="{E15E1E5C-2076-3ECA-FAF2-BCD3C8055F71}"/>
          </ac:grpSpMkLst>
        </pc:grpChg>
        <pc:grpChg chg="add mod">
          <ac:chgData name="Arthur Clairembaud" userId="eacd918f136ef14c" providerId="LiveId" clId="{17744DAC-AE99-44A9-90C7-70ADBA53A28D}" dt="2026-07-26T03:29:14.079" v="12548"/>
          <ac:grpSpMkLst>
            <pc:docMk/>
            <pc:sldMk cId="1361135508" sldId="21488"/>
            <ac:grpSpMk id="73" creationId="{53849E45-8AD1-D9AE-67AA-42E141558188}"/>
          </ac:grpSpMkLst>
        </pc:grpChg>
        <pc:picChg chg="mod">
          <ac:chgData name="Arthur Clairembaud" userId="eacd918f136ef14c" providerId="LiveId" clId="{17744DAC-AE99-44A9-90C7-70ADBA53A28D}" dt="2026-07-24T15:58:29.911" v="11057"/>
          <ac:picMkLst>
            <pc:docMk/>
            <pc:sldMk cId="1361135508" sldId="21488"/>
            <ac:picMk id="35" creationId="{4DBF554F-66A4-1429-8D0E-63A23E6FA23E}"/>
          </ac:picMkLst>
        </pc:picChg>
        <pc:picChg chg="mod">
          <ac:chgData name="Arthur Clairembaud" userId="eacd918f136ef14c" providerId="LiveId" clId="{17744DAC-AE99-44A9-90C7-70ADBA53A28D}" dt="2026-07-24T15:58:29.911" v="11057"/>
          <ac:picMkLst>
            <pc:docMk/>
            <pc:sldMk cId="1361135508" sldId="21488"/>
            <ac:picMk id="56" creationId="{DF529D8A-1F65-0516-98D1-97D59D961AF6}"/>
          </ac:picMkLst>
        </pc:picChg>
        <pc:cxnChg chg="add mod">
          <ac:chgData name="Arthur Clairembaud" userId="eacd918f136ef14c" providerId="LiveId" clId="{17744DAC-AE99-44A9-90C7-70ADBA53A28D}" dt="2026-07-24T15:58:29.911" v="11057"/>
          <ac:cxnSpMkLst>
            <pc:docMk/>
            <pc:sldMk cId="1361135508" sldId="21488"/>
            <ac:cxnSpMk id="54" creationId="{09336800-0216-C139-3F03-16F4C27F31F9}"/>
          </ac:cxnSpMkLst>
        </pc:cxnChg>
        <pc:cxnChg chg="add mod">
          <ac:chgData name="Arthur Clairembaud" userId="eacd918f136ef14c" providerId="LiveId" clId="{17744DAC-AE99-44A9-90C7-70ADBA53A28D}" dt="2026-07-24T15:58:29.911" v="11057"/>
          <ac:cxnSpMkLst>
            <pc:docMk/>
            <pc:sldMk cId="1361135508" sldId="21488"/>
            <ac:cxnSpMk id="58" creationId="{FECBE690-655F-DE49-BCD4-9D6AE6FE4C45}"/>
          </ac:cxnSpMkLst>
        </pc:cxnChg>
        <pc:cxnChg chg="mod">
          <ac:chgData name="Arthur Clairembaud" userId="eacd918f136ef14c" providerId="LiveId" clId="{17744DAC-AE99-44A9-90C7-70ADBA53A28D}" dt="2026-07-26T03:29:14.079" v="12548"/>
          <ac:cxnSpMkLst>
            <pc:docMk/>
            <pc:sldMk cId="1361135508" sldId="21488"/>
            <ac:cxnSpMk id="116" creationId="{4EEBBC7A-E5E4-9E07-C7B8-21C49116A823}"/>
          </ac:cxnSpMkLst>
        </pc:cxnChg>
      </pc:sldChg>
      <pc:sldChg chg="addSp delSp modSp add mod">
        <pc:chgData name="Arthur Clairembaud" userId="eacd918f136ef14c" providerId="LiveId" clId="{17744DAC-AE99-44A9-90C7-70ADBA53A28D}" dt="2026-07-26T03:34:24.843" v="12615" actId="20577"/>
        <pc:sldMkLst>
          <pc:docMk/>
          <pc:sldMk cId="1023032746" sldId="21489"/>
        </pc:sldMkLst>
        <pc:spChg chg="add">
          <ac:chgData name="Arthur Clairembaud" userId="eacd918f136ef14c" providerId="LiveId" clId="{17744DAC-AE99-44A9-90C7-70ADBA53A28D}" dt="2026-07-24T10:19:37.823" v="5970" actId="22"/>
          <ac:spMkLst>
            <pc:docMk/>
            <pc:sldMk cId="1023032746" sldId="21489"/>
            <ac:spMk id="19" creationId="{C2DF3E77-575B-3C8E-0B52-E888B6A2C30C}"/>
          </ac:spMkLst>
        </pc:spChg>
        <pc:spChg chg="add">
          <ac:chgData name="Arthur Clairembaud" userId="eacd918f136ef14c" providerId="LiveId" clId="{17744DAC-AE99-44A9-90C7-70ADBA53A28D}" dt="2026-07-24T10:19:37.823" v="5970" actId="22"/>
          <ac:spMkLst>
            <pc:docMk/>
            <pc:sldMk cId="1023032746" sldId="21489"/>
            <ac:spMk id="22" creationId="{74BC2132-4D28-B5C8-9092-68A3BE226E8C}"/>
          </ac:spMkLst>
        </pc:spChg>
        <pc:spChg chg="add">
          <ac:chgData name="Arthur Clairembaud" userId="eacd918f136ef14c" providerId="LiveId" clId="{17744DAC-AE99-44A9-90C7-70ADBA53A28D}" dt="2026-07-24T10:40:14.330" v="6215" actId="22"/>
          <ac:spMkLst>
            <pc:docMk/>
            <pc:sldMk cId="1023032746" sldId="21489"/>
            <ac:spMk id="24" creationId="{42F5247C-DE90-DFD2-E615-D07D610BF52A}"/>
          </ac:spMkLst>
        </pc:spChg>
        <pc:spChg chg="mod">
          <ac:chgData name="Arthur Clairembaud" userId="eacd918f136ef14c" providerId="LiveId" clId="{17744DAC-AE99-44A9-90C7-70ADBA53A28D}" dt="2026-07-24T15:58:34.707" v="11059"/>
          <ac:spMkLst>
            <pc:docMk/>
            <pc:sldMk cId="1023032746" sldId="21489"/>
            <ac:spMk id="35" creationId="{130EAC93-ED17-B489-4250-B0401FF82024}"/>
          </ac:spMkLst>
        </pc:spChg>
        <pc:spChg chg="mod">
          <ac:chgData name="Arthur Clairembaud" userId="eacd918f136ef14c" providerId="LiveId" clId="{17744DAC-AE99-44A9-90C7-70ADBA53A28D}" dt="2026-07-24T15:58:34.707" v="11059"/>
          <ac:spMkLst>
            <pc:docMk/>
            <pc:sldMk cId="1023032746" sldId="21489"/>
            <ac:spMk id="56" creationId="{B96B7200-CF21-4EAD-BA41-A1631EFE13B6}"/>
          </ac:spMkLst>
        </pc:spChg>
        <pc:spChg chg="mod">
          <ac:chgData name="Arthur Clairembaud" userId="eacd918f136ef14c" providerId="LiveId" clId="{17744DAC-AE99-44A9-90C7-70ADBA53A28D}" dt="2026-07-26T03:29:15.411" v="12549"/>
          <ac:spMkLst>
            <pc:docMk/>
            <pc:sldMk cId="1023032746" sldId="21489"/>
            <ac:spMk id="73" creationId="{AD05DA6C-496B-5BBE-D9D6-2DAEA8CE1FF9}"/>
          </ac:spMkLst>
        </pc:spChg>
        <pc:spChg chg="mod">
          <ac:chgData name="Arthur Clairembaud" userId="eacd918f136ef14c" providerId="LiveId" clId="{17744DAC-AE99-44A9-90C7-70ADBA53A28D}" dt="2026-07-26T03:29:15.411" v="12549"/>
          <ac:spMkLst>
            <pc:docMk/>
            <pc:sldMk cId="1023032746" sldId="21489"/>
            <ac:spMk id="103" creationId="{B8F7C7CB-4683-9C37-4643-7BA891D934BD}"/>
          </ac:spMkLst>
        </pc:spChg>
        <pc:spChg chg="mod">
          <ac:chgData name="Arthur Clairembaud" userId="eacd918f136ef14c" providerId="LiveId" clId="{17744DAC-AE99-44A9-90C7-70ADBA53A28D}" dt="2026-07-26T03:34:24.843" v="12615" actId="20577"/>
          <ac:spMkLst>
            <pc:docMk/>
            <pc:sldMk cId="1023032746" sldId="21489"/>
            <ac:spMk id="113" creationId="{E9CDFF00-207C-E3EE-6C47-8585F14DA52B}"/>
          </ac:spMkLst>
        </pc:spChg>
        <pc:grpChg chg="add mod">
          <ac:chgData name="Arthur Clairembaud" userId="eacd918f136ef14c" providerId="LiveId" clId="{17744DAC-AE99-44A9-90C7-70ADBA53A28D}" dt="2026-07-24T15:58:34.707" v="11059"/>
          <ac:grpSpMkLst>
            <pc:docMk/>
            <pc:sldMk cId="1023032746" sldId="21489"/>
            <ac:grpSpMk id="33" creationId="{260B0E80-A208-A599-CBAC-5C283AC4DA36}"/>
          </ac:grpSpMkLst>
        </pc:grpChg>
        <pc:grpChg chg="add mod">
          <ac:chgData name="Arthur Clairembaud" userId="eacd918f136ef14c" providerId="LiveId" clId="{17744DAC-AE99-44A9-90C7-70ADBA53A28D}" dt="2026-07-24T15:58:34.707" v="11059"/>
          <ac:grpSpMkLst>
            <pc:docMk/>
            <pc:sldMk cId="1023032746" sldId="21489"/>
            <ac:grpSpMk id="54" creationId="{6467C06E-9494-FD30-B215-6D81782C276A}"/>
          </ac:grpSpMkLst>
        </pc:grpChg>
        <pc:grpChg chg="add mod">
          <ac:chgData name="Arthur Clairembaud" userId="eacd918f136ef14c" providerId="LiveId" clId="{17744DAC-AE99-44A9-90C7-70ADBA53A28D}" dt="2026-07-26T03:29:15.411" v="12549"/>
          <ac:grpSpMkLst>
            <pc:docMk/>
            <pc:sldMk cId="1023032746" sldId="21489"/>
            <ac:grpSpMk id="72" creationId="{4CB53123-1727-53F9-4286-361E8E42E538}"/>
          </ac:grpSpMkLst>
        </pc:grpChg>
        <pc:picChg chg="mod">
          <ac:chgData name="Arthur Clairembaud" userId="eacd918f136ef14c" providerId="LiveId" clId="{17744DAC-AE99-44A9-90C7-70ADBA53A28D}" dt="2026-07-24T15:58:34.707" v="11059"/>
          <ac:picMkLst>
            <pc:docMk/>
            <pc:sldMk cId="1023032746" sldId="21489"/>
            <ac:picMk id="34" creationId="{C65DA5F1-4823-7B12-9DDD-6280F7089843}"/>
          </ac:picMkLst>
        </pc:picChg>
        <pc:picChg chg="mod">
          <ac:chgData name="Arthur Clairembaud" userId="eacd918f136ef14c" providerId="LiveId" clId="{17744DAC-AE99-44A9-90C7-70ADBA53A28D}" dt="2026-07-24T15:58:34.707" v="11059"/>
          <ac:picMkLst>
            <pc:docMk/>
            <pc:sldMk cId="1023032746" sldId="21489"/>
            <ac:picMk id="55" creationId="{85B0341B-1793-2F03-770C-3297B38E0671}"/>
          </ac:picMkLst>
        </pc:picChg>
        <pc:cxnChg chg="add mod">
          <ac:chgData name="Arthur Clairembaud" userId="eacd918f136ef14c" providerId="LiveId" clId="{17744DAC-AE99-44A9-90C7-70ADBA53A28D}" dt="2026-07-24T15:58:34.707" v="11059"/>
          <ac:cxnSpMkLst>
            <pc:docMk/>
            <pc:sldMk cId="1023032746" sldId="21489"/>
            <ac:cxnSpMk id="36" creationId="{B904DDE1-E54D-0666-0E6E-53B590E1F409}"/>
          </ac:cxnSpMkLst>
        </pc:cxnChg>
        <pc:cxnChg chg="add mod">
          <ac:chgData name="Arthur Clairembaud" userId="eacd918f136ef14c" providerId="LiveId" clId="{17744DAC-AE99-44A9-90C7-70ADBA53A28D}" dt="2026-07-24T15:58:34.707" v="11059"/>
          <ac:cxnSpMkLst>
            <pc:docMk/>
            <pc:sldMk cId="1023032746" sldId="21489"/>
            <ac:cxnSpMk id="57" creationId="{D0EDBA5B-6B8D-C0D8-69C7-3F3F3FB30003}"/>
          </ac:cxnSpMkLst>
        </pc:cxnChg>
        <pc:cxnChg chg="mod">
          <ac:chgData name="Arthur Clairembaud" userId="eacd918f136ef14c" providerId="LiveId" clId="{17744DAC-AE99-44A9-90C7-70ADBA53A28D}" dt="2026-07-26T03:29:15.411" v="12549"/>
          <ac:cxnSpMkLst>
            <pc:docMk/>
            <pc:sldMk cId="1023032746" sldId="21489"/>
            <ac:cxnSpMk id="115" creationId="{CB3749DA-DC59-837E-2A7F-43799351A470}"/>
          </ac:cxnSpMkLst>
        </pc:cxnChg>
      </pc:sldChg>
      <pc:sldChg chg="addSp delSp modSp add mod">
        <pc:chgData name="Arthur Clairembaud" userId="eacd918f136ef14c" providerId="LiveId" clId="{17744DAC-AE99-44A9-90C7-70ADBA53A28D}" dt="2026-07-26T03:34:29.672" v="12616" actId="20577"/>
        <pc:sldMkLst>
          <pc:docMk/>
          <pc:sldMk cId="2912334785" sldId="21490"/>
        </pc:sldMkLst>
        <pc:spChg chg="add">
          <ac:chgData name="Arthur Clairembaud" userId="eacd918f136ef14c" providerId="LiveId" clId="{17744DAC-AE99-44A9-90C7-70ADBA53A28D}" dt="2026-07-24T10:19:41.380" v="5972" actId="22"/>
          <ac:spMkLst>
            <pc:docMk/>
            <pc:sldMk cId="2912334785" sldId="21490"/>
            <ac:spMk id="19" creationId="{933EA3BD-0B94-B350-297C-099C73B2FC4D}"/>
          </ac:spMkLst>
        </pc:spChg>
        <pc:spChg chg="add">
          <ac:chgData name="Arthur Clairembaud" userId="eacd918f136ef14c" providerId="LiveId" clId="{17744DAC-AE99-44A9-90C7-70ADBA53A28D}" dt="2026-07-24T10:19:41.380" v="5972" actId="22"/>
          <ac:spMkLst>
            <pc:docMk/>
            <pc:sldMk cId="2912334785" sldId="21490"/>
            <ac:spMk id="22" creationId="{09415DDF-54CA-C2AE-BBF9-D68BB19003F6}"/>
          </ac:spMkLst>
        </pc:spChg>
        <pc:spChg chg="add">
          <ac:chgData name="Arthur Clairembaud" userId="eacd918f136ef14c" providerId="LiveId" clId="{17744DAC-AE99-44A9-90C7-70ADBA53A28D}" dt="2026-07-24T10:40:19.695" v="6217" actId="22"/>
          <ac:spMkLst>
            <pc:docMk/>
            <pc:sldMk cId="2912334785" sldId="21490"/>
            <ac:spMk id="24" creationId="{A72D85F0-422B-0388-7545-4A4C0D5E57C6}"/>
          </ac:spMkLst>
        </pc:spChg>
        <pc:spChg chg="mod">
          <ac:chgData name="Arthur Clairembaud" userId="eacd918f136ef14c" providerId="LiveId" clId="{17744DAC-AE99-44A9-90C7-70ADBA53A28D}" dt="2026-07-24T15:58:40.242" v="11061"/>
          <ac:spMkLst>
            <pc:docMk/>
            <pc:sldMk cId="2912334785" sldId="21490"/>
            <ac:spMk id="35" creationId="{049B415B-FAB8-C516-1F8B-C5696A228F8E}"/>
          </ac:spMkLst>
        </pc:spChg>
        <pc:spChg chg="mod">
          <ac:chgData name="Arthur Clairembaud" userId="eacd918f136ef14c" providerId="LiveId" clId="{17744DAC-AE99-44A9-90C7-70ADBA53A28D}" dt="2026-07-24T15:58:40.242" v="11061"/>
          <ac:spMkLst>
            <pc:docMk/>
            <pc:sldMk cId="2912334785" sldId="21490"/>
            <ac:spMk id="56" creationId="{1FF65E3C-0120-766B-B143-B97F44D64C13}"/>
          </ac:spMkLst>
        </pc:spChg>
        <pc:spChg chg="mod">
          <ac:chgData name="Arthur Clairembaud" userId="eacd918f136ef14c" providerId="LiveId" clId="{17744DAC-AE99-44A9-90C7-70ADBA53A28D}" dt="2026-07-26T03:29:16.834" v="12550"/>
          <ac:spMkLst>
            <pc:docMk/>
            <pc:sldMk cId="2912334785" sldId="21490"/>
            <ac:spMk id="73" creationId="{1720AB4C-07A2-EF6B-FD27-186E1089B90D}"/>
          </ac:spMkLst>
        </pc:spChg>
        <pc:spChg chg="mod">
          <ac:chgData name="Arthur Clairembaud" userId="eacd918f136ef14c" providerId="LiveId" clId="{17744DAC-AE99-44A9-90C7-70ADBA53A28D}" dt="2026-07-26T03:29:16.834" v="12550"/>
          <ac:spMkLst>
            <pc:docMk/>
            <pc:sldMk cId="2912334785" sldId="21490"/>
            <ac:spMk id="103" creationId="{E33BABD0-DE79-DB3D-2BE1-8EB147E0B50D}"/>
          </ac:spMkLst>
        </pc:spChg>
        <pc:spChg chg="mod">
          <ac:chgData name="Arthur Clairembaud" userId="eacd918f136ef14c" providerId="LiveId" clId="{17744DAC-AE99-44A9-90C7-70ADBA53A28D}" dt="2026-07-26T03:34:29.672" v="12616" actId="20577"/>
          <ac:spMkLst>
            <pc:docMk/>
            <pc:sldMk cId="2912334785" sldId="21490"/>
            <ac:spMk id="113" creationId="{3CCF9DF5-F27A-549A-EA79-1B315471426F}"/>
          </ac:spMkLst>
        </pc:spChg>
        <pc:grpChg chg="add mod">
          <ac:chgData name="Arthur Clairembaud" userId="eacd918f136ef14c" providerId="LiveId" clId="{17744DAC-AE99-44A9-90C7-70ADBA53A28D}" dt="2026-07-24T15:58:40.242" v="11061"/>
          <ac:grpSpMkLst>
            <pc:docMk/>
            <pc:sldMk cId="2912334785" sldId="21490"/>
            <ac:grpSpMk id="33" creationId="{853F6D3B-DD4E-0092-1396-F976B79259A5}"/>
          </ac:grpSpMkLst>
        </pc:grpChg>
        <pc:grpChg chg="add mod">
          <ac:chgData name="Arthur Clairembaud" userId="eacd918f136ef14c" providerId="LiveId" clId="{17744DAC-AE99-44A9-90C7-70ADBA53A28D}" dt="2026-07-24T15:58:40.242" v="11061"/>
          <ac:grpSpMkLst>
            <pc:docMk/>
            <pc:sldMk cId="2912334785" sldId="21490"/>
            <ac:grpSpMk id="54" creationId="{B0E8339F-BA6E-C513-7F9E-EC62CF98141B}"/>
          </ac:grpSpMkLst>
        </pc:grpChg>
        <pc:grpChg chg="add mod">
          <ac:chgData name="Arthur Clairembaud" userId="eacd918f136ef14c" providerId="LiveId" clId="{17744DAC-AE99-44A9-90C7-70ADBA53A28D}" dt="2026-07-26T03:29:16.834" v="12550"/>
          <ac:grpSpMkLst>
            <pc:docMk/>
            <pc:sldMk cId="2912334785" sldId="21490"/>
            <ac:grpSpMk id="72" creationId="{45FC82CE-6747-1767-DCF4-6A69E44AEE20}"/>
          </ac:grpSpMkLst>
        </pc:grpChg>
        <pc:picChg chg="mod">
          <ac:chgData name="Arthur Clairembaud" userId="eacd918f136ef14c" providerId="LiveId" clId="{17744DAC-AE99-44A9-90C7-70ADBA53A28D}" dt="2026-07-24T15:58:40.242" v="11061"/>
          <ac:picMkLst>
            <pc:docMk/>
            <pc:sldMk cId="2912334785" sldId="21490"/>
            <ac:picMk id="34" creationId="{C127720A-F962-15A4-3810-975D4756BB8B}"/>
          </ac:picMkLst>
        </pc:picChg>
        <pc:picChg chg="mod">
          <ac:chgData name="Arthur Clairembaud" userId="eacd918f136ef14c" providerId="LiveId" clId="{17744DAC-AE99-44A9-90C7-70ADBA53A28D}" dt="2026-07-24T15:58:40.242" v="11061"/>
          <ac:picMkLst>
            <pc:docMk/>
            <pc:sldMk cId="2912334785" sldId="21490"/>
            <ac:picMk id="55" creationId="{83C110A6-D6AE-E982-C83B-BBD4771396D2}"/>
          </ac:picMkLst>
        </pc:picChg>
        <pc:cxnChg chg="add mod">
          <ac:chgData name="Arthur Clairembaud" userId="eacd918f136ef14c" providerId="LiveId" clId="{17744DAC-AE99-44A9-90C7-70ADBA53A28D}" dt="2026-07-24T15:58:40.242" v="11061"/>
          <ac:cxnSpMkLst>
            <pc:docMk/>
            <pc:sldMk cId="2912334785" sldId="21490"/>
            <ac:cxnSpMk id="36" creationId="{53A4078F-E0C8-7DA0-183A-BFBABC4B153E}"/>
          </ac:cxnSpMkLst>
        </pc:cxnChg>
        <pc:cxnChg chg="add mod">
          <ac:chgData name="Arthur Clairembaud" userId="eacd918f136ef14c" providerId="LiveId" clId="{17744DAC-AE99-44A9-90C7-70ADBA53A28D}" dt="2026-07-24T15:58:40.242" v="11061"/>
          <ac:cxnSpMkLst>
            <pc:docMk/>
            <pc:sldMk cId="2912334785" sldId="21490"/>
            <ac:cxnSpMk id="57" creationId="{6F2C0CEB-0EE0-8C1B-B565-086E481D3B33}"/>
          </ac:cxnSpMkLst>
        </pc:cxnChg>
        <pc:cxnChg chg="mod">
          <ac:chgData name="Arthur Clairembaud" userId="eacd918f136ef14c" providerId="LiveId" clId="{17744DAC-AE99-44A9-90C7-70ADBA53A28D}" dt="2026-07-26T03:29:16.834" v="12550"/>
          <ac:cxnSpMkLst>
            <pc:docMk/>
            <pc:sldMk cId="2912334785" sldId="21490"/>
            <ac:cxnSpMk id="115" creationId="{1816D525-EF1A-4C9D-F692-06FDC02A9CB9}"/>
          </ac:cxnSpMkLst>
        </pc:cxnChg>
      </pc:sldChg>
      <pc:sldChg chg="addSp delSp modSp add mod">
        <pc:chgData name="Arthur Clairembaud" userId="eacd918f136ef14c" providerId="LiveId" clId="{17744DAC-AE99-44A9-90C7-70ADBA53A28D}" dt="2026-07-26T03:34:33.764" v="12617" actId="20577"/>
        <pc:sldMkLst>
          <pc:docMk/>
          <pc:sldMk cId="313768090" sldId="21491"/>
        </pc:sldMkLst>
        <pc:spChg chg="add">
          <ac:chgData name="Arthur Clairembaud" userId="eacd918f136ef14c" providerId="LiveId" clId="{17744DAC-AE99-44A9-90C7-70ADBA53A28D}" dt="2026-07-24T10:19:45.278" v="5974" actId="22"/>
          <ac:spMkLst>
            <pc:docMk/>
            <pc:sldMk cId="313768090" sldId="21491"/>
            <ac:spMk id="17" creationId="{A3EF925B-B512-381A-E452-02C0E3AD46DD}"/>
          </ac:spMkLst>
        </pc:spChg>
        <pc:spChg chg="add">
          <ac:chgData name="Arthur Clairembaud" userId="eacd918f136ef14c" providerId="LiveId" clId="{17744DAC-AE99-44A9-90C7-70ADBA53A28D}" dt="2026-07-24T10:19:45.278" v="5974" actId="22"/>
          <ac:spMkLst>
            <pc:docMk/>
            <pc:sldMk cId="313768090" sldId="21491"/>
            <ac:spMk id="20" creationId="{A4EE968E-3D4A-BB06-D3A1-02090716266D}"/>
          </ac:spMkLst>
        </pc:spChg>
        <pc:spChg chg="add">
          <ac:chgData name="Arthur Clairembaud" userId="eacd918f136ef14c" providerId="LiveId" clId="{17744DAC-AE99-44A9-90C7-70ADBA53A28D}" dt="2026-07-24T10:40:15.938" v="6216" actId="22"/>
          <ac:spMkLst>
            <pc:docMk/>
            <pc:sldMk cId="313768090" sldId="21491"/>
            <ac:spMk id="22" creationId="{D684102A-A181-6F5B-A90E-131ED2C1835F}"/>
          </ac:spMkLst>
        </pc:spChg>
        <pc:spChg chg="mod">
          <ac:chgData name="Arthur Clairembaud" userId="eacd918f136ef14c" providerId="LiveId" clId="{17744DAC-AE99-44A9-90C7-70ADBA53A28D}" dt="2026-07-24T15:58:44.955" v="11063"/>
          <ac:spMkLst>
            <pc:docMk/>
            <pc:sldMk cId="313768090" sldId="21491"/>
            <ac:spMk id="33" creationId="{2CF61C3A-22D1-FAE7-59CD-D3C7AD5A1E80}"/>
          </ac:spMkLst>
        </pc:spChg>
        <pc:spChg chg="mod">
          <ac:chgData name="Arthur Clairembaud" userId="eacd918f136ef14c" providerId="LiveId" clId="{17744DAC-AE99-44A9-90C7-70ADBA53A28D}" dt="2026-07-24T15:58:44.955" v="11063"/>
          <ac:spMkLst>
            <pc:docMk/>
            <pc:sldMk cId="313768090" sldId="21491"/>
            <ac:spMk id="54" creationId="{AEFA9DCD-9422-1446-1F05-37673F3A6E77}"/>
          </ac:spMkLst>
        </pc:spChg>
        <pc:spChg chg="mod">
          <ac:chgData name="Arthur Clairembaud" userId="eacd918f136ef14c" providerId="LiveId" clId="{17744DAC-AE99-44A9-90C7-70ADBA53A28D}" dt="2026-07-26T03:29:25.234" v="12552"/>
          <ac:spMkLst>
            <pc:docMk/>
            <pc:sldMk cId="313768090" sldId="21491"/>
            <ac:spMk id="115" creationId="{844E89C6-E7A2-6E2F-FB5D-28BC149408F3}"/>
          </ac:spMkLst>
        </pc:spChg>
        <pc:spChg chg="mod">
          <ac:chgData name="Arthur Clairembaud" userId="eacd918f136ef14c" providerId="LiveId" clId="{17744DAC-AE99-44A9-90C7-70ADBA53A28D}" dt="2026-07-26T03:29:25.234" v="12552"/>
          <ac:spMkLst>
            <pc:docMk/>
            <pc:sldMk cId="313768090" sldId="21491"/>
            <ac:spMk id="116" creationId="{2050F4FA-3BC7-C9F2-6881-60F18EF51C6C}"/>
          </ac:spMkLst>
        </pc:spChg>
        <pc:spChg chg="mod">
          <ac:chgData name="Arthur Clairembaud" userId="eacd918f136ef14c" providerId="LiveId" clId="{17744DAC-AE99-44A9-90C7-70ADBA53A28D}" dt="2026-07-26T03:34:33.764" v="12617" actId="20577"/>
          <ac:spMkLst>
            <pc:docMk/>
            <pc:sldMk cId="313768090" sldId="21491"/>
            <ac:spMk id="117" creationId="{44F90772-78CC-4700-A6E2-222990328E29}"/>
          </ac:spMkLst>
        </pc:spChg>
        <pc:grpChg chg="add mod">
          <ac:chgData name="Arthur Clairembaud" userId="eacd918f136ef14c" providerId="LiveId" clId="{17744DAC-AE99-44A9-90C7-70ADBA53A28D}" dt="2026-07-24T15:58:44.955" v="11063"/>
          <ac:grpSpMkLst>
            <pc:docMk/>
            <pc:sldMk cId="313768090" sldId="21491"/>
            <ac:grpSpMk id="31" creationId="{88FCEF93-45D4-6C44-2774-3B4E6477BE06}"/>
          </ac:grpSpMkLst>
        </pc:grpChg>
        <pc:grpChg chg="add mod">
          <ac:chgData name="Arthur Clairembaud" userId="eacd918f136ef14c" providerId="LiveId" clId="{17744DAC-AE99-44A9-90C7-70ADBA53A28D}" dt="2026-07-24T15:58:44.955" v="11063"/>
          <ac:grpSpMkLst>
            <pc:docMk/>
            <pc:sldMk cId="313768090" sldId="21491"/>
            <ac:grpSpMk id="35" creationId="{89BB3474-7D47-B915-5DE6-A2E828B595B4}"/>
          </ac:grpSpMkLst>
        </pc:grpChg>
        <pc:grpChg chg="add mod">
          <ac:chgData name="Arthur Clairembaud" userId="eacd918f136ef14c" providerId="LiveId" clId="{17744DAC-AE99-44A9-90C7-70ADBA53A28D}" dt="2026-07-26T03:29:25.234" v="12552"/>
          <ac:grpSpMkLst>
            <pc:docMk/>
            <pc:sldMk cId="313768090" sldId="21491"/>
            <ac:grpSpMk id="113" creationId="{BC11B373-4995-FD91-2101-BF39AC4A5281}"/>
          </ac:grpSpMkLst>
        </pc:grpChg>
        <pc:picChg chg="mod">
          <ac:chgData name="Arthur Clairembaud" userId="eacd918f136ef14c" providerId="LiveId" clId="{17744DAC-AE99-44A9-90C7-70ADBA53A28D}" dt="2026-07-24T15:58:44.955" v="11063"/>
          <ac:picMkLst>
            <pc:docMk/>
            <pc:sldMk cId="313768090" sldId="21491"/>
            <ac:picMk id="32" creationId="{FD62FDDD-2D8C-9211-139B-8D6597A4B7D0}"/>
          </ac:picMkLst>
        </pc:picChg>
        <pc:picChg chg="mod">
          <ac:chgData name="Arthur Clairembaud" userId="eacd918f136ef14c" providerId="LiveId" clId="{17744DAC-AE99-44A9-90C7-70ADBA53A28D}" dt="2026-07-24T15:58:44.955" v="11063"/>
          <ac:picMkLst>
            <pc:docMk/>
            <pc:sldMk cId="313768090" sldId="21491"/>
            <ac:picMk id="36" creationId="{B1345EBC-B427-BA83-0C77-F0B671983F5F}"/>
          </ac:picMkLst>
        </pc:picChg>
        <pc:cxnChg chg="add mod">
          <ac:chgData name="Arthur Clairembaud" userId="eacd918f136ef14c" providerId="LiveId" clId="{17744DAC-AE99-44A9-90C7-70ADBA53A28D}" dt="2026-07-24T15:58:44.955" v="11063"/>
          <ac:cxnSpMkLst>
            <pc:docMk/>
            <pc:sldMk cId="313768090" sldId="21491"/>
            <ac:cxnSpMk id="34" creationId="{72D030C7-2CA2-5F3C-2771-00C9FB7302CB}"/>
          </ac:cxnSpMkLst>
        </pc:cxnChg>
        <pc:cxnChg chg="add mod">
          <ac:chgData name="Arthur Clairembaud" userId="eacd918f136ef14c" providerId="LiveId" clId="{17744DAC-AE99-44A9-90C7-70ADBA53A28D}" dt="2026-07-24T15:58:44.955" v="11063"/>
          <ac:cxnSpMkLst>
            <pc:docMk/>
            <pc:sldMk cId="313768090" sldId="21491"/>
            <ac:cxnSpMk id="55" creationId="{6DDF956A-DD24-FDD6-590A-9210813ABA2D}"/>
          </ac:cxnSpMkLst>
        </pc:cxnChg>
        <pc:cxnChg chg="mod">
          <ac:chgData name="Arthur Clairembaud" userId="eacd918f136ef14c" providerId="LiveId" clId="{17744DAC-AE99-44A9-90C7-70ADBA53A28D}" dt="2026-07-26T03:29:25.234" v="12552"/>
          <ac:cxnSpMkLst>
            <pc:docMk/>
            <pc:sldMk cId="313768090" sldId="21491"/>
            <ac:cxnSpMk id="118" creationId="{541B5BDD-2681-2452-F86A-061189539980}"/>
          </ac:cxnSpMkLst>
        </pc:cxnChg>
      </pc:sldChg>
      <pc:sldChg chg="addSp delSp modSp add mod">
        <pc:chgData name="Arthur Clairembaud" userId="eacd918f136ef14c" providerId="LiveId" clId="{17744DAC-AE99-44A9-90C7-70ADBA53A28D}" dt="2026-07-26T03:26:35.976" v="12485" actId="20577"/>
        <pc:sldMkLst>
          <pc:docMk/>
          <pc:sldMk cId="4142124105" sldId="21510"/>
        </pc:sldMkLst>
        <pc:spChg chg="mod">
          <ac:chgData name="Arthur Clairembaud" userId="eacd918f136ef14c" providerId="LiveId" clId="{17744DAC-AE99-44A9-90C7-70ADBA53A28D}" dt="2026-07-26T03:26:32.997" v="12484"/>
          <ac:spMkLst>
            <pc:docMk/>
            <pc:sldMk cId="4142124105" sldId="21510"/>
            <ac:spMk id="9" creationId="{91DC7681-CF91-62E6-86D7-AA97CCC21C1C}"/>
          </ac:spMkLst>
        </pc:spChg>
        <pc:spChg chg="mod">
          <ac:chgData name="Arthur Clairembaud" userId="eacd918f136ef14c" providerId="LiveId" clId="{17744DAC-AE99-44A9-90C7-70ADBA53A28D}" dt="2026-07-26T03:26:32.997" v="12484"/>
          <ac:spMkLst>
            <pc:docMk/>
            <pc:sldMk cId="4142124105" sldId="21510"/>
            <ac:spMk id="10" creationId="{6D846E05-D274-8850-D0C9-2FB0960C9415}"/>
          </ac:spMkLst>
        </pc:spChg>
        <pc:spChg chg="mod">
          <ac:chgData name="Arthur Clairembaud" userId="eacd918f136ef14c" providerId="LiveId" clId="{17744DAC-AE99-44A9-90C7-70ADBA53A28D}" dt="2026-07-26T03:26:35.976" v="12485" actId="20577"/>
          <ac:spMkLst>
            <pc:docMk/>
            <pc:sldMk cId="4142124105" sldId="21510"/>
            <ac:spMk id="11" creationId="{459F16A2-84B1-91DB-1CDC-4C49A80574E9}"/>
          </ac:spMkLst>
        </pc:spChg>
        <pc:grpChg chg="add mod">
          <ac:chgData name="Arthur Clairembaud" userId="eacd918f136ef14c" providerId="LiveId" clId="{17744DAC-AE99-44A9-90C7-70ADBA53A28D}" dt="2026-07-26T03:26:32.997" v="12484"/>
          <ac:grpSpMkLst>
            <pc:docMk/>
            <pc:sldMk cId="4142124105" sldId="21510"/>
            <ac:grpSpMk id="8" creationId="{A5643A4B-2E55-5473-DE19-3DC8065AD3D4}"/>
          </ac:grpSpMkLst>
        </pc:grpChg>
        <pc:cxnChg chg="mod">
          <ac:chgData name="Arthur Clairembaud" userId="eacd918f136ef14c" providerId="LiveId" clId="{17744DAC-AE99-44A9-90C7-70ADBA53A28D}" dt="2026-07-26T03:26:32.997" v="12484"/>
          <ac:cxnSpMkLst>
            <pc:docMk/>
            <pc:sldMk cId="4142124105" sldId="21510"/>
            <ac:cxnSpMk id="12" creationId="{BCDDF5A1-C858-6022-FDF8-59990095A879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03:26:39.572" v="12486"/>
        <pc:sldMkLst>
          <pc:docMk/>
          <pc:sldMk cId="246343072" sldId="21511"/>
        </pc:sldMkLst>
        <pc:spChg chg="add mod">
          <ac:chgData name="Arthur Clairembaud" userId="eacd918f136ef14c" providerId="LiveId" clId="{17744DAC-AE99-44A9-90C7-70ADBA53A28D}" dt="2026-07-24T14:27:16.596" v="10007"/>
          <ac:spMkLst>
            <pc:docMk/>
            <pc:sldMk cId="246343072" sldId="21511"/>
            <ac:spMk id="5" creationId="{C22E9C23-3077-D48C-B920-44E5ED5133C6}"/>
          </ac:spMkLst>
        </pc:spChg>
        <pc:spChg chg="add mod">
          <ac:chgData name="Arthur Clairembaud" userId="eacd918f136ef14c" providerId="LiveId" clId="{17744DAC-AE99-44A9-90C7-70ADBA53A28D}" dt="2026-07-24T14:27:16.596" v="10007"/>
          <ac:spMkLst>
            <pc:docMk/>
            <pc:sldMk cId="246343072" sldId="21511"/>
            <ac:spMk id="8" creationId="{C3810E45-28F9-8327-9310-5AF9C253431F}"/>
          </ac:spMkLst>
        </pc:spChg>
        <pc:spChg chg="mod">
          <ac:chgData name="Arthur Clairembaud" userId="eacd918f136ef14c" providerId="LiveId" clId="{17744DAC-AE99-44A9-90C7-70ADBA53A28D}" dt="2026-07-26T03:26:39.572" v="12486"/>
          <ac:spMkLst>
            <pc:docMk/>
            <pc:sldMk cId="246343072" sldId="21511"/>
            <ac:spMk id="15" creationId="{DEC0F41A-7E5E-5C11-D095-91490A785880}"/>
          </ac:spMkLst>
        </pc:spChg>
        <pc:spChg chg="mod">
          <ac:chgData name="Arthur Clairembaud" userId="eacd918f136ef14c" providerId="LiveId" clId="{17744DAC-AE99-44A9-90C7-70ADBA53A28D}" dt="2026-07-26T03:26:39.572" v="12486"/>
          <ac:spMkLst>
            <pc:docMk/>
            <pc:sldMk cId="246343072" sldId="21511"/>
            <ac:spMk id="16" creationId="{88072BCA-48E6-B773-EFDF-A472E3700FD6}"/>
          </ac:spMkLst>
        </pc:spChg>
        <pc:spChg chg="mod">
          <ac:chgData name="Arthur Clairembaud" userId="eacd918f136ef14c" providerId="LiveId" clId="{17744DAC-AE99-44A9-90C7-70ADBA53A28D}" dt="2026-07-26T03:26:39.572" v="12486"/>
          <ac:spMkLst>
            <pc:docMk/>
            <pc:sldMk cId="246343072" sldId="21511"/>
            <ac:spMk id="17" creationId="{9445BB9B-E1AE-DB90-E68A-F654DBDAA3A2}"/>
          </ac:spMkLst>
        </pc:spChg>
        <pc:grpChg chg="add mod">
          <ac:chgData name="Arthur Clairembaud" userId="eacd918f136ef14c" providerId="LiveId" clId="{17744DAC-AE99-44A9-90C7-70ADBA53A28D}" dt="2026-07-26T03:26:39.572" v="12486"/>
          <ac:grpSpMkLst>
            <pc:docMk/>
            <pc:sldMk cId="246343072" sldId="21511"/>
            <ac:grpSpMk id="14" creationId="{A9256761-E7B4-BE3A-A0A7-BFCFE2049ADB}"/>
          </ac:grpSpMkLst>
        </pc:grpChg>
        <pc:cxnChg chg="add mod">
          <ac:chgData name="Arthur Clairembaud" userId="eacd918f136ef14c" providerId="LiveId" clId="{17744DAC-AE99-44A9-90C7-70ADBA53A28D}" dt="2026-07-24T14:27:16.596" v="10007"/>
          <ac:cxnSpMkLst>
            <pc:docMk/>
            <pc:sldMk cId="246343072" sldId="21511"/>
            <ac:cxnSpMk id="2" creationId="{6F7CF670-77F8-DB56-5139-D42EC1FA8C3B}"/>
          </ac:cxnSpMkLst>
        </pc:cxnChg>
        <pc:cxnChg chg="mod">
          <ac:chgData name="Arthur Clairembaud" userId="eacd918f136ef14c" providerId="LiveId" clId="{17744DAC-AE99-44A9-90C7-70ADBA53A28D}" dt="2026-07-26T03:26:39.572" v="12486"/>
          <ac:cxnSpMkLst>
            <pc:docMk/>
            <pc:sldMk cId="246343072" sldId="21511"/>
            <ac:cxnSpMk id="18" creationId="{460E703F-0E24-D7D0-8C09-8922049CEB15}"/>
          </ac:cxnSpMkLst>
        </pc:cxnChg>
      </pc:sldChg>
      <pc:sldChg chg="addSp delSp modSp add mod">
        <pc:chgData name="Arthur Clairembaud" userId="eacd918f136ef14c" providerId="LiveId" clId="{17744DAC-AE99-44A9-90C7-70ADBA53A28D}" dt="2026-07-26T15:09:43.040" v="13130" actId="1076"/>
        <pc:sldMkLst>
          <pc:docMk/>
          <pc:sldMk cId="2436600879" sldId="21513"/>
        </pc:sldMkLst>
        <pc:spChg chg="add mod">
          <ac:chgData name="Arthur Clairembaud" userId="eacd918f136ef14c" providerId="LiveId" clId="{17744DAC-AE99-44A9-90C7-70ADBA53A28D}" dt="2026-07-24T11:49:21.134" v="7350" actId="1076"/>
          <ac:spMkLst>
            <pc:docMk/>
            <pc:sldMk cId="2436600879" sldId="21513"/>
            <ac:spMk id="4" creationId="{D37EA884-DA0A-36B7-C439-6465B6C39733}"/>
          </ac:spMkLst>
        </pc:spChg>
        <pc:spChg chg="add mod">
          <ac:chgData name="Arthur Clairembaud" userId="eacd918f136ef14c" providerId="LiveId" clId="{17744DAC-AE99-44A9-90C7-70ADBA53A28D}" dt="2026-07-24T11:49:21.134" v="7350" actId="1076"/>
          <ac:spMkLst>
            <pc:docMk/>
            <pc:sldMk cId="2436600879" sldId="21513"/>
            <ac:spMk id="7" creationId="{FB48D6F6-585F-13A8-FB48-03DFCD75A7C5}"/>
          </ac:spMkLst>
        </pc:spChg>
        <pc:spChg chg="mod">
          <ac:chgData name="Arthur Clairembaud" userId="eacd918f136ef14c" providerId="LiveId" clId="{17744DAC-AE99-44A9-90C7-70ADBA53A28D}" dt="2026-07-26T03:27:50.450" v="12519"/>
          <ac:spMkLst>
            <pc:docMk/>
            <pc:sldMk cId="2436600879" sldId="21513"/>
            <ac:spMk id="18" creationId="{703970FF-8117-2985-4169-5BCB60AF4C7D}"/>
          </ac:spMkLst>
        </pc:spChg>
        <pc:spChg chg="mod">
          <ac:chgData name="Arthur Clairembaud" userId="eacd918f136ef14c" providerId="LiveId" clId="{17744DAC-AE99-44A9-90C7-70ADBA53A28D}" dt="2026-07-26T03:27:50.450" v="12519"/>
          <ac:spMkLst>
            <pc:docMk/>
            <pc:sldMk cId="2436600879" sldId="21513"/>
            <ac:spMk id="19" creationId="{A71D82ED-4098-DCC2-54C7-62BCA58505D8}"/>
          </ac:spMkLst>
        </pc:spChg>
        <pc:spChg chg="mod">
          <ac:chgData name="Arthur Clairembaud" userId="eacd918f136ef14c" providerId="LiveId" clId="{17744DAC-AE99-44A9-90C7-70ADBA53A28D}" dt="2026-07-26T03:27:52.686" v="12520" actId="20577"/>
          <ac:spMkLst>
            <pc:docMk/>
            <pc:sldMk cId="2436600879" sldId="21513"/>
            <ac:spMk id="20" creationId="{436AE369-2A24-1CBE-026B-3F2F7FE8860B}"/>
          </ac:spMkLst>
        </pc:spChg>
        <pc:spChg chg="add mod">
          <ac:chgData name="Arthur Clairembaud" userId="eacd918f136ef14c" providerId="LiveId" clId="{17744DAC-AE99-44A9-90C7-70ADBA53A28D}" dt="2026-07-26T15:09:43.040" v="13130" actId="1076"/>
          <ac:spMkLst>
            <pc:docMk/>
            <pc:sldMk cId="2436600879" sldId="21513"/>
            <ac:spMk id="23" creationId="{6CE7DD89-23FF-6600-4008-2247049AF9BA}"/>
          </ac:spMkLst>
        </pc:spChg>
        <pc:spChg chg="mod">
          <ac:chgData name="Arthur Clairembaud" userId="eacd918f136ef14c" providerId="LiveId" clId="{17744DAC-AE99-44A9-90C7-70ADBA53A28D}" dt="2026-07-24T09:44:07.886" v="5645" actId="20577"/>
          <ac:spMkLst>
            <pc:docMk/>
            <pc:sldMk cId="2436600879" sldId="21513"/>
            <ac:spMk id="26" creationId="{D76F760D-A98A-79B3-4B36-48B595573E7D}"/>
          </ac:spMkLst>
        </pc:spChg>
        <pc:grpChg chg="add mod">
          <ac:chgData name="Arthur Clairembaud" userId="eacd918f136ef14c" providerId="LiveId" clId="{17744DAC-AE99-44A9-90C7-70ADBA53A28D}" dt="2026-07-26T03:27:50.450" v="12519"/>
          <ac:grpSpMkLst>
            <pc:docMk/>
            <pc:sldMk cId="2436600879" sldId="21513"/>
            <ac:grpSpMk id="17" creationId="{167BD593-BB53-5687-F589-FA054263D06C}"/>
          </ac:grpSpMkLst>
        </pc:grpChg>
        <pc:picChg chg="add mod ord">
          <ac:chgData name="Arthur Clairembaud" userId="eacd918f136ef14c" providerId="LiveId" clId="{17744DAC-AE99-44A9-90C7-70ADBA53A28D}" dt="2026-07-22T16:45:52.175" v="940" actId="1038"/>
          <ac:picMkLst>
            <pc:docMk/>
            <pc:sldMk cId="2436600879" sldId="21513"/>
            <ac:picMk id="2" creationId="{F4AC528C-91D0-2CA8-F4C8-8D9735366A92}"/>
          </ac:picMkLst>
        </pc:picChg>
        <pc:picChg chg="add mod">
          <ac:chgData name="Arthur Clairembaud" userId="eacd918f136ef14c" providerId="LiveId" clId="{17744DAC-AE99-44A9-90C7-70ADBA53A28D}" dt="2026-07-24T16:18:09.014" v="11251"/>
          <ac:picMkLst>
            <pc:docMk/>
            <pc:sldMk cId="2436600879" sldId="21513"/>
            <ac:picMk id="14" creationId="{91036882-F7B2-910F-AD31-732A868A32B9}"/>
          </ac:picMkLst>
        </pc:picChg>
        <pc:picChg chg="add mod">
          <ac:chgData name="Arthur Clairembaud" userId="eacd918f136ef14c" providerId="LiveId" clId="{17744DAC-AE99-44A9-90C7-70ADBA53A28D}" dt="2026-07-22T16:47:20.539" v="964" actId="1076"/>
          <ac:picMkLst>
            <pc:docMk/>
            <pc:sldMk cId="2436600879" sldId="21513"/>
            <ac:picMk id="28" creationId="{AE829E7F-5C1B-CC9F-3639-2AC9753F9320}"/>
          </ac:picMkLst>
        </pc:picChg>
        <pc:cxnChg chg="add mod">
          <ac:chgData name="Arthur Clairembaud" userId="eacd918f136ef14c" providerId="LiveId" clId="{17744DAC-AE99-44A9-90C7-70ADBA53A28D}" dt="2026-07-24T16:18:13.328" v="11252" actId="14100"/>
          <ac:cxnSpMkLst>
            <pc:docMk/>
            <pc:sldMk cId="2436600879" sldId="21513"/>
            <ac:cxnSpMk id="15" creationId="{CCEF8DE3-7D0D-2942-378C-D71E73CEB3C5}"/>
          </ac:cxnSpMkLst>
        </pc:cxnChg>
        <pc:cxnChg chg="mod">
          <ac:chgData name="Arthur Clairembaud" userId="eacd918f136ef14c" providerId="LiveId" clId="{17744DAC-AE99-44A9-90C7-70ADBA53A28D}" dt="2026-07-26T03:27:50.450" v="12519"/>
          <ac:cxnSpMkLst>
            <pc:docMk/>
            <pc:sldMk cId="2436600879" sldId="21513"/>
            <ac:cxnSpMk id="21" creationId="{2526BCA9-8464-CE19-2943-2060C609AFC3}"/>
          </ac:cxnSpMkLst>
        </pc:cxnChg>
        <pc:cxnChg chg="add mod">
          <ac:chgData name="Arthur Clairembaud" userId="eacd918f136ef14c" providerId="LiveId" clId="{17744DAC-AE99-44A9-90C7-70ADBA53A28D}" dt="2026-07-22T16:45:44.964" v="935"/>
          <ac:cxnSpMkLst>
            <pc:docMk/>
            <pc:sldMk cId="2436600879" sldId="21513"/>
            <ac:cxnSpMk id="24" creationId="{2065228A-73A1-4FA7-50C1-115BF014DEAE}"/>
          </ac:cxnSpMkLst>
        </pc:cxnChg>
        <pc:cxnChg chg="add mod">
          <ac:chgData name="Arthur Clairembaud" userId="eacd918f136ef14c" providerId="LiveId" clId="{17744DAC-AE99-44A9-90C7-70ADBA53A28D}" dt="2026-07-22T16:48:19.965" v="972" actId="14100"/>
          <ac:cxnSpMkLst>
            <pc:docMk/>
            <pc:sldMk cId="2436600879" sldId="21513"/>
            <ac:cxnSpMk id="29" creationId="{E29D333C-CCAE-FD67-533D-5A282041AC77}"/>
          </ac:cxnSpMkLst>
        </pc:cxnChg>
      </pc:sldChg>
      <pc:sldChg chg="addSp delSp modSp add mod">
        <pc:chgData name="Arthur Clairembaud" userId="eacd918f136ef14c" providerId="LiveId" clId="{17744DAC-AE99-44A9-90C7-70ADBA53A28D}" dt="2026-07-26T03:26:31.341" v="12483"/>
        <pc:sldMkLst>
          <pc:docMk/>
          <pc:sldMk cId="623910723" sldId="21514"/>
        </pc:sldMkLst>
        <pc:spChg chg="mod">
          <ac:chgData name="Arthur Clairembaud" userId="eacd918f136ef14c" providerId="LiveId" clId="{17744DAC-AE99-44A9-90C7-70ADBA53A28D}" dt="2026-07-24T21:09:16.099" v="11680" actId="20577"/>
          <ac:spMkLst>
            <pc:docMk/>
            <pc:sldMk cId="623910723" sldId="21514"/>
            <ac:spMk id="10" creationId="{9A144F21-B294-D3CB-9496-59369499C471}"/>
          </ac:spMkLst>
        </pc:spChg>
        <pc:spChg chg="mod">
          <ac:chgData name="Arthur Clairembaud" userId="eacd918f136ef14c" providerId="LiveId" clId="{17744DAC-AE99-44A9-90C7-70ADBA53A28D}" dt="2026-07-24T06:55:57.211" v="3098" actId="20577"/>
          <ac:spMkLst>
            <pc:docMk/>
            <pc:sldMk cId="623910723" sldId="21514"/>
            <ac:spMk id="13" creationId="{566F9B98-4A02-CF50-AC68-EB0229988DE8}"/>
          </ac:spMkLst>
        </pc:spChg>
        <pc:spChg chg="mod">
          <ac:chgData name="Arthur Clairembaud" userId="eacd918f136ef14c" providerId="LiveId" clId="{17744DAC-AE99-44A9-90C7-70ADBA53A28D}" dt="2026-07-26T03:26:31.341" v="12483"/>
          <ac:spMkLst>
            <pc:docMk/>
            <pc:sldMk cId="623910723" sldId="21514"/>
            <ac:spMk id="25" creationId="{2A0AC6DB-2FDD-4938-6BC7-DE6C45BC6757}"/>
          </ac:spMkLst>
        </pc:spChg>
        <pc:spChg chg="mod">
          <ac:chgData name="Arthur Clairembaud" userId="eacd918f136ef14c" providerId="LiveId" clId="{17744DAC-AE99-44A9-90C7-70ADBA53A28D}" dt="2026-07-26T03:26:31.341" v="12483"/>
          <ac:spMkLst>
            <pc:docMk/>
            <pc:sldMk cId="623910723" sldId="21514"/>
            <ac:spMk id="26" creationId="{CCC25665-4D59-B5A2-7C54-A46D65ADB3B1}"/>
          </ac:spMkLst>
        </pc:spChg>
        <pc:spChg chg="mod">
          <ac:chgData name="Arthur Clairembaud" userId="eacd918f136ef14c" providerId="LiveId" clId="{17744DAC-AE99-44A9-90C7-70ADBA53A28D}" dt="2026-07-26T03:26:31.341" v="12483"/>
          <ac:spMkLst>
            <pc:docMk/>
            <pc:sldMk cId="623910723" sldId="21514"/>
            <ac:spMk id="27" creationId="{0D47DAF8-00D0-D53F-8132-325D2AC26ADE}"/>
          </ac:spMkLst>
        </pc:spChg>
        <pc:grpChg chg="add mod">
          <ac:chgData name="Arthur Clairembaud" userId="eacd918f136ef14c" providerId="LiveId" clId="{17744DAC-AE99-44A9-90C7-70ADBA53A28D}" dt="2026-07-26T03:26:31.341" v="12483"/>
          <ac:grpSpMkLst>
            <pc:docMk/>
            <pc:sldMk cId="623910723" sldId="21514"/>
            <ac:grpSpMk id="24" creationId="{216F55A6-DA9F-7F8C-5C9D-058E9E4144FC}"/>
          </ac:grpSpMkLst>
        </pc:grpChg>
        <pc:cxnChg chg="mod">
          <ac:chgData name="Arthur Clairembaud" userId="eacd918f136ef14c" providerId="LiveId" clId="{17744DAC-AE99-44A9-90C7-70ADBA53A28D}" dt="2026-07-26T03:26:31.341" v="12483"/>
          <ac:cxnSpMkLst>
            <pc:docMk/>
            <pc:sldMk cId="623910723" sldId="21514"/>
            <ac:cxnSpMk id="29" creationId="{74F74237-18F6-7000-DAAF-1F079C69114D}"/>
          </ac:cxnSpMkLst>
        </pc:cxnChg>
      </pc:sldChg>
      <pc:sldChg chg="addSp delSp modSp add mod">
        <pc:chgData name="Arthur Clairembaud" userId="eacd918f136ef14c" providerId="LiveId" clId="{17744DAC-AE99-44A9-90C7-70ADBA53A28D}" dt="2026-07-26T03:26:41.346" v="12487"/>
        <pc:sldMkLst>
          <pc:docMk/>
          <pc:sldMk cId="3122110504" sldId="21515"/>
        </pc:sldMkLst>
        <pc:spChg chg="mod">
          <ac:chgData name="Arthur Clairembaud" userId="eacd918f136ef14c" providerId="LiveId" clId="{17744DAC-AE99-44A9-90C7-70ADBA53A28D}" dt="2026-07-24T09:37:09.094" v="5494" actId="14100"/>
          <ac:spMkLst>
            <pc:docMk/>
            <pc:sldMk cId="3122110504" sldId="21515"/>
            <ac:spMk id="15" creationId="{28098A70-D67D-A2F1-CC12-4DA31D089A42}"/>
          </ac:spMkLst>
        </pc:spChg>
        <pc:spChg chg="mod">
          <ac:chgData name="Arthur Clairembaud" userId="eacd918f136ef14c" providerId="LiveId" clId="{17744DAC-AE99-44A9-90C7-70ADBA53A28D}" dt="2026-07-24T09:37:09.094" v="5494" actId="14100"/>
          <ac:spMkLst>
            <pc:docMk/>
            <pc:sldMk cId="3122110504" sldId="21515"/>
            <ac:spMk id="17" creationId="{FAD4F936-1EC6-3F2E-878E-18A2F50916F2}"/>
          </ac:spMkLst>
        </pc:spChg>
        <pc:spChg chg="mod">
          <ac:chgData name="Arthur Clairembaud" userId="eacd918f136ef14c" providerId="LiveId" clId="{17744DAC-AE99-44A9-90C7-70ADBA53A28D}" dt="2026-07-24T09:37:09.094" v="5494" actId="14100"/>
          <ac:spMkLst>
            <pc:docMk/>
            <pc:sldMk cId="3122110504" sldId="21515"/>
            <ac:spMk id="19" creationId="{FBB2F7A6-E15D-4ECD-0575-98BDD2AAD533}"/>
          </ac:spMkLst>
        </pc:spChg>
        <pc:spChg chg="add mod">
          <ac:chgData name="Arthur Clairembaud" userId="eacd918f136ef14c" providerId="LiveId" clId="{17744DAC-AE99-44A9-90C7-70ADBA53A28D}" dt="2026-07-24T14:27:15.754" v="10006"/>
          <ac:spMkLst>
            <pc:docMk/>
            <pc:sldMk cId="3122110504" sldId="21515"/>
            <ac:spMk id="21" creationId="{6612C0EB-573D-1B63-0727-A2A42C3A9A86}"/>
          </ac:spMkLst>
        </pc:spChg>
        <pc:spChg chg="add mod">
          <ac:chgData name="Arthur Clairembaud" userId="eacd918f136ef14c" providerId="LiveId" clId="{17744DAC-AE99-44A9-90C7-70ADBA53A28D}" dt="2026-07-24T14:27:15.754" v="10006"/>
          <ac:spMkLst>
            <pc:docMk/>
            <pc:sldMk cId="3122110504" sldId="21515"/>
            <ac:spMk id="22" creationId="{EC629638-A0E4-A739-626E-21FEE4613A37}"/>
          </ac:spMkLst>
        </pc:spChg>
        <pc:spChg chg="mod">
          <ac:chgData name="Arthur Clairembaud" userId="eacd918f136ef14c" providerId="LiveId" clId="{17744DAC-AE99-44A9-90C7-70ADBA53A28D}" dt="2026-07-26T03:26:41.346" v="12487"/>
          <ac:spMkLst>
            <pc:docMk/>
            <pc:sldMk cId="3122110504" sldId="21515"/>
            <ac:spMk id="29" creationId="{BC337067-C2D7-68F0-E191-C72D52B25F8B}"/>
          </ac:spMkLst>
        </pc:spChg>
        <pc:spChg chg="mod">
          <ac:chgData name="Arthur Clairembaud" userId="eacd918f136ef14c" providerId="LiveId" clId="{17744DAC-AE99-44A9-90C7-70ADBA53A28D}" dt="2026-07-26T03:26:41.346" v="12487"/>
          <ac:spMkLst>
            <pc:docMk/>
            <pc:sldMk cId="3122110504" sldId="21515"/>
            <ac:spMk id="30" creationId="{8D03BB96-ED82-F6D9-15F6-DD832DE0D881}"/>
          </ac:spMkLst>
        </pc:spChg>
        <pc:spChg chg="mod">
          <ac:chgData name="Arthur Clairembaud" userId="eacd918f136ef14c" providerId="LiveId" clId="{17744DAC-AE99-44A9-90C7-70ADBA53A28D}" dt="2026-07-26T03:26:41.346" v="12487"/>
          <ac:spMkLst>
            <pc:docMk/>
            <pc:sldMk cId="3122110504" sldId="21515"/>
            <ac:spMk id="31" creationId="{6611C160-A020-34F1-E91C-4516F3B61596}"/>
          </ac:spMkLst>
        </pc:spChg>
        <pc:grpChg chg="add mod">
          <ac:chgData name="Arthur Clairembaud" userId="eacd918f136ef14c" providerId="LiveId" clId="{17744DAC-AE99-44A9-90C7-70ADBA53A28D}" dt="2026-07-26T03:26:41.346" v="12487"/>
          <ac:grpSpMkLst>
            <pc:docMk/>
            <pc:sldMk cId="3122110504" sldId="21515"/>
            <ac:grpSpMk id="28" creationId="{71C78B81-6571-4BF7-413A-71869946DFCC}"/>
          </ac:grpSpMkLst>
        </pc:grpChg>
        <pc:cxnChg chg="add mod">
          <ac:chgData name="Arthur Clairembaud" userId="eacd918f136ef14c" providerId="LiveId" clId="{17744DAC-AE99-44A9-90C7-70ADBA53A28D}" dt="2026-07-24T09:37:09.094" v="5494" actId="14100"/>
          <ac:cxnSpMkLst>
            <pc:docMk/>
            <pc:sldMk cId="3122110504" sldId="21515"/>
            <ac:cxnSpMk id="10" creationId="{F412B030-7F56-C962-6BA9-5E426CBDAC9A}"/>
          </ac:cxnSpMkLst>
        </pc:cxnChg>
        <pc:cxnChg chg="mod">
          <ac:chgData name="Arthur Clairembaud" userId="eacd918f136ef14c" providerId="LiveId" clId="{17744DAC-AE99-44A9-90C7-70ADBA53A28D}" dt="2026-07-24T09:36:48.851" v="5486" actId="14100"/>
          <ac:cxnSpMkLst>
            <pc:docMk/>
            <pc:sldMk cId="3122110504" sldId="21515"/>
            <ac:cxnSpMk id="11" creationId="{F8C0B884-A3AE-7C58-11E7-78C1214BD931}"/>
          </ac:cxnSpMkLst>
        </pc:cxnChg>
        <pc:cxnChg chg="mod">
          <ac:chgData name="Arthur Clairembaud" userId="eacd918f136ef14c" providerId="LiveId" clId="{17744DAC-AE99-44A9-90C7-70ADBA53A28D}" dt="2026-07-24T09:37:09.094" v="5494" actId="14100"/>
          <ac:cxnSpMkLst>
            <pc:docMk/>
            <pc:sldMk cId="3122110504" sldId="21515"/>
            <ac:cxnSpMk id="13" creationId="{BDDF8721-D1F3-BFCF-20BE-4CD405D176BA}"/>
          </ac:cxnSpMkLst>
        </pc:cxnChg>
        <pc:cxnChg chg="add mod">
          <ac:chgData name="Arthur Clairembaud" userId="eacd918f136ef14c" providerId="LiveId" clId="{17744DAC-AE99-44A9-90C7-70ADBA53A28D}" dt="2026-07-24T14:27:15.754" v="10006"/>
          <ac:cxnSpMkLst>
            <pc:docMk/>
            <pc:sldMk cId="3122110504" sldId="21515"/>
            <ac:cxnSpMk id="20" creationId="{54D8839B-4A3D-73B0-FC28-924ECC35E23C}"/>
          </ac:cxnSpMkLst>
        </pc:cxnChg>
        <pc:cxnChg chg="mod">
          <ac:chgData name="Arthur Clairembaud" userId="eacd918f136ef14c" providerId="LiveId" clId="{17744DAC-AE99-44A9-90C7-70ADBA53A28D}" dt="2026-07-26T03:26:41.346" v="12487"/>
          <ac:cxnSpMkLst>
            <pc:docMk/>
            <pc:sldMk cId="3122110504" sldId="21515"/>
            <ac:cxnSpMk id="32" creationId="{5A1AAD14-1ED4-73A0-9124-FB9F46EB3529}"/>
          </ac:cxnSpMkLst>
        </pc:cxnChg>
      </pc:sldChg>
      <pc:sldChg chg="addSp delSp modSp add mod">
        <pc:chgData name="Arthur Clairembaud" userId="eacd918f136ef14c" providerId="LiveId" clId="{17744DAC-AE99-44A9-90C7-70ADBA53A28D}" dt="2026-07-26T03:26:42.530" v="12488"/>
        <pc:sldMkLst>
          <pc:docMk/>
          <pc:sldMk cId="2581859618" sldId="21516"/>
        </pc:sldMkLst>
        <pc:spChg chg="add mod">
          <ac:chgData name="Arthur Clairembaud" userId="eacd918f136ef14c" providerId="LiveId" clId="{17744DAC-AE99-44A9-90C7-70ADBA53A28D}" dt="2026-07-24T09:37:35.257" v="5496"/>
          <ac:spMkLst>
            <pc:docMk/>
            <pc:sldMk cId="2581859618" sldId="21516"/>
            <ac:spMk id="15" creationId="{544C08B7-3E17-E738-4BE4-A4B7835BD0D4}"/>
          </ac:spMkLst>
        </pc:spChg>
        <pc:spChg chg="add mod">
          <ac:chgData name="Arthur Clairembaud" userId="eacd918f136ef14c" providerId="LiveId" clId="{17744DAC-AE99-44A9-90C7-70ADBA53A28D}" dt="2026-07-24T09:37:35.257" v="5496"/>
          <ac:spMkLst>
            <pc:docMk/>
            <pc:sldMk cId="2581859618" sldId="21516"/>
            <ac:spMk id="17" creationId="{B5EDC94C-F7F2-D11B-F406-A7280CF2AD60}"/>
          </ac:spMkLst>
        </pc:spChg>
        <pc:spChg chg="add mod">
          <ac:chgData name="Arthur Clairembaud" userId="eacd918f136ef14c" providerId="LiveId" clId="{17744DAC-AE99-44A9-90C7-70ADBA53A28D}" dt="2026-07-24T09:37:35.257" v="5496"/>
          <ac:spMkLst>
            <pc:docMk/>
            <pc:sldMk cId="2581859618" sldId="21516"/>
            <ac:spMk id="18" creationId="{D83E5E2F-9248-7FE4-FEA5-FD097E5E5562}"/>
          </ac:spMkLst>
        </pc:spChg>
        <pc:spChg chg="add mod">
          <ac:chgData name="Arthur Clairembaud" userId="eacd918f136ef14c" providerId="LiveId" clId="{17744DAC-AE99-44A9-90C7-70ADBA53A28D}" dt="2026-07-24T14:19:13.615" v="9961" actId="1076"/>
          <ac:spMkLst>
            <pc:docMk/>
            <pc:sldMk cId="2581859618" sldId="21516"/>
            <ac:spMk id="23" creationId="{E60FA00B-96A5-1E9A-B495-515A44924C51}"/>
          </ac:spMkLst>
        </pc:spChg>
        <pc:spChg chg="mod">
          <ac:chgData name="Arthur Clairembaud" userId="eacd918f136ef14c" providerId="LiveId" clId="{17744DAC-AE99-44A9-90C7-70ADBA53A28D}" dt="2026-07-24T08:16:50.718" v="4805" actId="1076"/>
          <ac:spMkLst>
            <pc:docMk/>
            <pc:sldMk cId="2581859618" sldId="21516"/>
            <ac:spMk id="34" creationId="{58237715-B95D-AF2E-C1DC-650C1B383737}"/>
          </ac:spMkLst>
        </pc:spChg>
        <pc:spChg chg="add">
          <ac:chgData name="Arthur Clairembaud" userId="eacd918f136ef14c" providerId="LiveId" clId="{17744DAC-AE99-44A9-90C7-70ADBA53A28D}" dt="2026-07-24T14:33:46.114" v="10100" actId="22"/>
          <ac:spMkLst>
            <pc:docMk/>
            <pc:sldMk cId="2581859618" sldId="21516"/>
            <ac:spMk id="36" creationId="{5CCA6F79-9FC0-49E9-7810-B30856591AEE}"/>
          </ac:spMkLst>
        </pc:spChg>
        <pc:spChg chg="add">
          <ac:chgData name="Arthur Clairembaud" userId="eacd918f136ef14c" providerId="LiveId" clId="{17744DAC-AE99-44A9-90C7-70ADBA53A28D}" dt="2026-07-24T14:33:46.114" v="10100" actId="22"/>
          <ac:spMkLst>
            <pc:docMk/>
            <pc:sldMk cId="2581859618" sldId="21516"/>
            <ac:spMk id="46" creationId="{E26AE803-9CDE-3A9E-3126-33A2C0B3AAD6}"/>
          </ac:spMkLst>
        </pc:spChg>
        <pc:spChg chg="mod">
          <ac:chgData name="Arthur Clairembaud" userId="eacd918f136ef14c" providerId="LiveId" clId="{17744DAC-AE99-44A9-90C7-70ADBA53A28D}" dt="2026-07-24T08:16:50.718" v="4805" actId="1076"/>
          <ac:spMkLst>
            <pc:docMk/>
            <pc:sldMk cId="2581859618" sldId="21516"/>
            <ac:spMk id="47" creationId="{0720DE56-AC34-2A22-E56A-45D2FAAFC065}"/>
          </ac:spMkLst>
        </pc:spChg>
        <pc:spChg chg="mod">
          <ac:chgData name="Arthur Clairembaud" userId="eacd918f136ef14c" providerId="LiveId" clId="{17744DAC-AE99-44A9-90C7-70ADBA53A28D}" dt="2026-07-26T03:26:42.530" v="12488"/>
          <ac:spMkLst>
            <pc:docMk/>
            <pc:sldMk cId="2581859618" sldId="21516"/>
            <ac:spMk id="54" creationId="{7F809026-A286-D176-CF1A-84788D6C5774}"/>
          </ac:spMkLst>
        </pc:spChg>
        <pc:spChg chg="mod">
          <ac:chgData name="Arthur Clairembaud" userId="eacd918f136ef14c" providerId="LiveId" clId="{17744DAC-AE99-44A9-90C7-70ADBA53A28D}" dt="2026-07-26T03:26:42.530" v="12488"/>
          <ac:spMkLst>
            <pc:docMk/>
            <pc:sldMk cId="2581859618" sldId="21516"/>
            <ac:spMk id="55" creationId="{E8C774A6-9E7F-1564-0E81-EFA5104CE25F}"/>
          </ac:spMkLst>
        </pc:spChg>
        <pc:spChg chg="mod">
          <ac:chgData name="Arthur Clairembaud" userId="eacd918f136ef14c" providerId="LiveId" clId="{17744DAC-AE99-44A9-90C7-70ADBA53A28D}" dt="2026-07-26T03:26:42.530" v="12488"/>
          <ac:spMkLst>
            <pc:docMk/>
            <pc:sldMk cId="2581859618" sldId="21516"/>
            <ac:spMk id="56" creationId="{5F5B5923-E593-03C7-6286-0AA0A8F80F43}"/>
          </ac:spMkLst>
        </pc:spChg>
        <pc:grpChg chg="add mod">
          <ac:chgData name="Arthur Clairembaud" userId="eacd918f136ef14c" providerId="LiveId" clId="{17744DAC-AE99-44A9-90C7-70ADBA53A28D}" dt="2026-07-26T03:26:42.530" v="12488"/>
          <ac:grpSpMkLst>
            <pc:docMk/>
            <pc:sldMk cId="2581859618" sldId="21516"/>
            <ac:grpSpMk id="53" creationId="{CC331628-CE41-F40F-3376-05634C50E7D9}"/>
          </ac:grpSpMkLst>
        </pc:grpChg>
        <pc:picChg chg="add mod">
          <ac:chgData name="Arthur Clairembaud" userId="eacd918f136ef14c" providerId="LiveId" clId="{17744DAC-AE99-44A9-90C7-70ADBA53A28D}" dt="2026-07-24T09:37:35.257" v="5496"/>
          <ac:picMkLst>
            <pc:docMk/>
            <pc:sldMk cId="2581859618" sldId="21516"/>
            <ac:picMk id="8" creationId="{82909E79-C180-5F4E-BC14-602CC80A0C36}"/>
          </ac:picMkLst>
        </pc:picChg>
        <pc:picChg chg="add mod">
          <ac:chgData name="Arthur Clairembaud" userId="eacd918f136ef14c" providerId="LiveId" clId="{17744DAC-AE99-44A9-90C7-70ADBA53A28D}" dt="2026-07-24T09:37:35.257" v="5496"/>
          <ac:picMkLst>
            <pc:docMk/>
            <pc:sldMk cId="2581859618" sldId="21516"/>
            <ac:picMk id="9" creationId="{83C04002-98A2-E50B-6483-B7AADA11CD9E}"/>
          </ac:picMkLst>
        </pc:picChg>
        <pc:picChg chg="mod">
          <ac:chgData name="Arthur Clairembaud" userId="eacd918f136ef14c" providerId="LiveId" clId="{17744DAC-AE99-44A9-90C7-70ADBA53A28D}" dt="2026-07-24T08:16:50.718" v="4805" actId="1076"/>
          <ac:picMkLst>
            <pc:docMk/>
            <pc:sldMk cId="2581859618" sldId="21516"/>
            <ac:picMk id="45" creationId="{D293522B-E3CE-D3AC-66EC-4376B0110066}"/>
          </ac:picMkLst>
        </pc:picChg>
        <pc:cxnChg chg="add mod">
          <ac:chgData name="Arthur Clairembaud" userId="eacd918f136ef14c" providerId="LiveId" clId="{17744DAC-AE99-44A9-90C7-70ADBA53A28D}" dt="2026-07-24T09:37:35.257" v="5496"/>
          <ac:cxnSpMkLst>
            <pc:docMk/>
            <pc:sldMk cId="2581859618" sldId="21516"/>
            <ac:cxnSpMk id="11" creationId="{383BF9D3-6E3C-7C30-0427-BECB0782D4D9}"/>
          </ac:cxnSpMkLst>
        </pc:cxnChg>
        <pc:cxnChg chg="add mod">
          <ac:chgData name="Arthur Clairembaud" userId="eacd918f136ef14c" providerId="LiveId" clId="{17744DAC-AE99-44A9-90C7-70ADBA53A28D}" dt="2026-07-24T09:37:35.257" v="5496"/>
          <ac:cxnSpMkLst>
            <pc:docMk/>
            <pc:sldMk cId="2581859618" sldId="21516"/>
            <ac:cxnSpMk id="13" creationId="{BA414623-DD87-1467-19B1-F6A29DB363B7}"/>
          </ac:cxnSpMkLst>
        </pc:cxnChg>
        <pc:cxnChg chg="add mod">
          <ac:chgData name="Arthur Clairembaud" userId="eacd918f136ef14c" providerId="LiveId" clId="{17744DAC-AE99-44A9-90C7-70ADBA53A28D}" dt="2026-07-24T09:37:35.257" v="5496"/>
          <ac:cxnSpMkLst>
            <pc:docMk/>
            <pc:sldMk cId="2581859618" sldId="21516"/>
            <ac:cxnSpMk id="19" creationId="{4DFA4A97-26D6-04E7-428F-83181273EC9A}"/>
          </ac:cxnSpMkLst>
        </pc:cxnChg>
        <pc:cxnChg chg="add mod">
          <ac:chgData name="Arthur Clairembaud" userId="eacd918f136ef14c" providerId="LiveId" clId="{17744DAC-AE99-44A9-90C7-70ADBA53A28D}" dt="2026-07-24T14:19:09.433" v="9960" actId="14100"/>
          <ac:cxnSpMkLst>
            <pc:docMk/>
            <pc:sldMk cId="2581859618" sldId="21516"/>
            <ac:cxnSpMk id="21" creationId="{4F1C9BBC-E021-1A01-D1EF-1CD6C7D71AEF}"/>
          </ac:cxnSpMkLst>
        </pc:cxnChg>
        <pc:cxnChg chg="add mod">
          <ac:chgData name="Arthur Clairembaud" userId="eacd918f136ef14c" providerId="LiveId" clId="{17744DAC-AE99-44A9-90C7-70ADBA53A28D}" dt="2026-07-24T14:33:28.707" v="10098"/>
          <ac:cxnSpMkLst>
            <pc:docMk/>
            <pc:sldMk cId="2581859618" sldId="21516"/>
            <ac:cxnSpMk id="31" creationId="{0F2ACDF9-4B2C-E2C6-C0CE-61C4F328692A}"/>
          </ac:cxnSpMkLst>
        </pc:cxnChg>
        <pc:cxnChg chg="mod">
          <ac:chgData name="Arthur Clairembaud" userId="eacd918f136ef14c" providerId="LiveId" clId="{17744DAC-AE99-44A9-90C7-70ADBA53A28D}" dt="2026-07-26T03:26:42.530" v="12488"/>
          <ac:cxnSpMkLst>
            <pc:docMk/>
            <pc:sldMk cId="2581859618" sldId="21516"/>
            <ac:cxnSpMk id="57" creationId="{217A3F39-1DE9-C282-645C-54C7BFCF089D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03:26:44.422" v="12489"/>
        <pc:sldMkLst>
          <pc:docMk/>
          <pc:sldMk cId="3570043360" sldId="21517"/>
        </pc:sldMkLst>
        <pc:spChg chg="add">
          <ac:chgData name="Arthur Clairembaud" userId="eacd918f136ef14c" providerId="LiveId" clId="{17744DAC-AE99-44A9-90C7-70ADBA53A28D}" dt="2026-07-24T08:17:07.146" v="4807" actId="22"/>
          <ac:spMkLst>
            <pc:docMk/>
            <pc:sldMk cId="3570043360" sldId="21517"/>
            <ac:spMk id="13" creationId="{A3809A52-E24B-CD1A-C933-858F5B84DC2E}"/>
          </ac:spMkLst>
        </pc:spChg>
        <pc:spChg chg="add">
          <ac:chgData name="Arthur Clairembaud" userId="eacd918f136ef14c" providerId="LiveId" clId="{17744DAC-AE99-44A9-90C7-70ADBA53A28D}" dt="2026-07-24T08:17:07.146" v="4807" actId="22"/>
          <ac:spMkLst>
            <pc:docMk/>
            <pc:sldMk cId="3570043360" sldId="21517"/>
            <ac:spMk id="18" creationId="{A6CED970-C56E-9178-5D9F-324938949440}"/>
          </ac:spMkLst>
        </pc:spChg>
        <pc:spChg chg="mod">
          <ac:chgData name="Arthur Clairembaud" userId="eacd918f136ef14c" providerId="LiveId" clId="{17744DAC-AE99-44A9-90C7-70ADBA53A28D}" dt="2026-07-24T16:21:58.853" v="11276" actId="688"/>
          <ac:spMkLst>
            <pc:docMk/>
            <pc:sldMk cId="3570043360" sldId="21517"/>
            <ac:spMk id="20" creationId="{DEB99B0F-08A9-ECA8-692D-B05270012FF3}"/>
          </ac:spMkLst>
        </pc:spChg>
        <pc:spChg chg="add mod">
          <ac:chgData name="Arthur Clairembaud" userId="eacd918f136ef14c" providerId="LiveId" clId="{17744DAC-AE99-44A9-90C7-70ADBA53A28D}" dt="2026-07-24T09:37:44.878" v="5498"/>
          <ac:spMkLst>
            <pc:docMk/>
            <pc:sldMk cId="3570043360" sldId="21517"/>
            <ac:spMk id="24" creationId="{3EA83D62-F77A-DAC1-EB76-98904B9AB07C}"/>
          </ac:spMkLst>
        </pc:spChg>
        <pc:spChg chg="add mod">
          <ac:chgData name="Arthur Clairembaud" userId="eacd918f136ef14c" providerId="LiveId" clId="{17744DAC-AE99-44A9-90C7-70ADBA53A28D}" dt="2026-07-24T09:37:44.878" v="5498"/>
          <ac:spMkLst>
            <pc:docMk/>
            <pc:sldMk cId="3570043360" sldId="21517"/>
            <ac:spMk id="25" creationId="{DD12E5D2-3311-D5D8-B773-DBC4CEDA4051}"/>
          </ac:spMkLst>
        </pc:spChg>
        <pc:spChg chg="add mod">
          <ac:chgData name="Arthur Clairembaud" userId="eacd918f136ef14c" providerId="LiveId" clId="{17744DAC-AE99-44A9-90C7-70ADBA53A28D}" dt="2026-07-24T09:37:44.878" v="5498"/>
          <ac:spMkLst>
            <pc:docMk/>
            <pc:sldMk cId="3570043360" sldId="21517"/>
            <ac:spMk id="28" creationId="{6E90C999-901A-2066-F6AF-2F112BFA9C28}"/>
          </ac:spMkLst>
        </pc:spChg>
        <pc:spChg chg="add mod">
          <ac:chgData name="Arthur Clairembaud" userId="eacd918f136ef14c" providerId="LiveId" clId="{17744DAC-AE99-44A9-90C7-70ADBA53A28D}" dt="2026-07-24T14:19:16.202" v="9962"/>
          <ac:spMkLst>
            <pc:docMk/>
            <pc:sldMk cId="3570043360" sldId="21517"/>
            <ac:spMk id="31" creationId="{C018F078-ACB6-68E4-A601-6DE46D8E9C82}"/>
          </ac:spMkLst>
        </pc:spChg>
        <pc:spChg chg="add mod">
          <ac:chgData name="Arthur Clairembaud" userId="eacd918f136ef14c" providerId="LiveId" clId="{17744DAC-AE99-44A9-90C7-70ADBA53A28D}" dt="2026-07-24T14:24:46.094" v="9985"/>
          <ac:spMkLst>
            <pc:docMk/>
            <pc:sldMk cId="3570043360" sldId="21517"/>
            <ac:spMk id="36" creationId="{D44DC74B-37BE-E354-643A-DC15A20D217C}"/>
          </ac:spMkLst>
        </pc:spChg>
        <pc:spChg chg="add mod">
          <ac:chgData name="Arthur Clairembaud" userId="eacd918f136ef14c" providerId="LiveId" clId="{17744DAC-AE99-44A9-90C7-70ADBA53A28D}" dt="2026-07-24T14:24:46.094" v="9985"/>
          <ac:spMkLst>
            <pc:docMk/>
            <pc:sldMk cId="3570043360" sldId="21517"/>
            <ac:spMk id="44" creationId="{5138C868-65AA-FAC7-B680-A2CE8B45C97F}"/>
          </ac:spMkLst>
        </pc:spChg>
        <pc:spChg chg="add mod">
          <ac:chgData name="Arthur Clairembaud" userId="eacd918f136ef14c" providerId="LiveId" clId="{17744DAC-AE99-44A9-90C7-70ADBA53A28D}" dt="2026-07-24T16:22:41.888" v="11282" actId="1076"/>
          <ac:spMkLst>
            <pc:docMk/>
            <pc:sldMk cId="3570043360" sldId="21517"/>
            <ac:spMk id="53" creationId="{BB07338A-E847-DD7B-878F-C2373B1E483B}"/>
          </ac:spMkLst>
        </pc:spChg>
        <pc:spChg chg="mod">
          <ac:chgData name="Arthur Clairembaud" userId="eacd918f136ef14c" providerId="LiveId" clId="{17744DAC-AE99-44A9-90C7-70ADBA53A28D}" dt="2026-07-26T03:26:44.422" v="12489"/>
          <ac:spMkLst>
            <pc:docMk/>
            <pc:sldMk cId="3570043360" sldId="21517"/>
            <ac:spMk id="55" creationId="{D6F290AB-1CBE-64BC-0A51-6D879DA9C2D5}"/>
          </ac:spMkLst>
        </pc:spChg>
        <pc:spChg chg="mod">
          <ac:chgData name="Arthur Clairembaud" userId="eacd918f136ef14c" providerId="LiveId" clId="{17744DAC-AE99-44A9-90C7-70ADBA53A28D}" dt="2026-07-26T03:26:44.422" v="12489"/>
          <ac:spMkLst>
            <pc:docMk/>
            <pc:sldMk cId="3570043360" sldId="21517"/>
            <ac:spMk id="56" creationId="{02176C2D-5D19-C127-C26B-99A9F270E7D3}"/>
          </ac:spMkLst>
        </pc:spChg>
        <pc:spChg chg="mod">
          <ac:chgData name="Arthur Clairembaud" userId="eacd918f136ef14c" providerId="LiveId" clId="{17744DAC-AE99-44A9-90C7-70ADBA53A28D}" dt="2026-07-26T03:26:44.422" v="12489"/>
          <ac:spMkLst>
            <pc:docMk/>
            <pc:sldMk cId="3570043360" sldId="21517"/>
            <ac:spMk id="57" creationId="{D257BEC7-414C-A901-9BAE-75359D9644D0}"/>
          </ac:spMkLst>
        </pc:spChg>
        <pc:grpChg chg="add mod">
          <ac:chgData name="Arthur Clairembaud" userId="eacd918f136ef14c" providerId="LiveId" clId="{17744DAC-AE99-44A9-90C7-70ADBA53A28D}" dt="2026-07-26T03:26:44.422" v="12489"/>
          <ac:grpSpMkLst>
            <pc:docMk/>
            <pc:sldMk cId="3570043360" sldId="21517"/>
            <ac:grpSpMk id="54" creationId="{D97ED63B-AA1F-0868-9CCD-E25D7CAE0580}"/>
          </ac:grpSpMkLst>
        </pc:grpChg>
        <pc:picChg chg="add">
          <ac:chgData name="Arthur Clairembaud" userId="eacd918f136ef14c" providerId="LiveId" clId="{17744DAC-AE99-44A9-90C7-70ADBA53A28D}" dt="2026-07-24T08:17:07.146" v="4807" actId="22"/>
          <ac:picMkLst>
            <pc:docMk/>
            <pc:sldMk cId="3570043360" sldId="21517"/>
            <ac:picMk id="9" creationId="{08E6B11C-2964-0183-75EE-6884D8D50590}"/>
          </ac:picMkLst>
        </pc:picChg>
        <pc:picChg chg="add mod">
          <ac:chgData name="Arthur Clairembaud" userId="eacd918f136ef14c" providerId="LiveId" clId="{17744DAC-AE99-44A9-90C7-70ADBA53A28D}" dt="2026-07-24T09:37:44.878" v="5498"/>
          <ac:picMkLst>
            <pc:docMk/>
            <pc:sldMk cId="3570043360" sldId="21517"/>
            <ac:picMk id="19" creationId="{3E8602D3-3F89-2AC2-8ADA-1F134B12BBD7}"/>
          </ac:picMkLst>
        </pc:picChg>
        <pc:picChg chg="add mod">
          <ac:chgData name="Arthur Clairembaud" userId="eacd918f136ef14c" providerId="LiveId" clId="{17744DAC-AE99-44A9-90C7-70ADBA53A28D}" dt="2026-07-24T09:37:44.878" v="5498"/>
          <ac:picMkLst>
            <pc:docMk/>
            <pc:sldMk cId="3570043360" sldId="21517"/>
            <ac:picMk id="21" creationId="{BF284EF2-F8C0-4F28-E787-D973D1649C86}"/>
          </ac:picMkLst>
        </pc:picChg>
        <pc:cxnChg chg="add mod">
          <ac:chgData name="Arthur Clairembaud" userId="eacd918f136ef14c" providerId="LiveId" clId="{17744DAC-AE99-44A9-90C7-70ADBA53A28D}" dt="2026-07-24T09:37:44.878" v="5498"/>
          <ac:cxnSpMkLst>
            <pc:docMk/>
            <pc:sldMk cId="3570043360" sldId="21517"/>
            <ac:cxnSpMk id="22" creationId="{796CCA92-6E74-05FF-29FB-150E41BA022D}"/>
          </ac:cxnSpMkLst>
        </pc:cxnChg>
        <pc:cxnChg chg="add mod">
          <ac:chgData name="Arthur Clairembaud" userId="eacd918f136ef14c" providerId="LiveId" clId="{17744DAC-AE99-44A9-90C7-70ADBA53A28D}" dt="2026-07-24T09:37:44.878" v="5498"/>
          <ac:cxnSpMkLst>
            <pc:docMk/>
            <pc:sldMk cId="3570043360" sldId="21517"/>
            <ac:cxnSpMk id="23" creationId="{081B1745-46DA-420D-F933-13F54676959A}"/>
          </ac:cxnSpMkLst>
        </pc:cxnChg>
        <pc:cxnChg chg="add mod">
          <ac:chgData name="Arthur Clairembaud" userId="eacd918f136ef14c" providerId="LiveId" clId="{17744DAC-AE99-44A9-90C7-70ADBA53A28D}" dt="2026-07-24T09:37:44.878" v="5498"/>
          <ac:cxnSpMkLst>
            <pc:docMk/>
            <pc:sldMk cId="3570043360" sldId="21517"/>
            <ac:cxnSpMk id="29" creationId="{F7B7D7FB-7435-D17C-03DF-18C965B452F5}"/>
          </ac:cxnSpMkLst>
        </pc:cxnChg>
        <pc:cxnChg chg="add mod">
          <ac:chgData name="Arthur Clairembaud" userId="eacd918f136ef14c" providerId="LiveId" clId="{17744DAC-AE99-44A9-90C7-70ADBA53A28D}" dt="2026-07-24T14:19:16.202" v="9962"/>
          <ac:cxnSpMkLst>
            <pc:docMk/>
            <pc:sldMk cId="3570043360" sldId="21517"/>
            <ac:cxnSpMk id="30" creationId="{D9C35329-1342-C1FF-A643-F8B1D566642F}"/>
          </ac:cxnSpMkLst>
        </pc:cxnChg>
        <pc:cxnChg chg="add mod">
          <ac:chgData name="Arthur Clairembaud" userId="eacd918f136ef14c" providerId="LiveId" clId="{17744DAC-AE99-44A9-90C7-70ADBA53A28D}" dt="2026-07-24T14:24:46.094" v="9985"/>
          <ac:cxnSpMkLst>
            <pc:docMk/>
            <pc:sldMk cId="3570043360" sldId="21517"/>
            <ac:cxnSpMk id="35" creationId="{806F447C-BB6B-4F8B-4A3C-61DF8EA12013}"/>
          </ac:cxnSpMkLst>
        </pc:cxnChg>
        <pc:cxnChg chg="mod">
          <ac:chgData name="Arthur Clairembaud" userId="eacd918f136ef14c" providerId="LiveId" clId="{17744DAC-AE99-44A9-90C7-70ADBA53A28D}" dt="2026-07-26T03:26:44.422" v="12489"/>
          <ac:cxnSpMkLst>
            <pc:docMk/>
            <pc:sldMk cId="3570043360" sldId="21517"/>
            <ac:cxnSpMk id="58" creationId="{22219541-7491-B659-C74C-0FCC2E98FE06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15:10:10.765" v="13138" actId="22"/>
        <pc:sldMkLst>
          <pc:docMk/>
          <pc:sldMk cId="2652491551" sldId="21528"/>
        </pc:sldMkLst>
        <pc:spChg chg="mod">
          <ac:chgData name="Arthur Clairembaud" userId="eacd918f136ef14c" providerId="LiveId" clId="{17744DAC-AE99-44A9-90C7-70ADBA53A28D}" dt="2026-07-24T05:55:26.829" v="2984" actId="1076"/>
          <ac:spMkLst>
            <pc:docMk/>
            <pc:sldMk cId="2652491551" sldId="21528"/>
            <ac:spMk id="15" creationId="{0AFA5860-92D8-8543-A74A-B07339E53AEF}"/>
          </ac:spMkLst>
        </pc:spChg>
        <pc:spChg chg="add mod">
          <ac:chgData name="Arthur Clairembaud" userId="eacd918f136ef14c" providerId="LiveId" clId="{17744DAC-AE99-44A9-90C7-70ADBA53A28D}" dt="2026-07-24T21:28:18.273" v="12133" actId="1076"/>
          <ac:spMkLst>
            <pc:docMk/>
            <pc:sldMk cId="2652491551" sldId="21528"/>
            <ac:spMk id="17" creationId="{2170FEB7-EA56-6DA8-A315-D4F7BABBAD98}"/>
          </ac:spMkLst>
        </pc:spChg>
        <pc:spChg chg="add mod">
          <ac:chgData name="Arthur Clairembaud" userId="eacd918f136ef14c" providerId="LiveId" clId="{17744DAC-AE99-44A9-90C7-70ADBA53A28D}" dt="2026-07-24T21:27:07.697" v="12115" actId="1076"/>
          <ac:spMkLst>
            <pc:docMk/>
            <pc:sldMk cId="2652491551" sldId="21528"/>
            <ac:spMk id="19" creationId="{70F473E2-CA6C-7C0B-9E4A-4B9AE1F13B6C}"/>
          </ac:spMkLst>
        </pc:spChg>
        <pc:spChg chg="add mod">
          <ac:chgData name="Arthur Clairembaud" userId="eacd918f136ef14c" providerId="LiveId" clId="{17744DAC-AE99-44A9-90C7-70ADBA53A28D}" dt="2026-07-24T21:28:04.050" v="12130" actId="1076"/>
          <ac:spMkLst>
            <pc:docMk/>
            <pc:sldMk cId="2652491551" sldId="21528"/>
            <ac:spMk id="21" creationId="{8BB097E8-52FB-F3D2-5A85-C8FC6B859F32}"/>
          </ac:spMkLst>
        </pc:spChg>
        <pc:spChg chg="mod">
          <ac:chgData name="Arthur Clairembaud" userId="eacd918f136ef14c" providerId="LiveId" clId="{17744DAC-AE99-44A9-90C7-70ADBA53A28D}" dt="2026-07-26T03:28:22.451" v="12529"/>
          <ac:spMkLst>
            <pc:docMk/>
            <pc:sldMk cId="2652491551" sldId="21528"/>
            <ac:spMk id="33" creationId="{5CFB6F75-66AD-EF88-0175-536D2A612D83}"/>
          </ac:spMkLst>
        </pc:spChg>
        <pc:spChg chg="mod">
          <ac:chgData name="Arthur Clairembaud" userId="eacd918f136ef14c" providerId="LiveId" clId="{17744DAC-AE99-44A9-90C7-70ADBA53A28D}" dt="2026-07-26T03:28:22.451" v="12529"/>
          <ac:spMkLst>
            <pc:docMk/>
            <pc:sldMk cId="2652491551" sldId="21528"/>
            <ac:spMk id="34" creationId="{49FE9A15-8760-0369-96BC-B40D5FC99F73}"/>
          </ac:spMkLst>
        </pc:spChg>
        <pc:spChg chg="mod">
          <ac:chgData name="Arthur Clairembaud" userId="eacd918f136ef14c" providerId="LiveId" clId="{17744DAC-AE99-44A9-90C7-70ADBA53A28D}" dt="2026-07-26T03:32:24.926" v="12594" actId="20577"/>
          <ac:spMkLst>
            <pc:docMk/>
            <pc:sldMk cId="2652491551" sldId="21528"/>
            <ac:spMk id="35" creationId="{18DEA589-FDA5-0A33-11D9-89C5C617578A}"/>
          </ac:spMkLst>
        </pc:spChg>
        <pc:spChg chg="add">
          <ac:chgData name="Arthur Clairembaud" userId="eacd918f136ef14c" providerId="LiveId" clId="{17744DAC-AE99-44A9-90C7-70ADBA53A28D}" dt="2026-07-26T15:10:10.765" v="13138" actId="22"/>
          <ac:spMkLst>
            <pc:docMk/>
            <pc:sldMk cId="2652491551" sldId="21528"/>
            <ac:spMk id="38" creationId="{8CE4B6E5-61F6-FDE8-87DF-F2D759B6A61C}"/>
          </ac:spMkLst>
        </pc:spChg>
        <pc:grpChg chg="add mod">
          <ac:chgData name="Arthur Clairembaud" userId="eacd918f136ef14c" providerId="LiveId" clId="{17744DAC-AE99-44A9-90C7-70ADBA53A28D}" dt="2026-07-26T03:28:22.451" v="12529"/>
          <ac:grpSpMkLst>
            <pc:docMk/>
            <pc:sldMk cId="2652491551" sldId="21528"/>
            <ac:grpSpMk id="32" creationId="{0D819064-A643-8A10-4AC1-45C8A3DC7CF5}"/>
          </ac:grpSpMkLst>
        </pc:grpChg>
        <pc:cxnChg chg="add mod">
          <ac:chgData name="Arthur Clairembaud" userId="eacd918f136ef14c" providerId="LiveId" clId="{17744DAC-AE99-44A9-90C7-70ADBA53A28D}" dt="2026-07-24T21:28:20.393" v="12134" actId="14100"/>
          <ac:cxnSpMkLst>
            <pc:docMk/>
            <pc:sldMk cId="2652491551" sldId="21528"/>
            <ac:cxnSpMk id="23" creationId="{FA6138D0-E3A7-A491-8C8D-22BC20CD62C2}"/>
          </ac:cxnSpMkLst>
        </pc:cxnChg>
        <pc:cxnChg chg="add mod">
          <ac:chgData name="Arthur Clairembaud" userId="eacd918f136ef14c" providerId="LiveId" clId="{17744DAC-AE99-44A9-90C7-70ADBA53A28D}" dt="2026-07-24T21:28:13.850" v="12132" actId="14100"/>
          <ac:cxnSpMkLst>
            <pc:docMk/>
            <pc:sldMk cId="2652491551" sldId="21528"/>
            <ac:cxnSpMk id="27" creationId="{B31EC59E-8ACB-A1F8-DACF-61D705B034FB}"/>
          </ac:cxnSpMkLst>
        </pc:cxnChg>
        <pc:cxnChg chg="mod">
          <ac:chgData name="Arthur Clairembaud" userId="eacd918f136ef14c" providerId="LiveId" clId="{17744DAC-AE99-44A9-90C7-70ADBA53A28D}" dt="2026-07-26T03:28:22.451" v="12529"/>
          <ac:cxnSpMkLst>
            <pc:docMk/>
            <pc:sldMk cId="2652491551" sldId="21528"/>
            <ac:cxnSpMk id="36" creationId="{C92FCFBF-F517-E0D7-F765-CAC45ACB2C2D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17:11:56.275" v="14199" actId="20577"/>
        <pc:sldMkLst>
          <pc:docMk/>
          <pc:sldMk cId="815334995" sldId="21529"/>
        </pc:sldMkLst>
        <pc:spChg chg="mod">
          <ac:chgData name="Arthur Clairembaud" userId="eacd918f136ef14c" providerId="LiveId" clId="{17744DAC-AE99-44A9-90C7-70ADBA53A28D}" dt="2026-07-24T11:13:15.375" v="6753" actId="2711"/>
          <ac:spMkLst>
            <pc:docMk/>
            <pc:sldMk cId="815334995" sldId="21529"/>
            <ac:spMk id="91" creationId="{9DB55085-9916-6CE9-62DC-A8159B56C550}"/>
          </ac:spMkLst>
        </pc:spChg>
        <pc:spChg chg="mod">
          <ac:chgData name="Arthur Clairembaud" userId="eacd918f136ef14c" providerId="LiveId" clId="{17744DAC-AE99-44A9-90C7-70ADBA53A28D}" dt="2026-07-24T11:13:15.375" v="6753" actId="2711"/>
          <ac:spMkLst>
            <pc:docMk/>
            <pc:sldMk cId="815334995" sldId="21529"/>
            <ac:spMk id="96" creationId="{009D12DD-0468-EB13-C230-A1A00ACAFD6C}"/>
          </ac:spMkLst>
        </pc:spChg>
        <pc:spChg chg="mod">
          <ac:chgData name="Arthur Clairembaud" userId="eacd918f136ef14c" providerId="LiveId" clId="{17744DAC-AE99-44A9-90C7-70ADBA53A28D}" dt="2026-07-24T11:13:15.375" v="6753" actId="2711"/>
          <ac:spMkLst>
            <pc:docMk/>
            <pc:sldMk cId="815334995" sldId="21529"/>
            <ac:spMk id="97" creationId="{CB4B9EEF-882F-EFB7-B151-6DB1910808C5}"/>
          </ac:spMkLst>
        </pc:spChg>
        <pc:spChg chg="mod">
          <ac:chgData name="Arthur Clairembaud" userId="eacd918f136ef14c" providerId="LiveId" clId="{17744DAC-AE99-44A9-90C7-70ADBA53A28D}" dt="2026-07-24T10:23:02.093" v="5975"/>
          <ac:spMkLst>
            <pc:docMk/>
            <pc:sldMk cId="815334995" sldId="21529"/>
            <ac:spMk id="100" creationId="{354317CB-A23E-62A1-C20E-4CF929AB935E}"/>
          </ac:spMkLst>
        </pc:spChg>
        <pc:spChg chg="mod">
          <ac:chgData name="Arthur Clairembaud" userId="eacd918f136ef14c" providerId="LiveId" clId="{17744DAC-AE99-44A9-90C7-70ADBA53A28D}" dt="2026-07-24T11:13:15.375" v="6753" actId="2711"/>
          <ac:spMkLst>
            <pc:docMk/>
            <pc:sldMk cId="815334995" sldId="21529"/>
            <ac:spMk id="101" creationId="{5B4CFF5C-F012-F2C0-DF1D-B1E551046D27}"/>
          </ac:spMkLst>
        </pc:spChg>
        <pc:spChg chg="mod">
          <ac:chgData name="Arthur Clairembaud" userId="eacd918f136ef14c" providerId="LiveId" clId="{17744DAC-AE99-44A9-90C7-70ADBA53A28D}" dt="2026-07-24T10:23:02.093" v="5975"/>
          <ac:spMkLst>
            <pc:docMk/>
            <pc:sldMk cId="815334995" sldId="21529"/>
            <ac:spMk id="102" creationId="{ACAEA21B-6871-6347-A203-1EBA75072CDA}"/>
          </ac:spMkLst>
        </pc:spChg>
        <pc:spChg chg="mod">
          <ac:chgData name="Arthur Clairembaud" userId="eacd918f136ef14c" providerId="LiveId" clId="{17744DAC-AE99-44A9-90C7-70ADBA53A28D}" dt="2026-07-24T11:13:15.375" v="6753" actId="2711"/>
          <ac:spMkLst>
            <pc:docMk/>
            <pc:sldMk cId="815334995" sldId="21529"/>
            <ac:spMk id="103" creationId="{A0FFA7C1-8BDA-8B0F-04CD-F7C8B25315BB}"/>
          </ac:spMkLst>
        </pc:spChg>
        <pc:spChg chg="mod">
          <ac:chgData name="Arthur Clairembaud" userId="eacd918f136ef14c" providerId="LiveId" clId="{17744DAC-AE99-44A9-90C7-70ADBA53A28D}" dt="2026-07-24T11:13:15.375" v="6753" actId="2711"/>
          <ac:spMkLst>
            <pc:docMk/>
            <pc:sldMk cId="815334995" sldId="21529"/>
            <ac:spMk id="105" creationId="{7F9C1ABB-55CE-B346-0488-998338666B01}"/>
          </ac:spMkLst>
        </pc:spChg>
        <pc:spChg chg="mod">
          <ac:chgData name="Arthur Clairembaud" userId="eacd918f136ef14c" providerId="LiveId" clId="{17744DAC-AE99-44A9-90C7-70ADBA53A28D}" dt="2026-07-24T11:13:15.375" v="6753" actId="2711"/>
          <ac:spMkLst>
            <pc:docMk/>
            <pc:sldMk cId="815334995" sldId="21529"/>
            <ac:spMk id="110" creationId="{39BDBD27-888E-F4C0-6FAE-47D46EB7EAF2}"/>
          </ac:spMkLst>
        </pc:spChg>
        <pc:spChg chg="mod">
          <ac:chgData name="Arthur Clairembaud" userId="eacd918f136ef14c" providerId="LiveId" clId="{17744DAC-AE99-44A9-90C7-70ADBA53A28D}" dt="2026-07-24T10:23:02.093" v="5975"/>
          <ac:spMkLst>
            <pc:docMk/>
            <pc:sldMk cId="815334995" sldId="21529"/>
            <ac:spMk id="112" creationId="{0CCB184C-6C2E-336D-C928-B9877784A7FB}"/>
          </ac:spMkLst>
        </pc:spChg>
        <pc:spChg chg="mod">
          <ac:chgData name="Arthur Clairembaud" userId="eacd918f136ef14c" providerId="LiveId" clId="{17744DAC-AE99-44A9-90C7-70ADBA53A28D}" dt="2026-07-24T11:13:15.375" v="6753" actId="2711"/>
          <ac:spMkLst>
            <pc:docMk/>
            <pc:sldMk cId="815334995" sldId="21529"/>
            <ac:spMk id="114" creationId="{E8948334-77A7-A2C7-B346-923BD26E4B09}"/>
          </ac:spMkLst>
        </pc:spChg>
        <pc:spChg chg="mod">
          <ac:chgData name="Arthur Clairembaud" userId="eacd918f136ef14c" providerId="LiveId" clId="{17744DAC-AE99-44A9-90C7-70ADBA53A28D}" dt="2026-07-24T10:23:02.093" v="5975"/>
          <ac:spMkLst>
            <pc:docMk/>
            <pc:sldMk cId="815334995" sldId="21529"/>
            <ac:spMk id="115" creationId="{9DD1B9FE-B31B-614D-3D07-C853501D384A}"/>
          </ac:spMkLst>
        </pc:spChg>
        <pc:spChg chg="mod">
          <ac:chgData name="Arthur Clairembaud" userId="eacd918f136ef14c" providerId="LiveId" clId="{17744DAC-AE99-44A9-90C7-70ADBA53A28D}" dt="2026-07-24T10:23:02.093" v="5975"/>
          <ac:spMkLst>
            <pc:docMk/>
            <pc:sldMk cId="815334995" sldId="21529"/>
            <ac:spMk id="116" creationId="{6675AC9E-772A-BBE3-839C-547CFEB30498}"/>
          </ac:spMkLst>
        </pc:spChg>
        <pc:spChg chg="mod">
          <ac:chgData name="Arthur Clairembaud" userId="eacd918f136ef14c" providerId="LiveId" clId="{17744DAC-AE99-44A9-90C7-70ADBA53A28D}" dt="2026-07-24T11:13:15.375" v="6753" actId="2711"/>
          <ac:spMkLst>
            <pc:docMk/>
            <pc:sldMk cId="815334995" sldId="21529"/>
            <ac:spMk id="119" creationId="{12AC6196-6BE9-02B6-7CDB-EE2FD5A22501}"/>
          </ac:spMkLst>
        </pc:spChg>
        <pc:spChg chg="mod">
          <ac:chgData name="Arthur Clairembaud" userId="eacd918f136ef14c" providerId="LiveId" clId="{17744DAC-AE99-44A9-90C7-70ADBA53A28D}" dt="2026-07-24T10:23:02.093" v="5975"/>
          <ac:spMkLst>
            <pc:docMk/>
            <pc:sldMk cId="815334995" sldId="21529"/>
            <ac:spMk id="121" creationId="{809CDB61-3B49-3148-059B-FAFE9E97B995}"/>
          </ac:spMkLst>
        </pc:spChg>
        <pc:spChg chg="mod">
          <ac:chgData name="Arthur Clairembaud" userId="eacd918f136ef14c" providerId="LiveId" clId="{17744DAC-AE99-44A9-90C7-70ADBA53A28D}" dt="2026-07-24T11:13:21.820" v="6754" actId="1076"/>
          <ac:spMkLst>
            <pc:docMk/>
            <pc:sldMk cId="815334995" sldId="21529"/>
            <ac:spMk id="126" creationId="{93ED6B39-4171-E750-B5B6-DC23D37CC52B}"/>
          </ac:spMkLst>
        </pc:spChg>
        <pc:spChg chg="add mod">
          <ac:chgData name="Arthur Clairembaud" userId="eacd918f136ef14c" providerId="LiveId" clId="{17744DAC-AE99-44A9-90C7-70ADBA53A28D}" dt="2026-07-26T17:11:56.275" v="14199" actId="20577"/>
          <ac:spMkLst>
            <pc:docMk/>
            <pc:sldMk cId="815334995" sldId="21529"/>
            <ac:spMk id="146" creationId="{AD1E1B5A-F9D0-A5AF-24DF-CF3FCC98770E}"/>
          </ac:spMkLst>
        </pc:spChg>
        <pc:spChg chg="add mod">
          <ac:chgData name="Arthur Clairembaud" userId="eacd918f136ef14c" providerId="LiveId" clId="{17744DAC-AE99-44A9-90C7-70ADBA53A28D}" dt="2026-07-24T11:12:29.580" v="6737" actId="1076"/>
          <ac:spMkLst>
            <pc:docMk/>
            <pc:sldMk cId="815334995" sldId="21529"/>
            <ac:spMk id="157" creationId="{0B5440AF-B2CE-CF91-3443-20FD0DDAFB4F}"/>
          </ac:spMkLst>
        </pc:spChg>
        <pc:spChg chg="add mod">
          <ac:chgData name="Arthur Clairembaud" userId="eacd918f136ef14c" providerId="LiveId" clId="{17744DAC-AE99-44A9-90C7-70ADBA53A28D}" dt="2026-07-24T11:12:29.580" v="6737" actId="1076"/>
          <ac:spMkLst>
            <pc:docMk/>
            <pc:sldMk cId="815334995" sldId="21529"/>
            <ac:spMk id="159" creationId="{1F96B90C-7533-6B48-B7E2-3DC31257B05F}"/>
          </ac:spMkLst>
        </pc:spChg>
        <pc:spChg chg="mod">
          <ac:chgData name="Arthur Clairembaud" userId="eacd918f136ef14c" providerId="LiveId" clId="{17744DAC-AE99-44A9-90C7-70ADBA53A28D}" dt="2026-07-26T03:32:54.154" v="12600"/>
          <ac:spMkLst>
            <pc:docMk/>
            <pc:sldMk cId="815334995" sldId="21529"/>
            <ac:spMk id="222" creationId="{DCECB834-F7E2-DF63-CAE0-0086BD4AB501}"/>
          </ac:spMkLst>
        </pc:spChg>
        <pc:spChg chg="mod">
          <ac:chgData name="Arthur Clairembaud" userId="eacd918f136ef14c" providerId="LiveId" clId="{17744DAC-AE99-44A9-90C7-70ADBA53A28D}" dt="2026-07-26T03:32:54.154" v="12600"/>
          <ac:spMkLst>
            <pc:docMk/>
            <pc:sldMk cId="815334995" sldId="21529"/>
            <ac:spMk id="223" creationId="{9BC41E62-24FD-459A-66E3-73B5220FD162}"/>
          </ac:spMkLst>
        </pc:spChg>
        <pc:spChg chg="mod">
          <ac:chgData name="Arthur Clairembaud" userId="eacd918f136ef14c" providerId="LiveId" clId="{17744DAC-AE99-44A9-90C7-70ADBA53A28D}" dt="2026-07-26T03:32:56.898" v="12601" actId="20577"/>
          <ac:spMkLst>
            <pc:docMk/>
            <pc:sldMk cId="815334995" sldId="21529"/>
            <ac:spMk id="224" creationId="{8C25E473-7DB8-1B21-4642-4685C6F6F3CA}"/>
          </ac:spMkLst>
        </pc:spChg>
        <pc:grpChg chg="mod">
          <ac:chgData name="Arthur Clairembaud" userId="eacd918f136ef14c" providerId="LiveId" clId="{17744DAC-AE99-44A9-90C7-70ADBA53A28D}" dt="2026-07-24T11:10:14.286" v="6567" actId="1076"/>
          <ac:grpSpMkLst>
            <pc:docMk/>
            <pc:sldMk cId="815334995" sldId="21529"/>
            <ac:grpSpMk id="85" creationId="{A4E7BC70-0C65-3CEF-EA6D-F2B4E3436237}"/>
          </ac:grpSpMkLst>
        </pc:grpChg>
        <pc:grpChg chg="add mod">
          <ac:chgData name="Arthur Clairembaud" userId="eacd918f136ef14c" providerId="LiveId" clId="{17744DAC-AE99-44A9-90C7-70ADBA53A28D}" dt="2026-07-26T03:32:54.154" v="12600"/>
          <ac:grpSpMkLst>
            <pc:docMk/>
            <pc:sldMk cId="815334995" sldId="21529"/>
            <ac:grpSpMk id="221" creationId="{01A72B49-CC45-E828-3199-D3C66BAE9F8E}"/>
          </ac:grpSpMkLst>
        </pc:grpChg>
        <pc:picChg chg="mod topLvl">
          <ac:chgData name="Arthur Clairembaud" userId="eacd918f136ef14c" providerId="LiveId" clId="{17744DAC-AE99-44A9-90C7-70ADBA53A28D}" dt="2026-07-24T11:11:13.412" v="6696" actId="1076"/>
          <ac:picMkLst>
            <pc:docMk/>
            <pc:sldMk cId="815334995" sldId="21529"/>
            <ac:picMk id="150" creationId="{AA2E7BE9-982C-10D0-3A39-60F6A28AA2A5}"/>
          </ac:picMkLst>
        </pc:picChg>
        <pc:picChg chg="mod topLvl">
          <ac:chgData name="Arthur Clairembaud" userId="eacd918f136ef14c" providerId="LiveId" clId="{17744DAC-AE99-44A9-90C7-70ADBA53A28D}" dt="2026-07-24T11:11:13.412" v="6696" actId="1076"/>
          <ac:picMkLst>
            <pc:docMk/>
            <pc:sldMk cId="815334995" sldId="21529"/>
            <ac:picMk id="153" creationId="{CE741801-E445-1661-B0B8-919FD68ACAEA}"/>
          </ac:picMkLst>
        </pc:picChg>
        <pc:cxnChg chg="add mod">
          <ac:chgData name="Arthur Clairembaud" userId="eacd918f136ef14c" providerId="LiveId" clId="{17744DAC-AE99-44A9-90C7-70ADBA53A28D}" dt="2026-07-24T11:11:16.260" v="6697" actId="1076"/>
          <ac:cxnSpMkLst>
            <pc:docMk/>
            <pc:sldMk cId="815334995" sldId="21529"/>
            <ac:cxnSpMk id="156" creationId="{17730328-51B6-20B1-5D42-7EDCF7CD64D2}"/>
          </ac:cxnSpMkLst>
        </pc:cxnChg>
        <pc:cxnChg chg="add mod">
          <ac:chgData name="Arthur Clairembaud" userId="eacd918f136ef14c" providerId="LiveId" clId="{17744DAC-AE99-44A9-90C7-70ADBA53A28D}" dt="2026-07-24T11:13:01.732" v="6751" actId="14100"/>
          <ac:cxnSpMkLst>
            <pc:docMk/>
            <pc:sldMk cId="815334995" sldId="21529"/>
            <ac:cxnSpMk id="160" creationId="{254FC744-0C7C-DEC0-7716-20E060AB9F0B}"/>
          </ac:cxnSpMkLst>
        </pc:cxnChg>
        <pc:cxnChg chg="add mod">
          <ac:chgData name="Arthur Clairembaud" userId="eacd918f136ef14c" providerId="LiveId" clId="{17744DAC-AE99-44A9-90C7-70ADBA53A28D}" dt="2026-07-24T11:12:56.116" v="6749" actId="14100"/>
          <ac:cxnSpMkLst>
            <pc:docMk/>
            <pc:sldMk cId="815334995" sldId="21529"/>
            <ac:cxnSpMk id="163" creationId="{C7A23E9C-E0A9-A483-99AD-EFF02E3F62C6}"/>
          </ac:cxnSpMkLst>
        </pc:cxnChg>
        <pc:cxnChg chg="mod">
          <ac:chgData name="Arthur Clairembaud" userId="eacd918f136ef14c" providerId="LiveId" clId="{17744DAC-AE99-44A9-90C7-70ADBA53A28D}" dt="2026-07-26T03:32:54.154" v="12600"/>
          <ac:cxnSpMkLst>
            <pc:docMk/>
            <pc:sldMk cId="815334995" sldId="21529"/>
            <ac:cxnSpMk id="225" creationId="{42FF7966-3E58-59D5-8AE0-18E9C519AFB4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03:34:38.640" v="12619" actId="20577"/>
        <pc:sldMkLst>
          <pc:docMk/>
          <pc:sldMk cId="2506468689" sldId="21530"/>
        </pc:sldMkLst>
        <pc:spChg chg="add">
          <ac:chgData name="Arthur Clairembaud" userId="eacd918f136ef14c" providerId="LiveId" clId="{17744DAC-AE99-44A9-90C7-70ADBA53A28D}" dt="2026-07-24T15:26:43.870" v="10452" actId="22"/>
          <ac:spMkLst>
            <pc:docMk/>
            <pc:sldMk cId="2506468689" sldId="21530"/>
            <ac:spMk id="8" creationId="{D7342105-41BD-538E-A01F-3A31CA47E69C}"/>
          </ac:spMkLst>
        </pc:spChg>
        <pc:spChg chg="add">
          <ac:chgData name="Arthur Clairembaud" userId="eacd918f136ef14c" providerId="LiveId" clId="{17744DAC-AE99-44A9-90C7-70ADBA53A28D}" dt="2026-07-24T15:26:43.870" v="10452" actId="22"/>
          <ac:spMkLst>
            <pc:docMk/>
            <pc:sldMk cId="2506468689" sldId="21530"/>
            <ac:spMk id="10" creationId="{3DB12F5F-5335-F9F6-02A5-DF36C021EE51}"/>
          </ac:spMkLst>
        </pc:spChg>
        <pc:spChg chg="add">
          <ac:chgData name="Arthur Clairembaud" userId="eacd918f136ef14c" providerId="LiveId" clId="{17744DAC-AE99-44A9-90C7-70ADBA53A28D}" dt="2026-07-24T15:29:18.125" v="10478" actId="22"/>
          <ac:spMkLst>
            <pc:docMk/>
            <pc:sldMk cId="2506468689" sldId="21530"/>
            <ac:spMk id="12" creationId="{350C278A-C743-9FBA-5B60-09EB276455F6}"/>
          </ac:spMkLst>
        </pc:spChg>
        <pc:spChg chg="mod">
          <ac:chgData name="Arthur Clairembaud" userId="eacd918f136ef14c" providerId="LiveId" clId="{17744DAC-AE99-44A9-90C7-70ADBA53A28D}" dt="2026-07-26T03:29:27.105" v="12553"/>
          <ac:spMkLst>
            <pc:docMk/>
            <pc:sldMk cId="2506468689" sldId="21530"/>
            <ac:spMk id="24" creationId="{C940BD0F-3F9B-DB5D-7B3B-FC14528F9597}"/>
          </ac:spMkLst>
        </pc:spChg>
        <pc:spChg chg="mod">
          <ac:chgData name="Arthur Clairembaud" userId="eacd918f136ef14c" providerId="LiveId" clId="{17744DAC-AE99-44A9-90C7-70ADBA53A28D}" dt="2026-07-26T03:29:27.105" v="12553"/>
          <ac:spMkLst>
            <pc:docMk/>
            <pc:sldMk cId="2506468689" sldId="21530"/>
            <ac:spMk id="25" creationId="{981B9B31-159D-65DB-2123-59CDC84D4A85}"/>
          </ac:spMkLst>
        </pc:spChg>
        <pc:spChg chg="mod">
          <ac:chgData name="Arthur Clairembaud" userId="eacd918f136ef14c" providerId="LiveId" clId="{17744DAC-AE99-44A9-90C7-70ADBA53A28D}" dt="2026-07-26T03:34:38.640" v="12619" actId="20577"/>
          <ac:spMkLst>
            <pc:docMk/>
            <pc:sldMk cId="2506468689" sldId="21530"/>
            <ac:spMk id="26" creationId="{F44C7DD2-DD6D-2EEC-5169-9C3C2BC3B590}"/>
          </ac:spMkLst>
        </pc:spChg>
        <pc:grpChg chg="add mod">
          <ac:chgData name="Arthur Clairembaud" userId="eacd918f136ef14c" providerId="LiveId" clId="{17744DAC-AE99-44A9-90C7-70ADBA53A28D}" dt="2026-07-26T03:29:27.105" v="12553"/>
          <ac:grpSpMkLst>
            <pc:docMk/>
            <pc:sldMk cId="2506468689" sldId="21530"/>
            <ac:grpSpMk id="23" creationId="{2ECBE6F0-AC95-C4B5-187D-44917AA09AF1}"/>
          </ac:grpSpMkLst>
        </pc:grpChg>
        <pc:cxnChg chg="mod">
          <ac:chgData name="Arthur Clairembaud" userId="eacd918f136ef14c" providerId="LiveId" clId="{17744DAC-AE99-44A9-90C7-70ADBA53A28D}" dt="2026-07-26T03:29:27.105" v="12553"/>
          <ac:cxnSpMkLst>
            <pc:docMk/>
            <pc:sldMk cId="2506468689" sldId="21530"/>
            <ac:cxnSpMk id="27" creationId="{AE8157E9-06A1-5943-216C-D3AEBFF2F9DD}"/>
          </ac:cxnSpMkLst>
        </pc:cxnChg>
      </pc:sldChg>
      <pc:sldChg chg="addSp delSp modSp add mod ord modNotesTx">
        <pc:chgData name="Arthur Clairembaud" userId="eacd918f136ef14c" providerId="LiveId" clId="{17744DAC-AE99-44A9-90C7-70ADBA53A28D}" dt="2026-07-28T03:32:52.675" v="14958" actId="20577"/>
        <pc:sldMkLst>
          <pc:docMk/>
          <pc:sldMk cId="2690248853" sldId="21533"/>
        </pc:sldMkLst>
        <pc:spChg chg="mod">
          <ac:chgData name="Arthur Clairembaud" userId="eacd918f136ef14c" providerId="LiveId" clId="{17744DAC-AE99-44A9-90C7-70ADBA53A28D}" dt="2026-07-26T17:41:51.557" v="14957" actId="20577"/>
          <ac:spMkLst>
            <pc:docMk/>
            <pc:sldMk cId="2690248853" sldId="21533"/>
            <ac:spMk id="6" creationId="{DB6C53EA-6A82-B270-D5B7-B734E88129CE}"/>
          </ac:spMkLst>
        </pc:spChg>
        <pc:spChg chg="add mod">
          <ac:chgData name="Arthur Clairembaud" userId="eacd918f136ef14c" providerId="LiveId" clId="{17744DAC-AE99-44A9-90C7-70ADBA53A28D}" dt="2026-07-24T11:24:09.106" v="7234" actId="1076"/>
          <ac:spMkLst>
            <pc:docMk/>
            <pc:sldMk cId="2690248853" sldId="21533"/>
            <ac:spMk id="7" creationId="{26163D69-C18D-798B-D293-F34930D5A1E0}"/>
          </ac:spMkLst>
        </pc:spChg>
        <pc:spChg chg="mod">
          <ac:chgData name="Arthur Clairembaud" userId="eacd918f136ef14c" providerId="LiveId" clId="{17744DAC-AE99-44A9-90C7-70ADBA53A28D}" dt="2026-07-26T03:31:14.495" v="12590"/>
          <ac:spMkLst>
            <pc:docMk/>
            <pc:sldMk cId="2690248853" sldId="21533"/>
            <ac:spMk id="14" creationId="{CDBD1302-4DE3-92F3-0A4D-0B6588C01616}"/>
          </ac:spMkLst>
        </pc:spChg>
        <pc:spChg chg="mod">
          <ac:chgData name="Arthur Clairembaud" userId="eacd918f136ef14c" providerId="LiveId" clId="{17744DAC-AE99-44A9-90C7-70ADBA53A28D}" dt="2026-07-26T03:31:14.495" v="12590"/>
          <ac:spMkLst>
            <pc:docMk/>
            <pc:sldMk cId="2690248853" sldId="21533"/>
            <ac:spMk id="15" creationId="{314EF4D8-8A81-042D-8D49-535DA82E6B5A}"/>
          </ac:spMkLst>
        </pc:spChg>
        <pc:spChg chg="mod">
          <ac:chgData name="Arthur Clairembaud" userId="eacd918f136ef14c" providerId="LiveId" clId="{17744DAC-AE99-44A9-90C7-70ADBA53A28D}" dt="2026-07-26T03:36:47.008" v="12659" actId="20577"/>
          <ac:spMkLst>
            <pc:docMk/>
            <pc:sldMk cId="2690248853" sldId="21533"/>
            <ac:spMk id="16" creationId="{30CCD121-D9BF-8D65-4BD5-9CC648FBB11B}"/>
          </ac:spMkLst>
        </pc:spChg>
        <pc:grpChg chg="add mod">
          <ac:chgData name="Arthur Clairembaud" userId="eacd918f136ef14c" providerId="LiveId" clId="{17744DAC-AE99-44A9-90C7-70ADBA53A28D}" dt="2026-07-26T03:31:14.495" v="12590"/>
          <ac:grpSpMkLst>
            <pc:docMk/>
            <pc:sldMk cId="2690248853" sldId="21533"/>
            <ac:grpSpMk id="13" creationId="{4B265150-A356-3B4B-930B-C53791AFAD5D}"/>
          </ac:grpSpMkLst>
        </pc:grpChg>
        <pc:picChg chg="add mod">
          <ac:chgData name="Arthur Clairembaud" userId="eacd918f136ef14c" providerId="LiveId" clId="{17744DAC-AE99-44A9-90C7-70ADBA53A28D}" dt="2026-07-24T11:24:09.106" v="7234" actId="1076"/>
          <ac:picMkLst>
            <pc:docMk/>
            <pc:sldMk cId="2690248853" sldId="21533"/>
            <ac:picMk id="3" creationId="{47290003-6244-B0FC-B18B-AF93131FC54C}"/>
          </ac:picMkLst>
        </pc:picChg>
        <pc:cxnChg chg="mod">
          <ac:chgData name="Arthur Clairembaud" userId="eacd918f136ef14c" providerId="LiveId" clId="{17744DAC-AE99-44A9-90C7-70ADBA53A28D}" dt="2026-07-26T03:31:14.495" v="12590"/>
          <ac:cxnSpMkLst>
            <pc:docMk/>
            <pc:sldMk cId="2690248853" sldId="21533"/>
            <ac:cxnSpMk id="17" creationId="{A0992D46-A348-D386-FBCA-F73F146FBC3E}"/>
          </ac:cxnSpMkLst>
        </pc:cxnChg>
      </pc:sldChg>
      <pc:sldChg chg="addSp delSp modSp add mod ord">
        <pc:chgData name="Arthur Clairembaud" userId="eacd918f136ef14c" providerId="LiveId" clId="{17744DAC-AE99-44A9-90C7-70ADBA53A28D}" dt="2026-07-26T15:21:11.006" v="13273" actId="1076"/>
        <pc:sldMkLst>
          <pc:docMk/>
          <pc:sldMk cId="3660016511" sldId="21535"/>
        </pc:sldMkLst>
        <pc:spChg chg="add mod">
          <ac:chgData name="Arthur Clairembaud" userId="eacd918f136ef14c" providerId="LiveId" clId="{17744DAC-AE99-44A9-90C7-70ADBA53A28D}" dt="2026-07-26T15:21:11.006" v="13273" actId="1076"/>
          <ac:spMkLst>
            <pc:docMk/>
            <pc:sldMk cId="3660016511" sldId="21535"/>
            <ac:spMk id="5" creationId="{96C2530A-5EBA-7546-F266-56D3C30AB765}"/>
          </ac:spMkLst>
        </pc:spChg>
      </pc:sldChg>
      <pc:sldChg chg="addSp delSp modSp add mod modTransition modNotesTx">
        <pc:chgData name="Arthur Clairembaud" userId="eacd918f136ef14c" providerId="LiveId" clId="{17744DAC-AE99-44A9-90C7-70ADBA53A28D}" dt="2026-07-26T15:09:54.719" v="13133" actId="1076"/>
        <pc:sldMkLst>
          <pc:docMk/>
          <pc:sldMk cId="2490627899" sldId="21540"/>
        </pc:sldMkLst>
        <pc:spChg chg="mod">
          <ac:chgData name="Arthur Clairembaud" userId="eacd918f136ef14c" providerId="LiveId" clId="{17744DAC-AE99-44A9-90C7-70ADBA53A28D}" dt="2026-07-24T21:10:21.839" v="11682" actId="1076"/>
          <ac:spMkLst>
            <pc:docMk/>
            <pc:sldMk cId="2490627899" sldId="21540"/>
            <ac:spMk id="4" creationId="{00A11A2E-C25F-46AE-8870-1032D45D3B75}"/>
          </ac:spMkLst>
        </pc:spChg>
        <pc:spChg chg="add mod">
          <ac:chgData name="Arthur Clairembaud" userId="eacd918f136ef14c" providerId="LiveId" clId="{17744DAC-AE99-44A9-90C7-70ADBA53A28D}" dt="2026-07-22T16:59:36.434" v="1851"/>
          <ac:spMkLst>
            <pc:docMk/>
            <pc:sldMk cId="2490627899" sldId="21540"/>
            <ac:spMk id="6" creationId="{BBE341A4-6C44-E0F4-C58B-7F856DD418E2}"/>
          </ac:spMkLst>
        </pc:spChg>
        <pc:spChg chg="add mod">
          <ac:chgData name="Arthur Clairembaud" userId="eacd918f136ef14c" providerId="LiveId" clId="{17744DAC-AE99-44A9-90C7-70ADBA53A28D}" dt="2026-07-22T16:59:36.434" v="1851"/>
          <ac:spMkLst>
            <pc:docMk/>
            <pc:sldMk cId="2490627899" sldId="21540"/>
            <ac:spMk id="7" creationId="{73CFE367-09B5-B3FD-6392-CB7ADF2A1477}"/>
          </ac:spMkLst>
        </pc:spChg>
        <pc:spChg chg="add">
          <ac:chgData name="Arthur Clairembaud" userId="eacd918f136ef14c" providerId="LiveId" clId="{17744DAC-AE99-44A9-90C7-70ADBA53A28D}" dt="2026-07-24T07:54:53.861" v="4085" actId="22"/>
          <ac:spMkLst>
            <pc:docMk/>
            <pc:sldMk cId="2490627899" sldId="21540"/>
            <ac:spMk id="13" creationId="{6EF45A42-E6D1-20D5-9FBE-2ED060A070D1}"/>
          </ac:spMkLst>
        </pc:spChg>
        <pc:spChg chg="mod topLvl">
          <ac:chgData name="Arthur Clairembaud" userId="eacd918f136ef14c" providerId="LiveId" clId="{17744DAC-AE99-44A9-90C7-70ADBA53A28D}" dt="2026-07-22T17:03:32.568" v="2009" actId="164"/>
          <ac:spMkLst>
            <pc:docMk/>
            <pc:sldMk cId="2490627899" sldId="21540"/>
            <ac:spMk id="17" creationId="{3DD15560-6A87-5482-3A87-5BD12437E904}"/>
          </ac:spMkLst>
        </pc:spChg>
        <pc:spChg chg="add mod">
          <ac:chgData name="Arthur Clairembaud" userId="eacd918f136ef14c" providerId="LiveId" clId="{17744DAC-AE99-44A9-90C7-70ADBA53A28D}" dt="2026-07-24T21:25:02.772" v="12063" actId="1037"/>
          <ac:spMkLst>
            <pc:docMk/>
            <pc:sldMk cId="2490627899" sldId="21540"/>
            <ac:spMk id="26" creationId="{8EDBEE9B-CD08-8BBA-68BC-48BAFC193A41}"/>
          </ac:spMkLst>
        </pc:spChg>
        <pc:spChg chg="add mod">
          <ac:chgData name="Arthur Clairembaud" userId="eacd918f136ef14c" providerId="LiveId" clId="{17744DAC-AE99-44A9-90C7-70ADBA53A28D}" dt="2026-07-24T21:24:54.658" v="12058" actId="1037"/>
          <ac:spMkLst>
            <pc:docMk/>
            <pc:sldMk cId="2490627899" sldId="21540"/>
            <ac:spMk id="28" creationId="{8441F527-0B19-2CB7-DDA8-118B23DF1DE2}"/>
          </ac:spMkLst>
        </pc:spChg>
        <pc:spChg chg="add mod">
          <ac:chgData name="Arthur Clairembaud" userId="eacd918f136ef14c" providerId="LiveId" clId="{17744DAC-AE99-44A9-90C7-70ADBA53A28D}" dt="2026-07-24T21:24:54.658" v="12058" actId="1037"/>
          <ac:spMkLst>
            <pc:docMk/>
            <pc:sldMk cId="2490627899" sldId="21540"/>
            <ac:spMk id="30" creationId="{3D539B9B-51B1-9BD3-11AC-B7CB1AD9B519}"/>
          </ac:spMkLst>
        </pc:spChg>
        <pc:spChg chg="add mod ord">
          <ac:chgData name="Arthur Clairembaud" userId="eacd918f136ef14c" providerId="LiveId" clId="{17744DAC-AE99-44A9-90C7-70ADBA53A28D}" dt="2026-07-24T21:25:33.122" v="12081" actId="1038"/>
          <ac:spMkLst>
            <pc:docMk/>
            <pc:sldMk cId="2490627899" sldId="21540"/>
            <ac:spMk id="32" creationId="{EF36D5F7-3283-932D-B363-92DA1F40C78E}"/>
          </ac:spMkLst>
        </pc:spChg>
        <pc:spChg chg="add mod ord">
          <ac:chgData name="Arthur Clairembaud" userId="eacd918f136ef14c" providerId="LiveId" clId="{17744DAC-AE99-44A9-90C7-70ADBA53A28D}" dt="2026-07-24T21:25:40.169" v="12102" actId="1037"/>
          <ac:spMkLst>
            <pc:docMk/>
            <pc:sldMk cId="2490627899" sldId="21540"/>
            <ac:spMk id="34" creationId="{3A922775-5093-901A-672D-86D5C4AB5B22}"/>
          </ac:spMkLst>
        </pc:spChg>
        <pc:spChg chg="mod">
          <ac:chgData name="Arthur Clairembaud" userId="eacd918f136ef14c" providerId="LiveId" clId="{17744DAC-AE99-44A9-90C7-70ADBA53A28D}" dt="2026-07-26T03:28:08.393" v="12524"/>
          <ac:spMkLst>
            <pc:docMk/>
            <pc:sldMk cId="2490627899" sldId="21540"/>
            <ac:spMk id="37" creationId="{8148CF31-B59A-AF95-A14C-CCAC3480D4BD}"/>
          </ac:spMkLst>
        </pc:spChg>
        <pc:spChg chg="mod">
          <ac:chgData name="Arthur Clairembaud" userId="eacd918f136ef14c" providerId="LiveId" clId="{17744DAC-AE99-44A9-90C7-70ADBA53A28D}" dt="2026-07-26T03:28:08.393" v="12524"/>
          <ac:spMkLst>
            <pc:docMk/>
            <pc:sldMk cId="2490627899" sldId="21540"/>
            <ac:spMk id="38" creationId="{40D0A3C7-4048-08CC-0916-6C0C4F3342DD}"/>
          </ac:spMkLst>
        </pc:spChg>
        <pc:spChg chg="mod">
          <ac:chgData name="Arthur Clairembaud" userId="eacd918f136ef14c" providerId="LiveId" clId="{17744DAC-AE99-44A9-90C7-70ADBA53A28D}" dt="2026-07-26T03:28:12.117" v="12525" actId="20577"/>
          <ac:spMkLst>
            <pc:docMk/>
            <pc:sldMk cId="2490627899" sldId="21540"/>
            <ac:spMk id="39" creationId="{3C681AAF-6A15-C509-B283-6D3807D057DF}"/>
          </ac:spMkLst>
        </pc:spChg>
        <pc:spChg chg="add mod">
          <ac:chgData name="Arthur Clairembaud" userId="eacd918f136ef14c" providerId="LiveId" clId="{17744DAC-AE99-44A9-90C7-70ADBA53A28D}" dt="2026-07-26T15:09:54.719" v="13133" actId="1076"/>
          <ac:spMkLst>
            <pc:docMk/>
            <pc:sldMk cId="2490627899" sldId="21540"/>
            <ac:spMk id="42" creationId="{6D8CC235-D7DF-7E2F-3B20-184D8A8E26D1}"/>
          </ac:spMkLst>
        </pc:spChg>
        <pc:grpChg chg="add mod">
          <ac:chgData name="Arthur Clairembaud" userId="eacd918f136ef14c" providerId="LiveId" clId="{17744DAC-AE99-44A9-90C7-70ADBA53A28D}" dt="2026-07-22T17:03:36.169" v="2011" actId="1076"/>
          <ac:grpSpMkLst>
            <pc:docMk/>
            <pc:sldMk cId="2490627899" sldId="21540"/>
            <ac:grpSpMk id="12" creationId="{474B8408-177C-BB26-1F27-6AAC1F2D105C}"/>
          </ac:grpSpMkLst>
        </pc:grpChg>
        <pc:grpChg chg="add mod">
          <ac:chgData name="Arthur Clairembaud" userId="eacd918f136ef14c" providerId="LiveId" clId="{17744DAC-AE99-44A9-90C7-70ADBA53A28D}" dt="2026-07-26T03:28:08.393" v="12524"/>
          <ac:grpSpMkLst>
            <pc:docMk/>
            <pc:sldMk cId="2490627899" sldId="21540"/>
            <ac:grpSpMk id="36" creationId="{3A6C5CAA-271A-4053-FEF8-70D7FE9EBF24}"/>
          </ac:grpSpMkLst>
        </pc:grpChg>
        <pc:picChg chg="mod ord modCrop">
          <ac:chgData name="Arthur Clairembaud" userId="eacd918f136ef14c" providerId="LiveId" clId="{17744DAC-AE99-44A9-90C7-70ADBA53A28D}" dt="2026-07-22T16:59:20.906" v="1849" actId="1076"/>
          <ac:picMkLst>
            <pc:docMk/>
            <pc:sldMk cId="2490627899" sldId="21540"/>
            <ac:picMk id="9" creationId="{4750E270-C0FC-5EC5-6DE0-819E2EFC77B3}"/>
          </ac:picMkLst>
        </pc:picChg>
        <pc:picChg chg="mod ord modCrop">
          <ac:chgData name="Arthur Clairembaud" userId="eacd918f136ef14c" providerId="LiveId" clId="{17744DAC-AE99-44A9-90C7-70ADBA53A28D}" dt="2026-07-24T11:47:09.439" v="7315" actId="1037"/>
          <ac:picMkLst>
            <pc:docMk/>
            <pc:sldMk cId="2490627899" sldId="21540"/>
            <ac:picMk id="10" creationId="{1D56C578-F976-E370-D2E4-37BB0F3695B1}"/>
          </ac:picMkLst>
        </pc:picChg>
        <pc:picChg chg="mod topLvl">
          <ac:chgData name="Arthur Clairembaud" userId="eacd918f136ef14c" providerId="LiveId" clId="{17744DAC-AE99-44A9-90C7-70ADBA53A28D}" dt="2026-07-22T17:03:32.568" v="2009" actId="164"/>
          <ac:picMkLst>
            <pc:docMk/>
            <pc:sldMk cId="2490627899" sldId="21540"/>
            <ac:picMk id="16" creationId="{7D037161-9F6C-58B5-9697-88942F69CD06}"/>
          </ac:picMkLst>
        </pc:picChg>
        <pc:picChg chg="mod ord modCrop">
          <ac:chgData name="Arthur Clairembaud" userId="eacd918f136ef14c" providerId="LiveId" clId="{17744DAC-AE99-44A9-90C7-70ADBA53A28D}" dt="2026-07-22T16:58:29.739" v="1838" actId="1076"/>
          <ac:picMkLst>
            <pc:docMk/>
            <pc:sldMk cId="2490627899" sldId="21540"/>
            <ac:picMk id="19" creationId="{A107F89F-6A58-5B3B-6A8B-149DD852EAFA}"/>
          </ac:picMkLst>
        </pc:picChg>
        <pc:picChg chg="mod ord">
          <ac:chgData name="Arthur Clairembaud" userId="eacd918f136ef14c" providerId="LiveId" clId="{17744DAC-AE99-44A9-90C7-70ADBA53A28D}" dt="2026-07-22T16:58:38.427" v="1840" actId="1037"/>
          <ac:picMkLst>
            <pc:docMk/>
            <pc:sldMk cId="2490627899" sldId="21540"/>
            <ac:picMk id="21" creationId="{B5681BCD-29B2-F078-528B-1C46140E3975}"/>
          </ac:picMkLst>
        </pc:picChg>
        <pc:picChg chg="mod modCrop">
          <ac:chgData name="Arthur Clairembaud" userId="eacd918f136ef14c" providerId="LiveId" clId="{17744DAC-AE99-44A9-90C7-70ADBA53A28D}" dt="2026-07-22T16:58:04.614" v="1835" actId="554"/>
          <ac:picMkLst>
            <pc:docMk/>
            <pc:sldMk cId="2490627899" sldId="21540"/>
            <ac:picMk id="22" creationId="{CEA8B646-A0E8-58C7-D512-001FD03800BC}"/>
          </ac:picMkLst>
        </pc:picChg>
        <pc:cxnChg chg="add mod">
          <ac:chgData name="Arthur Clairembaud" userId="eacd918f136ef14c" providerId="LiveId" clId="{17744DAC-AE99-44A9-90C7-70ADBA53A28D}" dt="2026-07-22T16:59:36.434" v="1851"/>
          <ac:cxnSpMkLst>
            <pc:docMk/>
            <pc:sldMk cId="2490627899" sldId="21540"/>
            <ac:cxnSpMk id="3" creationId="{556D98C6-1EBF-52A2-3416-7C750DDC8A36}"/>
          </ac:cxnSpMkLst>
        </pc:cxnChg>
        <pc:cxnChg chg="add mod">
          <ac:chgData name="Arthur Clairembaud" userId="eacd918f136ef14c" providerId="LiveId" clId="{17744DAC-AE99-44A9-90C7-70ADBA53A28D}" dt="2026-07-22T17:01:57.563" v="1991" actId="14100"/>
          <ac:cxnSpMkLst>
            <pc:docMk/>
            <pc:sldMk cId="2490627899" sldId="21540"/>
            <ac:cxnSpMk id="8" creationId="{56D9F2C6-D87B-DF9B-B255-E9EC899F69EA}"/>
          </ac:cxnSpMkLst>
        </pc:cxnChg>
        <pc:cxnChg chg="mod ord">
          <ac:chgData name="Arthur Clairembaud" userId="eacd918f136ef14c" providerId="LiveId" clId="{17744DAC-AE99-44A9-90C7-70ADBA53A28D}" dt="2026-07-24T21:25:50.469" v="12104" actId="14100"/>
          <ac:cxnSpMkLst>
            <pc:docMk/>
            <pc:sldMk cId="2490627899" sldId="21540"/>
            <ac:cxnSpMk id="20" creationId="{F5193B8D-AA1C-B437-D627-3AB3613047DA}"/>
          </ac:cxnSpMkLst>
        </pc:cxnChg>
        <pc:cxnChg chg="mod">
          <ac:chgData name="Arthur Clairembaud" userId="eacd918f136ef14c" providerId="LiveId" clId="{17744DAC-AE99-44A9-90C7-70ADBA53A28D}" dt="2026-07-26T03:28:08.393" v="12524"/>
          <ac:cxnSpMkLst>
            <pc:docMk/>
            <pc:sldMk cId="2490627899" sldId="21540"/>
            <ac:cxnSpMk id="40" creationId="{EF725C86-DA6C-14CD-D535-7F2470C08622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16:54:01.688" v="13919" actId="478"/>
        <pc:sldMkLst>
          <pc:docMk/>
          <pc:sldMk cId="1240185266" sldId="21543"/>
        </pc:sldMkLst>
        <pc:spChg chg="mod">
          <ac:chgData name="Arthur Clairembaud" userId="eacd918f136ef14c" providerId="LiveId" clId="{17744DAC-AE99-44A9-90C7-70ADBA53A28D}" dt="2026-07-24T05:55:40.872" v="2985" actId="1076"/>
          <ac:spMkLst>
            <pc:docMk/>
            <pc:sldMk cId="1240185266" sldId="21543"/>
            <ac:spMk id="15" creationId="{2A154AD3-2CB8-108F-AF3C-7564B3E2B06D}"/>
          </ac:spMkLst>
        </pc:spChg>
        <pc:spChg chg="mod">
          <ac:chgData name="Arthur Clairembaud" userId="eacd918f136ef14c" providerId="LiveId" clId="{17744DAC-AE99-44A9-90C7-70ADBA53A28D}" dt="2026-07-26T03:32:31.246" v="12596"/>
          <ac:spMkLst>
            <pc:docMk/>
            <pc:sldMk cId="1240185266" sldId="21543"/>
            <ac:spMk id="29" creationId="{2A22FFFC-9235-9A37-AAE8-44DA307804D7}"/>
          </ac:spMkLst>
        </pc:spChg>
        <pc:spChg chg="mod">
          <ac:chgData name="Arthur Clairembaud" userId="eacd918f136ef14c" providerId="LiveId" clId="{17744DAC-AE99-44A9-90C7-70ADBA53A28D}" dt="2026-07-26T03:32:31.246" v="12596"/>
          <ac:spMkLst>
            <pc:docMk/>
            <pc:sldMk cId="1240185266" sldId="21543"/>
            <ac:spMk id="30" creationId="{CCD2CB18-8EF4-A08A-E94E-F2CFD7B0BE30}"/>
          </ac:spMkLst>
        </pc:spChg>
        <pc:spChg chg="mod">
          <ac:chgData name="Arthur Clairembaud" userId="eacd918f136ef14c" providerId="LiveId" clId="{17744DAC-AE99-44A9-90C7-70ADBA53A28D}" dt="2026-07-26T03:32:31.246" v="12596"/>
          <ac:spMkLst>
            <pc:docMk/>
            <pc:sldMk cId="1240185266" sldId="21543"/>
            <ac:spMk id="31" creationId="{77FEDEF0-4F3E-272A-D9B3-EBACFBE87AEF}"/>
          </ac:spMkLst>
        </pc:spChg>
        <pc:spChg chg="add">
          <ac:chgData name="Arthur Clairembaud" userId="eacd918f136ef14c" providerId="LiveId" clId="{17744DAC-AE99-44A9-90C7-70ADBA53A28D}" dt="2026-07-26T15:10:13.290" v="13139" actId="22"/>
          <ac:spMkLst>
            <pc:docMk/>
            <pc:sldMk cId="1240185266" sldId="21543"/>
            <ac:spMk id="35" creationId="{92C567E0-9FC8-B635-6AB7-2A6A59E23202}"/>
          </ac:spMkLst>
        </pc:spChg>
        <pc:spChg chg="add mod">
          <ac:chgData name="Arthur Clairembaud" userId="eacd918f136ef14c" providerId="LiveId" clId="{17744DAC-AE99-44A9-90C7-70ADBA53A28D}" dt="2026-07-26T16:49:49.147" v="13865"/>
          <ac:spMkLst>
            <pc:docMk/>
            <pc:sldMk cId="1240185266" sldId="21543"/>
            <ac:spMk id="38" creationId="{FE346E11-8231-97A3-452E-96722B1F2FED}"/>
          </ac:spMkLst>
        </pc:spChg>
        <pc:spChg chg="add mod">
          <ac:chgData name="Arthur Clairembaud" userId="eacd918f136ef14c" providerId="LiveId" clId="{17744DAC-AE99-44A9-90C7-70ADBA53A28D}" dt="2026-07-26T16:49:49.147" v="13865"/>
          <ac:spMkLst>
            <pc:docMk/>
            <pc:sldMk cId="1240185266" sldId="21543"/>
            <ac:spMk id="39" creationId="{F1B32817-A7EC-C443-DD1D-FC005967D8A2}"/>
          </ac:spMkLst>
        </pc:spChg>
        <pc:spChg chg="add mod">
          <ac:chgData name="Arthur Clairembaud" userId="eacd918f136ef14c" providerId="LiveId" clId="{17744DAC-AE99-44A9-90C7-70ADBA53A28D}" dt="2026-07-26T16:49:49.147" v="13865"/>
          <ac:spMkLst>
            <pc:docMk/>
            <pc:sldMk cId="1240185266" sldId="21543"/>
            <ac:spMk id="40" creationId="{A808C834-A5AA-E7DC-4E48-62EF91E8CC70}"/>
          </ac:spMkLst>
        </pc:spChg>
        <pc:spChg chg="add mod">
          <ac:chgData name="Arthur Clairembaud" userId="eacd918f136ef14c" providerId="LiveId" clId="{17744DAC-AE99-44A9-90C7-70ADBA53A28D}" dt="2026-07-26T16:49:49.147" v="13865"/>
          <ac:spMkLst>
            <pc:docMk/>
            <pc:sldMk cId="1240185266" sldId="21543"/>
            <ac:spMk id="43" creationId="{2AE651CF-AB74-3DE5-06A1-E8BFC1FE46B7}"/>
          </ac:spMkLst>
        </pc:spChg>
        <pc:spChg chg="add mod">
          <ac:chgData name="Arthur Clairembaud" userId="eacd918f136ef14c" providerId="LiveId" clId="{17744DAC-AE99-44A9-90C7-70ADBA53A28D}" dt="2026-07-26T16:50:10.911" v="13869" actId="1076"/>
          <ac:spMkLst>
            <pc:docMk/>
            <pc:sldMk cId="1240185266" sldId="21543"/>
            <ac:spMk id="44" creationId="{E83C4C1F-5374-8094-1CF9-B6AD92BD942E}"/>
          </ac:spMkLst>
        </pc:spChg>
        <pc:spChg chg="add mod">
          <ac:chgData name="Arthur Clairembaud" userId="eacd918f136ef14c" providerId="LiveId" clId="{17744DAC-AE99-44A9-90C7-70ADBA53A28D}" dt="2026-07-26T16:49:49.147" v="13865"/>
          <ac:spMkLst>
            <pc:docMk/>
            <pc:sldMk cId="1240185266" sldId="21543"/>
            <ac:spMk id="45" creationId="{5910BD01-0BF7-49B0-E518-9137B22912E7}"/>
          </ac:spMkLst>
        </pc:spChg>
        <pc:spChg chg="add mod">
          <ac:chgData name="Arthur Clairembaud" userId="eacd918f136ef14c" providerId="LiveId" clId="{17744DAC-AE99-44A9-90C7-70ADBA53A28D}" dt="2026-07-26T16:50:25.247" v="13874" actId="1076"/>
          <ac:spMkLst>
            <pc:docMk/>
            <pc:sldMk cId="1240185266" sldId="21543"/>
            <ac:spMk id="46" creationId="{A6EB8F5D-DE62-EC6D-28DB-9CF4880D70F1}"/>
          </ac:spMkLst>
        </pc:spChg>
        <pc:spChg chg="mod">
          <ac:chgData name="Arthur Clairembaud" userId="eacd918f136ef14c" providerId="LiveId" clId="{17744DAC-AE99-44A9-90C7-70ADBA53A28D}" dt="2026-07-26T16:53:55.522" v="13917"/>
          <ac:spMkLst>
            <pc:docMk/>
            <pc:sldMk cId="1240185266" sldId="21543"/>
            <ac:spMk id="56" creationId="{964CD2D9-FC0D-2267-E5C5-A4AED8A2557F}"/>
          </ac:spMkLst>
        </pc:spChg>
        <pc:spChg chg="mod">
          <ac:chgData name="Arthur Clairembaud" userId="eacd918f136ef14c" providerId="LiveId" clId="{17744DAC-AE99-44A9-90C7-70ADBA53A28D}" dt="2026-07-26T16:53:55.522" v="13917"/>
          <ac:spMkLst>
            <pc:docMk/>
            <pc:sldMk cId="1240185266" sldId="21543"/>
            <ac:spMk id="57" creationId="{C75235D6-E477-2370-B5E0-9C811789A233}"/>
          </ac:spMkLst>
        </pc:spChg>
        <pc:grpChg chg="add mod">
          <ac:chgData name="Arthur Clairembaud" userId="eacd918f136ef14c" providerId="LiveId" clId="{17744DAC-AE99-44A9-90C7-70ADBA53A28D}" dt="2026-07-26T03:32:31.246" v="12596"/>
          <ac:grpSpMkLst>
            <pc:docMk/>
            <pc:sldMk cId="1240185266" sldId="21543"/>
            <ac:grpSpMk id="28" creationId="{E5DD01D2-5F37-5161-1E95-FBD71EBD41C4}"/>
          </ac:grpSpMkLst>
        </pc:grpChg>
        <pc:grpChg chg="add mod ord">
          <ac:chgData name="Arthur Clairembaud" userId="eacd918f136ef14c" providerId="LiveId" clId="{17744DAC-AE99-44A9-90C7-70ADBA53A28D}" dt="2026-07-26T16:53:57.466" v="13918" actId="167"/>
          <ac:grpSpMkLst>
            <pc:docMk/>
            <pc:sldMk cId="1240185266" sldId="21543"/>
            <ac:grpSpMk id="52" creationId="{C9C1D162-062D-01CD-C934-567D892FA50E}"/>
          </ac:grpSpMkLst>
        </pc:grpChg>
        <pc:picChg chg="add mod">
          <ac:chgData name="Arthur Clairembaud" userId="eacd918f136ef14c" providerId="LiveId" clId="{17744DAC-AE99-44A9-90C7-70ADBA53A28D}" dt="2026-07-26T16:49:49.147" v="13865"/>
          <ac:picMkLst>
            <pc:docMk/>
            <pc:sldMk cId="1240185266" sldId="21543"/>
            <ac:picMk id="36" creationId="{D6CA5AD3-2FF6-5287-BCB3-97D24E9AA431}"/>
          </ac:picMkLst>
        </pc:picChg>
        <pc:picChg chg="add mod">
          <ac:chgData name="Arthur Clairembaud" userId="eacd918f136ef14c" providerId="LiveId" clId="{17744DAC-AE99-44A9-90C7-70ADBA53A28D}" dt="2026-07-26T16:49:49.147" v="13865"/>
          <ac:picMkLst>
            <pc:docMk/>
            <pc:sldMk cId="1240185266" sldId="21543"/>
            <ac:picMk id="37" creationId="{BF8E12C6-F380-3047-A161-80F79A5B45D6}"/>
          </ac:picMkLst>
        </pc:picChg>
        <pc:picChg chg="mod">
          <ac:chgData name="Arthur Clairembaud" userId="eacd918f136ef14c" providerId="LiveId" clId="{17744DAC-AE99-44A9-90C7-70ADBA53A28D}" dt="2026-07-26T16:53:55.522" v="13917"/>
          <ac:picMkLst>
            <pc:docMk/>
            <pc:sldMk cId="1240185266" sldId="21543"/>
            <ac:picMk id="53" creationId="{18D928FC-42FC-BCD9-3E1F-8031BDA0B753}"/>
          </ac:picMkLst>
        </pc:picChg>
        <pc:picChg chg="mod">
          <ac:chgData name="Arthur Clairembaud" userId="eacd918f136ef14c" providerId="LiveId" clId="{17744DAC-AE99-44A9-90C7-70ADBA53A28D}" dt="2026-07-26T16:53:55.522" v="13917"/>
          <ac:picMkLst>
            <pc:docMk/>
            <pc:sldMk cId="1240185266" sldId="21543"/>
            <ac:picMk id="54" creationId="{7C301833-6865-EAE8-2EBF-AD7E4E475F77}"/>
          </ac:picMkLst>
        </pc:picChg>
        <pc:picChg chg="mod">
          <ac:chgData name="Arthur Clairembaud" userId="eacd918f136ef14c" providerId="LiveId" clId="{17744DAC-AE99-44A9-90C7-70ADBA53A28D}" dt="2026-07-26T16:53:55.522" v="13917"/>
          <ac:picMkLst>
            <pc:docMk/>
            <pc:sldMk cId="1240185266" sldId="21543"/>
            <ac:picMk id="55" creationId="{E482154C-74B8-E66F-6F1B-DAFBFD1833BA}"/>
          </ac:picMkLst>
        </pc:picChg>
        <pc:cxnChg chg="mod">
          <ac:chgData name="Arthur Clairembaud" userId="eacd918f136ef14c" providerId="LiveId" clId="{17744DAC-AE99-44A9-90C7-70ADBA53A28D}" dt="2026-07-26T03:32:31.246" v="12596"/>
          <ac:cxnSpMkLst>
            <pc:docMk/>
            <pc:sldMk cId="1240185266" sldId="21543"/>
            <ac:cxnSpMk id="32" creationId="{6DDB68BA-36F0-C6B1-8763-75DEEDF31F93}"/>
          </ac:cxnSpMkLst>
        </pc:cxnChg>
        <pc:cxnChg chg="add mod">
          <ac:chgData name="Arthur Clairembaud" userId="eacd918f136ef14c" providerId="LiveId" clId="{17744DAC-AE99-44A9-90C7-70ADBA53A28D}" dt="2026-07-26T16:49:49.147" v="13865"/>
          <ac:cxnSpMkLst>
            <pc:docMk/>
            <pc:sldMk cId="1240185266" sldId="21543"/>
            <ac:cxnSpMk id="41" creationId="{5CE19760-72DE-38E7-E36B-85CB35218B1B}"/>
          </ac:cxnSpMkLst>
        </pc:cxnChg>
        <pc:cxnChg chg="mod">
          <ac:chgData name="Arthur Clairembaud" userId="eacd918f136ef14c" providerId="LiveId" clId="{17744DAC-AE99-44A9-90C7-70ADBA53A28D}" dt="2026-07-26T16:50:27.528" v="13875" actId="14100"/>
          <ac:cxnSpMkLst>
            <pc:docMk/>
            <pc:sldMk cId="1240185266" sldId="21543"/>
            <ac:cxnSpMk id="47" creationId="{53B5A160-DD66-DE6D-6578-7633F3209195}"/>
          </ac:cxnSpMkLst>
        </pc:cxnChg>
        <pc:cxnChg chg="mod">
          <ac:chgData name="Arthur Clairembaud" userId="eacd918f136ef14c" providerId="LiveId" clId="{17744DAC-AE99-44A9-90C7-70ADBA53A28D}" dt="2026-07-26T16:50:15.458" v="13871" actId="14100"/>
          <ac:cxnSpMkLst>
            <pc:docMk/>
            <pc:sldMk cId="1240185266" sldId="21543"/>
            <ac:cxnSpMk id="48" creationId="{F6A5FFD9-B409-60B8-222F-444C4D585CD4}"/>
          </ac:cxnSpMkLst>
        </pc:cxnChg>
      </pc:sldChg>
      <pc:sldChg chg="addSp delSp modSp add mod">
        <pc:chgData name="Arthur Clairembaud" userId="eacd918f136ef14c" providerId="LiveId" clId="{17744DAC-AE99-44A9-90C7-70ADBA53A28D}" dt="2026-07-26T16:47:05.687" v="13828" actId="1076"/>
        <pc:sldMkLst>
          <pc:docMk/>
          <pc:sldMk cId="1266667149" sldId="21544"/>
        </pc:sldMkLst>
        <pc:spChg chg="add mod">
          <ac:chgData name="Arthur Clairembaud" userId="eacd918f136ef14c" providerId="LiveId" clId="{17744DAC-AE99-44A9-90C7-70ADBA53A28D}" dt="2026-07-24T07:55:13.777" v="4089" actId="1076"/>
          <ac:spMkLst>
            <pc:docMk/>
            <pc:sldMk cId="1266667149" sldId="21544"/>
            <ac:spMk id="12" creationId="{DBEDBD15-A516-1E75-5E4D-4A8C5A61D3C8}"/>
          </ac:spMkLst>
        </pc:spChg>
        <pc:spChg chg="add mod">
          <ac:chgData name="Arthur Clairembaud" userId="eacd918f136ef14c" providerId="LiveId" clId="{17744DAC-AE99-44A9-90C7-70ADBA53A28D}" dt="2026-07-22T17:08:02.216" v="2252" actId="1076"/>
          <ac:spMkLst>
            <pc:docMk/>
            <pc:sldMk cId="1266667149" sldId="21544"/>
            <ac:spMk id="14" creationId="{64A88663-5F82-D511-DFE7-93BC78AF5237}"/>
          </ac:spMkLst>
        </pc:spChg>
        <pc:spChg chg="mod">
          <ac:chgData name="Arthur Clairembaud" userId="eacd918f136ef14c" providerId="LiveId" clId="{17744DAC-AE99-44A9-90C7-70ADBA53A28D}" dt="2026-07-26T03:28:17.329" v="12527"/>
          <ac:spMkLst>
            <pc:docMk/>
            <pc:sldMk cId="1266667149" sldId="21544"/>
            <ac:spMk id="16" creationId="{E8AFF81E-9D6E-9C5F-E53F-1961521A9B32}"/>
          </ac:spMkLst>
        </pc:spChg>
        <pc:spChg chg="mod">
          <ac:chgData name="Arthur Clairembaud" userId="eacd918f136ef14c" providerId="LiveId" clId="{17744DAC-AE99-44A9-90C7-70ADBA53A28D}" dt="2026-07-26T03:28:17.329" v="12527"/>
          <ac:spMkLst>
            <pc:docMk/>
            <pc:sldMk cId="1266667149" sldId="21544"/>
            <ac:spMk id="17" creationId="{D82998B0-2763-5FE2-AD19-7D1246E3FD03}"/>
          </ac:spMkLst>
        </pc:spChg>
        <pc:spChg chg="mod">
          <ac:chgData name="Arthur Clairembaud" userId="eacd918f136ef14c" providerId="LiveId" clId="{17744DAC-AE99-44A9-90C7-70ADBA53A28D}" dt="2026-07-26T03:28:19.933" v="12528" actId="20577"/>
          <ac:spMkLst>
            <pc:docMk/>
            <pc:sldMk cId="1266667149" sldId="21544"/>
            <ac:spMk id="18" creationId="{AAEFFD9D-8805-B7DB-E0DF-8D9E31F0D483}"/>
          </ac:spMkLst>
        </pc:spChg>
        <pc:spChg chg="add mod">
          <ac:chgData name="Arthur Clairembaud" userId="eacd918f136ef14c" providerId="LiveId" clId="{17744DAC-AE99-44A9-90C7-70ADBA53A28D}" dt="2026-07-26T15:10:02.884" v="13137" actId="1076"/>
          <ac:spMkLst>
            <pc:docMk/>
            <pc:sldMk cId="1266667149" sldId="21544"/>
            <ac:spMk id="21" creationId="{37980D46-6EED-049C-CFC6-4DE08AA8AEE5}"/>
          </ac:spMkLst>
        </pc:spChg>
        <pc:spChg chg="add mod">
          <ac:chgData name="Arthur Clairembaud" userId="eacd918f136ef14c" providerId="LiveId" clId="{17744DAC-AE99-44A9-90C7-70ADBA53A28D}" dt="2026-07-26T16:47:05.687" v="13828" actId="1076"/>
          <ac:spMkLst>
            <pc:docMk/>
            <pc:sldMk cId="1266667149" sldId="21544"/>
            <ac:spMk id="23" creationId="{98938801-58E9-B427-3BC7-2A92C54EE428}"/>
          </ac:spMkLst>
        </pc:spChg>
        <pc:spChg chg="add mod">
          <ac:chgData name="Arthur Clairembaud" userId="eacd918f136ef14c" providerId="LiveId" clId="{17744DAC-AE99-44A9-90C7-70ADBA53A28D}" dt="2026-07-26T16:47:02.768" v="13827" actId="1076"/>
          <ac:spMkLst>
            <pc:docMk/>
            <pc:sldMk cId="1266667149" sldId="21544"/>
            <ac:spMk id="25" creationId="{D77292C2-AB3A-EEFC-4040-C43806772941}"/>
          </ac:spMkLst>
        </pc:spChg>
        <pc:grpChg chg="add mod">
          <ac:chgData name="Arthur Clairembaud" userId="eacd918f136ef14c" providerId="LiveId" clId="{17744DAC-AE99-44A9-90C7-70ADBA53A28D}" dt="2026-07-26T03:28:17.329" v="12527"/>
          <ac:grpSpMkLst>
            <pc:docMk/>
            <pc:sldMk cId="1266667149" sldId="21544"/>
            <ac:grpSpMk id="15" creationId="{99F34B99-EF97-BB62-AF8F-ABCA6E9DDE6C}"/>
          </ac:grpSpMkLst>
        </pc:grpChg>
        <pc:picChg chg="add mod">
          <ac:chgData name="Arthur Clairembaud" userId="eacd918f136ef14c" providerId="LiveId" clId="{17744DAC-AE99-44A9-90C7-70ADBA53A28D}" dt="2026-07-22T17:08:08.673" v="2256" actId="1076"/>
          <ac:picMkLst>
            <pc:docMk/>
            <pc:sldMk cId="1266667149" sldId="21544"/>
            <ac:picMk id="2" creationId="{BD3E667D-8B9A-511B-3071-A772D91C87D2}"/>
          </ac:picMkLst>
        </pc:picChg>
        <pc:cxnChg chg="mod">
          <ac:chgData name="Arthur Clairembaud" userId="eacd918f136ef14c" providerId="LiveId" clId="{17744DAC-AE99-44A9-90C7-70ADBA53A28D}" dt="2026-07-26T03:28:17.329" v="12527"/>
          <ac:cxnSpMkLst>
            <pc:docMk/>
            <pc:sldMk cId="1266667149" sldId="21544"/>
            <ac:cxnSpMk id="19" creationId="{DE67332C-A515-2154-CCEF-5A71AFEA4B47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03:34:49.488" v="12624" actId="20577"/>
        <pc:sldMkLst>
          <pc:docMk/>
          <pc:sldMk cId="1014287860" sldId="21545"/>
        </pc:sldMkLst>
        <pc:spChg chg="add">
          <ac:chgData name="Arthur Clairembaud" userId="eacd918f136ef14c" providerId="LiveId" clId="{17744DAC-AE99-44A9-90C7-70ADBA53A28D}" dt="2026-07-24T15:26:48.658" v="10453" actId="22"/>
          <ac:spMkLst>
            <pc:docMk/>
            <pc:sldMk cId="1014287860" sldId="21545"/>
            <ac:spMk id="12" creationId="{086657B4-C95E-EF3C-2B0F-664496ED1783}"/>
          </ac:spMkLst>
        </pc:spChg>
        <pc:spChg chg="add">
          <ac:chgData name="Arthur Clairembaud" userId="eacd918f136ef14c" providerId="LiveId" clId="{17744DAC-AE99-44A9-90C7-70ADBA53A28D}" dt="2026-07-24T15:26:48.658" v="10453" actId="22"/>
          <ac:spMkLst>
            <pc:docMk/>
            <pc:sldMk cId="1014287860" sldId="21545"/>
            <ac:spMk id="14" creationId="{7BA372D8-0F98-6B94-23FF-55EFA92A4813}"/>
          </ac:spMkLst>
        </pc:spChg>
        <pc:spChg chg="mod">
          <ac:chgData name="Arthur Clairembaud" userId="eacd918f136ef14c" providerId="LiveId" clId="{17744DAC-AE99-44A9-90C7-70ADBA53A28D}" dt="2026-07-24T09:23:55.935" v="5338" actId="207"/>
          <ac:spMkLst>
            <pc:docMk/>
            <pc:sldMk cId="1014287860" sldId="21545"/>
            <ac:spMk id="19" creationId="{292EEC43-8A50-BBCD-97D2-78E1DB40CFB7}"/>
          </ac:spMkLst>
        </pc:spChg>
        <pc:spChg chg="mod">
          <ac:chgData name="Arthur Clairembaud" userId="eacd918f136ef14c" providerId="LiveId" clId="{17744DAC-AE99-44A9-90C7-70ADBA53A28D}" dt="2026-07-24T15:27:39.449" v="10462" actId="1076"/>
          <ac:spMkLst>
            <pc:docMk/>
            <pc:sldMk cId="1014287860" sldId="21545"/>
            <ac:spMk id="24" creationId="{BA95673D-D615-D054-084C-3CE5B80BB545}"/>
          </ac:spMkLst>
        </pc:spChg>
        <pc:spChg chg="add">
          <ac:chgData name="Arthur Clairembaud" userId="eacd918f136ef14c" providerId="LiveId" clId="{17744DAC-AE99-44A9-90C7-70ADBA53A28D}" dt="2026-07-24T15:29:12.014" v="10476" actId="22"/>
          <ac:spMkLst>
            <pc:docMk/>
            <pc:sldMk cId="1014287860" sldId="21545"/>
            <ac:spMk id="57" creationId="{E61F6086-ECB0-3BF0-28DB-0D93077ADBC0}"/>
          </ac:spMkLst>
        </pc:spChg>
        <pc:spChg chg="mod">
          <ac:chgData name="Arthur Clairembaud" userId="eacd918f136ef14c" providerId="LiveId" clId="{17744DAC-AE99-44A9-90C7-70ADBA53A28D}" dt="2026-07-26T03:29:33.433" v="12556"/>
          <ac:spMkLst>
            <pc:docMk/>
            <pc:sldMk cId="1014287860" sldId="21545"/>
            <ac:spMk id="69" creationId="{D1D482D4-2870-AA06-029D-1C83DA477642}"/>
          </ac:spMkLst>
        </pc:spChg>
        <pc:spChg chg="mod">
          <ac:chgData name="Arthur Clairembaud" userId="eacd918f136ef14c" providerId="LiveId" clId="{17744DAC-AE99-44A9-90C7-70ADBA53A28D}" dt="2026-07-26T03:29:33.433" v="12556"/>
          <ac:spMkLst>
            <pc:docMk/>
            <pc:sldMk cId="1014287860" sldId="21545"/>
            <ac:spMk id="70" creationId="{4D11E846-884B-EA93-FB42-389EC3852226}"/>
          </ac:spMkLst>
        </pc:spChg>
        <pc:spChg chg="mod">
          <ac:chgData name="Arthur Clairembaud" userId="eacd918f136ef14c" providerId="LiveId" clId="{17744DAC-AE99-44A9-90C7-70ADBA53A28D}" dt="2026-07-26T03:34:49.488" v="12624" actId="20577"/>
          <ac:spMkLst>
            <pc:docMk/>
            <pc:sldMk cId="1014287860" sldId="21545"/>
            <ac:spMk id="71" creationId="{8891C469-0466-C50B-0CD4-91183EA03D7A}"/>
          </ac:spMkLst>
        </pc:spChg>
        <pc:grpChg chg="add mod">
          <ac:chgData name="Arthur Clairembaud" userId="eacd918f136ef14c" providerId="LiveId" clId="{17744DAC-AE99-44A9-90C7-70ADBA53A28D}" dt="2026-07-26T03:29:33.433" v="12556"/>
          <ac:grpSpMkLst>
            <pc:docMk/>
            <pc:sldMk cId="1014287860" sldId="21545"/>
            <ac:grpSpMk id="68" creationId="{B2622C9E-D32A-3C84-F07D-B233BBC358EC}"/>
          </ac:grpSpMkLst>
        </pc:grpChg>
        <pc:picChg chg="add ord">
          <ac:chgData name="Arthur Clairembaud" userId="eacd918f136ef14c" providerId="LiveId" clId="{17744DAC-AE99-44A9-90C7-70ADBA53A28D}" dt="2026-07-24T06:11:25.238" v="2990" actId="167"/>
          <ac:picMkLst>
            <pc:docMk/>
            <pc:sldMk cId="1014287860" sldId="21545"/>
            <ac:picMk id="4" creationId="{0F7A0164-CDB2-C383-AC86-845F70E57F9C}"/>
          </ac:picMkLst>
        </pc:picChg>
        <pc:picChg chg="mod">
          <ac:chgData name="Arthur Clairembaud" userId="eacd918f136ef14c" providerId="LiveId" clId="{17744DAC-AE99-44A9-90C7-70ADBA53A28D}" dt="2026-07-24T15:27:39.449" v="10462" actId="1076"/>
          <ac:picMkLst>
            <pc:docMk/>
            <pc:sldMk cId="1014287860" sldId="21545"/>
            <ac:picMk id="17" creationId="{E3C06AA3-326E-4F2F-36D2-F0EB4FFD8441}"/>
          </ac:picMkLst>
        </pc:picChg>
        <pc:cxnChg chg="mod">
          <ac:chgData name="Arthur Clairembaud" userId="eacd918f136ef14c" providerId="LiveId" clId="{17744DAC-AE99-44A9-90C7-70ADBA53A28D}" dt="2026-07-26T03:29:33.433" v="12556"/>
          <ac:cxnSpMkLst>
            <pc:docMk/>
            <pc:sldMk cId="1014287860" sldId="21545"/>
            <ac:cxnSpMk id="72" creationId="{54A75AB4-F08C-AC2D-F567-964D543B6D0C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03:34:57.507" v="12626" actId="20577"/>
        <pc:sldMkLst>
          <pc:docMk/>
          <pc:sldMk cId="2287013868" sldId="21548"/>
        </pc:sldMkLst>
        <pc:spChg chg="add">
          <ac:chgData name="Arthur Clairembaud" userId="eacd918f136ef14c" providerId="LiveId" clId="{17744DAC-AE99-44A9-90C7-70ADBA53A28D}" dt="2026-07-24T15:26:51.120" v="10454" actId="22"/>
          <ac:spMkLst>
            <pc:docMk/>
            <pc:sldMk cId="2287013868" sldId="21548"/>
            <ac:spMk id="9" creationId="{7D758129-927C-7BE7-CC12-2A5B1DB47613}"/>
          </ac:spMkLst>
        </pc:spChg>
        <pc:spChg chg="add">
          <ac:chgData name="Arthur Clairembaud" userId="eacd918f136ef14c" providerId="LiveId" clId="{17744DAC-AE99-44A9-90C7-70ADBA53A28D}" dt="2026-07-24T15:26:51.120" v="10454" actId="22"/>
          <ac:spMkLst>
            <pc:docMk/>
            <pc:sldMk cId="2287013868" sldId="21548"/>
            <ac:spMk id="12" creationId="{F728AF59-7FA7-D2C0-9C6D-A995EB3D9303}"/>
          </ac:spMkLst>
        </pc:spChg>
        <pc:spChg chg="mod topLvl">
          <ac:chgData name="Arthur Clairembaud" userId="eacd918f136ef14c" providerId="LiveId" clId="{17744DAC-AE99-44A9-90C7-70ADBA53A28D}" dt="2026-07-24T15:28:16.470" v="10469" actId="165"/>
          <ac:spMkLst>
            <pc:docMk/>
            <pc:sldMk cId="2287013868" sldId="21548"/>
            <ac:spMk id="21" creationId="{3E9D78C2-33FD-40B5-D2E3-59B2FC9D6FA0}"/>
          </ac:spMkLst>
        </pc:spChg>
        <pc:spChg chg="mod">
          <ac:chgData name="Arthur Clairembaud" userId="eacd918f136ef14c" providerId="LiveId" clId="{17744DAC-AE99-44A9-90C7-70ADBA53A28D}" dt="2026-07-24T15:28:16.470" v="10469" actId="165"/>
          <ac:spMkLst>
            <pc:docMk/>
            <pc:sldMk cId="2287013868" sldId="21548"/>
            <ac:spMk id="42" creationId="{E4D234E5-2BBD-EB35-AA47-9CB88FCEF205}"/>
          </ac:spMkLst>
        </pc:spChg>
        <pc:spChg chg="mod">
          <ac:chgData name="Arthur Clairembaud" userId="eacd918f136ef14c" providerId="LiveId" clId="{17744DAC-AE99-44A9-90C7-70ADBA53A28D}" dt="2026-07-24T15:28:16.470" v="10469" actId="165"/>
          <ac:spMkLst>
            <pc:docMk/>
            <pc:sldMk cId="2287013868" sldId="21548"/>
            <ac:spMk id="45" creationId="{1E6972F1-595E-E330-56AD-01A30E417454}"/>
          </ac:spMkLst>
        </pc:spChg>
        <pc:spChg chg="mod">
          <ac:chgData name="Arthur Clairembaud" userId="eacd918f136ef14c" providerId="LiveId" clId="{17744DAC-AE99-44A9-90C7-70ADBA53A28D}" dt="2026-07-24T15:28:16.470" v="10469" actId="165"/>
          <ac:spMkLst>
            <pc:docMk/>
            <pc:sldMk cId="2287013868" sldId="21548"/>
            <ac:spMk id="47" creationId="{83CBFC0B-3DA2-6213-9A41-72C9F4486811}"/>
          </ac:spMkLst>
        </pc:spChg>
        <pc:spChg chg="mod">
          <ac:chgData name="Arthur Clairembaud" userId="eacd918f136ef14c" providerId="LiveId" clId="{17744DAC-AE99-44A9-90C7-70ADBA53A28D}" dt="2026-07-24T15:28:16.470" v="10469" actId="165"/>
          <ac:spMkLst>
            <pc:docMk/>
            <pc:sldMk cId="2287013868" sldId="21548"/>
            <ac:spMk id="49" creationId="{A1AD7052-EF72-ADCA-BFB6-7A0EA2318B31}"/>
          </ac:spMkLst>
        </pc:spChg>
        <pc:spChg chg="mod">
          <ac:chgData name="Arthur Clairembaud" userId="eacd918f136ef14c" providerId="LiveId" clId="{17744DAC-AE99-44A9-90C7-70ADBA53A28D}" dt="2026-07-24T15:28:16.470" v="10469" actId="165"/>
          <ac:spMkLst>
            <pc:docMk/>
            <pc:sldMk cId="2287013868" sldId="21548"/>
            <ac:spMk id="51" creationId="{D36CA0BB-FFBF-3848-8711-3693CAC82F28}"/>
          </ac:spMkLst>
        </pc:spChg>
        <pc:spChg chg="add">
          <ac:chgData name="Arthur Clairembaud" userId="eacd918f136ef14c" providerId="LiveId" clId="{17744DAC-AE99-44A9-90C7-70ADBA53A28D}" dt="2026-07-24T15:29:10.445" v="10475" actId="22"/>
          <ac:spMkLst>
            <pc:docMk/>
            <pc:sldMk cId="2287013868" sldId="21548"/>
            <ac:spMk id="53" creationId="{527A1812-8D94-8899-00AE-183E0D49C249}"/>
          </ac:spMkLst>
        </pc:spChg>
        <pc:spChg chg="mod">
          <ac:chgData name="Arthur Clairembaud" userId="eacd918f136ef14c" providerId="LiveId" clId="{17744DAC-AE99-44A9-90C7-70ADBA53A28D}" dt="2026-07-26T03:29:34.993" v="12557"/>
          <ac:spMkLst>
            <pc:docMk/>
            <pc:sldMk cId="2287013868" sldId="21548"/>
            <ac:spMk id="65" creationId="{1A3D44F3-BC56-D420-F2F0-1AF0009D98D3}"/>
          </ac:spMkLst>
        </pc:spChg>
        <pc:spChg chg="mod">
          <ac:chgData name="Arthur Clairembaud" userId="eacd918f136ef14c" providerId="LiveId" clId="{17744DAC-AE99-44A9-90C7-70ADBA53A28D}" dt="2026-07-26T03:29:34.993" v="12557"/>
          <ac:spMkLst>
            <pc:docMk/>
            <pc:sldMk cId="2287013868" sldId="21548"/>
            <ac:spMk id="66" creationId="{513BDF72-2A92-D836-DD15-661C1273ED68}"/>
          </ac:spMkLst>
        </pc:spChg>
        <pc:spChg chg="mod">
          <ac:chgData name="Arthur Clairembaud" userId="eacd918f136ef14c" providerId="LiveId" clId="{17744DAC-AE99-44A9-90C7-70ADBA53A28D}" dt="2026-07-26T03:34:57.507" v="12626" actId="20577"/>
          <ac:spMkLst>
            <pc:docMk/>
            <pc:sldMk cId="2287013868" sldId="21548"/>
            <ac:spMk id="67" creationId="{60B56335-3696-6A65-DD1F-5329368ADD49}"/>
          </ac:spMkLst>
        </pc:spChg>
        <pc:grpChg chg="add mod">
          <ac:chgData name="Arthur Clairembaud" userId="eacd918f136ef14c" providerId="LiveId" clId="{17744DAC-AE99-44A9-90C7-70ADBA53A28D}" dt="2026-07-26T03:29:34.993" v="12557"/>
          <ac:grpSpMkLst>
            <pc:docMk/>
            <pc:sldMk cId="2287013868" sldId="21548"/>
            <ac:grpSpMk id="64" creationId="{3CD1B2AA-54F9-0C99-07BC-B6669FB634F1}"/>
          </ac:grpSpMkLst>
        </pc:grpChg>
        <pc:picChg chg="add ord">
          <ac:chgData name="Arthur Clairembaud" userId="eacd918f136ef14c" providerId="LiveId" clId="{17744DAC-AE99-44A9-90C7-70ADBA53A28D}" dt="2026-07-24T06:11:30.803" v="2993" actId="167"/>
          <ac:picMkLst>
            <pc:docMk/>
            <pc:sldMk cId="2287013868" sldId="21548"/>
            <ac:picMk id="6" creationId="{19ACD04F-A98D-405B-B1B7-FE39F58428B2}"/>
          </ac:picMkLst>
        </pc:picChg>
        <pc:cxnChg chg="mod">
          <ac:chgData name="Arthur Clairembaud" userId="eacd918f136ef14c" providerId="LiveId" clId="{17744DAC-AE99-44A9-90C7-70ADBA53A28D}" dt="2026-07-24T06:11:34.013" v="2994" actId="1076"/>
          <ac:cxnSpMkLst>
            <pc:docMk/>
            <pc:sldMk cId="2287013868" sldId="21548"/>
            <ac:cxnSpMk id="2" creationId="{B0B74352-7664-6A43-D6AA-E0E9FE02B329}"/>
          </ac:cxnSpMkLst>
        </pc:cxnChg>
        <pc:cxnChg chg="mod">
          <ac:chgData name="Arthur Clairembaud" userId="eacd918f136ef14c" providerId="LiveId" clId="{17744DAC-AE99-44A9-90C7-70ADBA53A28D}" dt="2026-07-26T03:29:34.993" v="12557"/>
          <ac:cxnSpMkLst>
            <pc:docMk/>
            <pc:sldMk cId="2287013868" sldId="21548"/>
            <ac:cxnSpMk id="68" creationId="{61DE1E4F-B726-2CFA-E887-322785D8C922}"/>
          </ac:cxnSpMkLst>
        </pc:cxnChg>
      </pc:sldChg>
      <pc:sldChg chg="addSp delSp modSp add mod">
        <pc:chgData name="Arthur Clairembaud" userId="eacd918f136ef14c" providerId="LiveId" clId="{17744DAC-AE99-44A9-90C7-70ADBA53A28D}" dt="2026-07-26T03:35:01.911" v="12628" actId="20577"/>
        <pc:sldMkLst>
          <pc:docMk/>
          <pc:sldMk cId="677367948" sldId="21549"/>
        </pc:sldMkLst>
        <pc:spChg chg="add">
          <ac:chgData name="Arthur Clairembaud" userId="eacd918f136ef14c" providerId="LiveId" clId="{17744DAC-AE99-44A9-90C7-70ADBA53A28D}" dt="2026-07-24T15:26:52.550" v="10455" actId="22"/>
          <ac:spMkLst>
            <pc:docMk/>
            <pc:sldMk cId="677367948" sldId="21549"/>
            <ac:spMk id="9" creationId="{264546C4-A9F6-8948-BB63-C571594F32BB}"/>
          </ac:spMkLst>
        </pc:spChg>
        <pc:spChg chg="add">
          <ac:chgData name="Arthur Clairembaud" userId="eacd918f136ef14c" providerId="LiveId" clId="{17744DAC-AE99-44A9-90C7-70ADBA53A28D}" dt="2026-07-24T15:26:52.550" v="10455" actId="22"/>
          <ac:spMkLst>
            <pc:docMk/>
            <pc:sldMk cId="677367948" sldId="21549"/>
            <ac:spMk id="12" creationId="{7231A5CA-D2E4-37D5-0099-E9E5D592ECFD}"/>
          </ac:spMkLst>
        </pc:spChg>
        <pc:spChg chg="mod topLvl">
          <ac:chgData name="Arthur Clairembaud" userId="eacd918f136ef14c" providerId="LiveId" clId="{17744DAC-AE99-44A9-90C7-70ADBA53A28D}" dt="2026-07-24T15:28:24.249" v="10471" actId="165"/>
          <ac:spMkLst>
            <pc:docMk/>
            <pc:sldMk cId="677367948" sldId="21549"/>
            <ac:spMk id="21" creationId="{74F57B0F-8A9C-5C49-3150-0122892CF3BC}"/>
          </ac:spMkLst>
        </pc:spChg>
        <pc:spChg chg="mod">
          <ac:chgData name="Arthur Clairembaud" userId="eacd918f136ef14c" providerId="LiveId" clId="{17744DAC-AE99-44A9-90C7-70ADBA53A28D}" dt="2026-07-24T15:28:24.249" v="10471" actId="165"/>
          <ac:spMkLst>
            <pc:docMk/>
            <pc:sldMk cId="677367948" sldId="21549"/>
            <ac:spMk id="23" creationId="{30AE87D7-A635-3F05-E659-312D09B09EF7}"/>
          </ac:spMkLst>
        </pc:spChg>
        <pc:spChg chg="mod">
          <ac:chgData name="Arthur Clairembaud" userId="eacd918f136ef14c" providerId="LiveId" clId="{17744DAC-AE99-44A9-90C7-70ADBA53A28D}" dt="2026-07-24T15:28:24.249" v="10471" actId="165"/>
          <ac:spMkLst>
            <pc:docMk/>
            <pc:sldMk cId="677367948" sldId="21549"/>
            <ac:spMk id="24" creationId="{37E2DFA0-EC97-8987-9784-2459F4DA3C5A}"/>
          </ac:spMkLst>
        </pc:spChg>
        <pc:spChg chg="mod">
          <ac:chgData name="Arthur Clairembaud" userId="eacd918f136ef14c" providerId="LiveId" clId="{17744DAC-AE99-44A9-90C7-70ADBA53A28D}" dt="2026-07-24T15:28:24.249" v="10471" actId="165"/>
          <ac:spMkLst>
            <pc:docMk/>
            <pc:sldMk cId="677367948" sldId="21549"/>
            <ac:spMk id="35" creationId="{80C3F0C0-2085-A577-4311-E6CF7710E54D}"/>
          </ac:spMkLst>
        </pc:spChg>
        <pc:spChg chg="mod">
          <ac:chgData name="Arthur Clairembaud" userId="eacd918f136ef14c" providerId="LiveId" clId="{17744DAC-AE99-44A9-90C7-70ADBA53A28D}" dt="2026-07-24T15:28:24.249" v="10471" actId="165"/>
          <ac:spMkLst>
            <pc:docMk/>
            <pc:sldMk cId="677367948" sldId="21549"/>
            <ac:spMk id="36" creationId="{118F9C43-6857-5742-2577-078FF388B7DB}"/>
          </ac:spMkLst>
        </pc:spChg>
        <pc:spChg chg="add mod">
          <ac:chgData name="Arthur Clairembaud" userId="eacd918f136ef14c" providerId="LiveId" clId="{17744DAC-AE99-44A9-90C7-70ADBA53A28D}" dt="2026-07-24T15:29:08.878" v="10474" actId="1076"/>
          <ac:spMkLst>
            <pc:docMk/>
            <pc:sldMk cId="677367948" sldId="21549"/>
            <ac:spMk id="53" creationId="{9ED817CA-091D-85AE-4765-830B9A1341FF}"/>
          </ac:spMkLst>
        </pc:spChg>
        <pc:spChg chg="mod">
          <ac:chgData name="Arthur Clairembaud" userId="eacd918f136ef14c" providerId="LiveId" clId="{17744DAC-AE99-44A9-90C7-70ADBA53A28D}" dt="2026-07-26T03:29:36.512" v="12558"/>
          <ac:spMkLst>
            <pc:docMk/>
            <pc:sldMk cId="677367948" sldId="21549"/>
            <ac:spMk id="65" creationId="{7813DB75-F407-FF0F-8432-0922D58BE3C8}"/>
          </ac:spMkLst>
        </pc:spChg>
        <pc:spChg chg="mod">
          <ac:chgData name="Arthur Clairembaud" userId="eacd918f136ef14c" providerId="LiveId" clId="{17744DAC-AE99-44A9-90C7-70ADBA53A28D}" dt="2026-07-26T03:29:36.512" v="12558"/>
          <ac:spMkLst>
            <pc:docMk/>
            <pc:sldMk cId="677367948" sldId="21549"/>
            <ac:spMk id="66" creationId="{A083093F-63B4-66B1-A102-44AE69E29F2A}"/>
          </ac:spMkLst>
        </pc:spChg>
        <pc:spChg chg="mod">
          <ac:chgData name="Arthur Clairembaud" userId="eacd918f136ef14c" providerId="LiveId" clId="{17744DAC-AE99-44A9-90C7-70ADBA53A28D}" dt="2026-07-26T03:35:01.911" v="12628" actId="20577"/>
          <ac:spMkLst>
            <pc:docMk/>
            <pc:sldMk cId="677367948" sldId="21549"/>
            <ac:spMk id="67" creationId="{3E5B9471-D1AE-A01C-ACA0-61A23516632F}"/>
          </ac:spMkLst>
        </pc:spChg>
        <pc:grpChg chg="add mod">
          <ac:chgData name="Arthur Clairembaud" userId="eacd918f136ef14c" providerId="LiveId" clId="{17744DAC-AE99-44A9-90C7-70ADBA53A28D}" dt="2026-07-26T03:29:36.512" v="12558"/>
          <ac:grpSpMkLst>
            <pc:docMk/>
            <pc:sldMk cId="677367948" sldId="21549"/>
            <ac:grpSpMk id="64" creationId="{8382A896-BF5F-E21E-EBF8-CB705F86D320}"/>
          </ac:grpSpMkLst>
        </pc:grpChg>
        <pc:picChg chg="add ord">
          <ac:chgData name="Arthur Clairembaud" userId="eacd918f136ef14c" providerId="LiveId" clId="{17744DAC-AE99-44A9-90C7-70ADBA53A28D}" dt="2026-07-24T06:11:42.243" v="2997" actId="167"/>
          <ac:picMkLst>
            <pc:docMk/>
            <pc:sldMk cId="677367948" sldId="21549"/>
            <ac:picMk id="6" creationId="{3BA0451C-699D-4EC3-FB71-3EFD2533179C}"/>
          </ac:picMkLst>
        </pc:picChg>
        <pc:cxnChg chg="mod">
          <ac:chgData name="Arthur Clairembaud" userId="eacd918f136ef14c" providerId="LiveId" clId="{17744DAC-AE99-44A9-90C7-70ADBA53A28D}" dt="2026-07-24T06:11:45.461" v="2998" actId="1076"/>
          <ac:cxnSpMkLst>
            <pc:docMk/>
            <pc:sldMk cId="677367948" sldId="21549"/>
            <ac:cxnSpMk id="18" creationId="{62FD241D-642A-E91C-6B9B-8F687305C725}"/>
          </ac:cxnSpMkLst>
        </pc:cxnChg>
        <pc:cxnChg chg="mod">
          <ac:chgData name="Arthur Clairembaud" userId="eacd918f136ef14c" providerId="LiveId" clId="{17744DAC-AE99-44A9-90C7-70ADBA53A28D}" dt="2026-07-26T03:29:36.512" v="12558"/>
          <ac:cxnSpMkLst>
            <pc:docMk/>
            <pc:sldMk cId="677367948" sldId="21549"/>
            <ac:cxnSpMk id="68" creationId="{88E92224-B624-B43C-7680-FC461C6413E7}"/>
          </ac:cxnSpMkLst>
        </pc:cxnChg>
      </pc:sldChg>
      <pc:sldChg chg="addSp delSp modSp add mod">
        <pc:chgData name="Arthur Clairembaud" userId="eacd918f136ef14c" providerId="LiveId" clId="{17744DAC-AE99-44A9-90C7-70ADBA53A28D}" dt="2026-07-26T03:27:20.800" v="12504" actId="20577"/>
        <pc:sldMkLst>
          <pc:docMk/>
          <pc:sldMk cId="1604929787" sldId="21553"/>
        </pc:sldMkLst>
        <pc:spChg chg="add mod">
          <ac:chgData name="Arthur Clairembaud" userId="eacd918f136ef14c" providerId="LiveId" clId="{17744DAC-AE99-44A9-90C7-70ADBA53A28D}" dt="2026-07-22T16:11:27.464" v="795" actId="20577"/>
          <ac:spMkLst>
            <pc:docMk/>
            <pc:sldMk cId="1604929787" sldId="21553"/>
            <ac:spMk id="4" creationId="{EE29ECB4-B63F-9C57-4643-0FD0F29FFF85}"/>
          </ac:spMkLst>
        </pc:spChg>
        <pc:spChg chg="add">
          <ac:chgData name="Arthur Clairembaud" userId="eacd918f136ef14c" providerId="LiveId" clId="{17744DAC-AE99-44A9-90C7-70ADBA53A28D}" dt="2026-07-24T10:14:25.328" v="5658" actId="22"/>
          <ac:spMkLst>
            <pc:docMk/>
            <pc:sldMk cId="1604929787" sldId="21553"/>
            <ac:spMk id="6" creationId="{C628B901-3EAF-3F34-CA3F-71A57BC8CA9B}"/>
          </ac:spMkLst>
        </pc:spChg>
        <pc:spChg chg="mod">
          <ac:chgData name="Arthur Clairembaud" userId="eacd918f136ef14c" providerId="LiveId" clId="{17744DAC-AE99-44A9-90C7-70ADBA53A28D}" dt="2026-07-24T15:50:47.346" v="10937" actId="1076"/>
          <ac:spMkLst>
            <pc:docMk/>
            <pc:sldMk cId="1604929787" sldId="21553"/>
            <ac:spMk id="13" creationId="{DBE860C4-7EF9-6D8D-3B8F-44E98D332313}"/>
          </ac:spMkLst>
        </pc:spChg>
        <pc:spChg chg="mod">
          <ac:chgData name="Arthur Clairembaud" userId="eacd918f136ef14c" providerId="LiveId" clId="{17744DAC-AE99-44A9-90C7-70ADBA53A28D}" dt="2026-07-24T14:27:44.400" v="10008"/>
          <ac:spMkLst>
            <pc:docMk/>
            <pc:sldMk cId="1604929787" sldId="21553"/>
            <ac:spMk id="18" creationId="{DF8D6B13-61E8-F0F7-5A1B-7ABA453AD8E2}"/>
          </ac:spMkLst>
        </pc:spChg>
        <pc:spChg chg="mod">
          <ac:chgData name="Arthur Clairembaud" userId="eacd918f136ef14c" providerId="LiveId" clId="{17744DAC-AE99-44A9-90C7-70ADBA53A28D}" dt="2026-07-24T14:27:44.400" v="10008"/>
          <ac:spMkLst>
            <pc:docMk/>
            <pc:sldMk cId="1604929787" sldId="21553"/>
            <ac:spMk id="19" creationId="{79476E65-EFB1-215B-FC13-F19637968E8E}"/>
          </ac:spMkLst>
        </pc:spChg>
        <pc:spChg chg="mod">
          <ac:chgData name="Arthur Clairembaud" userId="eacd918f136ef14c" providerId="LiveId" clId="{17744DAC-AE99-44A9-90C7-70ADBA53A28D}" dt="2026-07-24T14:27:44.400" v="10008"/>
          <ac:spMkLst>
            <pc:docMk/>
            <pc:sldMk cId="1604929787" sldId="21553"/>
            <ac:spMk id="21" creationId="{E1411A1E-2AC6-BF4E-AA1A-B6B463A1333B}"/>
          </ac:spMkLst>
        </pc:spChg>
        <pc:spChg chg="mod">
          <ac:chgData name="Arthur Clairembaud" userId="eacd918f136ef14c" providerId="LiveId" clId="{17744DAC-AE99-44A9-90C7-70ADBA53A28D}" dt="2026-07-24T14:27:44.400" v="10008"/>
          <ac:spMkLst>
            <pc:docMk/>
            <pc:sldMk cId="1604929787" sldId="21553"/>
            <ac:spMk id="22" creationId="{DEC9C60F-1D8A-F227-94F6-65CB377CF1BA}"/>
          </ac:spMkLst>
        </pc:spChg>
        <pc:spChg chg="mod">
          <ac:chgData name="Arthur Clairembaud" userId="eacd918f136ef14c" providerId="LiveId" clId="{17744DAC-AE99-44A9-90C7-70ADBA53A28D}" dt="2026-07-24T14:27:44.400" v="10008"/>
          <ac:spMkLst>
            <pc:docMk/>
            <pc:sldMk cId="1604929787" sldId="21553"/>
            <ac:spMk id="32" creationId="{5485B026-8416-B760-A6E7-B7533C3E73C1}"/>
          </ac:spMkLst>
        </pc:spChg>
        <pc:spChg chg="mod">
          <ac:chgData name="Arthur Clairembaud" userId="eacd918f136ef14c" providerId="LiveId" clId="{17744DAC-AE99-44A9-90C7-70ADBA53A28D}" dt="2026-07-24T14:27:44.400" v="10008"/>
          <ac:spMkLst>
            <pc:docMk/>
            <pc:sldMk cId="1604929787" sldId="21553"/>
            <ac:spMk id="34" creationId="{B0FBAC89-850D-273D-39A4-ADD833668767}"/>
          </ac:spMkLst>
        </pc:spChg>
        <pc:spChg chg="mod">
          <ac:chgData name="Arthur Clairembaud" userId="eacd918f136ef14c" providerId="LiveId" clId="{17744DAC-AE99-44A9-90C7-70ADBA53A28D}" dt="2026-07-24T14:27:44.400" v="10008"/>
          <ac:spMkLst>
            <pc:docMk/>
            <pc:sldMk cId="1604929787" sldId="21553"/>
            <ac:spMk id="35" creationId="{29ABECA0-E1BE-C366-CB23-63D4875E5129}"/>
          </ac:spMkLst>
        </pc:spChg>
        <pc:spChg chg="mod">
          <ac:chgData name="Arthur Clairembaud" userId="eacd918f136ef14c" providerId="LiveId" clId="{17744DAC-AE99-44A9-90C7-70ADBA53A28D}" dt="2026-07-24T14:27:44.400" v="10008"/>
          <ac:spMkLst>
            <pc:docMk/>
            <pc:sldMk cId="1604929787" sldId="21553"/>
            <ac:spMk id="38" creationId="{B8D23102-BC59-28F5-C8ED-E0BF20C2FFFC}"/>
          </ac:spMkLst>
        </pc:spChg>
        <pc:spChg chg="mod">
          <ac:chgData name="Arthur Clairembaud" userId="eacd918f136ef14c" providerId="LiveId" clId="{17744DAC-AE99-44A9-90C7-70ADBA53A28D}" dt="2026-07-24T14:27:44.400" v="10008"/>
          <ac:spMkLst>
            <pc:docMk/>
            <pc:sldMk cId="1604929787" sldId="21553"/>
            <ac:spMk id="45" creationId="{373FD2A9-4344-ACB6-36C0-7C978D5E893E}"/>
          </ac:spMkLst>
        </pc:spChg>
        <pc:spChg chg="mod">
          <ac:chgData name="Arthur Clairembaud" userId="eacd918f136ef14c" providerId="LiveId" clId="{17744DAC-AE99-44A9-90C7-70ADBA53A28D}" dt="2026-07-26T03:27:18.099" v="12503"/>
          <ac:spMkLst>
            <pc:docMk/>
            <pc:sldMk cId="1604929787" sldId="21553"/>
            <ac:spMk id="52" creationId="{015231C6-B483-424D-B9FA-CA357322DF98}"/>
          </ac:spMkLst>
        </pc:spChg>
        <pc:spChg chg="mod">
          <ac:chgData name="Arthur Clairembaud" userId="eacd918f136ef14c" providerId="LiveId" clId="{17744DAC-AE99-44A9-90C7-70ADBA53A28D}" dt="2026-07-26T03:27:18.099" v="12503"/>
          <ac:spMkLst>
            <pc:docMk/>
            <pc:sldMk cId="1604929787" sldId="21553"/>
            <ac:spMk id="53" creationId="{9CB9CBDD-C710-800C-2E08-3AC0E8C20DE5}"/>
          </ac:spMkLst>
        </pc:spChg>
        <pc:spChg chg="mod">
          <ac:chgData name="Arthur Clairembaud" userId="eacd918f136ef14c" providerId="LiveId" clId="{17744DAC-AE99-44A9-90C7-70ADBA53A28D}" dt="2026-07-26T03:27:20.800" v="12504" actId="20577"/>
          <ac:spMkLst>
            <pc:docMk/>
            <pc:sldMk cId="1604929787" sldId="21553"/>
            <ac:spMk id="54" creationId="{ABF2B80E-FDA9-845B-D6C2-41F8B6E467C1}"/>
          </ac:spMkLst>
        </pc:spChg>
        <pc:grpChg chg="mod">
          <ac:chgData name="Arthur Clairembaud" userId="eacd918f136ef14c" providerId="LiveId" clId="{17744DAC-AE99-44A9-90C7-70ADBA53A28D}" dt="2026-07-24T15:50:55.722" v="10938" actId="1076"/>
          <ac:grpSpMkLst>
            <pc:docMk/>
            <pc:sldMk cId="1604929787" sldId="21553"/>
            <ac:grpSpMk id="7" creationId="{C2F5536E-AC1C-79E9-9EF4-642F9309AA99}"/>
          </ac:grpSpMkLst>
        </pc:grpChg>
        <pc:grpChg chg="add mod">
          <ac:chgData name="Arthur Clairembaud" userId="eacd918f136ef14c" providerId="LiveId" clId="{17744DAC-AE99-44A9-90C7-70ADBA53A28D}" dt="2026-07-26T03:27:18.099" v="12503"/>
          <ac:grpSpMkLst>
            <pc:docMk/>
            <pc:sldMk cId="1604929787" sldId="21553"/>
            <ac:grpSpMk id="51" creationId="{4C2DBB81-EECC-9529-9BEA-AFBE85C98B8E}"/>
          </ac:grpSpMkLst>
        </pc:grpChg>
        <pc:picChg chg="mod">
          <ac:chgData name="Arthur Clairembaud" userId="eacd918f136ef14c" providerId="LiveId" clId="{17744DAC-AE99-44A9-90C7-70ADBA53A28D}" dt="2026-07-24T15:50:47.346" v="10937" actId="1076"/>
          <ac:picMkLst>
            <pc:docMk/>
            <pc:sldMk cId="1604929787" sldId="21553"/>
            <ac:picMk id="8" creationId="{8DBDA08F-FFE0-8302-CD71-3822C90F0FD8}"/>
          </ac:picMkLst>
        </pc:picChg>
        <pc:cxnChg chg="mod">
          <ac:chgData name="Arthur Clairembaud" userId="eacd918f136ef14c" providerId="LiveId" clId="{17744DAC-AE99-44A9-90C7-70ADBA53A28D}" dt="2026-07-26T03:27:18.099" v="12503"/>
          <ac:cxnSpMkLst>
            <pc:docMk/>
            <pc:sldMk cId="1604929787" sldId="21553"/>
            <ac:cxnSpMk id="55" creationId="{1226BA64-39B5-E79E-873C-D98968118D2A}"/>
          </ac:cxnSpMkLst>
        </pc:cxnChg>
      </pc:sldChg>
      <pc:sldChg chg="addSp delSp modSp add mod">
        <pc:chgData name="Arthur Clairembaud" userId="eacd918f136ef14c" providerId="LiveId" clId="{17744DAC-AE99-44A9-90C7-70ADBA53A28D}" dt="2026-07-26T15:09:22.681" v="13125" actId="22"/>
        <pc:sldMkLst>
          <pc:docMk/>
          <pc:sldMk cId="1751818625" sldId="21554"/>
        </pc:sldMkLst>
        <pc:spChg chg="add">
          <ac:chgData name="Arthur Clairembaud" userId="eacd918f136ef14c" providerId="LiveId" clId="{17744DAC-AE99-44A9-90C7-70ADBA53A28D}" dt="2026-07-24T07:54:28.289" v="4075" actId="22"/>
          <ac:spMkLst>
            <pc:docMk/>
            <pc:sldMk cId="1751818625" sldId="21554"/>
            <ac:spMk id="11" creationId="{684E06CA-9B49-7146-27F3-2907F1FA4E50}"/>
          </ac:spMkLst>
        </pc:spChg>
        <pc:spChg chg="add">
          <ac:chgData name="Arthur Clairembaud" userId="eacd918f136ef14c" providerId="LiveId" clId="{17744DAC-AE99-44A9-90C7-70ADBA53A28D}" dt="2026-07-24T08:26:23.014" v="4972" actId="22"/>
          <ac:spMkLst>
            <pc:docMk/>
            <pc:sldMk cId="1751818625" sldId="21554"/>
            <ac:spMk id="13" creationId="{1F30FDD1-C524-5C7A-94A7-31934D8C9D77}"/>
          </ac:spMkLst>
        </pc:spChg>
        <pc:spChg chg="add">
          <ac:chgData name="Arthur Clairembaud" userId="eacd918f136ef14c" providerId="LiveId" clId="{17744DAC-AE99-44A9-90C7-70ADBA53A28D}" dt="2026-07-24T08:26:27.407" v="4973" actId="22"/>
          <ac:spMkLst>
            <pc:docMk/>
            <pc:sldMk cId="1751818625" sldId="21554"/>
            <ac:spMk id="16" creationId="{B535CAAD-1C21-08DD-911D-6FA65BAA2E1B}"/>
          </ac:spMkLst>
        </pc:spChg>
        <pc:spChg chg="add mod">
          <ac:chgData name="Arthur Clairembaud" userId="eacd918f136ef14c" providerId="LiveId" clId="{17744DAC-AE99-44A9-90C7-70ADBA53A28D}" dt="2026-07-24T15:52:43.676" v="10962" actId="20577"/>
          <ac:spMkLst>
            <pc:docMk/>
            <pc:sldMk cId="1751818625" sldId="21554"/>
            <ac:spMk id="33" creationId="{27CC4B09-2EC7-DB04-0AD7-D08F446D7ECF}"/>
          </ac:spMkLst>
        </pc:spChg>
        <pc:spChg chg="add mod">
          <ac:chgData name="Arthur Clairembaud" userId="eacd918f136ef14c" providerId="LiveId" clId="{17744DAC-AE99-44A9-90C7-70ADBA53A28D}" dt="2026-07-24T15:52:39.986" v="10961" actId="20577"/>
          <ac:spMkLst>
            <pc:docMk/>
            <pc:sldMk cId="1751818625" sldId="21554"/>
            <ac:spMk id="35" creationId="{0427C4F8-872D-2261-CAA3-FBD7D67ABF70}"/>
          </ac:spMkLst>
        </pc:spChg>
        <pc:spChg chg="add">
          <ac:chgData name="Arthur Clairembaud" userId="eacd918f136ef14c" providerId="LiveId" clId="{17744DAC-AE99-44A9-90C7-70ADBA53A28D}" dt="2026-07-24T15:52:25.760" v="10960" actId="22"/>
          <ac:spMkLst>
            <pc:docMk/>
            <pc:sldMk cId="1751818625" sldId="21554"/>
            <ac:spMk id="37" creationId="{68DD99F2-FE89-803B-F991-28A59FAFD4C6}"/>
          </ac:spMkLst>
        </pc:spChg>
        <pc:spChg chg="add">
          <ac:chgData name="Arthur Clairembaud" userId="eacd918f136ef14c" providerId="LiveId" clId="{17744DAC-AE99-44A9-90C7-70ADBA53A28D}" dt="2026-07-24T21:22:43.707" v="11900" actId="22"/>
          <ac:spMkLst>
            <pc:docMk/>
            <pc:sldMk cId="1751818625" sldId="21554"/>
            <ac:spMk id="48" creationId="{68382A67-7FEA-1CE1-F59D-0E5F35C4F3DE}"/>
          </ac:spMkLst>
        </pc:spChg>
        <pc:spChg chg="add">
          <ac:chgData name="Arthur Clairembaud" userId="eacd918f136ef14c" providerId="LiveId" clId="{17744DAC-AE99-44A9-90C7-70ADBA53A28D}" dt="2026-07-24T21:22:43.707" v="11900" actId="22"/>
          <ac:spMkLst>
            <pc:docMk/>
            <pc:sldMk cId="1751818625" sldId="21554"/>
            <ac:spMk id="50" creationId="{BA503CBF-BCF7-DE80-06D6-70F767C7AD80}"/>
          </ac:spMkLst>
        </pc:spChg>
        <pc:spChg chg="add">
          <ac:chgData name="Arthur Clairembaud" userId="eacd918f136ef14c" providerId="LiveId" clId="{17744DAC-AE99-44A9-90C7-70ADBA53A28D}" dt="2026-07-24T21:22:43.707" v="11900" actId="22"/>
          <ac:spMkLst>
            <pc:docMk/>
            <pc:sldMk cId="1751818625" sldId="21554"/>
            <ac:spMk id="52" creationId="{9D3574C2-ABB0-F0CE-BFDE-A956BEB12B41}"/>
          </ac:spMkLst>
        </pc:spChg>
        <pc:spChg chg="add">
          <ac:chgData name="Arthur Clairembaud" userId="eacd918f136ef14c" providerId="LiveId" clId="{17744DAC-AE99-44A9-90C7-70ADBA53A28D}" dt="2026-07-24T21:23:28.777" v="11989" actId="22"/>
          <ac:spMkLst>
            <pc:docMk/>
            <pc:sldMk cId="1751818625" sldId="21554"/>
            <ac:spMk id="54" creationId="{563CDB1F-8836-5A4E-93C4-82B0D1D0C8DA}"/>
          </ac:spMkLst>
        </pc:spChg>
        <pc:spChg chg="add mod">
          <ac:chgData name="Arthur Clairembaud" userId="eacd918f136ef14c" providerId="LiveId" clId="{17744DAC-AE99-44A9-90C7-70ADBA53A28D}" dt="2026-07-24T21:23:46.007" v="12036" actId="20577"/>
          <ac:spMkLst>
            <pc:docMk/>
            <pc:sldMk cId="1751818625" sldId="21554"/>
            <ac:spMk id="56" creationId="{AAB74256-6EAF-9983-D066-BED9D0F586E5}"/>
          </ac:spMkLst>
        </pc:spChg>
        <pc:spChg chg="mod">
          <ac:chgData name="Arthur Clairembaud" userId="eacd918f136ef14c" providerId="LiveId" clId="{17744DAC-AE99-44A9-90C7-70ADBA53A28D}" dt="2026-07-26T03:27:43.377" v="12515"/>
          <ac:spMkLst>
            <pc:docMk/>
            <pc:sldMk cId="1751818625" sldId="21554"/>
            <ac:spMk id="58" creationId="{13F51820-2D9B-BDB2-8F54-FA4D535113F3}"/>
          </ac:spMkLst>
        </pc:spChg>
        <pc:spChg chg="mod">
          <ac:chgData name="Arthur Clairembaud" userId="eacd918f136ef14c" providerId="LiveId" clId="{17744DAC-AE99-44A9-90C7-70ADBA53A28D}" dt="2026-07-26T03:27:43.377" v="12515"/>
          <ac:spMkLst>
            <pc:docMk/>
            <pc:sldMk cId="1751818625" sldId="21554"/>
            <ac:spMk id="59" creationId="{C0AB203D-7B76-7DCE-DD22-835FB44094A8}"/>
          </ac:spMkLst>
        </pc:spChg>
        <pc:spChg chg="mod">
          <ac:chgData name="Arthur Clairembaud" userId="eacd918f136ef14c" providerId="LiveId" clId="{17744DAC-AE99-44A9-90C7-70ADBA53A28D}" dt="2026-07-26T03:27:43.377" v="12515"/>
          <ac:spMkLst>
            <pc:docMk/>
            <pc:sldMk cId="1751818625" sldId="21554"/>
            <ac:spMk id="60" creationId="{9967A3DB-80D9-0ECB-EF3C-F9C48C6A82F4}"/>
          </ac:spMkLst>
        </pc:spChg>
        <pc:spChg chg="add">
          <ac:chgData name="Arthur Clairembaud" userId="eacd918f136ef14c" providerId="LiveId" clId="{17744DAC-AE99-44A9-90C7-70ADBA53A28D}" dt="2026-07-26T15:09:22.681" v="13125" actId="22"/>
          <ac:spMkLst>
            <pc:docMk/>
            <pc:sldMk cId="1751818625" sldId="21554"/>
            <ac:spMk id="63" creationId="{18F68329-7807-036F-B653-98CA02C88976}"/>
          </ac:spMkLst>
        </pc:spChg>
        <pc:grpChg chg="add mod">
          <ac:chgData name="Arthur Clairembaud" userId="eacd918f136ef14c" providerId="LiveId" clId="{17744DAC-AE99-44A9-90C7-70ADBA53A28D}" dt="2026-07-26T03:27:43.377" v="12515"/>
          <ac:grpSpMkLst>
            <pc:docMk/>
            <pc:sldMk cId="1751818625" sldId="21554"/>
            <ac:grpSpMk id="57" creationId="{F680E7F6-1CFB-E3BB-52BE-C366B7113B70}"/>
          </ac:grpSpMkLst>
        </pc:grpChg>
        <pc:picChg chg="add del mod">
          <ac:chgData name="Arthur Clairembaud" userId="eacd918f136ef14c" providerId="LiveId" clId="{17744DAC-AE99-44A9-90C7-70ADBA53A28D}" dt="2026-07-22T15:55:38.996" v="403" actId="1037"/>
          <ac:picMkLst>
            <pc:docMk/>
            <pc:sldMk cId="1751818625" sldId="21554"/>
            <ac:picMk id="3" creationId="{FD16A713-EE94-DF75-1A9F-180F692CFF50}"/>
          </ac:picMkLst>
        </pc:picChg>
        <pc:picChg chg="mod">
          <ac:chgData name="Arthur Clairembaud" userId="eacd918f136ef14c" providerId="LiveId" clId="{17744DAC-AE99-44A9-90C7-70ADBA53A28D}" dt="2026-07-22T15:49:16.665" v="321" actId="732"/>
          <ac:picMkLst>
            <pc:docMk/>
            <pc:sldMk cId="1751818625" sldId="21554"/>
            <ac:picMk id="4" creationId="{3F648275-6F49-490A-5AFF-97F9907AE9D3}"/>
          </ac:picMkLst>
        </pc:picChg>
        <pc:picChg chg="mod">
          <ac:chgData name="Arthur Clairembaud" userId="eacd918f136ef14c" providerId="LiveId" clId="{17744DAC-AE99-44A9-90C7-70ADBA53A28D}" dt="2026-07-22T15:48:48.774" v="315" actId="1037"/>
          <ac:picMkLst>
            <pc:docMk/>
            <pc:sldMk cId="1751818625" sldId="21554"/>
            <ac:picMk id="7" creationId="{005276A0-A338-9B67-F366-6171ED2D18D8}"/>
          </ac:picMkLst>
        </pc:picChg>
        <pc:picChg chg="mod">
          <ac:chgData name="Arthur Clairembaud" userId="eacd918f136ef14c" providerId="LiveId" clId="{17744DAC-AE99-44A9-90C7-70ADBA53A28D}" dt="2026-07-22T15:48:28.844" v="303" actId="554"/>
          <ac:picMkLst>
            <pc:docMk/>
            <pc:sldMk cId="1751818625" sldId="21554"/>
            <ac:picMk id="8" creationId="{17ADED64-B663-5AA7-8606-0ABD2C3F070E}"/>
          </ac:picMkLst>
        </pc:picChg>
        <pc:picChg chg="mod">
          <ac:chgData name="Arthur Clairembaud" userId="eacd918f136ef14c" providerId="LiveId" clId="{17744DAC-AE99-44A9-90C7-70ADBA53A28D}" dt="2026-07-22T15:48:45.510" v="310" actId="1037"/>
          <ac:picMkLst>
            <pc:docMk/>
            <pc:sldMk cId="1751818625" sldId="21554"/>
            <ac:picMk id="10" creationId="{5B7AC28F-5246-F946-CA1B-6329A9379804}"/>
          </ac:picMkLst>
        </pc:picChg>
        <pc:picChg chg="mod">
          <ac:chgData name="Arthur Clairembaud" userId="eacd918f136ef14c" providerId="LiveId" clId="{17744DAC-AE99-44A9-90C7-70ADBA53A28D}" dt="2026-07-22T16:01:21.846" v="422" actId="1037"/>
          <ac:picMkLst>
            <pc:docMk/>
            <pc:sldMk cId="1751818625" sldId="21554"/>
            <ac:picMk id="19" creationId="{B1B874D3-FDE5-E427-78F4-A0E11669C0EF}"/>
          </ac:picMkLst>
        </pc:picChg>
        <pc:picChg chg="add del mod">
          <ac:chgData name="Arthur Clairembaud" userId="eacd918f136ef14c" providerId="LiveId" clId="{17744DAC-AE99-44A9-90C7-70ADBA53A28D}" dt="2026-07-22T16:01:13.668" v="421" actId="1037"/>
          <ac:picMkLst>
            <pc:docMk/>
            <pc:sldMk cId="1751818625" sldId="21554"/>
            <ac:picMk id="21" creationId="{5A86DB7F-C89B-75F7-8D02-119C1E5D61B8}"/>
          </ac:picMkLst>
        </pc:picChg>
        <pc:picChg chg="mod">
          <ac:chgData name="Arthur Clairembaud" userId="eacd918f136ef14c" providerId="LiveId" clId="{17744DAC-AE99-44A9-90C7-70ADBA53A28D}" dt="2026-07-22T16:00:46.510" v="417" actId="1076"/>
          <ac:picMkLst>
            <pc:docMk/>
            <pc:sldMk cId="1751818625" sldId="21554"/>
            <ac:picMk id="23" creationId="{8C7A4780-583F-571A-8B4C-D5AB616A9318}"/>
          </ac:picMkLst>
        </pc:picChg>
        <pc:picChg chg="mod">
          <ac:chgData name="Arthur Clairembaud" userId="eacd918f136ef14c" providerId="LiveId" clId="{17744DAC-AE99-44A9-90C7-70ADBA53A28D}" dt="2026-07-22T16:00:37.885" v="415" actId="1076"/>
          <ac:picMkLst>
            <pc:docMk/>
            <pc:sldMk cId="1751818625" sldId="21554"/>
            <ac:picMk id="25" creationId="{0B8FC380-59F4-F82A-86A9-F0AA44FBE99F}"/>
          </ac:picMkLst>
        </pc:picChg>
        <pc:picChg chg="mod">
          <ac:chgData name="Arthur Clairembaud" userId="eacd918f136ef14c" providerId="LiveId" clId="{17744DAC-AE99-44A9-90C7-70ADBA53A28D}" dt="2026-07-22T16:01:24.836" v="423" actId="1038"/>
          <ac:picMkLst>
            <pc:docMk/>
            <pc:sldMk cId="1751818625" sldId="21554"/>
            <ac:picMk id="27" creationId="{E31449DB-8591-7DCD-424C-7218E66B6ED4}"/>
          </ac:picMkLst>
        </pc:picChg>
        <pc:picChg chg="add">
          <ac:chgData name="Arthur Clairembaud" userId="eacd918f136ef14c" providerId="LiveId" clId="{17744DAC-AE99-44A9-90C7-70ADBA53A28D}" dt="2026-07-24T15:52:25.760" v="10960" actId="22"/>
          <ac:picMkLst>
            <pc:docMk/>
            <pc:sldMk cId="1751818625" sldId="21554"/>
            <ac:picMk id="39" creationId="{B78316D4-CE5B-DDB4-00AB-89BB4289DE0B}"/>
          </ac:picMkLst>
        </pc:picChg>
        <pc:picChg chg="add">
          <ac:chgData name="Arthur Clairembaud" userId="eacd918f136ef14c" providerId="LiveId" clId="{17744DAC-AE99-44A9-90C7-70ADBA53A28D}" dt="2026-07-24T15:52:25.760" v="10960" actId="22"/>
          <ac:picMkLst>
            <pc:docMk/>
            <pc:sldMk cId="1751818625" sldId="21554"/>
            <ac:picMk id="41" creationId="{2107B183-9CB5-A647-CC16-B5F9E3C3EE12}"/>
          </ac:picMkLst>
        </pc:picChg>
        <pc:cxnChg chg="add mod">
          <ac:chgData name="Arthur Clairembaud" userId="eacd918f136ef14c" providerId="LiveId" clId="{17744DAC-AE99-44A9-90C7-70ADBA53A28D}" dt="2026-07-22T15:50:01.601" v="338"/>
          <ac:cxnSpMkLst>
            <pc:docMk/>
            <pc:sldMk cId="1751818625" sldId="21554"/>
            <ac:cxnSpMk id="2" creationId="{B945F7E7-12D2-F3C4-506C-978101656455}"/>
          </ac:cxnSpMkLst>
        </pc:cxnChg>
        <pc:cxnChg chg="add mod">
          <ac:chgData name="Arthur Clairembaud" userId="eacd918f136ef14c" providerId="LiveId" clId="{17744DAC-AE99-44A9-90C7-70ADBA53A28D}" dt="2026-07-22T16:06:59.234" v="682"/>
          <ac:cxnSpMkLst>
            <pc:docMk/>
            <pc:sldMk cId="1751818625" sldId="21554"/>
            <ac:cxnSpMk id="9" creationId="{FB7CBF23-CC15-1C57-C00D-C52EE805315A}"/>
          </ac:cxnSpMkLst>
        </pc:cxnChg>
        <pc:cxnChg chg="mod">
          <ac:chgData name="Arthur Clairembaud" userId="eacd918f136ef14c" providerId="LiveId" clId="{17744DAC-AE99-44A9-90C7-70ADBA53A28D}" dt="2026-07-26T03:27:43.377" v="12515"/>
          <ac:cxnSpMkLst>
            <pc:docMk/>
            <pc:sldMk cId="1751818625" sldId="21554"/>
            <ac:cxnSpMk id="61" creationId="{33997B06-D93A-ABC0-8DBF-AED246B99BF6}"/>
          </ac:cxnSpMkLst>
        </pc:cxnChg>
      </pc:sldChg>
      <pc:sldChg chg="addSp delSp modSp add mod">
        <pc:chgData name="Arthur Clairembaud" userId="eacd918f136ef14c" providerId="LiveId" clId="{17744DAC-AE99-44A9-90C7-70ADBA53A28D}" dt="2026-07-26T15:09:06.561" v="13123" actId="22"/>
        <pc:sldMkLst>
          <pc:docMk/>
          <pc:sldMk cId="2086017126" sldId="21555"/>
        </pc:sldMkLst>
        <pc:spChg chg="add">
          <ac:chgData name="Arthur Clairembaud" userId="eacd918f136ef14c" providerId="LiveId" clId="{17744DAC-AE99-44A9-90C7-70ADBA53A28D}" dt="2026-07-24T07:54:18.857" v="4071" actId="22"/>
          <ac:spMkLst>
            <pc:docMk/>
            <pc:sldMk cId="2086017126" sldId="21555"/>
            <ac:spMk id="4" creationId="{F9876F06-2D23-4034-1D6F-80E47356532B}"/>
          </ac:spMkLst>
        </pc:spChg>
        <pc:spChg chg="add">
          <ac:chgData name="Arthur Clairembaud" userId="eacd918f136ef14c" providerId="LiveId" clId="{17744DAC-AE99-44A9-90C7-70ADBA53A28D}" dt="2026-07-24T08:26:10.139" v="4970" actId="22"/>
          <ac:spMkLst>
            <pc:docMk/>
            <pc:sldMk cId="2086017126" sldId="21555"/>
            <ac:spMk id="9" creationId="{C2570E4A-6A3F-9627-1F57-B803D834D6A1}"/>
          </ac:spMkLst>
        </pc:spChg>
        <pc:spChg chg="add">
          <ac:chgData name="Arthur Clairembaud" userId="eacd918f136ef14c" providerId="LiveId" clId="{17744DAC-AE99-44A9-90C7-70ADBA53A28D}" dt="2026-07-24T15:53:13.882" v="10968" actId="22"/>
          <ac:spMkLst>
            <pc:docMk/>
            <pc:sldMk cId="2086017126" sldId="21555"/>
            <ac:spMk id="24" creationId="{FF54A619-5952-007C-BA08-8E74C8C90A2E}"/>
          </ac:spMkLst>
        </pc:spChg>
        <pc:spChg chg="add">
          <ac:chgData name="Arthur Clairembaud" userId="eacd918f136ef14c" providerId="LiveId" clId="{17744DAC-AE99-44A9-90C7-70ADBA53A28D}" dt="2026-07-24T15:53:13.882" v="10968" actId="22"/>
          <ac:spMkLst>
            <pc:docMk/>
            <pc:sldMk cId="2086017126" sldId="21555"/>
            <ac:spMk id="26" creationId="{39B5B236-1EDA-ECF0-CDF3-BC613921ED20}"/>
          </ac:spMkLst>
        </pc:spChg>
        <pc:spChg chg="add">
          <ac:chgData name="Arthur Clairembaud" userId="eacd918f136ef14c" providerId="LiveId" clId="{17744DAC-AE99-44A9-90C7-70ADBA53A28D}" dt="2026-07-24T21:21:27.369" v="11784" actId="22"/>
          <ac:spMkLst>
            <pc:docMk/>
            <pc:sldMk cId="2086017126" sldId="21555"/>
            <ac:spMk id="37" creationId="{C8BAD63C-0F89-2942-6E75-BCEF630FEEC8}"/>
          </ac:spMkLst>
        </pc:spChg>
        <pc:spChg chg="add">
          <ac:chgData name="Arthur Clairembaud" userId="eacd918f136ef14c" providerId="LiveId" clId="{17744DAC-AE99-44A9-90C7-70ADBA53A28D}" dt="2026-07-24T21:22:00.912" v="11840" actId="22"/>
          <ac:spMkLst>
            <pc:docMk/>
            <pc:sldMk cId="2086017126" sldId="21555"/>
            <ac:spMk id="39" creationId="{99803805-D91F-BBC7-54D1-54FFCB705A31}"/>
          </ac:spMkLst>
        </pc:spChg>
        <pc:spChg chg="add mod">
          <ac:chgData name="Arthur Clairembaud" userId="eacd918f136ef14c" providerId="LiveId" clId="{17744DAC-AE99-44A9-90C7-70ADBA53A28D}" dt="2026-07-24T21:22:28.381" v="11898" actId="20577"/>
          <ac:spMkLst>
            <pc:docMk/>
            <pc:sldMk cId="2086017126" sldId="21555"/>
            <ac:spMk id="41" creationId="{378F9D13-F056-8D90-FFA1-11CAC0661EF6}"/>
          </ac:spMkLst>
        </pc:spChg>
        <pc:spChg chg="mod">
          <ac:chgData name="Arthur Clairembaud" userId="eacd918f136ef14c" providerId="LiveId" clId="{17744DAC-AE99-44A9-90C7-70ADBA53A28D}" dt="2026-07-26T03:27:40.076" v="12513"/>
          <ac:spMkLst>
            <pc:docMk/>
            <pc:sldMk cId="2086017126" sldId="21555"/>
            <ac:spMk id="43" creationId="{B8CD7B81-CA0D-8507-A92B-923A79DE5731}"/>
          </ac:spMkLst>
        </pc:spChg>
        <pc:spChg chg="mod">
          <ac:chgData name="Arthur Clairembaud" userId="eacd918f136ef14c" providerId="LiveId" clId="{17744DAC-AE99-44A9-90C7-70ADBA53A28D}" dt="2026-07-26T03:27:40.076" v="12513"/>
          <ac:spMkLst>
            <pc:docMk/>
            <pc:sldMk cId="2086017126" sldId="21555"/>
            <ac:spMk id="44" creationId="{945CF11D-BEAA-10B1-AB95-644B57D0009B}"/>
          </ac:spMkLst>
        </pc:spChg>
        <pc:spChg chg="mod">
          <ac:chgData name="Arthur Clairembaud" userId="eacd918f136ef14c" providerId="LiveId" clId="{17744DAC-AE99-44A9-90C7-70ADBA53A28D}" dt="2026-07-26T03:27:40.076" v="12513"/>
          <ac:spMkLst>
            <pc:docMk/>
            <pc:sldMk cId="2086017126" sldId="21555"/>
            <ac:spMk id="45" creationId="{C700D54B-87A7-498B-06F6-4ADACB5009A2}"/>
          </ac:spMkLst>
        </pc:spChg>
        <pc:spChg chg="add">
          <ac:chgData name="Arthur Clairembaud" userId="eacd918f136ef14c" providerId="LiveId" clId="{17744DAC-AE99-44A9-90C7-70ADBA53A28D}" dt="2026-07-26T15:09:06.561" v="13123" actId="22"/>
          <ac:spMkLst>
            <pc:docMk/>
            <pc:sldMk cId="2086017126" sldId="21555"/>
            <ac:spMk id="48" creationId="{E9D39200-9E5E-D740-F4B1-AE6CC6D7CA2E}"/>
          </ac:spMkLst>
        </pc:spChg>
        <pc:grpChg chg="add mod">
          <ac:chgData name="Arthur Clairembaud" userId="eacd918f136ef14c" providerId="LiveId" clId="{17744DAC-AE99-44A9-90C7-70ADBA53A28D}" dt="2026-07-26T03:27:40.076" v="12513"/>
          <ac:grpSpMkLst>
            <pc:docMk/>
            <pc:sldMk cId="2086017126" sldId="21555"/>
            <ac:grpSpMk id="42" creationId="{1CC96147-20D5-7C08-0EC9-83F8EA9737BF}"/>
          </ac:grpSpMkLst>
        </pc:grpChg>
        <pc:picChg chg="add">
          <ac:chgData name="Arthur Clairembaud" userId="eacd918f136ef14c" providerId="LiveId" clId="{17744DAC-AE99-44A9-90C7-70ADBA53A28D}" dt="2026-07-22T16:01:39.497" v="428" actId="22"/>
          <ac:picMkLst>
            <pc:docMk/>
            <pc:sldMk cId="2086017126" sldId="21555"/>
            <ac:picMk id="16" creationId="{8420D5B1-1EBB-CF64-3BE0-939A162FE4C5}"/>
          </ac:picMkLst>
        </pc:picChg>
        <pc:picChg chg="add">
          <ac:chgData name="Arthur Clairembaud" userId="eacd918f136ef14c" providerId="LiveId" clId="{17744DAC-AE99-44A9-90C7-70ADBA53A28D}" dt="2026-07-22T16:01:39.497" v="428" actId="22"/>
          <ac:picMkLst>
            <pc:docMk/>
            <pc:sldMk cId="2086017126" sldId="21555"/>
            <ac:picMk id="18" creationId="{7740585B-F9BF-4326-C020-AFEFA027F515}"/>
          </ac:picMkLst>
        </pc:picChg>
        <pc:picChg chg="add">
          <ac:chgData name="Arthur Clairembaud" userId="eacd918f136ef14c" providerId="LiveId" clId="{17744DAC-AE99-44A9-90C7-70ADBA53A28D}" dt="2026-07-22T16:01:39.497" v="428" actId="22"/>
          <ac:picMkLst>
            <pc:docMk/>
            <pc:sldMk cId="2086017126" sldId="21555"/>
            <ac:picMk id="22" creationId="{5A169746-1DA9-0215-BB09-7409DE498A42}"/>
          </ac:picMkLst>
        </pc:picChg>
        <pc:picChg chg="add">
          <ac:chgData name="Arthur Clairembaud" userId="eacd918f136ef14c" providerId="LiveId" clId="{17744DAC-AE99-44A9-90C7-70ADBA53A28D}" dt="2026-07-24T15:53:13.882" v="10968" actId="22"/>
          <ac:picMkLst>
            <pc:docMk/>
            <pc:sldMk cId="2086017126" sldId="21555"/>
            <ac:picMk id="28" creationId="{2C301A00-B944-89D4-8A54-E9EFBFCD09EA}"/>
          </ac:picMkLst>
        </pc:picChg>
        <pc:cxnChg chg="add mod">
          <ac:chgData name="Arthur Clairembaud" userId="eacd918f136ef14c" providerId="LiveId" clId="{17744DAC-AE99-44A9-90C7-70ADBA53A28D}" dt="2026-07-22T15:49:57.648" v="336"/>
          <ac:cxnSpMkLst>
            <pc:docMk/>
            <pc:sldMk cId="2086017126" sldId="21555"/>
            <ac:cxnSpMk id="2" creationId="{FF8ECC00-F458-365A-AE9B-B26131F4CF98}"/>
          </ac:cxnSpMkLst>
        </pc:cxnChg>
        <pc:cxnChg chg="mod">
          <ac:chgData name="Arthur Clairembaud" userId="eacd918f136ef14c" providerId="LiveId" clId="{17744DAC-AE99-44A9-90C7-70ADBA53A28D}" dt="2026-07-26T03:27:40.076" v="12513"/>
          <ac:cxnSpMkLst>
            <pc:docMk/>
            <pc:sldMk cId="2086017126" sldId="21555"/>
            <ac:cxnSpMk id="46" creationId="{09A2637B-E7C8-74FE-8A47-5AB36AC288EC}"/>
          </ac:cxnSpMkLst>
        </pc:cxnChg>
      </pc:sldChg>
      <pc:sldChg chg="addSp delSp modSp add mod">
        <pc:chgData name="Arthur Clairembaud" userId="eacd918f136ef14c" providerId="LiveId" clId="{17744DAC-AE99-44A9-90C7-70ADBA53A28D}" dt="2026-07-26T15:09:04.259" v="13122" actId="22"/>
        <pc:sldMkLst>
          <pc:docMk/>
          <pc:sldMk cId="467408542" sldId="21556"/>
        </pc:sldMkLst>
        <pc:spChg chg="add">
          <ac:chgData name="Arthur Clairembaud" userId="eacd918f136ef14c" providerId="LiveId" clId="{17744DAC-AE99-44A9-90C7-70ADBA53A28D}" dt="2026-07-24T07:54:14.685" v="4069" actId="22"/>
          <ac:spMkLst>
            <pc:docMk/>
            <pc:sldMk cId="467408542" sldId="21556"/>
            <ac:spMk id="4" creationId="{EDD0C5F8-3320-DD76-230E-77B25BE12CD0}"/>
          </ac:spMkLst>
        </pc:spChg>
        <pc:spChg chg="add">
          <ac:chgData name="Arthur Clairembaud" userId="eacd918f136ef14c" providerId="LiveId" clId="{17744DAC-AE99-44A9-90C7-70ADBA53A28D}" dt="2026-07-24T08:26:08.531" v="4969" actId="22"/>
          <ac:spMkLst>
            <pc:docMk/>
            <pc:sldMk cId="467408542" sldId="21556"/>
            <ac:spMk id="7" creationId="{2D6F9A95-013B-7B51-54B3-3C4E0A0824DC}"/>
          </ac:spMkLst>
        </pc:spChg>
        <pc:spChg chg="add">
          <ac:chgData name="Arthur Clairembaud" userId="eacd918f136ef14c" providerId="LiveId" clId="{17744DAC-AE99-44A9-90C7-70ADBA53A28D}" dt="2026-07-24T15:53:49.779" v="10974" actId="22"/>
          <ac:spMkLst>
            <pc:docMk/>
            <pc:sldMk cId="467408542" sldId="21556"/>
            <ac:spMk id="30" creationId="{0AB831CF-C8CD-5CB6-84CA-D662B75EE93D}"/>
          </ac:spMkLst>
        </pc:spChg>
        <pc:spChg chg="add">
          <ac:chgData name="Arthur Clairembaud" userId="eacd918f136ef14c" providerId="LiveId" clId="{17744DAC-AE99-44A9-90C7-70ADBA53A28D}" dt="2026-07-24T15:53:49.779" v="10974" actId="22"/>
          <ac:spMkLst>
            <pc:docMk/>
            <pc:sldMk cId="467408542" sldId="21556"/>
            <ac:spMk id="32" creationId="{E94DA819-9B30-0CBA-5C47-7287F17010FE}"/>
          </ac:spMkLst>
        </pc:spChg>
        <pc:spChg chg="add mod">
          <ac:chgData name="Arthur Clairembaud" userId="eacd918f136ef14c" providerId="LiveId" clId="{17744DAC-AE99-44A9-90C7-70ADBA53A28D}" dt="2026-07-24T21:21:07.467" v="11778" actId="1037"/>
          <ac:spMkLst>
            <pc:docMk/>
            <pc:sldMk cId="467408542" sldId="21556"/>
            <ac:spMk id="45" creationId="{6E9829F0-0785-00A8-F619-A3ED3968D11B}"/>
          </ac:spMkLst>
        </pc:spChg>
        <pc:spChg chg="add mod">
          <ac:chgData name="Arthur Clairembaud" userId="eacd918f136ef14c" providerId="LiveId" clId="{17744DAC-AE99-44A9-90C7-70ADBA53A28D}" dt="2026-07-24T21:21:57.108" v="11839" actId="207"/>
          <ac:spMkLst>
            <pc:docMk/>
            <pc:sldMk cId="467408542" sldId="21556"/>
            <ac:spMk id="49" creationId="{B412832C-59F7-238C-619D-E68C66EDB80C}"/>
          </ac:spMkLst>
        </pc:spChg>
        <pc:spChg chg="mod">
          <ac:chgData name="Arthur Clairembaud" userId="eacd918f136ef14c" providerId="LiveId" clId="{17744DAC-AE99-44A9-90C7-70ADBA53A28D}" dt="2026-07-26T03:27:38.239" v="12512"/>
          <ac:spMkLst>
            <pc:docMk/>
            <pc:sldMk cId="467408542" sldId="21556"/>
            <ac:spMk id="51" creationId="{D8772B57-D611-B997-D533-048241F4B50A}"/>
          </ac:spMkLst>
        </pc:spChg>
        <pc:spChg chg="mod">
          <ac:chgData name="Arthur Clairembaud" userId="eacd918f136ef14c" providerId="LiveId" clId="{17744DAC-AE99-44A9-90C7-70ADBA53A28D}" dt="2026-07-26T03:27:38.239" v="12512"/>
          <ac:spMkLst>
            <pc:docMk/>
            <pc:sldMk cId="467408542" sldId="21556"/>
            <ac:spMk id="52" creationId="{36FEBC19-3D9A-BC1B-86E3-CE1E532E3D6D}"/>
          </ac:spMkLst>
        </pc:spChg>
        <pc:spChg chg="mod">
          <ac:chgData name="Arthur Clairembaud" userId="eacd918f136ef14c" providerId="LiveId" clId="{17744DAC-AE99-44A9-90C7-70ADBA53A28D}" dt="2026-07-26T03:27:38.239" v="12512"/>
          <ac:spMkLst>
            <pc:docMk/>
            <pc:sldMk cId="467408542" sldId="21556"/>
            <ac:spMk id="53" creationId="{51AE8F97-1A49-09FD-BFF2-414C4B3904BC}"/>
          </ac:spMkLst>
        </pc:spChg>
        <pc:spChg chg="add">
          <ac:chgData name="Arthur Clairembaud" userId="eacd918f136ef14c" providerId="LiveId" clId="{17744DAC-AE99-44A9-90C7-70ADBA53A28D}" dt="2026-07-26T15:09:04.259" v="13122" actId="22"/>
          <ac:spMkLst>
            <pc:docMk/>
            <pc:sldMk cId="467408542" sldId="21556"/>
            <ac:spMk id="56" creationId="{04CE1C8E-FB42-EC05-76FC-6C1A1DEB63DB}"/>
          </ac:spMkLst>
        </pc:spChg>
        <pc:grpChg chg="add mod">
          <ac:chgData name="Arthur Clairembaud" userId="eacd918f136ef14c" providerId="LiveId" clId="{17744DAC-AE99-44A9-90C7-70ADBA53A28D}" dt="2026-07-26T03:27:38.239" v="12512"/>
          <ac:grpSpMkLst>
            <pc:docMk/>
            <pc:sldMk cId="467408542" sldId="21556"/>
            <ac:grpSpMk id="50" creationId="{007B7467-443A-6F13-5120-F2B49237944F}"/>
          </ac:grpSpMkLst>
        </pc:grpChg>
        <pc:picChg chg="add">
          <ac:chgData name="Arthur Clairembaud" userId="eacd918f136ef14c" providerId="LiveId" clId="{17744DAC-AE99-44A9-90C7-70ADBA53A28D}" dt="2026-07-22T16:01:46.401" v="431" actId="22"/>
          <ac:picMkLst>
            <pc:docMk/>
            <pc:sldMk cId="467408542" sldId="21556"/>
            <ac:picMk id="16" creationId="{75721346-C6C7-F146-3A42-B789AE564465}"/>
          </ac:picMkLst>
        </pc:picChg>
        <pc:picChg chg="add">
          <ac:chgData name="Arthur Clairembaud" userId="eacd918f136ef14c" providerId="LiveId" clId="{17744DAC-AE99-44A9-90C7-70ADBA53A28D}" dt="2026-07-22T16:01:46.401" v="431" actId="22"/>
          <ac:picMkLst>
            <pc:docMk/>
            <pc:sldMk cId="467408542" sldId="21556"/>
            <ac:picMk id="18" creationId="{1BEA0921-7B4D-090C-1D63-32CF429ED34C}"/>
          </ac:picMkLst>
        </pc:picChg>
        <pc:picChg chg="add">
          <ac:chgData name="Arthur Clairembaud" userId="eacd918f136ef14c" providerId="LiveId" clId="{17744DAC-AE99-44A9-90C7-70ADBA53A28D}" dt="2026-07-24T15:53:49.779" v="10974" actId="22"/>
          <ac:picMkLst>
            <pc:docMk/>
            <pc:sldMk cId="467408542" sldId="21556"/>
            <ac:picMk id="34" creationId="{8647858A-5381-BEC5-469F-32A8B99EF079}"/>
          </ac:picMkLst>
        </pc:picChg>
        <pc:cxnChg chg="add mod">
          <ac:chgData name="Arthur Clairembaud" userId="eacd918f136ef14c" providerId="LiveId" clId="{17744DAC-AE99-44A9-90C7-70ADBA53A28D}" dt="2026-07-22T15:49:55.323" v="334"/>
          <ac:cxnSpMkLst>
            <pc:docMk/>
            <pc:sldMk cId="467408542" sldId="21556"/>
            <ac:cxnSpMk id="2" creationId="{1C2B9C44-9B7D-7E9C-9E81-801027A29A1F}"/>
          </ac:cxnSpMkLst>
        </pc:cxnChg>
        <pc:cxnChg chg="mod">
          <ac:chgData name="Arthur Clairembaud" userId="eacd918f136ef14c" providerId="LiveId" clId="{17744DAC-AE99-44A9-90C7-70ADBA53A28D}" dt="2026-07-26T03:27:38.239" v="12512"/>
          <ac:cxnSpMkLst>
            <pc:docMk/>
            <pc:sldMk cId="467408542" sldId="21556"/>
            <ac:cxnSpMk id="54" creationId="{93AF9C8F-8125-A735-DBF9-1E2F02495B92}"/>
          </ac:cxnSpMkLst>
        </pc:cxnChg>
      </pc:sldChg>
      <pc:sldChg chg="addSp delSp modSp add mod modTransition">
        <pc:chgData name="Arthur Clairembaud" userId="eacd918f136ef14c" providerId="LiveId" clId="{17744DAC-AE99-44A9-90C7-70ADBA53A28D}" dt="2026-07-26T15:08:57.911" v="13120" actId="688"/>
        <pc:sldMkLst>
          <pc:docMk/>
          <pc:sldMk cId="1534534956" sldId="21558"/>
        </pc:sldMkLst>
        <pc:spChg chg="add">
          <ac:chgData name="Arthur Clairembaud" userId="eacd918f136ef14c" providerId="LiveId" clId="{17744DAC-AE99-44A9-90C7-70ADBA53A28D}" dt="2026-07-24T08:26:06.825" v="4968" actId="22"/>
          <ac:spMkLst>
            <pc:docMk/>
            <pc:sldMk cId="1534534956" sldId="21558"/>
            <ac:spMk id="3" creationId="{3FBB228E-04D4-23CA-A27F-1656F06ABAE2}"/>
          </ac:spMkLst>
        </pc:spChg>
        <pc:spChg chg="mod">
          <ac:chgData name="Arthur Clairembaud" userId="eacd918f136ef14c" providerId="LiveId" clId="{17744DAC-AE99-44A9-90C7-70ADBA53A28D}" dt="2026-07-24T07:54:03.204" v="4065" actId="1076"/>
          <ac:spMkLst>
            <pc:docMk/>
            <pc:sldMk cId="1534534956" sldId="21558"/>
            <ac:spMk id="14" creationId="{AF201E77-9C79-AFBF-5877-2C89AEC917DD}"/>
          </ac:spMkLst>
        </pc:spChg>
        <pc:spChg chg="add">
          <ac:chgData name="Arthur Clairembaud" userId="eacd918f136ef14c" providerId="LiveId" clId="{17744DAC-AE99-44A9-90C7-70ADBA53A28D}" dt="2026-07-24T15:53:59.231" v="10978" actId="22"/>
          <ac:spMkLst>
            <pc:docMk/>
            <pc:sldMk cId="1534534956" sldId="21558"/>
            <ac:spMk id="23" creationId="{79ED0B02-F760-BD3C-01D6-38AB930A6DA7}"/>
          </ac:spMkLst>
        </pc:spChg>
        <pc:spChg chg="add">
          <ac:chgData name="Arthur Clairembaud" userId="eacd918f136ef14c" providerId="LiveId" clId="{17744DAC-AE99-44A9-90C7-70ADBA53A28D}" dt="2026-07-24T15:53:59.231" v="10978" actId="22"/>
          <ac:spMkLst>
            <pc:docMk/>
            <pc:sldMk cId="1534534956" sldId="21558"/>
            <ac:spMk id="25" creationId="{8A23F168-9495-4FAA-064C-567F924BF988}"/>
          </ac:spMkLst>
        </pc:spChg>
        <pc:spChg chg="add">
          <ac:chgData name="Arthur Clairembaud" userId="eacd918f136ef14c" providerId="LiveId" clId="{17744DAC-AE99-44A9-90C7-70ADBA53A28D}" dt="2026-07-24T21:21:22.228" v="11783" actId="22"/>
          <ac:spMkLst>
            <pc:docMk/>
            <pc:sldMk cId="1534534956" sldId="21558"/>
            <ac:spMk id="30" creationId="{4D733505-31B8-ABB9-425A-45480A59AAA8}"/>
          </ac:spMkLst>
        </pc:spChg>
        <pc:spChg chg="mod">
          <ac:chgData name="Arthur Clairembaud" userId="eacd918f136ef14c" providerId="LiveId" clId="{17744DAC-AE99-44A9-90C7-70ADBA53A28D}" dt="2026-07-26T03:27:25.844" v="12506"/>
          <ac:spMkLst>
            <pc:docMk/>
            <pc:sldMk cId="1534534956" sldId="21558"/>
            <ac:spMk id="32" creationId="{2C8E30D0-D123-7702-9E75-B4FEF7B6784B}"/>
          </ac:spMkLst>
        </pc:spChg>
        <pc:spChg chg="mod">
          <ac:chgData name="Arthur Clairembaud" userId="eacd918f136ef14c" providerId="LiveId" clId="{17744DAC-AE99-44A9-90C7-70ADBA53A28D}" dt="2026-07-26T03:27:25.844" v="12506"/>
          <ac:spMkLst>
            <pc:docMk/>
            <pc:sldMk cId="1534534956" sldId="21558"/>
            <ac:spMk id="33" creationId="{6FF1133D-58B4-3DFA-B83D-23B10A62252E}"/>
          </ac:spMkLst>
        </pc:spChg>
        <pc:spChg chg="mod">
          <ac:chgData name="Arthur Clairembaud" userId="eacd918f136ef14c" providerId="LiveId" clId="{17744DAC-AE99-44A9-90C7-70ADBA53A28D}" dt="2026-07-26T03:27:32.971" v="12510" actId="20577"/>
          <ac:spMkLst>
            <pc:docMk/>
            <pc:sldMk cId="1534534956" sldId="21558"/>
            <ac:spMk id="34" creationId="{4AFFB30B-BF56-9B41-7EBA-A3FDA734384C}"/>
          </ac:spMkLst>
        </pc:spChg>
        <pc:spChg chg="add mod">
          <ac:chgData name="Arthur Clairembaud" userId="eacd918f136ef14c" providerId="LiveId" clId="{17744DAC-AE99-44A9-90C7-70ADBA53A28D}" dt="2026-07-26T15:08:57.911" v="13120" actId="688"/>
          <ac:spMkLst>
            <pc:docMk/>
            <pc:sldMk cId="1534534956" sldId="21558"/>
            <ac:spMk id="37" creationId="{A3006862-8198-8658-E7B9-CD6CC0433FAA}"/>
          </ac:spMkLst>
        </pc:spChg>
        <pc:grpChg chg="add mod">
          <ac:chgData name="Arthur Clairembaud" userId="eacd918f136ef14c" providerId="LiveId" clId="{17744DAC-AE99-44A9-90C7-70ADBA53A28D}" dt="2026-07-26T03:27:25.844" v="12506"/>
          <ac:grpSpMkLst>
            <pc:docMk/>
            <pc:sldMk cId="1534534956" sldId="21558"/>
            <ac:grpSpMk id="31" creationId="{E6DDF292-39B3-559C-098B-94B8A0B28DD5}"/>
          </ac:grpSpMkLst>
        </pc:grpChg>
        <pc:picChg chg="add">
          <ac:chgData name="Arthur Clairembaud" userId="eacd918f136ef14c" providerId="LiveId" clId="{17744DAC-AE99-44A9-90C7-70ADBA53A28D}" dt="2026-07-22T16:02:05.442" v="437" actId="22"/>
          <ac:picMkLst>
            <pc:docMk/>
            <pc:sldMk cId="1534534956" sldId="21558"/>
            <ac:picMk id="20" creationId="{D2CF83FD-EEBF-FCBD-ABEC-67DCBB3F7837}"/>
          </ac:picMkLst>
        </pc:picChg>
        <pc:picChg chg="add">
          <ac:chgData name="Arthur Clairembaud" userId="eacd918f136ef14c" providerId="LiveId" clId="{17744DAC-AE99-44A9-90C7-70ADBA53A28D}" dt="2026-07-24T15:53:59.231" v="10978" actId="22"/>
          <ac:picMkLst>
            <pc:docMk/>
            <pc:sldMk cId="1534534956" sldId="21558"/>
            <ac:picMk id="27" creationId="{6028ADEF-D8D5-6D10-D4DC-85661596BC27}"/>
          </ac:picMkLst>
        </pc:picChg>
        <pc:cxnChg chg="mod">
          <ac:chgData name="Arthur Clairembaud" userId="eacd918f136ef14c" providerId="LiveId" clId="{17744DAC-AE99-44A9-90C7-70ADBA53A28D}" dt="2026-07-26T03:27:25.844" v="12506"/>
          <ac:cxnSpMkLst>
            <pc:docMk/>
            <pc:sldMk cId="1534534956" sldId="21558"/>
            <ac:cxnSpMk id="35" creationId="{81490B22-92EE-E216-2174-DD39F9255E71}"/>
          </ac:cxnSpMkLst>
        </pc:cxnChg>
      </pc:sldChg>
      <pc:sldChg chg="addSp delSp modSp add mod">
        <pc:chgData name="Arthur Clairembaud" userId="eacd918f136ef14c" providerId="LiveId" clId="{17744DAC-AE99-44A9-90C7-70ADBA53A28D}" dt="2026-07-26T15:09:08.399" v="13124" actId="22"/>
        <pc:sldMkLst>
          <pc:docMk/>
          <pc:sldMk cId="3832423025" sldId="21559"/>
        </pc:sldMkLst>
        <pc:spChg chg="add">
          <ac:chgData name="Arthur Clairembaud" userId="eacd918f136ef14c" providerId="LiveId" clId="{17744DAC-AE99-44A9-90C7-70ADBA53A28D}" dt="2026-07-24T07:54:23.155" v="4073" actId="22"/>
          <ac:spMkLst>
            <pc:docMk/>
            <pc:sldMk cId="3832423025" sldId="21559"/>
            <ac:spMk id="5" creationId="{67A64940-D10A-B673-A494-B48409D3A446}"/>
          </ac:spMkLst>
        </pc:spChg>
        <pc:spChg chg="add">
          <ac:chgData name="Arthur Clairembaud" userId="eacd918f136ef14c" providerId="LiveId" clId="{17744DAC-AE99-44A9-90C7-70ADBA53A28D}" dt="2026-07-24T08:26:21.502" v="4971" actId="22"/>
          <ac:spMkLst>
            <pc:docMk/>
            <pc:sldMk cId="3832423025" sldId="21559"/>
            <ac:spMk id="11" creationId="{359BEBD6-D569-9249-76C4-7548B8EEDE23}"/>
          </ac:spMkLst>
        </pc:spChg>
        <pc:spChg chg="add">
          <ac:chgData name="Arthur Clairembaud" userId="eacd918f136ef14c" providerId="LiveId" clId="{17744DAC-AE99-44A9-90C7-70ADBA53A28D}" dt="2026-07-24T08:26:28.457" v="4974" actId="22"/>
          <ac:spMkLst>
            <pc:docMk/>
            <pc:sldMk cId="3832423025" sldId="21559"/>
            <ac:spMk id="15" creationId="{3A49FBBD-441F-C020-3D4C-EA7C85E9C65D}"/>
          </ac:spMkLst>
        </pc:spChg>
        <pc:spChg chg="add mod">
          <ac:chgData name="Arthur Clairembaud" userId="eacd918f136ef14c" providerId="LiveId" clId="{17744DAC-AE99-44A9-90C7-70ADBA53A28D}" dt="2026-07-24T15:53:04.033" v="10965" actId="20577"/>
          <ac:spMkLst>
            <pc:docMk/>
            <pc:sldMk cId="3832423025" sldId="21559"/>
            <ac:spMk id="33" creationId="{C1DD1137-B2EF-CED2-44A4-1BEADD013D2D}"/>
          </ac:spMkLst>
        </pc:spChg>
        <pc:spChg chg="add mod">
          <ac:chgData name="Arthur Clairembaud" userId="eacd918f136ef14c" providerId="LiveId" clId="{17744DAC-AE99-44A9-90C7-70ADBA53A28D}" dt="2026-07-24T15:53:05.352" v="10966" actId="20577"/>
          <ac:spMkLst>
            <pc:docMk/>
            <pc:sldMk cId="3832423025" sldId="21559"/>
            <ac:spMk id="35" creationId="{A8DC8E24-E953-DE36-B20D-56E4E8A6DE87}"/>
          </ac:spMkLst>
        </pc:spChg>
        <pc:spChg chg="add">
          <ac:chgData name="Arthur Clairembaud" userId="eacd918f136ef14c" providerId="LiveId" clId="{17744DAC-AE99-44A9-90C7-70ADBA53A28D}" dt="2026-07-24T15:52:59.630" v="10964" actId="22"/>
          <ac:spMkLst>
            <pc:docMk/>
            <pc:sldMk cId="3832423025" sldId="21559"/>
            <ac:spMk id="37" creationId="{8AA883F2-BD5E-6FA3-8360-C4A190D872A6}"/>
          </ac:spMkLst>
        </pc:spChg>
        <pc:spChg chg="add">
          <ac:chgData name="Arthur Clairembaud" userId="eacd918f136ef14c" providerId="LiveId" clId="{17744DAC-AE99-44A9-90C7-70ADBA53A28D}" dt="2026-07-24T21:22:41.677" v="11899" actId="22"/>
          <ac:spMkLst>
            <pc:docMk/>
            <pc:sldMk cId="3832423025" sldId="21559"/>
            <ac:spMk id="48" creationId="{8F280731-A163-DACB-2D19-9CF8A3580B18}"/>
          </ac:spMkLst>
        </pc:spChg>
        <pc:spChg chg="add">
          <ac:chgData name="Arthur Clairembaud" userId="eacd918f136ef14c" providerId="LiveId" clId="{17744DAC-AE99-44A9-90C7-70ADBA53A28D}" dt="2026-07-24T21:22:41.677" v="11899" actId="22"/>
          <ac:spMkLst>
            <pc:docMk/>
            <pc:sldMk cId="3832423025" sldId="21559"/>
            <ac:spMk id="50" creationId="{7521831C-FD10-4571-2DE9-C7485F8541E7}"/>
          </ac:spMkLst>
        </pc:spChg>
        <pc:spChg chg="add">
          <ac:chgData name="Arthur Clairembaud" userId="eacd918f136ef14c" providerId="LiveId" clId="{17744DAC-AE99-44A9-90C7-70ADBA53A28D}" dt="2026-07-24T21:22:41.677" v="11899" actId="22"/>
          <ac:spMkLst>
            <pc:docMk/>
            <pc:sldMk cId="3832423025" sldId="21559"/>
            <ac:spMk id="52" creationId="{F3CD2C6E-D729-B1D5-51B3-8EB999BD7DF9}"/>
          </ac:spMkLst>
        </pc:spChg>
        <pc:spChg chg="add mod">
          <ac:chgData name="Arthur Clairembaud" userId="eacd918f136ef14c" providerId="LiveId" clId="{17744DAC-AE99-44A9-90C7-70ADBA53A28D}" dt="2026-07-24T21:23:24.571" v="11988" actId="207"/>
          <ac:spMkLst>
            <pc:docMk/>
            <pc:sldMk cId="3832423025" sldId="21559"/>
            <ac:spMk id="54" creationId="{DFBA44BE-DCA6-9108-5465-851F7EF71DD9}"/>
          </ac:spMkLst>
        </pc:spChg>
        <pc:spChg chg="mod">
          <ac:chgData name="Arthur Clairembaud" userId="eacd918f136ef14c" providerId="LiveId" clId="{17744DAC-AE99-44A9-90C7-70ADBA53A28D}" dt="2026-07-26T03:27:41.376" v="12514"/>
          <ac:spMkLst>
            <pc:docMk/>
            <pc:sldMk cId="3832423025" sldId="21559"/>
            <ac:spMk id="56" creationId="{BDEFCFD0-3439-5DC8-8617-296F0E8BCAB6}"/>
          </ac:spMkLst>
        </pc:spChg>
        <pc:spChg chg="mod">
          <ac:chgData name="Arthur Clairembaud" userId="eacd918f136ef14c" providerId="LiveId" clId="{17744DAC-AE99-44A9-90C7-70ADBA53A28D}" dt="2026-07-26T03:27:41.376" v="12514"/>
          <ac:spMkLst>
            <pc:docMk/>
            <pc:sldMk cId="3832423025" sldId="21559"/>
            <ac:spMk id="57" creationId="{BE3D0CBE-93E6-C0B9-9A7A-87728E6B7FD8}"/>
          </ac:spMkLst>
        </pc:spChg>
        <pc:spChg chg="mod">
          <ac:chgData name="Arthur Clairembaud" userId="eacd918f136ef14c" providerId="LiveId" clId="{17744DAC-AE99-44A9-90C7-70ADBA53A28D}" dt="2026-07-26T03:27:41.376" v="12514"/>
          <ac:spMkLst>
            <pc:docMk/>
            <pc:sldMk cId="3832423025" sldId="21559"/>
            <ac:spMk id="58" creationId="{650546C8-A704-431F-2430-CB56E8EB1CF3}"/>
          </ac:spMkLst>
        </pc:spChg>
        <pc:spChg chg="add">
          <ac:chgData name="Arthur Clairembaud" userId="eacd918f136ef14c" providerId="LiveId" clId="{17744DAC-AE99-44A9-90C7-70ADBA53A28D}" dt="2026-07-26T15:09:08.399" v="13124" actId="22"/>
          <ac:spMkLst>
            <pc:docMk/>
            <pc:sldMk cId="3832423025" sldId="21559"/>
            <ac:spMk id="61" creationId="{F13C71A7-0CFD-1141-49D8-BBECD8647044}"/>
          </ac:spMkLst>
        </pc:spChg>
        <pc:grpChg chg="add mod">
          <ac:chgData name="Arthur Clairembaud" userId="eacd918f136ef14c" providerId="LiveId" clId="{17744DAC-AE99-44A9-90C7-70ADBA53A28D}" dt="2026-07-26T03:27:41.376" v="12514"/>
          <ac:grpSpMkLst>
            <pc:docMk/>
            <pc:sldMk cId="3832423025" sldId="21559"/>
            <ac:grpSpMk id="55" creationId="{E534EB3C-1434-7978-D99C-98129AB3D7DD}"/>
          </ac:grpSpMkLst>
        </pc:grpChg>
        <pc:picChg chg="add">
          <ac:chgData name="Arthur Clairembaud" userId="eacd918f136ef14c" providerId="LiveId" clId="{17744DAC-AE99-44A9-90C7-70ADBA53A28D}" dt="2026-07-22T16:01:33.207" v="425" actId="22"/>
          <ac:picMkLst>
            <pc:docMk/>
            <pc:sldMk cId="3832423025" sldId="21559"/>
            <ac:picMk id="13" creationId="{D5726C0E-6BC2-5568-5DA3-8DADBC1497B4}"/>
          </ac:picMkLst>
        </pc:picChg>
        <pc:picChg chg="add">
          <ac:chgData name="Arthur Clairembaud" userId="eacd918f136ef14c" providerId="LiveId" clId="{17744DAC-AE99-44A9-90C7-70ADBA53A28D}" dt="2026-07-22T16:01:33.207" v="425" actId="22"/>
          <ac:picMkLst>
            <pc:docMk/>
            <pc:sldMk cId="3832423025" sldId="21559"/>
            <ac:picMk id="18" creationId="{98634B2A-FD23-6F9A-BFAC-F3461C169846}"/>
          </ac:picMkLst>
        </pc:picChg>
        <pc:picChg chg="add">
          <ac:chgData name="Arthur Clairembaud" userId="eacd918f136ef14c" providerId="LiveId" clId="{17744DAC-AE99-44A9-90C7-70ADBA53A28D}" dt="2026-07-22T16:01:33.207" v="425" actId="22"/>
          <ac:picMkLst>
            <pc:docMk/>
            <pc:sldMk cId="3832423025" sldId="21559"/>
            <ac:picMk id="22" creationId="{F68E8663-5DE1-FECE-5930-10882DD352B2}"/>
          </ac:picMkLst>
        </pc:picChg>
        <pc:picChg chg="add">
          <ac:chgData name="Arthur Clairembaud" userId="eacd918f136ef14c" providerId="LiveId" clId="{17744DAC-AE99-44A9-90C7-70ADBA53A28D}" dt="2026-07-22T16:01:33.207" v="425" actId="22"/>
          <ac:picMkLst>
            <pc:docMk/>
            <pc:sldMk cId="3832423025" sldId="21559"/>
            <ac:picMk id="26" creationId="{FE4886FC-82CB-C7BD-1E01-7045260044B9}"/>
          </ac:picMkLst>
        </pc:picChg>
        <pc:picChg chg="add">
          <ac:chgData name="Arthur Clairembaud" userId="eacd918f136ef14c" providerId="LiveId" clId="{17744DAC-AE99-44A9-90C7-70ADBA53A28D}" dt="2026-07-24T15:52:59.630" v="10964" actId="22"/>
          <ac:picMkLst>
            <pc:docMk/>
            <pc:sldMk cId="3832423025" sldId="21559"/>
            <ac:picMk id="39" creationId="{396AF90B-DF64-B377-51C2-FF16886BA58C}"/>
          </ac:picMkLst>
        </pc:picChg>
        <pc:picChg chg="add">
          <ac:chgData name="Arthur Clairembaud" userId="eacd918f136ef14c" providerId="LiveId" clId="{17744DAC-AE99-44A9-90C7-70ADBA53A28D}" dt="2026-07-24T15:52:59.630" v="10964" actId="22"/>
          <ac:picMkLst>
            <pc:docMk/>
            <pc:sldMk cId="3832423025" sldId="21559"/>
            <ac:picMk id="41" creationId="{A132BB87-5FB0-01B5-75C7-91FD44BB8BEB}"/>
          </ac:picMkLst>
        </pc:picChg>
        <pc:cxnChg chg="add mod">
          <ac:chgData name="Arthur Clairembaud" userId="eacd918f136ef14c" providerId="LiveId" clId="{17744DAC-AE99-44A9-90C7-70ADBA53A28D}" dt="2026-07-22T16:06:47.693" v="681"/>
          <ac:cxnSpMkLst>
            <pc:docMk/>
            <pc:sldMk cId="3832423025" sldId="21559"/>
            <ac:cxnSpMk id="28" creationId="{4C6C6DDE-8825-BB63-0CD0-B444EFA35CB0}"/>
          </ac:cxnSpMkLst>
        </pc:cxnChg>
        <pc:cxnChg chg="mod">
          <ac:chgData name="Arthur Clairembaud" userId="eacd918f136ef14c" providerId="LiveId" clId="{17744DAC-AE99-44A9-90C7-70ADBA53A28D}" dt="2026-07-26T03:27:41.376" v="12514"/>
          <ac:cxnSpMkLst>
            <pc:docMk/>
            <pc:sldMk cId="3832423025" sldId="21559"/>
            <ac:cxnSpMk id="59" creationId="{F948CB46-8845-23DF-B068-C330B6BEB89E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16:39:18.633" v="13598" actId="692"/>
        <pc:sldMkLst>
          <pc:docMk/>
          <pc:sldMk cId="1345751389" sldId="21560"/>
        </pc:sldMkLst>
        <pc:spChg chg="add">
          <ac:chgData name="Arthur Clairembaud" userId="eacd918f136ef14c" providerId="LiveId" clId="{17744DAC-AE99-44A9-90C7-70ADBA53A28D}" dt="2026-07-24T07:54:47.141" v="4083" actId="22"/>
          <ac:spMkLst>
            <pc:docMk/>
            <pc:sldMk cId="1345751389" sldId="21560"/>
            <ac:spMk id="5" creationId="{2591DD24-52DC-21E3-9152-0955ABACE369}"/>
          </ac:spMkLst>
        </pc:spChg>
        <pc:spChg chg="add mod">
          <ac:chgData name="Arthur Clairembaud" userId="eacd918f136ef14c" providerId="LiveId" clId="{17744DAC-AE99-44A9-90C7-70ADBA53A28D}" dt="2026-07-22T15:53:28.288" v="376" actId="1076"/>
          <ac:spMkLst>
            <pc:docMk/>
            <pc:sldMk cId="1345751389" sldId="21560"/>
            <ac:spMk id="15" creationId="{A0EB025E-DD7B-97E5-EFF5-8E57BB4398F0}"/>
          </ac:spMkLst>
        </pc:spChg>
        <pc:spChg chg="add mod">
          <ac:chgData name="Arthur Clairembaud" userId="eacd918f136ef14c" providerId="LiveId" clId="{17744DAC-AE99-44A9-90C7-70ADBA53A28D}" dt="2026-07-22T15:53:32.277" v="377" actId="1076"/>
          <ac:spMkLst>
            <pc:docMk/>
            <pc:sldMk cId="1345751389" sldId="21560"/>
            <ac:spMk id="16" creationId="{6216E2F5-05C9-5894-4BCB-0D5A8BFCCAFC}"/>
          </ac:spMkLst>
        </pc:spChg>
        <pc:spChg chg="add mod">
          <ac:chgData name="Arthur Clairembaud" userId="eacd918f136ef14c" providerId="LiveId" clId="{17744DAC-AE99-44A9-90C7-70ADBA53A28D}" dt="2026-07-24T15:51:53.186" v="10950" actId="1076"/>
          <ac:spMkLst>
            <pc:docMk/>
            <pc:sldMk cId="1345751389" sldId="21560"/>
            <ac:spMk id="17" creationId="{FDC8E013-C56A-50E9-7856-7BA5D802E26F}"/>
          </ac:spMkLst>
        </pc:spChg>
        <pc:spChg chg="add mod ord">
          <ac:chgData name="Arthur Clairembaud" userId="eacd918f136ef14c" providerId="LiveId" clId="{17744DAC-AE99-44A9-90C7-70ADBA53A28D}" dt="2026-07-26T16:38:45.047" v="13593" actId="1076"/>
          <ac:spMkLst>
            <pc:docMk/>
            <pc:sldMk cId="1345751389" sldId="21560"/>
            <ac:spMk id="40" creationId="{666AEA23-34E6-5686-4921-720DF320797E}"/>
          </ac:spMkLst>
        </pc:spChg>
        <pc:spChg chg="add mod">
          <ac:chgData name="Arthur Clairembaud" userId="eacd918f136ef14c" providerId="LiveId" clId="{17744DAC-AE99-44A9-90C7-70ADBA53A28D}" dt="2026-07-24T15:51:53.186" v="10950" actId="1076"/>
          <ac:spMkLst>
            <pc:docMk/>
            <pc:sldMk cId="1345751389" sldId="21560"/>
            <ac:spMk id="42" creationId="{1F853DEB-14D6-1ADC-4D28-829B65E92E90}"/>
          </ac:spMkLst>
        </pc:spChg>
        <pc:spChg chg="add">
          <ac:chgData name="Arthur Clairembaud" userId="eacd918f136ef14c" providerId="LiveId" clId="{17744DAC-AE99-44A9-90C7-70ADBA53A28D}" dt="2026-07-24T21:23:58.702" v="12039" actId="22"/>
          <ac:spMkLst>
            <pc:docMk/>
            <pc:sldMk cId="1345751389" sldId="21560"/>
            <ac:spMk id="58" creationId="{7EB910E3-141C-7BDB-5D16-FB5F3519931F}"/>
          </ac:spMkLst>
        </pc:spChg>
        <pc:spChg chg="add">
          <ac:chgData name="Arthur Clairembaud" userId="eacd918f136ef14c" providerId="LiveId" clId="{17744DAC-AE99-44A9-90C7-70ADBA53A28D}" dt="2026-07-24T21:23:58.702" v="12039" actId="22"/>
          <ac:spMkLst>
            <pc:docMk/>
            <pc:sldMk cId="1345751389" sldId="21560"/>
            <ac:spMk id="60" creationId="{95BC8727-3587-0DFD-F670-1C5E70AFA96A}"/>
          </ac:spMkLst>
        </pc:spChg>
        <pc:spChg chg="add">
          <ac:chgData name="Arthur Clairembaud" userId="eacd918f136ef14c" providerId="LiveId" clId="{17744DAC-AE99-44A9-90C7-70ADBA53A28D}" dt="2026-07-24T21:23:58.702" v="12039" actId="22"/>
          <ac:spMkLst>
            <pc:docMk/>
            <pc:sldMk cId="1345751389" sldId="21560"/>
            <ac:spMk id="62" creationId="{9626845E-097C-13E3-F500-241ED4BFBAD3}"/>
          </ac:spMkLst>
        </pc:spChg>
        <pc:spChg chg="add">
          <ac:chgData name="Arthur Clairembaud" userId="eacd918f136ef14c" providerId="LiveId" clId="{17744DAC-AE99-44A9-90C7-70ADBA53A28D}" dt="2026-07-24T21:23:58.702" v="12039" actId="22"/>
          <ac:spMkLst>
            <pc:docMk/>
            <pc:sldMk cId="1345751389" sldId="21560"/>
            <ac:spMk id="64" creationId="{F97DA496-20E0-828C-EABB-302AD06302F3}"/>
          </ac:spMkLst>
        </pc:spChg>
        <pc:spChg chg="add">
          <ac:chgData name="Arthur Clairembaud" userId="eacd918f136ef14c" providerId="LiveId" clId="{17744DAC-AE99-44A9-90C7-70ADBA53A28D}" dt="2026-07-24T21:23:58.702" v="12039" actId="22"/>
          <ac:spMkLst>
            <pc:docMk/>
            <pc:sldMk cId="1345751389" sldId="21560"/>
            <ac:spMk id="66" creationId="{97904E0C-E3FD-8689-779E-DB967231AD9D}"/>
          </ac:spMkLst>
        </pc:spChg>
        <pc:spChg chg="mod">
          <ac:chgData name="Arthur Clairembaud" userId="eacd918f136ef14c" providerId="LiveId" clId="{17744DAC-AE99-44A9-90C7-70ADBA53A28D}" dt="2026-07-26T03:27:49.074" v="12518"/>
          <ac:spMkLst>
            <pc:docMk/>
            <pc:sldMk cId="1345751389" sldId="21560"/>
            <ac:spMk id="68" creationId="{AEAEA31D-9012-5F95-13F2-CA2553EF83C6}"/>
          </ac:spMkLst>
        </pc:spChg>
        <pc:spChg chg="mod">
          <ac:chgData name="Arthur Clairembaud" userId="eacd918f136ef14c" providerId="LiveId" clId="{17744DAC-AE99-44A9-90C7-70ADBA53A28D}" dt="2026-07-26T03:27:49.074" v="12518"/>
          <ac:spMkLst>
            <pc:docMk/>
            <pc:sldMk cId="1345751389" sldId="21560"/>
            <ac:spMk id="69" creationId="{EF8A1F73-5556-F7B2-02E6-57A13634449A}"/>
          </ac:spMkLst>
        </pc:spChg>
        <pc:spChg chg="mod">
          <ac:chgData name="Arthur Clairembaud" userId="eacd918f136ef14c" providerId="LiveId" clId="{17744DAC-AE99-44A9-90C7-70ADBA53A28D}" dt="2026-07-26T03:27:49.074" v="12518"/>
          <ac:spMkLst>
            <pc:docMk/>
            <pc:sldMk cId="1345751389" sldId="21560"/>
            <ac:spMk id="70" creationId="{DFD32272-CDA8-E2E4-8AAE-0B5BBAE3B635}"/>
          </ac:spMkLst>
        </pc:spChg>
        <pc:spChg chg="add">
          <ac:chgData name="Arthur Clairembaud" userId="eacd918f136ef14c" providerId="LiveId" clId="{17744DAC-AE99-44A9-90C7-70ADBA53A28D}" dt="2026-07-26T15:09:29.520" v="13128" actId="22"/>
          <ac:spMkLst>
            <pc:docMk/>
            <pc:sldMk cId="1345751389" sldId="21560"/>
            <ac:spMk id="73" creationId="{01CAD63D-8E74-9FED-C5B6-2C530985EA01}"/>
          </ac:spMkLst>
        </pc:spChg>
        <pc:grpChg chg="add mod">
          <ac:chgData name="Arthur Clairembaud" userId="eacd918f136ef14c" providerId="LiveId" clId="{17744DAC-AE99-44A9-90C7-70ADBA53A28D}" dt="2026-07-26T03:27:49.074" v="12518"/>
          <ac:grpSpMkLst>
            <pc:docMk/>
            <pc:sldMk cId="1345751389" sldId="21560"/>
            <ac:grpSpMk id="67" creationId="{38B83147-DAD5-2754-8105-D9E985D77678}"/>
          </ac:grpSpMkLst>
        </pc:grpChg>
        <pc:picChg chg="add">
          <ac:chgData name="Arthur Clairembaud" userId="eacd918f136ef14c" providerId="LiveId" clId="{17744DAC-AE99-44A9-90C7-70ADBA53A28D}" dt="2026-07-22T15:57:13.353" v="411" actId="22"/>
          <ac:picMkLst>
            <pc:docMk/>
            <pc:sldMk cId="1345751389" sldId="21560"/>
            <ac:picMk id="18" creationId="{4DDF4AFB-1D3C-B499-A29A-75B635D1062F}"/>
          </ac:picMkLst>
        </pc:picChg>
        <pc:picChg chg="add mod">
          <ac:chgData name="Arthur Clairembaud" userId="eacd918f136ef14c" providerId="LiveId" clId="{17744DAC-AE99-44A9-90C7-70ADBA53A28D}" dt="2026-07-24T15:51:53.186" v="10950" actId="1076"/>
          <ac:picMkLst>
            <pc:docMk/>
            <pc:sldMk cId="1345751389" sldId="21560"/>
            <ac:picMk id="20" creationId="{E073137D-C5F0-9700-6E41-BC3DBE8C4181}"/>
          </ac:picMkLst>
        </pc:picChg>
        <pc:picChg chg="add">
          <ac:chgData name="Arthur Clairembaud" userId="eacd918f136ef14c" providerId="LiveId" clId="{17744DAC-AE99-44A9-90C7-70ADBA53A28D}" dt="2026-07-22T16:02:28.018" v="439" actId="22"/>
          <ac:picMkLst>
            <pc:docMk/>
            <pc:sldMk cId="1345751389" sldId="21560"/>
            <ac:picMk id="22" creationId="{2F62644E-316A-0D0E-82BC-E45CEB8ED6BE}"/>
          </ac:picMkLst>
        </pc:picChg>
        <pc:picChg chg="add mod">
          <ac:chgData name="Arthur Clairembaud" userId="eacd918f136ef14c" providerId="LiveId" clId="{17744DAC-AE99-44A9-90C7-70ADBA53A28D}" dt="2026-07-26T16:38:52.421" v="13597" actId="1076"/>
          <ac:picMkLst>
            <pc:docMk/>
            <pc:sldMk cId="1345751389" sldId="21560"/>
            <ac:picMk id="23" creationId="{C27319E5-167B-2320-AE5B-50A9E3C22254}"/>
          </ac:picMkLst>
        </pc:picChg>
        <pc:picChg chg="add">
          <ac:chgData name="Arthur Clairembaud" userId="eacd918f136ef14c" providerId="LiveId" clId="{17744DAC-AE99-44A9-90C7-70ADBA53A28D}" dt="2026-07-22T16:02:28.018" v="439" actId="22"/>
          <ac:picMkLst>
            <pc:docMk/>
            <pc:sldMk cId="1345751389" sldId="21560"/>
            <ac:picMk id="26" creationId="{79782461-327B-37B4-F842-484F41DD6F48}"/>
          </ac:picMkLst>
        </pc:picChg>
        <pc:picChg chg="add">
          <ac:chgData name="Arthur Clairembaud" userId="eacd918f136ef14c" providerId="LiveId" clId="{17744DAC-AE99-44A9-90C7-70ADBA53A28D}" dt="2026-07-22T16:02:28.018" v="439" actId="22"/>
          <ac:picMkLst>
            <pc:docMk/>
            <pc:sldMk cId="1345751389" sldId="21560"/>
            <ac:picMk id="29" creationId="{33680F1A-8782-BCE1-BA91-FCB4152FF837}"/>
          </ac:picMkLst>
        </pc:picChg>
        <pc:picChg chg="add">
          <ac:chgData name="Arthur Clairembaud" userId="eacd918f136ef14c" providerId="LiveId" clId="{17744DAC-AE99-44A9-90C7-70ADBA53A28D}" dt="2026-07-22T16:02:28.018" v="439" actId="22"/>
          <ac:picMkLst>
            <pc:docMk/>
            <pc:sldMk cId="1345751389" sldId="21560"/>
            <ac:picMk id="31" creationId="{93A2EFB0-5AC8-BF9C-B42A-449A6D3F7649}"/>
          </ac:picMkLst>
        </pc:picChg>
        <pc:picChg chg="add">
          <ac:chgData name="Arthur Clairembaud" userId="eacd918f136ef14c" providerId="LiveId" clId="{17744DAC-AE99-44A9-90C7-70ADBA53A28D}" dt="2026-07-22T16:02:28.018" v="439" actId="22"/>
          <ac:picMkLst>
            <pc:docMk/>
            <pc:sldMk cId="1345751389" sldId="21560"/>
            <ac:picMk id="33" creationId="{BE4F556D-BC53-9845-CBED-333DBBA280A9}"/>
          </ac:picMkLst>
        </pc:picChg>
        <pc:cxnChg chg="add mod">
          <ac:chgData name="Arthur Clairembaud" userId="eacd918f136ef14c" providerId="LiveId" clId="{17744DAC-AE99-44A9-90C7-70ADBA53A28D}" dt="2026-07-22T15:53:21.524" v="374" actId="1076"/>
          <ac:cxnSpMkLst>
            <pc:docMk/>
            <pc:sldMk cId="1345751389" sldId="21560"/>
            <ac:cxnSpMk id="13" creationId="{A86CD02C-7651-2A2F-E21C-ED451631930E}"/>
          </ac:cxnSpMkLst>
        </pc:cxnChg>
        <pc:cxnChg chg="add mod">
          <ac:chgData name="Arthur Clairembaud" userId="eacd918f136ef14c" providerId="LiveId" clId="{17744DAC-AE99-44A9-90C7-70ADBA53A28D}" dt="2026-07-26T16:39:18.633" v="13598" actId="692"/>
          <ac:cxnSpMkLst>
            <pc:docMk/>
            <pc:sldMk cId="1345751389" sldId="21560"/>
            <ac:cxnSpMk id="25" creationId="{29C6DC77-67BD-2711-E3A5-BD6E8BE78B43}"/>
          </ac:cxnSpMkLst>
        </pc:cxnChg>
        <pc:cxnChg chg="add mod">
          <ac:chgData name="Arthur Clairembaud" userId="eacd918f136ef14c" providerId="LiveId" clId="{17744DAC-AE99-44A9-90C7-70ADBA53A28D}" dt="2026-07-26T16:39:18.633" v="13598" actId="692"/>
          <ac:cxnSpMkLst>
            <pc:docMk/>
            <pc:sldMk cId="1345751389" sldId="21560"/>
            <ac:cxnSpMk id="28" creationId="{EBC58A9B-8538-7E24-C7C1-623A2AABC0AD}"/>
          </ac:cxnSpMkLst>
        </pc:cxnChg>
        <pc:cxnChg chg="add mod">
          <ac:chgData name="Arthur Clairembaud" userId="eacd918f136ef14c" providerId="LiveId" clId="{17744DAC-AE99-44A9-90C7-70ADBA53A28D}" dt="2026-07-26T16:39:18.633" v="13598" actId="692"/>
          <ac:cxnSpMkLst>
            <pc:docMk/>
            <pc:sldMk cId="1345751389" sldId="21560"/>
            <ac:cxnSpMk id="30" creationId="{9666FBE1-4101-4401-9F44-F5ED030A54F2}"/>
          </ac:cxnSpMkLst>
        </pc:cxnChg>
        <pc:cxnChg chg="add mod">
          <ac:chgData name="Arthur Clairembaud" userId="eacd918f136ef14c" providerId="LiveId" clId="{17744DAC-AE99-44A9-90C7-70ADBA53A28D}" dt="2026-07-26T16:39:18.633" v="13598" actId="692"/>
          <ac:cxnSpMkLst>
            <pc:docMk/>
            <pc:sldMk cId="1345751389" sldId="21560"/>
            <ac:cxnSpMk id="32" creationId="{D47169F7-D9BE-07FD-9DE4-B578DE589872}"/>
          </ac:cxnSpMkLst>
        </pc:cxnChg>
        <pc:cxnChg chg="add mod">
          <ac:chgData name="Arthur Clairembaud" userId="eacd918f136ef14c" providerId="LiveId" clId="{17744DAC-AE99-44A9-90C7-70ADBA53A28D}" dt="2026-07-26T16:39:18.633" v="13598" actId="692"/>
          <ac:cxnSpMkLst>
            <pc:docMk/>
            <pc:sldMk cId="1345751389" sldId="21560"/>
            <ac:cxnSpMk id="34" creationId="{83018B82-23D0-AB7D-7177-E11EEDD5CA41}"/>
          </ac:cxnSpMkLst>
        </pc:cxnChg>
        <pc:cxnChg chg="mod">
          <ac:chgData name="Arthur Clairembaud" userId="eacd918f136ef14c" providerId="LiveId" clId="{17744DAC-AE99-44A9-90C7-70ADBA53A28D}" dt="2026-07-26T03:27:49.074" v="12518"/>
          <ac:cxnSpMkLst>
            <pc:docMk/>
            <pc:sldMk cId="1345751389" sldId="21560"/>
            <ac:cxnSpMk id="71" creationId="{7A66CC07-8C1A-D496-99F4-CB464B84CE02}"/>
          </ac:cxnSpMkLst>
        </pc:cxnChg>
      </pc:sldChg>
      <pc:sldChg chg="addSp delSp modSp add mod ord">
        <pc:chgData name="Arthur Clairembaud" userId="eacd918f136ef14c" providerId="LiveId" clId="{17744DAC-AE99-44A9-90C7-70ADBA53A28D}" dt="2026-07-26T15:09:27.152" v="13127" actId="22"/>
        <pc:sldMkLst>
          <pc:docMk/>
          <pc:sldMk cId="1666760031" sldId="21562"/>
        </pc:sldMkLst>
        <pc:spChg chg="add">
          <ac:chgData name="Arthur Clairembaud" userId="eacd918f136ef14c" providerId="LiveId" clId="{17744DAC-AE99-44A9-90C7-70ADBA53A28D}" dt="2026-07-24T07:54:43.041" v="4081" actId="22"/>
          <ac:spMkLst>
            <pc:docMk/>
            <pc:sldMk cId="1666760031" sldId="21562"/>
            <ac:spMk id="5" creationId="{5115ED22-BAC0-C9B8-19EA-64FEFDDD0E03}"/>
          </ac:spMkLst>
        </pc:spChg>
        <pc:spChg chg="add mod">
          <ac:chgData name="Arthur Clairembaud" userId="eacd918f136ef14c" providerId="LiveId" clId="{17744DAC-AE99-44A9-90C7-70ADBA53A28D}" dt="2026-07-24T15:52:09.515" v="10954" actId="20577"/>
          <ac:spMkLst>
            <pc:docMk/>
            <pc:sldMk cId="1666760031" sldId="21562"/>
            <ac:spMk id="25" creationId="{2E6E90D7-BE08-7D9B-5419-2718D0761240}"/>
          </ac:spMkLst>
        </pc:spChg>
        <pc:spChg chg="add mod">
          <ac:chgData name="Arthur Clairembaud" userId="eacd918f136ef14c" providerId="LiveId" clId="{17744DAC-AE99-44A9-90C7-70ADBA53A28D}" dt="2026-07-24T15:52:08.558" v="10953" actId="20577"/>
          <ac:spMkLst>
            <pc:docMk/>
            <pc:sldMk cId="1666760031" sldId="21562"/>
            <ac:spMk id="28" creationId="{17778850-E0F2-74BF-68C9-B31FE0751D43}"/>
          </ac:spMkLst>
        </pc:spChg>
        <pc:spChg chg="add">
          <ac:chgData name="Arthur Clairembaud" userId="eacd918f136ef14c" providerId="LiveId" clId="{17744DAC-AE99-44A9-90C7-70ADBA53A28D}" dt="2026-07-24T15:52:03.560" v="10952" actId="22"/>
          <ac:spMkLst>
            <pc:docMk/>
            <pc:sldMk cId="1666760031" sldId="21562"/>
            <ac:spMk id="32" creationId="{099A3D5A-3C13-E710-95A4-4887A66F4C21}"/>
          </ac:spMkLst>
        </pc:spChg>
        <pc:spChg chg="add">
          <ac:chgData name="Arthur Clairembaud" userId="eacd918f136ef14c" providerId="LiveId" clId="{17744DAC-AE99-44A9-90C7-70ADBA53A28D}" dt="2026-07-24T21:23:57.125" v="12038" actId="22"/>
          <ac:spMkLst>
            <pc:docMk/>
            <pc:sldMk cId="1666760031" sldId="21562"/>
            <ac:spMk id="47" creationId="{D13F9288-9263-D157-BEB8-DB7FA07A7095}"/>
          </ac:spMkLst>
        </pc:spChg>
        <pc:spChg chg="add">
          <ac:chgData name="Arthur Clairembaud" userId="eacd918f136ef14c" providerId="LiveId" clId="{17744DAC-AE99-44A9-90C7-70ADBA53A28D}" dt="2026-07-24T21:23:57.125" v="12038" actId="22"/>
          <ac:spMkLst>
            <pc:docMk/>
            <pc:sldMk cId="1666760031" sldId="21562"/>
            <ac:spMk id="49" creationId="{0F3BCF54-F0BB-62A7-9508-34638E42C97A}"/>
          </ac:spMkLst>
        </pc:spChg>
        <pc:spChg chg="add">
          <ac:chgData name="Arthur Clairembaud" userId="eacd918f136ef14c" providerId="LiveId" clId="{17744DAC-AE99-44A9-90C7-70ADBA53A28D}" dt="2026-07-24T21:23:57.125" v="12038" actId="22"/>
          <ac:spMkLst>
            <pc:docMk/>
            <pc:sldMk cId="1666760031" sldId="21562"/>
            <ac:spMk id="51" creationId="{E48363A3-CD80-672D-1124-B8F59F5284CE}"/>
          </ac:spMkLst>
        </pc:spChg>
        <pc:spChg chg="add">
          <ac:chgData name="Arthur Clairembaud" userId="eacd918f136ef14c" providerId="LiveId" clId="{17744DAC-AE99-44A9-90C7-70ADBA53A28D}" dt="2026-07-24T21:23:57.125" v="12038" actId="22"/>
          <ac:spMkLst>
            <pc:docMk/>
            <pc:sldMk cId="1666760031" sldId="21562"/>
            <ac:spMk id="53" creationId="{B8969B90-C2EA-AE1D-CFF3-8D483222A1A3}"/>
          </ac:spMkLst>
        </pc:spChg>
        <pc:spChg chg="add">
          <ac:chgData name="Arthur Clairembaud" userId="eacd918f136ef14c" providerId="LiveId" clId="{17744DAC-AE99-44A9-90C7-70ADBA53A28D}" dt="2026-07-24T21:23:57.125" v="12038" actId="22"/>
          <ac:spMkLst>
            <pc:docMk/>
            <pc:sldMk cId="1666760031" sldId="21562"/>
            <ac:spMk id="55" creationId="{A3068236-7A8B-864C-27AA-F15F7956A902}"/>
          </ac:spMkLst>
        </pc:spChg>
        <pc:spChg chg="mod">
          <ac:chgData name="Arthur Clairembaud" userId="eacd918f136ef14c" providerId="LiveId" clId="{17744DAC-AE99-44A9-90C7-70ADBA53A28D}" dt="2026-07-26T03:27:47.149" v="12517"/>
          <ac:spMkLst>
            <pc:docMk/>
            <pc:sldMk cId="1666760031" sldId="21562"/>
            <ac:spMk id="57" creationId="{33BDB1F4-C52B-B866-535B-C14442BF6E2E}"/>
          </ac:spMkLst>
        </pc:spChg>
        <pc:spChg chg="mod">
          <ac:chgData name="Arthur Clairembaud" userId="eacd918f136ef14c" providerId="LiveId" clId="{17744DAC-AE99-44A9-90C7-70ADBA53A28D}" dt="2026-07-26T03:27:47.149" v="12517"/>
          <ac:spMkLst>
            <pc:docMk/>
            <pc:sldMk cId="1666760031" sldId="21562"/>
            <ac:spMk id="58" creationId="{A4928E54-971F-4E43-F063-4AED9C0807FE}"/>
          </ac:spMkLst>
        </pc:spChg>
        <pc:spChg chg="mod">
          <ac:chgData name="Arthur Clairembaud" userId="eacd918f136ef14c" providerId="LiveId" clId="{17744DAC-AE99-44A9-90C7-70ADBA53A28D}" dt="2026-07-26T03:27:47.149" v="12517"/>
          <ac:spMkLst>
            <pc:docMk/>
            <pc:sldMk cId="1666760031" sldId="21562"/>
            <ac:spMk id="59" creationId="{8A7CCEA8-171E-45EF-B698-D1BE48D5B6E6}"/>
          </ac:spMkLst>
        </pc:spChg>
        <pc:spChg chg="add">
          <ac:chgData name="Arthur Clairembaud" userId="eacd918f136ef14c" providerId="LiveId" clId="{17744DAC-AE99-44A9-90C7-70ADBA53A28D}" dt="2026-07-26T15:09:27.152" v="13127" actId="22"/>
          <ac:spMkLst>
            <pc:docMk/>
            <pc:sldMk cId="1666760031" sldId="21562"/>
            <ac:spMk id="62" creationId="{42950A3A-1EB2-0C59-FA26-2F20E6B2E556}"/>
          </ac:spMkLst>
        </pc:spChg>
        <pc:grpChg chg="add mod">
          <ac:chgData name="Arthur Clairembaud" userId="eacd918f136ef14c" providerId="LiveId" clId="{17744DAC-AE99-44A9-90C7-70ADBA53A28D}" dt="2026-07-26T03:27:47.149" v="12517"/>
          <ac:grpSpMkLst>
            <pc:docMk/>
            <pc:sldMk cId="1666760031" sldId="21562"/>
            <ac:grpSpMk id="56" creationId="{AD3A70CA-CA1D-95B3-9423-8A6C4CA0A3FC}"/>
          </ac:grpSpMkLst>
        </pc:grpChg>
        <pc:picChg chg="add">
          <ac:chgData name="Arthur Clairembaud" userId="eacd918f136ef14c" providerId="LiveId" clId="{17744DAC-AE99-44A9-90C7-70ADBA53A28D}" dt="2026-07-24T15:52:03.560" v="10952" actId="22"/>
          <ac:picMkLst>
            <pc:docMk/>
            <pc:sldMk cId="1666760031" sldId="21562"/>
            <ac:picMk id="35" creationId="{142CF8D6-72A0-6EE0-14C6-F2BD9805AF84}"/>
          </ac:picMkLst>
        </pc:picChg>
        <pc:picChg chg="add">
          <ac:chgData name="Arthur Clairembaud" userId="eacd918f136ef14c" providerId="LiveId" clId="{17744DAC-AE99-44A9-90C7-70ADBA53A28D}" dt="2026-07-24T15:52:03.560" v="10952" actId="22"/>
          <ac:picMkLst>
            <pc:docMk/>
            <pc:sldMk cId="1666760031" sldId="21562"/>
            <ac:picMk id="37" creationId="{A00582F6-3A9F-0361-DF46-66B0ED3CCB05}"/>
          </ac:picMkLst>
        </pc:picChg>
        <pc:cxnChg chg="mod">
          <ac:chgData name="Arthur Clairembaud" userId="eacd918f136ef14c" providerId="LiveId" clId="{17744DAC-AE99-44A9-90C7-70ADBA53A28D}" dt="2026-07-26T03:27:47.149" v="12517"/>
          <ac:cxnSpMkLst>
            <pc:docMk/>
            <pc:sldMk cId="1666760031" sldId="21562"/>
            <ac:cxnSpMk id="60" creationId="{2A13044E-0918-49BB-87C8-11DCAA43DD85}"/>
          </ac:cxnSpMkLst>
        </pc:cxnChg>
      </pc:sldChg>
      <pc:sldChg chg="addSp delSp modSp add mod modTransition">
        <pc:chgData name="Arthur Clairembaud" userId="eacd918f136ef14c" providerId="LiveId" clId="{17744DAC-AE99-44A9-90C7-70ADBA53A28D}" dt="2026-07-26T16:44:19.711" v="13724" actId="20577"/>
        <pc:sldMkLst>
          <pc:docMk/>
          <pc:sldMk cId="3948513231" sldId="21564"/>
        </pc:sldMkLst>
        <pc:spChg chg="add mod">
          <ac:chgData name="Arthur Clairembaud" userId="eacd918f136ef14c" providerId="LiveId" clId="{17744DAC-AE99-44A9-90C7-70ADBA53A28D}" dt="2026-07-24T15:01:08.401" v="10332" actId="1076"/>
          <ac:spMkLst>
            <pc:docMk/>
            <pc:sldMk cId="3948513231" sldId="21564"/>
            <ac:spMk id="4" creationId="{B20E8999-0641-5291-65D5-B038CBE15527}"/>
          </ac:spMkLst>
        </pc:spChg>
        <pc:spChg chg="add mod">
          <ac:chgData name="Arthur Clairembaud" userId="eacd918f136ef14c" providerId="LiveId" clId="{17744DAC-AE99-44A9-90C7-70ADBA53A28D}" dt="2026-07-26T16:43:08.081" v="13660" actId="1076"/>
          <ac:spMkLst>
            <pc:docMk/>
            <pc:sldMk cId="3948513231" sldId="21564"/>
            <ac:spMk id="8" creationId="{531470EB-07DD-B804-2782-A013CB8A5D91}"/>
          </ac:spMkLst>
        </pc:spChg>
        <pc:spChg chg="add mod">
          <ac:chgData name="Arthur Clairembaud" userId="eacd918f136ef14c" providerId="LiveId" clId="{17744DAC-AE99-44A9-90C7-70ADBA53A28D}" dt="2026-07-24T11:49:27.006" v="7352" actId="1076"/>
          <ac:spMkLst>
            <pc:docMk/>
            <pc:sldMk cId="3948513231" sldId="21564"/>
            <ac:spMk id="11" creationId="{6EBC681C-2BF0-32D1-4ED7-D8A18A5ED24C}"/>
          </ac:spMkLst>
        </pc:spChg>
        <pc:spChg chg="add mod">
          <ac:chgData name="Arthur Clairembaud" userId="eacd918f136ef14c" providerId="LiveId" clId="{17744DAC-AE99-44A9-90C7-70ADBA53A28D}" dt="2026-07-24T11:49:27.006" v="7352" actId="1076"/>
          <ac:spMkLst>
            <pc:docMk/>
            <pc:sldMk cId="3948513231" sldId="21564"/>
            <ac:spMk id="13" creationId="{EE3BCB53-1E2D-4FCC-F487-D14F21367615}"/>
          </ac:spMkLst>
        </pc:spChg>
        <pc:spChg chg="add mod">
          <ac:chgData name="Arthur Clairembaud" userId="eacd918f136ef14c" providerId="LiveId" clId="{17744DAC-AE99-44A9-90C7-70ADBA53A28D}" dt="2026-07-26T16:44:19.711" v="13724" actId="20577"/>
          <ac:spMkLst>
            <pc:docMk/>
            <pc:sldMk cId="3948513231" sldId="21564"/>
            <ac:spMk id="22" creationId="{18BF7DBD-576D-BD95-03C8-944EEC720748}"/>
          </ac:spMkLst>
        </pc:spChg>
        <pc:spChg chg="mod">
          <ac:chgData name="Arthur Clairembaud" userId="eacd918f136ef14c" providerId="LiveId" clId="{17744DAC-AE99-44A9-90C7-70ADBA53A28D}" dt="2026-07-26T03:27:56.113" v="12521"/>
          <ac:spMkLst>
            <pc:docMk/>
            <pc:sldMk cId="3948513231" sldId="21564"/>
            <ac:spMk id="39" creationId="{15D42981-0050-EC00-9790-EA1111B5CF64}"/>
          </ac:spMkLst>
        </pc:spChg>
        <pc:spChg chg="mod">
          <ac:chgData name="Arthur Clairembaud" userId="eacd918f136ef14c" providerId="LiveId" clId="{17744DAC-AE99-44A9-90C7-70ADBA53A28D}" dt="2026-07-26T03:27:56.113" v="12521"/>
          <ac:spMkLst>
            <pc:docMk/>
            <pc:sldMk cId="3948513231" sldId="21564"/>
            <ac:spMk id="40" creationId="{6FB17266-04CC-F7DA-509E-CD4E85A3267D}"/>
          </ac:spMkLst>
        </pc:spChg>
        <pc:spChg chg="mod">
          <ac:chgData name="Arthur Clairembaud" userId="eacd918f136ef14c" providerId="LiveId" clId="{17744DAC-AE99-44A9-90C7-70ADBA53A28D}" dt="2026-07-26T03:27:56.113" v="12521"/>
          <ac:spMkLst>
            <pc:docMk/>
            <pc:sldMk cId="3948513231" sldId="21564"/>
            <ac:spMk id="41" creationId="{A6DDCD3B-DE6C-734F-661F-4ADC6172D4F8}"/>
          </ac:spMkLst>
        </pc:spChg>
        <pc:spChg chg="add">
          <ac:chgData name="Arthur Clairembaud" userId="eacd918f136ef14c" providerId="LiveId" clId="{17744DAC-AE99-44A9-90C7-70ADBA53A28D}" dt="2026-07-26T15:09:45.272" v="13131" actId="22"/>
          <ac:spMkLst>
            <pc:docMk/>
            <pc:sldMk cId="3948513231" sldId="21564"/>
            <ac:spMk id="44" creationId="{1AE20512-DADF-EC99-3943-AF88687555D2}"/>
          </ac:spMkLst>
        </pc:spChg>
        <pc:grpChg chg="add mod">
          <ac:chgData name="Arthur Clairembaud" userId="eacd918f136ef14c" providerId="LiveId" clId="{17744DAC-AE99-44A9-90C7-70ADBA53A28D}" dt="2026-07-26T03:27:56.113" v="12521"/>
          <ac:grpSpMkLst>
            <pc:docMk/>
            <pc:sldMk cId="3948513231" sldId="21564"/>
            <ac:grpSpMk id="38" creationId="{BE76BB74-3476-958F-9878-C8E2C0488FB0}"/>
          </ac:grpSpMkLst>
        </pc:grpChg>
        <pc:picChg chg="add mod ord">
          <ac:chgData name="Arthur Clairembaud" userId="eacd918f136ef14c" providerId="LiveId" clId="{17744DAC-AE99-44A9-90C7-70ADBA53A28D}" dt="2026-07-22T16:46:34.167" v="955" actId="29295"/>
          <ac:picMkLst>
            <pc:docMk/>
            <pc:sldMk cId="3948513231" sldId="21564"/>
            <ac:picMk id="3" creationId="{6AB72DF5-D963-8FAF-D69C-3D319396E906}"/>
          </ac:picMkLst>
        </pc:picChg>
        <pc:picChg chg="add mod">
          <ac:chgData name="Arthur Clairembaud" userId="eacd918f136ef14c" providerId="LiveId" clId="{17744DAC-AE99-44A9-90C7-70ADBA53A28D}" dt="2026-07-22T16:49:02.486" v="978"/>
          <ac:picMkLst>
            <pc:docMk/>
            <pc:sldMk cId="3948513231" sldId="21564"/>
            <ac:picMk id="14" creationId="{CF89A6A2-BEF5-36C9-15D4-BF6CEE12B807}"/>
          </ac:picMkLst>
        </pc:picChg>
        <pc:picChg chg="add mod">
          <ac:chgData name="Arthur Clairembaud" userId="eacd918f136ef14c" providerId="LiveId" clId="{17744DAC-AE99-44A9-90C7-70ADBA53A28D}" dt="2026-07-24T16:18:04.463" v="11249" actId="14100"/>
          <ac:picMkLst>
            <pc:docMk/>
            <pc:sldMk cId="3948513231" sldId="21564"/>
            <ac:picMk id="33" creationId="{2B1B007A-CDF6-DAC3-67F4-9E5080DD8E39}"/>
          </ac:picMkLst>
        </pc:picChg>
        <pc:cxnChg chg="add mod">
          <ac:chgData name="Arthur Clairembaud" userId="eacd918f136ef14c" providerId="LiveId" clId="{17744DAC-AE99-44A9-90C7-70ADBA53A28D}" dt="2026-07-22T16:49:09.347" v="980" actId="14100"/>
          <ac:cxnSpMkLst>
            <pc:docMk/>
            <pc:sldMk cId="3948513231" sldId="21564"/>
            <ac:cxnSpMk id="15" creationId="{6A93E7E7-F787-1026-C26E-435DBFD3BB0E}"/>
          </ac:cxnSpMkLst>
        </pc:cxnChg>
        <pc:cxnChg chg="mod">
          <ac:chgData name="Arthur Clairembaud" userId="eacd918f136ef14c" providerId="LiveId" clId="{17744DAC-AE99-44A9-90C7-70ADBA53A28D}" dt="2026-07-22T16:48:01.484" v="971" actId="14100"/>
          <ac:cxnSpMkLst>
            <pc:docMk/>
            <pc:sldMk cId="3948513231" sldId="21564"/>
            <ac:cxnSpMk id="19" creationId="{AFA9EACB-C1B0-4F4C-1560-A07905380969}"/>
          </ac:cxnSpMkLst>
        </pc:cxnChg>
        <pc:cxnChg chg="add mod">
          <ac:chgData name="Arthur Clairembaud" userId="eacd918f136ef14c" providerId="LiveId" clId="{17744DAC-AE99-44A9-90C7-70ADBA53A28D}" dt="2026-07-26T01:29:47.669" v="12169" actId="12788"/>
          <ac:cxnSpMkLst>
            <pc:docMk/>
            <pc:sldMk cId="3948513231" sldId="21564"/>
            <ac:cxnSpMk id="20" creationId="{A90FF180-CDED-0705-E195-75338F0345C1}"/>
          </ac:cxnSpMkLst>
        </pc:cxnChg>
        <pc:cxnChg chg="add mod">
          <ac:chgData name="Arthur Clairembaud" userId="eacd918f136ef14c" providerId="LiveId" clId="{17744DAC-AE99-44A9-90C7-70ADBA53A28D}" dt="2026-07-26T01:29:47.669" v="12169" actId="12788"/>
          <ac:cxnSpMkLst>
            <pc:docMk/>
            <pc:sldMk cId="3948513231" sldId="21564"/>
            <ac:cxnSpMk id="23" creationId="{FBE542BD-584B-8C05-7D58-C0DC970DA05C}"/>
          </ac:cxnSpMkLst>
        </pc:cxnChg>
        <pc:cxnChg chg="add mod">
          <ac:chgData name="Arthur Clairembaud" userId="eacd918f136ef14c" providerId="LiveId" clId="{17744DAC-AE99-44A9-90C7-70ADBA53A28D}" dt="2026-07-26T01:30:45.895" v="12202" actId="1038"/>
          <ac:cxnSpMkLst>
            <pc:docMk/>
            <pc:sldMk cId="3948513231" sldId="21564"/>
            <ac:cxnSpMk id="24" creationId="{A1576F8C-D8E3-56ED-96FD-4FF9ACDE8CCD}"/>
          </ac:cxnSpMkLst>
        </pc:cxnChg>
        <pc:cxnChg chg="add mod">
          <ac:chgData name="Arthur Clairembaud" userId="eacd918f136ef14c" providerId="LiveId" clId="{17744DAC-AE99-44A9-90C7-70ADBA53A28D}" dt="2026-07-26T01:30:45.895" v="12202" actId="1038"/>
          <ac:cxnSpMkLst>
            <pc:docMk/>
            <pc:sldMk cId="3948513231" sldId="21564"/>
            <ac:cxnSpMk id="25" creationId="{A0E76863-CC74-6E01-9373-54BAE1183DAF}"/>
          </ac:cxnSpMkLst>
        </pc:cxnChg>
        <pc:cxnChg chg="add mod">
          <ac:chgData name="Arthur Clairembaud" userId="eacd918f136ef14c" providerId="LiveId" clId="{17744DAC-AE99-44A9-90C7-70ADBA53A28D}" dt="2026-07-24T16:18:04.463" v="11249" actId="14100"/>
          <ac:cxnSpMkLst>
            <pc:docMk/>
            <pc:sldMk cId="3948513231" sldId="21564"/>
            <ac:cxnSpMk id="34" creationId="{25A42B70-F169-887B-E67C-D960859FA25D}"/>
          </ac:cxnSpMkLst>
        </pc:cxnChg>
        <pc:cxnChg chg="mod">
          <ac:chgData name="Arthur Clairembaud" userId="eacd918f136ef14c" providerId="LiveId" clId="{17744DAC-AE99-44A9-90C7-70ADBA53A28D}" dt="2026-07-26T03:27:56.113" v="12521"/>
          <ac:cxnSpMkLst>
            <pc:docMk/>
            <pc:sldMk cId="3948513231" sldId="21564"/>
            <ac:cxnSpMk id="42" creationId="{C0284A85-1B38-3C95-1565-1D5D0DA9EBB2}"/>
          </ac:cxnSpMkLst>
        </pc:cxnChg>
      </pc:sldChg>
      <pc:sldChg chg="addSp delSp modSp new mod modNotesTx">
        <pc:chgData name="Arthur Clairembaud" userId="eacd918f136ef14c" providerId="LiveId" clId="{17744DAC-AE99-44A9-90C7-70ADBA53A28D}" dt="2026-07-26T16:46:24.984" v="13815" actId="1076"/>
        <pc:sldMkLst>
          <pc:docMk/>
          <pc:sldMk cId="1588744950" sldId="21565"/>
        </pc:sldMkLst>
        <pc:spChg chg="mod">
          <ac:chgData name="Arthur Clairembaud" userId="eacd918f136ef14c" providerId="LiveId" clId="{17744DAC-AE99-44A9-90C7-70ADBA53A28D}" dt="2026-07-24T06:17:42.290" v="3016" actId="2711"/>
          <ac:spMkLst>
            <pc:docMk/>
            <pc:sldMk cId="1588744950" sldId="21565"/>
            <ac:spMk id="4" creationId="{335AB62B-DC07-0F0A-E9EB-B3DDD6DF15DD}"/>
          </ac:spMkLst>
        </pc:spChg>
        <pc:spChg chg="mod">
          <ac:chgData name="Arthur Clairembaud" userId="eacd918f136ef14c" providerId="LiveId" clId="{17744DAC-AE99-44A9-90C7-70ADBA53A28D}" dt="2026-07-24T06:17:42.290" v="3016" actId="2711"/>
          <ac:spMkLst>
            <pc:docMk/>
            <pc:sldMk cId="1588744950" sldId="21565"/>
            <ac:spMk id="79" creationId="{E5C362B8-FFFA-3BC0-ABB4-E76DEA70C814}"/>
          </ac:spMkLst>
        </pc:spChg>
        <pc:spChg chg="add mod">
          <ac:chgData name="Arthur Clairembaud" userId="eacd918f136ef14c" providerId="LiveId" clId="{17744DAC-AE99-44A9-90C7-70ADBA53A28D}" dt="2026-07-26T16:46:19.562" v="13814" actId="1076"/>
          <ac:spMkLst>
            <pc:docMk/>
            <pc:sldMk cId="1588744950" sldId="21565"/>
            <ac:spMk id="83" creationId="{ABE05105-9F14-823A-33A1-A3D92501D9EA}"/>
          </ac:spMkLst>
        </pc:spChg>
        <pc:spChg chg="mod">
          <ac:chgData name="Arthur Clairembaud" userId="eacd918f136ef14c" providerId="LiveId" clId="{17744DAC-AE99-44A9-90C7-70ADBA53A28D}" dt="2026-07-24T06:17:42.290" v="3016" actId="2711"/>
          <ac:spMkLst>
            <pc:docMk/>
            <pc:sldMk cId="1588744950" sldId="21565"/>
            <ac:spMk id="84" creationId="{D89244A7-ECC7-9C3A-1256-49A111080861}"/>
          </ac:spMkLst>
        </pc:spChg>
        <pc:spChg chg="add mod">
          <ac:chgData name="Arthur Clairembaud" userId="eacd918f136ef14c" providerId="LiveId" clId="{17744DAC-AE99-44A9-90C7-70ADBA53A28D}" dt="2026-07-24T08:30:57.323" v="5111" actId="21"/>
          <ac:spMkLst>
            <pc:docMk/>
            <pc:sldMk cId="1588744950" sldId="21565"/>
            <ac:spMk id="87" creationId="{6EED9920-8D4B-27BE-F115-2498E30B22F0}"/>
          </ac:spMkLst>
        </pc:spChg>
        <pc:spChg chg="mod">
          <ac:chgData name="Arthur Clairembaud" userId="eacd918f136ef14c" providerId="LiveId" clId="{17744DAC-AE99-44A9-90C7-70ADBA53A28D}" dt="2026-07-24T06:17:42.290" v="3016" actId="2711"/>
          <ac:spMkLst>
            <pc:docMk/>
            <pc:sldMk cId="1588744950" sldId="21565"/>
            <ac:spMk id="112" creationId="{A0278337-8E2F-0D8D-3DF4-AFD07F7807AB}"/>
          </ac:spMkLst>
        </pc:spChg>
        <pc:spChg chg="mod">
          <ac:chgData name="Arthur Clairembaud" userId="eacd918f136ef14c" providerId="LiveId" clId="{17744DAC-AE99-44A9-90C7-70ADBA53A28D}" dt="2026-07-24T06:17:42.290" v="3016" actId="2711"/>
          <ac:spMkLst>
            <pc:docMk/>
            <pc:sldMk cId="1588744950" sldId="21565"/>
            <ac:spMk id="115" creationId="{EB7129AC-6EAC-6581-5FD7-65612D6A9F67}"/>
          </ac:spMkLst>
        </pc:spChg>
        <pc:spChg chg="mod">
          <ac:chgData name="Arthur Clairembaud" userId="eacd918f136ef14c" providerId="LiveId" clId="{17744DAC-AE99-44A9-90C7-70ADBA53A28D}" dt="2026-07-24T06:17:42.290" v="3016" actId="2711"/>
          <ac:spMkLst>
            <pc:docMk/>
            <pc:sldMk cId="1588744950" sldId="21565"/>
            <ac:spMk id="119" creationId="{F5A326C9-E41D-291F-B9A7-3CAFDE669A9A}"/>
          </ac:spMkLst>
        </pc:spChg>
        <pc:spChg chg="mod">
          <ac:chgData name="Arthur Clairembaud" userId="eacd918f136ef14c" providerId="LiveId" clId="{17744DAC-AE99-44A9-90C7-70ADBA53A28D}" dt="2026-07-24T05:52:41.518" v="2975"/>
          <ac:spMkLst>
            <pc:docMk/>
            <pc:sldMk cId="1588744950" sldId="21565"/>
            <ac:spMk id="121" creationId="{A22B2418-D56E-77A3-53F5-F85AC02D959B}"/>
          </ac:spMkLst>
        </pc:spChg>
        <pc:spChg chg="mod">
          <ac:chgData name="Arthur Clairembaud" userId="eacd918f136ef14c" providerId="LiveId" clId="{17744DAC-AE99-44A9-90C7-70ADBA53A28D}" dt="2026-07-24T06:17:42.290" v="3016" actId="2711"/>
          <ac:spMkLst>
            <pc:docMk/>
            <pc:sldMk cId="1588744950" sldId="21565"/>
            <ac:spMk id="128" creationId="{7FF3B936-6101-3242-B243-96065B38D7AE}"/>
          </ac:spMkLst>
        </pc:spChg>
        <pc:spChg chg="mod">
          <ac:chgData name="Arthur Clairembaud" userId="eacd918f136ef14c" providerId="LiveId" clId="{17744DAC-AE99-44A9-90C7-70ADBA53A28D}" dt="2026-07-24T06:17:42.290" v="3016" actId="2711"/>
          <ac:spMkLst>
            <pc:docMk/>
            <pc:sldMk cId="1588744950" sldId="21565"/>
            <ac:spMk id="129" creationId="{1719C1AF-E3DF-BFB2-4E2E-DEE336161E2D}"/>
          </ac:spMkLst>
        </pc:spChg>
        <pc:spChg chg="mod">
          <ac:chgData name="Arthur Clairembaud" userId="eacd918f136ef14c" providerId="LiveId" clId="{17744DAC-AE99-44A9-90C7-70ADBA53A28D}" dt="2026-07-24T06:17:42.290" v="3016" actId="2711"/>
          <ac:spMkLst>
            <pc:docMk/>
            <pc:sldMk cId="1588744950" sldId="21565"/>
            <ac:spMk id="130" creationId="{4585CC78-9243-0DEF-07E3-20AF85BBABAE}"/>
          </ac:spMkLst>
        </pc:spChg>
        <pc:spChg chg="mod">
          <ac:chgData name="Arthur Clairembaud" userId="eacd918f136ef14c" providerId="LiveId" clId="{17744DAC-AE99-44A9-90C7-70ADBA53A28D}" dt="2026-07-24T06:17:42.290" v="3016" actId="2711"/>
          <ac:spMkLst>
            <pc:docMk/>
            <pc:sldMk cId="1588744950" sldId="21565"/>
            <ac:spMk id="141" creationId="{A9109C16-0DE9-8E4A-BC5F-F869B40DD9E5}"/>
          </ac:spMkLst>
        </pc:spChg>
        <pc:spChg chg="add mod">
          <ac:chgData name="Arthur Clairembaud" userId="eacd918f136ef14c" providerId="LiveId" clId="{17744DAC-AE99-44A9-90C7-70ADBA53A28D}" dt="2026-07-24T15:54:57.861" v="10994" actId="1076"/>
          <ac:spMkLst>
            <pc:docMk/>
            <pc:sldMk cId="1588744950" sldId="21565"/>
            <ac:spMk id="150" creationId="{43BC640F-3904-97C3-1A50-D0D18A025819}"/>
          </ac:spMkLst>
        </pc:spChg>
        <pc:spChg chg="mod">
          <ac:chgData name="Arthur Clairembaud" userId="eacd918f136ef14c" providerId="LiveId" clId="{17744DAC-AE99-44A9-90C7-70ADBA53A28D}" dt="2026-07-26T03:27:58.808" v="12522"/>
          <ac:spMkLst>
            <pc:docMk/>
            <pc:sldMk cId="1588744950" sldId="21565"/>
            <ac:spMk id="163" creationId="{5A8887C5-4420-EA2A-675B-8C42567F1A1E}"/>
          </ac:spMkLst>
        </pc:spChg>
        <pc:spChg chg="mod">
          <ac:chgData name="Arthur Clairembaud" userId="eacd918f136ef14c" providerId="LiveId" clId="{17744DAC-AE99-44A9-90C7-70ADBA53A28D}" dt="2026-07-26T03:27:58.808" v="12522"/>
          <ac:spMkLst>
            <pc:docMk/>
            <pc:sldMk cId="1588744950" sldId="21565"/>
            <ac:spMk id="164" creationId="{D0C5550D-6D00-8C67-5A06-2815E9DE0D40}"/>
          </ac:spMkLst>
        </pc:spChg>
        <pc:spChg chg="mod">
          <ac:chgData name="Arthur Clairembaud" userId="eacd918f136ef14c" providerId="LiveId" clId="{17744DAC-AE99-44A9-90C7-70ADBA53A28D}" dt="2026-07-26T03:28:01.358" v="12523" actId="20577"/>
          <ac:spMkLst>
            <pc:docMk/>
            <pc:sldMk cId="1588744950" sldId="21565"/>
            <ac:spMk id="165" creationId="{1293F932-6C37-4D61-37A0-9E0B477A404C}"/>
          </ac:spMkLst>
        </pc:spChg>
        <pc:spChg chg="add mod">
          <ac:chgData name="Arthur Clairembaud" userId="eacd918f136ef14c" providerId="LiveId" clId="{17744DAC-AE99-44A9-90C7-70ADBA53A28D}" dt="2026-07-26T16:46:24.984" v="13815" actId="1076"/>
          <ac:spMkLst>
            <pc:docMk/>
            <pc:sldMk cId="1588744950" sldId="21565"/>
            <ac:spMk id="167" creationId="{7D9DFEDD-4C83-AB2E-F8EB-E1F5C8B12220}"/>
          </ac:spMkLst>
        </pc:spChg>
        <pc:grpChg chg="add mod">
          <ac:chgData name="Arthur Clairembaud" userId="eacd918f136ef14c" providerId="LiveId" clId="{17744DAC-AE99-44A9-90C7-70ADBA53A28D}" dt="2026-07-26T03:27:58.808" v="12522"/>
          <ac:grpSpMkLst>
            <pc:docMk/>
            <pc:sldMk cId="1588744950" sldId="21565"/>
            <ac:grpSpMk id="162" creationId="{418D1620-72D9-9A68-0BF6-E4BFCF0EC907}"/>
          </ac:grpSpMkLst>
        </pc:grpChg>
        <pc:picChg chg="mod topLvl">
          <ac:chgData name="Arthur Clairembaud" userId="eacd918f136ef14c" providerId="LiveId" clId="{17744DAC-AE99-44A9-90C7-70ADBA53A28D}" dt="2026-07-22T17:04:30.148" v="2095" actId="1076"/>
          <ac:picMkLst>
            <pc:docMk/>
            <pc:sldMk cId="1588744950" sldId="21565"/>
            <ac:picMk id="85" creationId="{E884B715-823C-C0F9-1112-1198F890FBC0}"/>
          </ac:picMkLst>
        </pc:picChg>
        <pc:picChg chg="add ord">
          <ac:chgData name="Arthur Clairembaud" userId="eacd918f136ef14c" providerId="LiveId" clId="{17744DAC-AE99-44A9-90C7-70ADBA53A28D}" dt="2026-07-24T15:01:33.487" v="10335" actId="167"/>
          <ac:picMkLst>
            <pc:docMk/>
            <pc:sldMk cId="1588744950" sldId="21565"/>
            <ac:picMk id="156" creationId="{9ED25E82-0E57-1EC8-0AED-50BE01DE319F}"/>
          </ac:picMkLst>
        </pc:picChg>
        <pc:cxnChg chg="add mod">
          <ac:chgData name="Arthur Clairembaud" userId="eacd918f136ef14c" providerId="LiveId" clId="{17744DAC-AE99-44A9-90C7-70ADBA53A28D}" dt="2026-07-24T05:53:23.162" v="2982" actId="693"/>
          <ac:cxnSpMkLst>
            <pc:docMk/>
            <pc:sldMk cId="1588744950" sldId="21565"/>
            <ac:cxnSpMk id="146" creationId="{89D21489-91C4-119C-ABA8-1CE3DBE87762}"/>
          </ac:cxnSpMkLst>
        </pc:cxnChg>
        <pc:cxnChg chg="add mod">
          <ac:chgData name="Arthur Clairembaud" userId="eacd918f136ef14c" providerId="LiveId" clId="{17744DAC-AE99-44A9-90C7-70ADBA53A28D}" dt="2026-07-24T05:53:23.162" v="2982" actId="693"/>
          <ac:cxnSpMkLst>
            <pc:docMk/>
            <pc:sldMk cId="1588744950" sldId="21565"/>
            <ac:cxnSpMk id="147" creationId="{C6758B41-10B0-493E-1AB7-533925F19D40}"/>
          </ac:cxnSpMkLst>
        </pc:cxnChg>
        <pc:cxnChg chg="mod">
          <ac:chgData name="Arthur Clairembaud" userId="eacd918f136ef14c" providerId="LiveId" clId="{17744DAC-AE99-44A9-90C7-70ADBA53A28D}" dt="2026-07-26T03:27:58.808" v="12522"/>
          <ac:cxnSpMkLst>
            <pc:docMk/>
            <pc:sldMk cId="1588744950" sldId="21565"/>
            <ac:cxnSpMk id="166" creationId="{BE641DEB-BACF-1B52-3864-3C51CD353EA5}"/>
          </ac:cxnSpMkLst>
        </pc:cxnChg>
      </pc:sldChg>
      <pc:sldChg chg="addSp delSp modSp add mod">
        <pc:chgData name="Arthur Clairembaud" userId="eacd918f136ef14c" providerId="LiveId" clId="{17744DAC-AE99-44A9-90C7-70ADBA53A28D}" dt="2026-07-26T15:09:24.734" v="13126" actId="22"/>
        <pc:sldMkLst>
          <pc:docMk/>
          <pc:sldMk cId="736637734" sldId="21566"/>
        </pc:sldMkLst>
        <pc:spChg chg="add">
          <ac:chgData name="Arthur Clairembaud" userId="eacd918f136ef14c" providerId="LiveId" clId="{17744DAC-AE99-44A9-90C7-70ADBA53A28D}" dt="2026-07-24T07:54:38.085" v="4079" actId="22"/>
          <ac:spMkLst>
            <pc:docMk/>
            <pc:sldMk cId="736637734" sldId="21566"/>
            <ac:spMk id="5" creationId="{9EB6969E-EDD8-2D85-966D-3131BDD8C3E7}"/>
          </ac:spMkLst>
        </pc:spChg>
        <pc:spChg chg="add mod">
          <ac:chgData name="Arthur Clairembaud" userId="eacd918f136ef14c" providerId="LiveId" clId="{17744DAC-AE99-44A9-90C7-70ADBA53A28D}" dt="2026-07-24T15:52:19.822" v="10958" actId="20577"/>
          <ac:spMkLst>
            <pc:docMk/>
            <pc:sldMk cId="736637734" sldId="21566"/>
            <ac:spMk id="25" creationId="{83C3D629-C683-1B92-F879-DF7572A79728}"/>
          </ac:spMkLst>
        </pc:spChg>
        <pc:spChg chg="add mod">
          <ac:chgData name="Arthur Clairembaud" userId="eacd918f136ef14c" providerId="LiveId" clId="{17744DAC-AE99-44A9-90C7-70ADBA53A28D}" dt="2026-07-24T15:52:18.238" v="10957" actId="20577"/>
          <ac:spMkLst>
            <pc:docMk/>
            <pc:sldMk cId="736637734" sldId="21566"/>
            <ac:spMk id="28" creationId="{E4097DC9-141B-45A3-B5C5-504B88269797}"/>
          </ac:spMkLst>
        </pc:spChg>
        <pc:spChg chg="add">
          <ac:chgData name="Arthur Clairembaud" userId="eacd918f136ef14c" providerId="LiveId" clId="{17744DAC-AE99-44A9-90C7-70ADBA53A28D}" dt="2026-07-24T15:52:15.438" v="10956" actId="22"/>
          <ac:spMkLst>
            <pc:docMk/>
            <pc:sldMk cId="736637734" sldId="21566"/>
            <ac:spMk id="32" creationId="{A969476B-0242-EC79-B455-EE2835365446}"/>
          </ac:spMkLst>
        </pc:spChg>
        <pc:spChg chg="add">
          <ac:chgData name="Arthur Clairembaud" userId="eacd918f136ef14c" providerId="LiveId" clId="{17744DAC-AE99-44A9-90C7-70ADBA53A28D}" dt="2026-07-24T21:23:54.790" v="12037" actId="22"/>
          <ac:spMkLst>
            <pc:docMk/>
            <pc:sldMk cId="736637734" sldId="21566"/>
            <ac:spMk id="46" creationId="{A89EFA1D-A4D1-E972-5E10-4CD9E0A4AB8D}"/>
          </ac:spMkLst>
        </pc:spChg>
        <pc:spChg chg="add">
          <ac:chgData name="Arthur Clairembaud" userId="eacd918f136ef14c" providerId="LiveId" clId="{17744DAC-AE99-44A9-90C7-70ADBA53A28D}" dt="2026-07-24T21:23:54.790" v="12037" actId="22"/>
          <ac:spMkLst>
            <pc:docMk/>
            <pc:sldMk cId="736637734" sldId="21566"/>
            <ac:spMk id="48" creationId="{51F7F0C5-2DB0-E5B0-CE7F-09075D18CA08}"/>
          </ac:spMkLst>
        </pc:spChg>
        <pc:spChg chg="add">
          <ac:chgData name="Arthur Clairembaud" userId="eacd918f136ef14c" providerId="LiveId" clId="{17744DAC-AE99-44A9-90C7-70ADBA53A28D}" dt="2026-07-24T21:23:54.790" v="12037" actId="22"/>
          <ac:spMkLst>
            <pc:docMk/>
            <pc:sldMk cId="736637734" sldId="21566"/>
            <ac:spMk id="50" creationId="{67BFC63B-73D0-0BE3-956F-98E5BFA66B06}"/>
          </ac:spMkLst>
        </pc:spChg>
        <pc:spChg chg="add">
          <ac:chgData name="Arthur Clairembaud" userId="eacd918f136ef14c" providerId="LiveId" clId="{17744DAC-AE99-44A9-90C7-70ADBA53A28D}" dt="2026-07-24T21:23:54.790" v="12037" actId="22"/>
          <ac:spMkLst>
            <pc:docMk/>
            <pc:sldMk cId="736637734" sldId="21566"/>
            <ac:spMk id="52" creationId="{41426C05-883A-2FF6-5F90-259119C18110}"/>
          </ac:spMkLst>
        </pc:spChg>
        <pc:spChg chg="add">
          <ac:chgData name="Arthur Clairembaud" userId="eacd918f136ef14c" providerId="LiveId" clId="{17744DAC-AE99-44A9-90C7-70ADBA53A28D}" dt="2026-07-24T21:23:54.790" v="12037" actId="22"/>
          <ac:spMkLst>
            <pc:docMk/>
            <pc:sldMk cId="736637734" sldId="21566"/>
            <ac:spMk id="54" creationId="{4FD02B78-A193-BB0A-A179-29941DF948DF}"/>
          </ac:spMkLst>
        </pc:spChg>
        <pc:spChg chg="mod">
          <ac:chgData name="Arthur Clairembaud" userId="eacd918f136ef14c" providerId="LiveId" clId="{17744DAC-AE99-44A9-90C7-70ADBA53A28D}" dt="2026-07-26T03:27:45.101" v="12516"/>
          <ac:spMkLst>
            <pc:docMk/>
            <pc:sldMk cId="736637734" sldId="21566"/>
            <ac:spMk id="56" creationId="{41B1E112-04F4-08FB-977D-87F66577B5FC}"/>
          </ac:spMkLst>
        </pc:spChg>
        <pc:spChg chg="mod">
          <ac:chgData name="Arthur Clairembaud" userId="eacd918f136ef14c" providerId="LiveId" clId="{17744DAC-AE99-44A9-90C7-70ADBA53A28D}" dt="2026-07-26T03:27:45.101" v="12516"/>
          <ac:spMkLst>
            <pc:docMk/>
            <pc:sldMk cId="736637734" sldId="21566"/>
            <ac:spMk id="57" creationId="{67C12DA3-B80E-DCF7-3CDF-AED158D01AD5}"/>
          </ac:spMkLst>
        </pc:spChg>
        <pc:spChg chg="mod">
          <ac:chgData name="Arthur Clairembaud" userId="eacd918f136ef14c" providerId="LiveId" clId="{17744DAC-AE99-44A9-90C7-70ADBA53A28D}" dt="2026-07-26T03:27:45.101" v="12516"/>
          <ac:spMkLst>
            <pc:docMk/>
            <pc:sldMk cId="736637734" sldId="21566"/>
            <ac:spMk id="58" creationId="{33B25A5B-5F38-15C5-1844-6A75EF1C5AAF}"/>
          </ac:spMkLst>
        </pc:spChg>
        <pc:spChg chg="add">
          <ac:chgData name="Arthur Clairembaud" userId="eacd918f136ef14c" providerId="LiveId" clId="{17744DAC-AE99-44A9-90C7-70ADBA53A28D}" dt="2026-07-26T15:09:24.734" v="13126" actId="22"/>
          <ac:spMkLst>
            <pc:docMk/>
            <pc:sldMk cId="736637734" sldId="21566"/>
            <ac:spMk id="61" creationId="{5D438464-DC12-BBD0-C457-D098D6856DB1}"/>
          </ac:spMkLst>
        </pc:spChg>
        <pc:grpChg chg="add mod">
          <ac:chgData name="Arthur Clairembaud" userId="eacd918f136ef14c" providerId="LiveId" clId="{17744DAC-AE99-44A9-90C7-70ADBA53A28D}" dt="2026-07-26T03:27:45.101" v="12516"/>
          <ac:grpSpMkLst>
            <pc:docMk/>
            <pc:sldMk cId="736637734" sldId="21566"/>
            <ac:grpSpMk id="55" creationId="{F6FF6D7E-2E33-28FA-9016-B4D082682C13}"/>
          </ac:grpSpMkLst>
        </pc:grpChg>
        <pc:picChg chg="add">
          <ac:chgData name="Arthur Clairembaud" userId="eacd918f136ef14c" providerId="LiveId" clId="{17744DAC-AE99-44A9-90C7-70ADBA53A28D}" dt="2026-07-24T15:52:15.438" v="10956" actId="22"/>
          <ac:picMkLst>
            <pc:docMk/>
            <pc:sldMk cId="736637734" sldId="21566"/>
            <ac:picMk id="36" creationId="{18745CAC-E57D-CA9C-6507-58AA1D428C09}"/>
          </ac:picMkLst>
        </pc:picChg>
        <pc:picChg chg="add">
          <ac:chgData name="Arthur Clairembaud" userId="eacd918f136ef14c" providerId="LiveId" clId="{17744DAC-AE99-44A9-90C7-70ADBA53A28D}" dt="2026-07-24T15:52:15.438" v="10956" actId="22"/>
          <ac:picMkLst>
            <pc:docMk/>
            <pc:sldMk cId="736637734" sldId="21566"/>
            <ac:picMk id="39" creationId="{42CDA571-955A-0340-6A81-B823783F7BAD}"/>
          </ac:picMkLst>
        </pc:picChg>
        <pc:cxnChg chg="mod">
          <ac:chgData name="Arthur Clairembaud" userId="eacd918f136ef14c" providerId="LiveId" clId="{17744DAC-AE99-44A9-90C7-70ADBA53A28D}" dt="2026-07-26T03:27:45.101" v="12516"/>
          <ac:cxnSpMkLst>
            <pc:docMk/>
            <pc:sldMk cId="736637734" sldId="21566"/>
            <ac:cxnSpMk id="59" creationId="{26274C2F-FD63-EF28-F323-09FE511CECE6}"/>
          </ac:cxnSpMkLst>
        </pc:cxnChg>
      </pc:sldChg>
      <pc:sldChg chg="addSp delSp modSp add mod">
        <pc:chgData name="Arthur Clairembaud" userId="eacd918f136ef14c" providerId="LiveId" clId="{17744DAC-AE99-44A9-90C7-70ADBA53A28D}" dt="2026-07-26T16:46:42.960" v="13824" actId="20577"/>
        <pc:sldMkLst>
          <pc:docMk/>
          <pc:sldMk cId="2754985312" sldId="21567"/>
        </pc:sldMkLst>
        <pc:spChg chg="add">
          <ac:chgData name="Arthur Clairembaud" userId="eacd918f136ef14c" providerId="LiveId" clId="{17744DAC-AE99-44A9-90C7-70ADBA53A28D}" dt="2026-07-24T07:54:57.366" v="4087" actId="22"/>
          <ac:spMkLst>
            <pc:docMk/>
            <pc:sldMk cId="2754985312" sldId="21567"/>
            <ac:spMk id="13" creationId="{897B6BD7-F0C6-AAB6-A350-B3EDE3877336}"/>
          </ac:spMkLst>
        </pc:spChg>
        <pc:spChg chg="add mod">
          <ac:chgData name="Arthur Clairembaud" userId="eacd918f136ef14c" providerId="LiveId" clId="{17744DAC-AE99-44A9-90C7-70ADBA53A28D}" dt="2026-07-26T16:46:42.960" v="13824" actId="20577"/>
          <ac:spMkLst>
            <pc:docMk/>
            <pc:sldMk cId="2754985312" sldId="21567"/>
            <ac:spMk id="23" creationId="{948A336E-1F19-88E2-B8CD-048DAE2ECC6A}"/>
          </ac:spMkLst>
        </pc:spChg>
        <pc:spChg chg="add mod">
          <ac:chgData name="Arthur Clairembaud" userId="eacd918f136ef14c" providerId="LiveId" clId="{17744DAC-AE99-44A9-90C7-70ADBA53A28D}" dt="2026-07-24T15:55:21.945" v="10999" actId="164"/>
          <ac:spMkLst>
            <pc:docMk/>
            <pc:sldMk cId="2754985312" sldId="21567"/>
            <ac:spMk id="25" creationId="{DE491359-65F5-2E11-0935-E1BE65A621A5}"/>
          </ac:spMkLst>
        </pc:spChg>
        <pc:spChg chg="add mod">
          <ac:chgData name="Arthur Clairembaud" userId="eacd918f136ef14c" providerId="LiveId" clId="{17744DAC-AE99-44A9-90C7-70ADBA53A28D}" dt="2026-07-24T15:55:21.945" v="10999" actId="164"/>
          <ac:spMkLst>
            <pc:docMk/>
            <pc:sldMk cId="2754985312" sldId="21567"/>
            <ac:spMk id="26" creationId="{64DE8416-13B9-22B6-ABFC-AA3AE24821E8}"/>
          </ac:spMkLst>
        </pc:spChg>
        <pc:spChg chg="add mod">
          <ac:chgData name="Arthur Clairembaud" userId="eacd918f136ef14c" providerId="LiveId" clId="{17744DAC-AE99-44A9-90C7-70ADBA53A28D}" dt="2026-07-24T15:38:22.011" v="10641" actId="1076"/>
          <ac:spMkLst>
            <pc:docMk/>
            <pc:sldMk cId="2754985312" sldId="21567"/>
            <ac:spMk id="33" creationId="{4341E285-A54A-ECF2-8CC4-A2954FDA8427}"/>
          </ac:spMkLst>
        </pc:spChg>
        <pc:spChg chg="add">
          <ac:chgData name="Arthur Clairembaud" userId="eacd918f136ef14c" providerId="LiveId" clId="{17744DAC-AE99-44A9-90C7-70ADBA53A28D}" dt="2026-07-24T21:26:04.300" v="12105" actId="22"/>
          <ac:spMkLst>
            <pc:docMk/>
            <pc:sldMk cId="2754985312" sldId="21567"/>
            <ac:spMk id="46" creationId="{FF9D5D3F-497E-7764-960F-3999210EF01C}"/>
          </ac:spMkLst>
        </pc:spChg>
        <pc:spChg chg="add">
          <ac:chgData name="Arthur Clairembaud" userId="eacd918f136ef14c" providerId="LiveId" clId="{17744DAC-AE99-44A9-90C7-70ADBA53A28D}" dt="2026-07-24T21:26:04.300" v="12105" actId="22"/>
          <ac:spMkLst>
            <pc:docMk/>
            <pc:sldMk cId="2754985312" sldId="21567"/>
            <ac:spMk id="48" creationId="{80C0A104-E93F-3B89-975C-2C618F351590}"/>
          </ac:spMkLst>
        </pc:spChg>
        <pc:spChg chg="add">
          <ac:chgData name="Arthur Clairembaud" userId="eacd918f136ef14c" providerId="LiveId" clId="{17744DAC-AE99-44A9-90C7-70ADBA53A28D}" dt="2026-07-24T21:26:04.300" v="12105" actId="22"/>
          <ac:spMkLst>
            <pc:docMk/>
            <pc:sldMk cId="2754985312" sldId="21567"/>
            <ac:spMk id="50" creationId="{F544A977-E975-7819-E818-6EAAFE224323}"/>
          </ac:spMkLst>
        </pc:spChg>
        <pc:spChg chg="add">
          <ac:chgData name="Arthur Clairembaud" userId="eacd918f136ef14c" providerId="LiveId" clId="{17744DAC-AE99-44A9-90C7-70ADBA53A28D}" dt="2026-07-24T21:26:04.300" v="12105" actId="22"/>
          <ac:spMkLst>
            <pc:docMk/>
            <pc:sldMk cId="2754985312" sldId="21567"/>
            <ac:spMk id="52" creationId="{E4FE2A0E-747F-2A8B-C464-844BDD57C8A5}"/>
          </ac:spMkLst>
        </pc:spChg>
        <pc:spChg chg="add">
          <ac:chgData name="Arthur Clairembaud" userId="eacd918f136ef14c" providerId="LiveId" clId="{17744DAC-AE99-44A9-90C7-70ADBA53A28D}" dt="2026-07-24T21:26:04.300" v="12105" actId="22"/>
          <ac:spMkLst>
            <pc:docMk/>
            <pc:sldMk cId="2754985312" sldId="21567"/>
            <ac:spMk id="54" creationId="{11E1237F-EF55-D707-CFB6-CD8023863BDD}"/>
          </ac:spMkLst>
        </pc:spChg>
        <pc:spChg chg="mod">
          <ac:chgData name="Arthur Clairembaud" userId="eacd918f136ef14c" providerId="LiveId" clId="{17744DAC-AE99-44A9-90C7-70ADBA53A28D}" dt="2026-07-26T03:28:16.100" v="12526"/>
          <ac:spMkLst>
            <pc:docMk/>
            <pc:sldMk cId="2754985312" sldId="21567"/>
            <ac:spMk id="58" creationId="{CE7799B1-817E-6CA0-25A5-186D16F58FBA}"/>
          </ac:spMkLst>
        </pc:spChg>
        <pc:spChg chg="mod">
          <ac:chgData name="Arthur Clairembaud" userId="eacd918f136ef14c" providerId="LiveId" clId="{17744DAC-AE99-44A9-90C7-70ADBA53A28D}" dt="2026-07-26T03:28:16.100" v="12526"/>
          <ac:spMkLst>
            <pc:docMk/>
            <pc:sldMk cId="2754985312" sldId="21567"/>
            <ac:spMk id="59" creationId="{DF897244-8F57-D354-5103-DB31FC65BEDD}"/>
          </ac:spMkLst>
        </pc:spChg>
        <pc:spChg chg="mod">
          <ac:chgData name="Arthur Clairembaud" userId="eacd918f136ef14c" providerId="LiveId" clId="{17744DAC-AE99-44A9-90C7-70ADBA53A28D}" dt="2026-07-26T03:28:16.100" v="12526"/>
          <ac:spMkLst>
            <pc:docMk/>
            <pc:sldMk cId="2754985312" sldId="21567"/>
            <ac:spMk id="60" creationId="{E3F11295-9430-7AAC-50D9-BAB1BC761AD0}"/>
          </ac:spMkLst>
        </pc:spChg>
        <pc:spChg chg="add">
          <ac:chgData name="Arthur Clairembaud" userId="eacd918f136ef14c" providerId="LiveId" clId="{17744DAC-AE99-44A9-90C7-70ADBA53A28D}" dt="2026-07-26T15:09:57.269" v="13134" actId="22"/>
          <ac:spMkLst>
            <pc:docMk/>
            <pc:sldMk cId="2754985312" sldId="21567"/>
            <ac:spMk id="63" creationId="{F13EBDA6-2429-F4B6-71C4-1C8E70783C99}"/>
          </ac:spMkLst>
        </pc:spChg>
        <pc:grpChg chg="add mod">
          <ac:chgData name="Arthur Clairembaud" userId="eacd918f136ef14c" providerId="LiveId" clId="{17744DAC-AE99-44A9-90C7-70ADBA53A28D}" dt="2026-07-24T21:26:46.004" v="12112" actId="1076"/>
          <ac:grpSpMkLst>
            <pc:docMk/>
            <pc:sldMk cId="2754985312" sldId="21567"/>
            <ac:grpSpMk id="39" creationId="{A439E28E-062D-7897-D349-4B43ED30B8FE}"/>
          </ac:grpSpMkLst>
        </pc:grpChg>
        <pc:grpChg chg="add mod">
          <ac:chgData name="Arthur Clairembaud" userId="eacd918f136ef14c" providerId="LiveId" clId="{17744DAC-AE99-44A9-90C7-70ADBA53A28D}" dt="2026-07-26T03:28:16.100" v="12526"/>
          <ac:grpSpMkLst>
            <pc:docMk/>
            <pc:sldMk cId="2754985312" sldId="21567"/>
            <ac:grpSpMk id="57" creationId="{A00B00A7-9A9D-4E14-F1E6-EE3CBEAB8B64}"/>
          </ac:grpSpMkLst>
        </pc:grpChg>
        <pc:picChg chg="mod">
          <ac:chgData name="Arthur Clairembaud" userId="eacd918f136ef14c" providerId="LiveId" clId="{17744DAC-AE99-44A9-90C7-70ADBA53A28D}" dt="2026-07-24T11:47:13.944" v="7320" actId="1037"/>
          <ac:picMkLst>
            <pc:docMk/>
            <pc:sldMk cId="2754985312" sldId="21567"/>
            <ac:picMk id="10" creationId="{E91B3115-4A1C-A4EB-6E0E-0FCBD3B35601}"/>
          </ac:picMkLst>
        </pc:picChg>
        <pc:picChg chg="add mod">
          <ac:chgData name="Arthur Clairembaud" userId="eacd918f136ef14c" providerId="LiveId" clId="{17744DAC-AE99-44A9-90C7-70ADBA53A28D}" dt="2026-07-24T15:55:21.945" v="10999" actId="164"/>
          <ac:picMkLst>
            <pc:docMk/>
            <pc:sldMk cId="2754985312" sldId="21567"/>
            <ac:picMk id="14" creationId="{BFFB6C84-B74B-3C4C-34D3-4D1FAF5B9F0D}"/>
          </ac:picMkLst>
        </pc:picChg>
        <pc:cxnChg chg="add mod">
          <ac:chgData name="Arthur Clairembaud" userId="eacd918f136ef14c" providerId="LiveId" clId="{17744DAC-AE99-44A9-90C7-70ADBA53A28D}" dt="2026-07-24T21:26:37.221" v="12111" actId="14100"/>
          <ac:cxnSpMkLst>
            <pc:docMk/>
            <pc:sldMk cId="2754985312" sldId="21567"/>
            <ac:cxnSpMk id="24" creationId="{8491C6E9-9D90-DE4F-72CE-2A21C3E71736}"/>
          </ac:cxnSpMkLst>
        </pc:cxnChg>
        <pc:cxnChg chg="add mod">
          <ac:chgData name="Arthur Clairembaud" userId="eacd918f136ef14c" providerId="LiveId" clId="{17744DAC-AE99-44A9-90C7-70ADBA53A28D}" dt="2026-07-24T15:37:23.567" v="10603" actId="208"/>
          <ac:cxnSpMkLst>
            <pc:docMk/>
            <pc:sldMk cId="2754985312" sldId="21567"/>
            <ac:cxnSpMk id="30" creationId="{7156A60F-4C7E-2BBF-79F1-0C2C8B2C7B42}"/>
          </ac:cxnSpMkLst>
        </pc:cxnChg>
        <pc:cxnChg chg="add mod">
          <ac:chgData name="Arthur Clairembaud" userId="eacd918f136ef14c" providerId="LiveId" clId="{17744DAC-AE99-44A9-90C7-70ADBA53A28D}" dt="2026-07-24T15:37:54.893" v="10612" actId="692"/>
          <ac:cxnSpMkLst>
            <pc:docMk/>
            <pc:sldMk cId="2754985312" sldId="21567"/>
            <ac:cxnSpMk id="32" creationId="{4830161E-2E77-15E1-4881-1D2EC07EA207}"/>
          </ac:cxnSpMkLst>
        </pc:cxnChg>
        <pc:cxnChg chg="mod">
          <ac:chgData name="Arthur Clairembaud" userId="eacd918f136ef14c" providerId="LiveId" clId="{17744DAC-AE99-44A9-90C7-70ADBA53A28D}" dt="2026-07-26T03:28:16.100" v="12526"/>
          <ac:cxnSpMkLst>
            <pc:docMk/>
            <pc:sldMk cId="2754985312" sldId="21567"/>
            <ac:cxnSpMk id="61" creationId="{A588A4C7-C900-392F-899D-05C51065521D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03:34:42.905" v="12621" actId="20577"/>
        <pc:sldMkLst>
          <pc:docMk/>
          <pc:sldMk cId="165018951" sldId="21568"/>
        </pc:sldMkLst>
        <pc:spChg chg="add mod">
          <ac:chgData name="Arthur Clairembaud" userId="eacd918f136ef14c" providerId="LiveId" clId="{17744DAC-AE99-44A9-90C7-70ADBA53A28D}" dt="2026-07-24T15:26:39.926" v="10450" actId="1076"/>
          <ac:spMkLst>
            <pc:docMk/>
            <pc:sldMk cId="165018951" sldId="21568"/>
            <ac:spMk id="3" creationId="{157854CB-A6E6-3CCF-8F02-7127B96BA125}"/>
          </ac:spMkLst>
        </pc:spChg>
        <pc:spChg chg="add mod">
          <ac:chgData name="Arthur Clairembaud" userId="eacd918f136ef14c" providerId="LiveId" clId="{17744DAC-AE99-44A9-90C7-70ADBA53A28D}" dt="2026-07-24T15:26:39.926" v="10450" actId="1076"/>
          <ac:spMkLst>
            <pc:docMk/>
            <pc:sldMk cId="165018951" sldId="21568"/>
            <ac:spMk id="6" creationId="{603D7212-6D9A-B398-05C7-EF0B532A6A71}"/>
          </ac:spMkLst>
        </pc:spChg>
        <pc:spChg chg="add">
          <ac:chgData name="Arthur Clairembaud" userId="eacd918f136ef14c" providerId="LiveId" clId="{17744DAC-AE99-44A9-90C7-70ADBA53A28D}" dt="2026-07-24T15:29:13.771" v="10477" actId="22"/>
          <ac:spMkLst>
            <pc:docMk/>
            <pc:sldMk cId="165018951" sldId="21568"/>
            <ac:spMk id="9" creationId="{17889224-B1AF-E7C2-25ED-04BF29BDF9A3}"/>
          </ac:spMkLst>
        </pc:spChg>
        <pc:spChg chg="mod">
          <ac:chgData name="Arthur Clairembaud" userId="eacd918f136ef14c" providerId="LiveId" clId="{17744DAC-AE99-44A9-90C7-70ADBA53A28D}" dt="2026-07-26T03:29:32.380" v="12555"/>
          <ac:spMkLst>
            <pc:docMk/>
            <pc:sldMk cId="165018951" sldId="21568"/>
            <ac:spMk id="21" creationId="{4ABED554-A8B6-6F4B-8D7C-026C3038FFE7}"/>
          </ac:spMkLst>
        </pc:spChg>
        <pc:spChg chg="mod">
          <ac:chgData name="Arthur Clairembaud" userId="eacd918f136ef14c" providerId="LiveId" clId="{17744DAC-AE99-44A9-90C7-70ADBA53A28D}" dt="2026-07-26T03:29:32.380" v="12555"/>
          <ac:spMkLst>
            <pc:docMk/>
            <pc:sldMk cId="165018951" sldId="21568"/>
            <ac:spMk id="22" creationId="{33F46EF3-A332-F7E4-A605-63CC5BAAB92F}"/>
          </ac:spMkLst>
        </pc:spChg>
        <pc:spChg chg="mod">
          <ac:chgData name="Arthur Clairembaud" userId="eacd918f136ef14c" providerId="LiveId" clId="{17744DAC-AE99-44A9-90C7-70ADBA53A28D}" dt="2026-07-26T03:34:42.905" v="12621" actId="20577"/>
          <ac:spMkLst>
            <pc:docMk/>
            <pc:sldMk cId="165018951" sldId="21568"/>
            <ac:spMk id="23" creationId="{1F232998-1337-6B34-D220-F59CCE1DFB5F}"/>
          </ac:spMkLst>
        </pc:spChg>
        <pc:grpChg chg="add mod">
          <ac:chgData name="Arthur Clairembaud" userId="eacd918f136ef14c" providerId="LiveId" clId="{17744DAC-AE99-44A9-90C7-70ADBA53A28D}" dt="2026-07-26T03:29:32.380" v="12555"/>
          <ac:grpSpMkLst>
            <pc:docMk/>
            <pc:sldMk cId="165018951" sldId="21568"/>
            <ac:grpSpMk id="20" creationId="{76DFA1EF-5E0B-1AE8-7315-03676C8BE61F}"/>
          </ac:grpSpMkLst>
        </pc:grpChg>
        <pc:cxnChg chg="mod">
          <ac:chgData name="Arthur Clairembaud" userId="eacd918f136ef14c" providerId="LiveId" clId="{17744DAC-AE99-44A9-90C7-70ADBA53A28D}" dt="2026-07-26T03:29:32.380" v="12555"/>
          <ac:cxnSpMkLst>
            <pc:docMk/>
            <pc:sldMk cId="165018951" sldId="21568"/>
            <ac:cxnSpMk id="24" creationId="{49AB2F35-25C6-ADDD-6865-DCD4AC343F95}"/>
          </ac:cxnSpMkLst>
        </pc:cxnChg>
      </pc:sldChg>
      <pc:sldChg chg="addSp delSp modSp add mod">
        <pc:chgData name="Arthur Clairembaud" userId="eacd918f136ef14c" providerId="LiveId" clId="{17744DAC-AE99-44A9-90C7-70ADBA53A28D}" dt="2026-07-26T16:34:47.339" v="13552" actId="1076"/>
        <pc:sldMkLst>
          <pc:docMk/>
          <pc:sldMk cId="3317589140" sldId="21570"/>
        </pc:sldMkLst>
        <pc:spChg chg="mod">
          <ac:chgData name="Arthur Clairembaud" userId="eacd918f136ef14c" providerId="LiveId" clId="{17744DAC-AE99-44A9-90C7-70ADBA53A28D}" dt="2026-07-24T09:32:49.175" v="5418" actId="1076"/>
          <ac:spMkLst>
            <pc:docMk/>
            <pc:sldMk cId="3317589140" sldId="21570"/>
            <ac:spMk id="9" creationId="{A62D26C7-D568-A00C-34CA-4C170AA37885}"/>
          </ac:spMkLst>
        </pc:spChg>
        <pc:spChg chg="add mod">
          <ac:chgData name="Arthur Clairembaud" userId="eacd918f136ef14c" providerId="LiveId" clId="{17744DAC-AE99-44A9-90C7-70ADBA53A28D}" dt="2026-07-24T07:08:38.903" v="3724" actId="1076"/>
          <ac:spMkLst>
            <pc:docMk/>
            <pc:sldMk cId="3317589140" sldId="21570"/>
            <ac:spMk id="11" creationId="{C2E2BD90-2AFF-A114-FC19-5159B1C04CB8}"/>
          </ac:spMkLst>
        </pc:spChg>
        <pc:spChg chg="add mod">
          <ac:chgData name="Arthur Clairembaud" userId="eacd918f136ef14c" providerId="LiveId" clId="{17744DAC-AE99-44A9-90C7-70ADBA53A28D}" dt="2026-07-24T07:08:38.903" v="3724" actId="1076"/>
          <ac:spMkLst>
            <pc:docMk/>
            <pc:sldMk cId="3317589140" sldId="21570"/>
            <ac:spMk id="14" creationId="{089A28F1-C338-267C-5919-F8CE33ACBAE0}"/>
          </ac:spMkLst>
        </pc:spChg>
        <pc:spChg chg="mod">
          <ac:chgData name="Arthur Clairembaud" userId="eacd918f136ef14c" providerId="LiveId" clId="{17744DAC-AE99-44A9-90C7-70ADBA53A28D}" dt="2026-07-24T07:10:54.668" v="3912" actId="1076"/>
          <ac:spMkLst>
            <pc:docMk/>
            <pc:sldMk cId="3317589140" sldId="21570"/>
            <ac:spMk id="25" creationId="{12DC0D97-3147-0D51-9E6B-F3ACCE343B4A}"/>
          </ac:spMkLst>
        </pc:spChg>
        <pc:spChg chg="mod">
          <ac:chgData name="Arthur Clairembaud" userId="eacd918f136ef14c" providerId="LiveId" clId="{17744DAC-AE99-44A9-90C7-70ADBA53A28D}" dt="2026-07-24T07:11:10.304" v="3915" actId="554"/>
          <ac:spMkLst>
            <pc:docMk/>
            <pc:sldMk cId="3317589140" sldId="21570"/>
            <ac:spMk id="36" creationId="{FD8F402A-F221-9542-BA6B-BA158A834845}"/>
          </ac:spMkLst>
        </pc:spChg>
        <pc:spChg chg="add mod">
          <ac:chgData name="Arthur Clairembaud" userId="eacd918f136ef14c" providerId="LiveId" clId="{17744DAC-AE99-44A9-90C7-70ADBA53A28D}" dt="2026-07-24T15:32:19.132" v="10499" actId="164"/>
          <ac:spMkLst>
            <pc:docMk/>
            <pc:sldMk cId="3317589140" sldId="21570"/>
            <ac:spMk id="40" creationId="{38654858-5B19-8898-D527-DAD22E26A704}"/>
          </ac:spMkLst>
        </pc:spChg>
        <pc:spChg chg="add mod">
          <ac:chgData name="Arthur Clairembaud" userId="eacd918f136ef14c" providerId="LiveId" clId="{17744DAC-AE99-44A9-90C7-70ADBA53A28D}" dt="2026-07-24T15:32:19.132" v="10499" actId="164"/>
          <ac:spMkLst>
            <pc:docMk/>
            <pc:sldMk cId="3317589140" sldId="21570"/>
            <ac:spMk id="42" creationId="{3C8523FE-35B5-A067-7F32-3D8C3E2ABC47}"/>
          </ac:spMkLst>
        </pc:spChg>
        <pc:spChg chg="mod">
          <ac:chgData name="Arthur Clairembaud" userId="eacd918f136ef14c" providerId="LiveId" clId="{17744DAC-AE99-44A9-90C7-70ADBA53A28D}" dt="2026-07-24T09:31:05.820" v="5388"/>
          <ac:spMkLst>
            <pc:docMk/>
            <pc:sldMk cId="3317589140" sldId="21570"/>
            <ac:spMk id="52" creationId="{5F287EB4-3119-941E-E86B-62AAAECD2035}"/>
          </ac:spMkLst>
        </pc:spChg>
        <pc:spChg chg="mod">
          <ac:chgData name="Arthur Clairembaud" userId="eacd918f136ef14c" providerId="LiveId" clId="{17744DAC-AE99-44A9-90C7-70ADBA53A28D}" dt="2026-07-24T09:31:05.820" v="5388"/>
          <ac:spMkLst>
            <pc:docMk/>
            <pc:sldMk cId="3317589140" sldId="21570"/>
            <ac:spMk id="53" creationId="{C6CDF5B7-4E21-C90E-DAFA-F58739E42A57}"/>
          </ac:spMkLst>
        </pc:spChg>
        <pc:spChg chg="add mod">
          <ac:chgData name="Arthur Clairembaud" userId="eacd918f136ef14c" providerId="LiveId" clId="{17744DAC-AE99-44A9-90C7-70ADBA53A28D}" dt="2026-07-26T16:34:47.339" v="13552" actId="1076"/>
          <ac:spMkLst>
            <pc:docMk/>
            <pc:sldMk cId="3317589140" sldId="21570"/>
            <ac:spMk id="31747" creationId="{91E0CD7E-DDBD-595E-2E38-F732FBF55867}"/>
          </ac:spMkLst>
        </pc:spChg>
        <pc:spChg chg="add">
          <ac:chgData name="Arthur Clairembaud" userId="eacd918f136ef14c" providerId="LiveId" clId="{17744DAC-AE99-44A9-90C7-70ADBA53A28D}" dt="2026-07-24T15:35:17.236" v="10535" actId="22"/>
          <ac:spMkLst>
            <pc:docMk/>
            <pc:sldMk cId="3317589140" sldId="21570"/>
            <ac:spMk id="31751" creationId="{1607857E-B5DE-04BE-9D19-4F8F68DA4464}"/>
          </ac:spMkLst>
        </pc:spChg>
        <pc:spChg chg="add">
          <ac:chgData name="Arthur Clairembaud" userId="eacd918f136ef14c" providerId="LiveId" clId="{17744DAC-AE99-44A9-90C7-70ADBA53A28D}" dt="2026-07-24T15:35:17.236" v="10535" actId="22"/>
          <ac:spMkLst>
            <pc:docMk/>
            <pc:sldMk cId="3317589140" sldId="21570"/>
            <ac:spMk id="31753" creationId="{DB7316AD-B0B3-64E0-9DEC-3CE367B05F40}"/>
          </ac:spMkLst>
        </pc:spChg>
        <pc:spChg chg="add">
          <ac:chgData name="Arthur Clairembaud" userId="eacd918f136ef14c" providerId="LiveId" clId="{17744DAC-AE99-44A9-90C7-70ADBA53A28D}" dt="2026-07-24T15:48:25.676" v="10909" actId="22"/>
          <ac:spMkLst>
            <pc:docMk/>
            <pc:sldMk cId="3317589140" sldId="21570"/>
            <ac:spMk id="31755" creationId="{36CFA726-EEFF-FEF9-3C02-1D6DCC319E11}"/>
          </ac:spMkLst>
        </pc:spChg>
        <pc:spChg chg="add mod">
          <ac:chgData name="Arthur Clairembaud" userId="eacd918f136ef14c" providerId="LiveId" clId="{17744DAC-AE99-44A9-90C7-70ADBA53A28D}" dt="2026-07-24T21:18:12.477" v="11735"/>
          <ac:spMkLst>
            <pc:docMk/>
            <pc:sldMk cId="3317589140" sldId="21570"/>
            <ac:spMk id="31763" creationId="{996D0B05-2A8C-959E-EEC8-0198A135AB80}"/>
          </ac:spMkLst>
        </pc:spChg>
        <pc:spChg chg="mod">
          <ac:chgData name="Arthur Clairembaud" userId="eacd918f136ef14c" providerId="LiveId" clId="{17744DAC-AE99-44A9-90C7-70ADBA53A28D}" dt="2026-07-26T03:26:55.164" v="12493"/>
          <ac:spMkLst>
            <pc:docMk/>
            <pc:sldMk cId="3317589140" sldId="21570"/>
            <ac:spMk id="31765" creationId="{D1892330-57B3-CBC2-16F5-7B7511374B90}"/>
          </ac:spMkLst>
        </pc:spChg>
        <pc:spChg chg="mod">
          <ac:chgData name="Arthur Clairembaud" userId="eacd918f136ef14c" providerId="LiveId" clId="{17744DAC-AE99-44A9-90C7-70ADBA53A28D}" dt="2026-07-26T03:26:55.164" v="12493"/>
          <ac:spMkLst>
            <pc:docMk/>
            <pc:sldMk cId="3317589140" sldId="21570"/>
            <ac:spMk id="31766" creationId="{432F14AB-F78E-2771-B204-7D56BC295D3F}"/>
          </ac:spMkLst>
        </pc:spChg>
        <pc:spChg chg="mod">
          <ac:chgData name="Arthur Clairembaud" userId="eacd918f136ef14c" providerId="LiveId" clId="{17744DAC-AE99-44A9-90C7-70ADBA53A28D}" dt="2026-07-26T03:26:55.164" v="12493"/>
          <ac:spMkLst>
            <pc:docMk/>
            <pc:sldMk cId="3317589140" sldId="21570"/>
            <ac:spMk id="31767" creationId="{296B82F0-7E2F-CC72-98C3-CBC0D86E9CB4}"/>
          </ac:spMkLst>
        </pc:spChg>
        <pc:grpChg chg="add mod">
          <ac:chgData name="Arthur Clairembaud" userId="eacd918f136ef14c" providerId="LiveId" clId="{17744DAC-AE99-44A9-90C7-70ADBA53A28D}" dt="2026-07-24T09:31:05.820" v="5388"/>
          <ac:grpSpMkLst>
            <pc:docMk/>
            <pc:sldMk cId="3317589140" sldId="21570"/>
            <ac:grpSpMk id="48" creationId="{B5C534C5-70F0-A0D2-04A4-A1B8750C3940}"/>
          </ac:grpSpMkLst>
        </pc:grpChg>
        <pc:grpChg chg="add mod">
          <ac:chgData name="Arthur Clairembaud" userId="eacd918f136ef14c" providerId="LiveId" clId="{17744DAC-AE99-44A9-90C7-70ADBA53A28D}" dt="2026-07-24T15:32:21.213" v="10500" actId="1076"/>
          <ac:grpSpMkLst>
            <pc:docMk/>
            <pc:sldMk cId="3317589140" sldId="21570"/>
            <ac:grpSpMk id="31748" creationId="{4D010151-EA94-5997-B6E8-FF1D93BB07F5}"/>
          </ac:grpSpMkLst>
        </pc:grpChg>
        <pc:grpChg chg="add mod">
          <ac:chgData name="Arthur Clairembaud" userId="eacd918f136ef14c" providerId="LiveId" clId="{17744DAC-AE99-44A9-90C7-70ADBA53A28D}" dt="2026-07-26T03:26:55.164" v="12493"/>
          <ac:grpSpMkLst>
            <pc:docMk/>
            <pc:sldMk cId="3317589140" sldId="21570"/>
            <ac:grpSpMk id="31764" creationId="{B9318FDF-1C89-6608-77CD-37728541BB53}"/>
          </ac:grpSpMkLst>
        </pc:grpChg>
        <pc:picChg chg="mod modCrop">
          <ac:chgData name="Arthur Clairembaud" userId="eacd918f136ef14c" providerId="LiveId" clId="{17744DAC-AE99-44A9-90C7-70ADBA53A28D}" dt="2026-07-24T07:12:16.778" v="3920" actId="732"/>
          <ac:picMkLst>
            <pc:docMk/>
            <pc:sldMk cId="3317589140" sldId="21570"/>
            <ac:picMk id="13" creationId="{3BC67031-B31B-0891-C421-16058C660038}"/>
          </ac:picMkLst>
        </pc:picChg>
        <pc:picChg chg="mod">
          <ac:chgData name="Arthur Clairembaud" userId="eacd918f136ef14c" providerId="LiveId" clId="{17744DAC-AE99-44A9-90C7-70ADBA53A28D}" dt="2026-07-24T15:32:19.132" v="10499" actId="164"/>
          <ac:picMkLst>
            <pc:docMk/>
            <pc:sldMk cId="3317589140" sldId="21570"/>
            <ac:picMk id="21" creationId="{86C978B7-12FD-9329-A424-7D8EC7562C92}"/>
          </ac:picMkLst>
        </pc:picChg>
        <pc:picChg chg="add mod ord">
          <ac:chgData name="Arthur Clairembaud" userId="eacd918f136ef14c" providerId="LiveId" clId="{17744DAC-AE99-44A9-90C7-70ADBA53A28D}" dt="2026-07-24T14:22:27.680" v="9968" actId="1076"/>
          <ac:picMkLst>
            <pc:docMk/>
            <pc:sldMk cId="3317589140" sldId="21570"/>
            <ac:picMk id="61" creationId="{919DE3B8-7146-E381-37EB-CC62D5377451}"/>
          </ac:picMkLst>
        </pc:picChg>
        <pc:cxnChg chg="mod">
          <ac:chgData name="Arthur Clairembaud" userId="eacd918f136ef14c" providerId="LiveId" clId="{17744DAC-AE99-44A9-90C7-70ADBA53A28D}" dt="2026-07-24T09:31:05.820" v="5388"/>
          <ac:cxnSpMkLst>
            <pc:docMk/>
            <pc:sldMk cId="3317589140" sldId="21570"/>
            <ac:cxnSpMk id="51" creationId="{21FFA7DE-C35A-F9C1-2463-FA2FE7CF84A4}"/>
          </ac:cxnSpMkLst>
        </pc:cxnChg>
        <pc:cxnChg chg="add mod">
          <ac:chgData name="Arthur Clairembaud" userId="eacd918f136ef14c" providerId="LiveId" clId="{17744DAC-AE99-44A9-90C7-70ADBA53A28D}" dt="2026-07-24T14:33:21.868" v="10097"/>
          <ac:cxnSpMkLst>
            <pc:docMk/>
            <pc:sldMk cId="3317589140" sldId="21570"/>
            <ac:cxnSpMk id="31746" creationId="{6F74BB5C-B1F5-2598-1F42-5BEA37365223}"/>
          </ac:cxnSpMkLst>
        </pc:cxnChg>
        <pc:cxnChg chg="add mod">
          <ac:chgData name="Arthur Clairembaud" userId="eacd918f136ef14c" providerId="LiveId" clId="{17744DAC-AE99-44A9-90C7-70ADBA53A28D}" dt="2026-07-24T16:23:18.563" v="11287"/>
          <ac:cxnSpMkLst>
            <pc:docMk/>
            <pc:sldMk cId="3317589140" sldId="21570"/>
            <ac:cxnSpMk id="31761" creationId="{F3FF4F8D-3B1F-BA5E-F59B-A4C1D377322F}"/>
          </ac:cxnSpMkLst>
        </pc:cxnChg>
        <pc:cxnChg chg="add mod">
          <ac:chgData name="Arthur Clairembaud" userId="eacd918f136ef14c" providerId="LiveId" clId="{17744DAC-AE99-44A9-90C7-70ADBA53A28D}" dt="2026-07-24T21:18:12.477" v="11735"/>
          <ac:cxnSpMkLst>
            <pc:docMk/>
            <pc:sldMk cId="3317589140" sldId="21570"/>
            <ac:cxnSpMk id="31762" creationId="{6A4F0D64-7FF6-A4F0-0745-3EF222438041}"/>
          </ac:cxnSpMkLst>
        </pc:cxnChg>
        <pc:cxnChg chg="mod">
          <ac:chgData name="Arthur Clairembaud" userId="eacd918f136ef14c" providerId="LiveId" clId="{17744DAC-AE99-44A9-90C7-70ADBA53A28D}" dt="2026-07-26T03:26:55.164" v="12493"/>
          <ac:cxnSpMkLst>
            <pc:docMk/>
            <pc:sldMk cId="3317589140" sldId="21570"/>
            <ac:cxnSpMk id="31768" creationId="{59BDCED4-19D8-D882-C0EA-9187145F08C3}"/>
          </ac:cxnSpMkLst>
        </pc:cxnChg>
      </pc:sldChg>
      <pc:sldChg chg="addSp delSp modSp add mod">
        <pc:chgData name="Arthur Clairembaud" userId="eacd918f136ef14c" providerId="LiveId" clId="{17744DAC-AE99-44A9-90C7-70ADBA53A28D}" dt="2026-07-26T16:36:01.337" v="13575"/>
        <pc:sldMkLst>
          <pc:docMk/>
          <pc:sldMk cId="660242284" sldId="21571"/>
        </pc:sldMkLst>
        <pc:spChg chg="add mod">
          <ac:chgData name="Arthur Clairembaud" userId="eacd918f136ef14c" providerId="LiveId" clId="{17744DAC-AE99-44A9-90C7-70ADBA53A28D}" dt="2026-07-24T08:21:31.708" v="4925" actId="164"/>
          <ac:spMkLst>
            <pc:docMk/>
            <pc:sldMk cId="660242284" sldId="21571"/>
            <ac:spMk id="17" creationId="{5FBEBB69-C264-CE86-252F-15311C69EC8D}"/>
          </ac:spMkLst>
        </pc:spChg>
        <pc:spChg chg="add mod">
          <ac:chgData name="Arthur Clairembaud" userId="eacd918f136ef14c" providerId="LiveId" clId="{17744DAC-AE99-44A9-90C7-70ADBA53A28D}" dt="2026-07-24T08:21:31.708" v="4925" actId="164"/>
          <ac:spMkLst>
            <pc:docMk/>
            <pc:sldMk cId="660242284" sldId="21571"/>
            <ac:spMk id="19" creationId="{21E2B274-FA4A-3511-733C-E0881DE79342}"/>
          </ac:spMkLst>
        </pc:spChg>
        <pc:spChg chg="mod">
          <ac:chgData name="Arthur Clairembaud" userId="eacd918f136ef14c" providerId="LiveId" clId="{17744DAC-AE99-44A9-90C7-70ADBA53A28D}" dt="2026-07-24T08:22:15.245" v="4932"/>
          <ac:spMkLst>
            <pc:docMk/>
            <pc:sldMk cId="660242284" sldId="21571"/>
            <ac:spMk id="34" creationId="{CB586769-5F09-EF4C-976D-5FF84655D6C7}"/>
          </ac:spMkLst>
        </pc:spChg>
        <pc:spChg chg="mod">
          <ac:chgData name="Arthur Clairembaud" userId="eacd918f136ef14c" providerId="LiveId" clId="{17744DAC-AE99-44A9-90C7-70ADBA53A28D}" dt="2026-07-24T08:22:15.245" v="4932"/>
          <ac:spMkLst>
            <pc:docMk/>
            <pc:sldMk cId="660242284" sldId="21571"/>
            <ac:spMk id="35" creationId="{980CAABD-E2EA-A879-58EF-38FF42BD5836}"/>
          </ac:spMkLst>
        </pc:spChg>
        <pc:spChg chg="add mod">
          <ac:chgData name="Arthur Clairembaud" userId="eacd918f136ef14c" providerId="LiveId" clId="{17744DAC-AE99-44A9-90C7-70ADBA53A28D}" dt="2026-07-24T15:34:08.444" v="10517" actId="1076"/>
          <ac:spMkLst>
            <pc:docMk/>
            <pc:sldMk cId="660242284" sldId="21571"/>
            <ac:spMk id="43" creationId="{C64C2A7E-AFEE-3BE9-B66A-18F5BD1F1160}"/>
          </ac:spMkLst>
        </pc:spChg>
        <pc:spChg chg="add mod">
          <ac:chgData name="Arthur Clairembaud" userId="eacd918f136ef14c" providerId="LiveId" clId="{17744DAC-AE99-44A9-90C7-70ADBA53A28D}" dt="2026-07-24T09:35:47.348" v="5458"/>
          <ac:spMkLst>
            <pc:docMk/>
            <pc:sldMk cId="660242284" sldId="21571"/>
            <ac:spMk id="44" creationId="{CAEE8BA2-48B5-DBCB-0F90-5596C7ABC3E7}"/>
          </ac:spMkLst>
        </pc:spChg>
        <pc:spChg chg="mod">
          <ac:chgData name="Arthur Clairembaud" userId="eacd918f136ef14c" providerId="LiveId" clId="{17744DAC-AE99-44A9-90C7-70ADBA53A28D}" dt="2026-07-24T14:26:28.005" v="10004"/>
          <ac:spMkLst>
            <pc:docMk/>
            <pc:sldMk cId="660242284" sldId="21571"/>
            <ac:spMk id="63" creationId="{C143C01C-52EB-1191-44CB-003E56EAAED5}"/>
          </ac:spMkLst>
        </pc:spChg>
        <pc:spChg chg="mod">
          <ac:chgData name="Arthur Clairembaud" userId="eacd918f136ef14c" providerId="LiveId" clId="{17744DAC-AE99-44A9-90C7-70ADBA53A28D}" dt="2026-07-24T14:26:28.005" v="10004"/>
          <ac:spMkLst>
            <pc:docMk/>
            <pc:sldMk cId="660242284" sldId="21571"/>
            <ac:spMk id="31744" creationId="{C0FA7A01-F62D-1A2A-9431-A79FDB3AE83A}"/>
          </ac:spMkLst>
        </pc:spChg>
        <pc:spChg chg="mod">
          <ac:chgData name="Arthur Clairembaud" userId="eacd918f136ef14c" providerId="LiveId" clId="{17744DAC-AE99-44A9-90C7-70ADBA53A28D}" dt="2026-07-24T15:33:06.054" v="10509"/>
          <ac:spMkLst>
            <pc:docMk/>
            <pc:sldMk cId="660242284" sldId="21571"/>
            <ac:spMk id="31757" creationId="{8FE79826-6E5E-B029-40C0-17D458D97347}"/>
          </ac:spMkLst>
        </pc:spChg>
        <pc:spChg chg="mod">
          <ac:chgData name="Arthur Clairembaud" userId="eacd918f136ef14c" providerId="LiveId" clId="{17744DAC-AE99-44A9-90C7-70ADBA53A28D}" dt="2026-07-24T15:33:06.054" v="10509"/>
          <ac:spMkLst>
            <pc:docMk/>
            <pc:sldMk cId="660242284" sldId="21571"/>
            <ac:spMk id="31758" creationId="{D586528A-A3FF-04D2-5BD5-6500218C1EC3}"/>
          </ac:spMkLst>
        </pc:spChg>
        <pc:spChg chg="add del mod">
          <ac:chgData name="Arthur Clairembaud" userId="eacd918f136ef14c" providerId="LiveId" clId="{17744DAC-AE99-44A9-90C7-70ADBA53A28D}" dt="2026-07-26T16:36:01.337" v="13575"/>
          <ac:spMkLst>
            <pc:docMk/>
            <pc:sldMk cId="660242284" sldId="21571"/>
            <ac:spMk id="31760" creationId="{E5A638CB-1FA3-C134-6AB8-3F5BDAB7DE10}"/>
          </ac:spMkLst>
        </pc:spChg>
        <pc:spChg chg="add">
          <ac:chgData name="Arthur Clairembaud" userId="eacd918f136ef14c" providerId="LiveId" clId="{17744DAC-AE99-44A9-90C7-70ADBA53A28D}" dt="2026-07-24T15:35:07.616" v="10532" actId="22"/>
          <ac:spMkLst>
            <pc:docMk/>
            <pc:sldMk cId="660242284" sldId="21571"/>
            <ac:spMk id="31762" creationId="{19DCC1BA-B992-2890-D776-C2EBE37E5992}"/>
          </ac:spMkLst>
        </pc:spChg>
        <pc:spChg chg="add">
          <ac:chgData name="Arthur Clairembaud" userId="eacd918f136ef14c" providerId="LiveId" clId="{17744DAC-AE99-44A9-90C7-70ADBA53A28D}" dt="2026-07-24T15:35:07.616" v="10532" actId="22"/>
          <ac:spMkLst>
            <pc:docMk/>
            <pc:sldMk cId="660242284" sldId="21571"/>
            <ac:spMk id="31764" creationId="{8E919634-E251-CE93-B953-56E4FF4D90CC}"/>
          </ac:spMkLst>
        </pc:spChg>
        <pc:spChg chg="add">
          <ac:chgData name="Arthur Clairembaud" userId="eacd918f136ef14c" providerId="LiveId" clId="{17744DAC-AE99-44A9-90C7-70ADBA53A28D}" dt="2026-07-24T15:48:34.562" v="10913" actId="22"/>
          <ac:spMkLst>
            <pc:docMk/>
            <pc:sldMk cId="660242284" sldId="21571"/>
            <ac:spMk id="31766" creationId="{2B9C060B-763B-B3B9-4EED-18A6C00EE27B}"/>
          </ac:spMkLst>
        </pc:spChg>
        <pc:spChg chg="add mod">
          <ac:chgData name="Arthur Clairembaud" userId="eacd918f136ef14c" providerId="LiveId" clId="{17744DAC-AE99-44A9-90C7-70ADBA53A28D}" dt="2026-07-24T21:18:05.559" v="11733"/>
          <ac:spMkLst>
            <pc:docMk/>
            <pc:sldMk cId="660242284" sldId="21571"/>
            <ac:spMk id="31775" creationId="{C0C83BAC-01B7-C67E-0983-44AAC9DB5676}"/>
          </ac:spMkLst>
        </pc:spChg>
        <pc:spChg chg="mod">
          <ac:chgData name="Arthur Clairembaud" userId="eacd918f136ef14c" providerId="LiveId" clId="{17744DAC-AE99-44A9-90C7-70ADBA53A28D}" dt="2026-07-26T03:26:58.251" v="12495"/>
          <ac:spMkLst>
            <pc:docMk/>
            <pc:sldMk cId="660242284" sldId="21571"/>
            <ac:spMk id="31777" creationId="{ADD54464-7ADD-B575-62F8-CF48A4D2CFDF}"/>
          </ac:spMkLst>
        </pc:spChg>
        <pc:spChg chg="mod">
          <ac:chgData name="Arthur Clairembaud" userId="eacd918f136ef14c" providerId="LiveId" clId="{17744DAC-AE99-44A9-90C7-70ADBA53A28D}" dt="2026-07-26T03:26:58.251" v="12495"/>
          <ac:spMkLst>
            <pc:docMk/>
            <pc:sldMk cId="660242284" sldId="21571"/>
            <ac:spMk id="31778" creationId="{62F5E911-9C62-FEF3-2859-889C8AF0908A}"/>
          </ac:spMkLst>
        </pc:spChg>
        <pc:spChg chg="mod">
          <ac:chgData name="Arthur Clairembaud" userId="eacd918f136ef14c" providerId="LiveId" clId="{17744DAC-AE99-44A9-90C7-70ADBA53A28D}" dt="2026-07-26T03:26:58.251" v="12495"/>
          <ac:spMkLst>
            <pc:docMk/>
            <pc:sldMk cId="660242284" sldId="21571"/>
            <ac:spMk id="31779" creationId="{EAE65B9D-7B18-AF07-3434-7CF832CB2CB2}"/>
          </ac:spMkLst>
        </pc:spChg>
        <pc:spChg chg="add">
          <ac:chgData name="Arthur Clairembaud" userId="eacd918f136ef14c" providerId="LiveId" clId="{17744DAC-AE99-44A9-90C7-70ADBA53A28D}" dt="2026-07-26T16:34:57.362" v="13556" actId="22"/>
          <ac:spMkLst>
            <pc:docMk/>
            <pc:sldMk cId="660242284" sldId="21571"/>
            <ac:spMk id="31782" creationId="{62EF1CDD-8612-0EE1-47D2-3F0085849A66}"/>
          </ac:spMkLst>
        </pc:spChg>
        <pc:grpChg chg="add mod">
          <ac:chgData name="Arthur Clairembaud" userId="eacd918f136ef14c" providerId="LiveId" clId="{17744DAC-AE99-44A9-90C7-70ADBA53A28D}" dt="2026-07-24T15:48:43.131" v="10914" actId="555"/>
          <ac:grpSpMkLst>
            <pc:docMk/>
            <pc:sldMk cId="660242284" sldId="21571"/>
            <ac:grpSpMk id="28" creationId="{30C587D6-3101-F436-2425-5F4DC3D64DC1}"/>
          </ac:grpSpMkLst>
        </pc:grpChg>
        <pc:grpChg chg="add mod">
          <ac:chgData name="Arthur Clairembaud" userId="eacd918f136ef14c" providerId="LiveId" clId="{17744DAC-AE99-44A9-90C7-70ADBA53A28D}" dt="2026-07-24T15:48:43.131" v="10914" actId="555"/>
          <ac:grpSpMkLst>
            <pc:docMk/>
            <pc:sldMk cId="660242284" sldId="21571"/>
            <ac:grpSpMk id="30" creationId="{124E18EF-E880-C351-2A16-D7396F5F5921}"/>
          </ac:grpSpMkLst>
        </pc:grpChg>
        <pc:grpChg chg="add mod">
          <ac:chgData name="Arthur Clairembaud" userId="eacd918f136ef14c" providerId="LiveId" clId="{17744DAC-AE99-44A9-90C7-70ADBA53A28D}" dt="2026-07-24T14:26:28.005" v="10004"/>
          <ac:grpSpMkLst>
            <pc:docMk/>
            <pc:sldMk cId="660242284" sldId="21571"/>
            <ac:grpSpMk id="61" creationId="{5853A176-B545-E182-FEAA-D3FAA058EC10}"/>
          </ac:grpSpMkLst>
        </pc:grpChg>
        <pc:grpChg chg="add mod">
          <ac:chgData name="Arthur Clairembaud" userId="eacd918f136ef14c" providerId="LiveId" clId="{17744DAC-AE99-44A9-90C7-70ADBA53A28D}" dt="2026-07-24T15:33:06.054" v="10509"/>
          <ac:grpSpMkLst>
            <pc:docMk/>
            <pc:sldMk cId="660242284" sldId="21571"/>
            <ac:grpSpMk id="31755" creationId="{0D7B4137-ADD9-F641-081B-1180E6EF8CF0}"/>
          </ac:grpSpMkLst>
        </pc:grpChg>
        <pc:grpChg chg="add mod">
          <ac:chgData name="Arthur Clairembaud" userId="eacd918f136ef14c" providerId="LiveId" clId="{17744DAC-AE99-44A9-90C7-70ADBA53A28D}" dt="2026-07-26T03:26:58.251" v="12495"/>
          <ac:grpSpMkLst>
            <pc:docMk/>
            <pc:sldMk cId="660242284" sldId="21571"/>
            <ac:grpSpMk id="31776" creationId="{AD4DCA77-E901-929B-354C-56C30260D9F9}"/>
          </ac:grpSpMkLst>
        </pc:grpChg>
        <pc:picChg chg="mod">
          <ac:chgData name="Arthur Clairembaud" userId="eacd918f136ef14c" providerId="LiveId" clId="{17744DAC-AE99-44A9-90C7-70ADBA53A28D}" dt="2026-07-24T14:26:28.005" v="10004"/>
          <ac:picMkLst>
            <pc:docMk/>
            <pc:sldMk cId="660242284" sldId="21571"/>
            <ac:picMk id="62" creationId="{E708FD09-0EB0-3851-6C7A-1BBAB98AEF5A}"/>
          </ac:picMkLst>
        </pc:picChg>
        <pc:picChg chg="add mod">
          <ac:chgData name="Arthur Clairembaud" userId="eacd918f136ef14c" providerId="LiveId" clId="{17744DAC-AE99-44A9-90C7-70ADBA53A28D}" dt="2026-07-24T14:26:28.005" v="10004"/>
          <ac:picMkLst>
            <pc:docMk/>
            <pc:sldMk cId="660242284" sldId="21571"/>
            <ac:picMk id="31745" creationId="{39043668-3BD1-C976-3AAB-5CAF47E41EE2}"/>
          </ac:picMkLst>
        </pc:picChg>
        <pc:picChg chg="mod">
          <ac:chgData name="Arthur Clairembaud" userId="eacd918f136ef14c" providerId="LiveId" clId="{17744DAC-AE99-44A9-90C7-70ADBA53A28D}" dt="2026-07-24T15:33:06.054" v="10509"/>
          <ac:picMkLst>
            <pc:docMk/>
            <pc:sldMk cId="660242284" sldId="21571"/>
            <ac:picMk id="31756" creationId="{A99B196B-FD7A-7C9E-4249-84AF8F7B553F}"/>
          </ac:picMkLst>
        </pc:picChg>
        <pc:cxnChg chg="mod">
          <ac:chgData name="Arthur Clairembaud" userId="eacd918f136ef14c" providerId="LiveId" clId="{17744DAC-AE99-44A9-90C7-70ADBA53A28D}" dt="2026-07-24T09:39:32.419" v="5519" actId="478"/>
          <ac:cxnSpMkLst>
            <pc:docMk/>
            <pc:sldMk cId="660242284" sldId="21571"/>
            <ac:cxnSpMk id="5" creationId="{504EC39A-D43D-4922-9FEE-69FE3A098122}"/>
          </ac:cxnSpMkLst>
        </pc:cxnChg>
        <pc:cxnChg chg="add mod">
          <ac:chgData name="Arthur Clairembaud" userId="eacd918f136ef14c" providerId="LiveId" clId="{17744DAC-AE99-44A9-90C7-70ADBA53A28D}" dt="2026-07-24T08:21:31.708" v="4925" actId="164"/>
          <ac:cxnSpMkLst>
            <pc:docMk/>
            <pc:sldMk cId="660242284" sldId="21571"/>
            <ac:cxnSpMk id="12" creationId="{207DA252-98D4-9C1F-F57D-1ED440E33776}"/>
          </ac:cxnSpMkLst>
        </pc:cxnChg>
        <pc:cxnChg chg="mod">
          <ac:chgData name="Arthur Clairembaud" userId="eacd918f136ef14c" providerId="LiveId" clId="{17744DAC-AE99-44A9-90C7-70ADBA53A28D}" dt="2026-07-24T08:22:15.245" v="4932"/>
          <ac:cxnSpMkLst>
            <pc:docMk/>
            <pc:sldMk cId="660242284" sldId="21571"/>
            <ac:cxnSpMk id="32" creationId="{5B97CBA9-4F9B-3958-EAA6-81697AA4BCBE}"/>
          </ac:cxnSpMkLst>
        </pc:cxnChg>
        <pc:cxnChg chg="add mod">
          <ac:chgData name="Arthur Clairembaud" userId="eacd918f136ef14c" providerId="LiveId" clId="{17744DAC-AE99-44A9-90C7-70ADBA53A28D}" dt="2026-07-24T09:40:33.138" v="5526"/>
          <ac:cxnSpMkLst>
            <pc:docMk/>
            <pc:sldMk cId="660242284" sldId="21571"/>
            <ac:cxnSpMk id="59" creationId="{0179A214-E32F-8F1A-D1C2-5232684918E5}"/>
          </ac:cxnSpMkLst>
        </pc:cxnChg>
        <pc:cxnChg chg="add mod">
          <ac:chgData name="Arthur Clairembaud" userId="eacd918f136ef14c" providerId="LiveId" clId="{17744DAC-AE99-44A9-90C7-70ADBA53A28D}" dt="2026-07-24T09:40:33.138" v="5526"/>
          <ac:cxnSpMkLst>
            <pc:docMk/>
            <pc:sldMk cId="660242284" sldId="21571"/>
            <ac:cxnSpMk id="60" creationId="{0A2DE0BC-BD88-C59E-FF40-95FB0DBDED02}"/>
          </ac:cxnSpMkLst>
        </pc:cxnChg>
        <pc:cxnChg chg="add mod">
          <ac:chgData name="Arthur Clairembaud" userId="eacd918f136ef14c" providerId="LiveId" clId="{17744DAC-AE99-44A9-90C7-70ADBA53A28D}" dt="2026-07-24T16:23:23.039" v="11289"/>
          <ac:cxnSpMkLst>
            <pc:docMk/>
            <pc:sldMk cId="660242284" sldId="21571"/>
            <ac:cxnSpMk id="31772" creationId="{E0BD09C8-F564-E798-780A-D956EFD7B05D}"/>
          </ac:cxnSpMkLst>
        </pc:cxnChg>
        <pc:cxnChg chg="add mod">
          <ac:chgData name="Arthur Clairembaud" userId="eacd918f136ef14c" providerId="LiveId" clId="{17744DAC-AE99-44A9-90C7-70ADBA53A28D}" dt="2026-07-24T16:23:40.985" v="11295"/>
          <ac:cxnSpMkLst>
            <pc:docMk/>
            <pc:sldMk cId="660242284" sldId="21571"/>
            <ac:cxnSpMk id="31773" creationId="{DEEB9A07-A795-E3F3-EF97-FF69F35A199B}"/>
          </ac:cxnSpMkLst>
        </pc:cxnChg>
        <pc:cxnChg chg="add mod">
          <ac:chgData name="Arthur Clairembaud" userId="eacd918f136ef14c" providerId="LiveId" clId="{17744DAC-AE99-44A9-90C7-70ADBA53A28D}" dt="2026-07-24T21:18:05.559" v="11733"/>
          <ac:cxnSpMkLst>
            <pc:docMk/>
            <pc:sldMk cId="660242284" sldId="21571"/>
            <ac:cxnSpMk id="31774" creationId="{C91F8F73-9CBA-C148-157E-53BDA1EF4B60}"/>
          </ac:cxnSpMkLst>
        </pc:cxnChg>
        <pc:cxnChg chg="mod">
          <ac:chgData name="Arthur Clairembaud" userId="eacd918f136ef14c" providerId="LiveId" clId="{17744DAC-AE99-44A9-90C7-70ADBA53A28D}" dt="2026-07-26T03:26:58.251" v="12495"/>
          <ac:cxnSpMkLst>
            <pc:docMk/>
            <pc:sldMk cId="660242284" sldId="21571"/>
            <ac:cxnSpMk id="31780" creationId="{01827140-2CC6-00CF-FC35-E08BDA50838B}"/>
          </ac:cxnSpMkLst>
        </pc:cxnChg>
      </pc:sldChg>
      <pc:sldChg chg="addSp delSp modSp add mod">
        <pc:chgData name="Arthur Clairembaud" userId="eacd918f136ef14c" providerId="LiveId" clId="{17744DAC-AE99-44A9-90C7-70ADBA53A28D}" dt="2026-07-26T03:26:49.606" v="12491" actId="20577"/>
        <pc:sldMkLst>
          <pc:docMk/>
          <pc:sldMk cId="3312092828" sldId="21572"/>
        </pc:sldMkLst>
        <pc:spChg chg="mod">
          <ac:chgData name="Arthur Clairembaud" userId="eacd918f136ef14c" providerId="LiveId" clId="{17744DAC-AE99-44A9-90C7-70ADBA53A28D}" dt="2026-07-24T07:12:45.218" v="3923" actId="20577"/>
          <ac:spMkLst>
            <pc:docMk/>
            <pc:sldMk cId="3312092828" sldId="21572"/>
            <ac:spMk id="9" creationId="{BB357463-47D0-1AA8-C9E2-A59D5F99ABE6}"/>
          </ac:spMkLst>
        </pc:spChg>
        <pc:spChg chg="add mod">
          <ac:chgData name="Arthur Clairembaud" userId="eacd918f136ef14c" providerId="LiveId" clId="{17744DAC-AE99-44A9-90C7-70ADBA53A28D}" dt="2026-07-24T14:24:44.727" v="9984"/>
          <ac:spMkLst>
            <pc:docMk/>
            <pc:sldMk cId="3312092828" sldId="21572"/>
            <ac:spMk id="16" creationId="{B761AB01-F067-343E-5D0D-E165519E632F}"/>
          </ac:spMkLst>
        </pc:spChg>
        <pc:spChg chg="add mod">
          <ac:chgData name="Arthur Clairembaud" userId="eacd918f136ef14c" providerId="LiveId" clId="{17744DAC-AE99-44A9-90C7-70ADBA53A28D}" dt="2026-07-24T14:24:44.727" v="9984"/>
          <ac:spMkLst>
            <pc:docMk/>
            <pc:sldMk cId="3312092828" sldId="21572"/>
            <ac:spMk id="17" creationId="{10F5FDE7-1CAC-4D7C-0D32-18B99817BCA4}"/>
          </ac:spMkLst>
        </pc:spChg>
        <pc:spChg chg="mod">
          <ac:chgData name="Arthur Clairembaud" userId="eacd918f136ef14c" providerId="LiveId" clId="{17744DAC-AE99-44A9-90C7-70ADBA53A28D}" dt="2026-07-24T15:48:18.100" v="10905" actId="1076"/>
          <ac:spMkLst>
            <pc:docMk/>
            <pc:sldMk cId="3312092828" sldId="21572"/>
            <ac:spMk id="29" creationId="{10009055-17D8-9B16-3181-A82452A6F21F}"/>
          </ac:spMkLst>
        </pc:spChg>
        <pc:spChg chg="mod">
          <ac:chgData name="Arthur Clairembaud" userId="eacd918f136ef14c" providerId="LiveId" clId="{17744DAC-AE99-44A9-90C7-70ADBA53A28D}" dt="2026-07-26T03:26:46.035" v="12490"/>
          <ac:spMkLst>
            <pc:docMk/>
            <pc:sldMk cId="3312092828" sldId="21572"/>
            <ac:spMk id="34" creationId="{EB03E1A5-AD63-2F3A-ACBC-203901B91E41}"/>
          </ac:spMkLst>
        </pc:spChg>
        <pc:spChg chg="mod">
          <ac:chgData name="Arthur Clairembaud" userId="eacd918f136ef14c" providerId="LiveId" clId="{17744DAC-AE99-44A9-90C7-70ADBA53A28D}" dt="2026-07-26T03:26:46.035" v="12490"/>
          <ac:spMkLst>
            <pc:docMk/>
            <pc:sldMk cId="3312092828" sldId="21572"/>
            <ac:spMk id="35" creationId="{3E1E0A15-AFE3-6BAC-8D29-663EA91DDD55}"/>
          </ac:spMkLst>
        </pc:spChg>
        <pc:spChg chg="mod">
          <ac:chgData name="Arthur Clairembaud" userId="eacd918f136ef14c" providerId="LiveId" clId="{17744DAC-AE99-44A9-90C7-70ADBA53A28D}" dt="2026-07-26T03:26:49.606" v="12491" actId="20577"/>
          <ac:spMkLst>
            <pc:docMk/>
            <pc:sldMk cId="3312092828" sldId="21572"/>
            <ac:spMk id="37" creationId="{F24601F1-76C8-47C3-6734-2E7699332268}"/>
          </ac:spMkLst>
        </pc:spChg>
        <pc:grpChg chg="add mod">
          <ac:chgData name="Arthur Clairembaud" userId="eacd918f136ef14c" providerId="LiveId" clId="{17744DAC-AE99-44A9-90C7-70ADBA53A28D}" dt="2026-07-26T03:26:46.035" v="12490"/>
          <ac:grpSpMkLst>
            <pc:docMk/>
            <pc:sldMk cId="3312092828" sldId="21572"/>
            <ac:grpSpMk id="32" creationId="{B877E88E-90CD-9DED-798E-D826B214AF25}"/>
          </ac:grpSpMkLst>
        </pc:grpChg>
        <pc:picChg chg="add">
          <ac:chgData name="Arthur Clairembaud" userId="eacd918f136ef14c" providerId="LiveId" clId="{17744DAC-AE99-44A9-90C7-70ADBA53A28D}" dt="2026-07-24T14:22:33.611" v="9969" actId="22"/>
          <ac:picMkLst>
            <pc:docMk/>
            <pc:sldMk cId="3312092828" sldId="21572"/>
            <ac:picMk id="12" creationId="{940321E7-DF6A-AD95-186B-399018EA19FC}"/>
          </ac:picMkLst>
        </pc:picChg>
        <pc:cxnChg chg="add mod">
          <ac:chgData name="Arthur Clairembaud" userId="eacd918f136ef14c" providerId="LiveId" clId="{17744DAC-AE99-44A9-90C7-70ADBA53A28D}" dt="2026-07-24T14:24:44.727" v="9984"/>
          <ac:cxnSpMkLst>
            <pc:docMk/>
            <pc:sldMk cId="3312092828" sldId="21572"/>
            <ac:cxnSpMk id="15" creationId="{4FA2CCC7-E391-1D0C-6CF7-210CC091D5EA}"/>
          </ac:cxnSpMkLst>
        </pc:cxnChg>
        <pc:cxnChg chg="add mod">
          <ac:chgData name="Arthur Clairembaud" userId="eacd918f136ef14c" providerId="LiveId" clId="{17744DAC-AE99-44A9-90C7-70ADBA53A28D}" dt="2026-07-24T16:23:13.637" v="11285" actId="1582"/>
          <ac:cxnSpMkLst>
            <pc:docMk/>
            <pc:sldMk cId="3312092828" sldId="21572"/>
            <ac:cxnSpMk id="30" creationId="{94B2864C-7B74-CBD1-E79D-DE2DE4D160A8}"/>
          </ac:cxnSpMkLst>
        </pc:cxnChg>
        <pc:cxnChg chg="mod">
          <ac:chgData name="Arthur Clairembaud" userId="eacd918f136ef14c" providerId="LiveId" clId="{17744DAC-AE99-44A9-90C7-70ADBA53A28D}" dt="2026-07-26T03:26:46.035" v="12490"/>
          <ac:cxnSpMkLst>
            <pc:docMk/>
            <pc:sldMk cId="3312092828" sldId="21572"/>
            <ac:cxnSpMk id="38" creationId="{8F5F8AC6-B542-53D2-BF8F-5E98BBFF7D89}"/>
          </ac:cxnSpMkLst>
        </pc:cxnChg>
      </pc:sldChg>
      <pc:sldChg chg="addSp delSp modSp add mod">
        <pc:chgData name="Arthur Clairembaud" userId="eacd918f136ef14c" providerId="LiveId" clId="{17744DAC-AE99-44A9-90C7-70ADBA53A28D}" dt="2026-07-26T03:26:03.170" v="12470" actId="20577"/>
        <pc:sldMkLst>
          <pc:docMk/>
          <pc:sldMk cId="1649542410" sldId="21573"/>
        </pc:sldMkLst>
        <pc:spChg chg="add mod">
          <ac:chgData name="Arthur Clairembaud" userId="eacd918f136ef14c" providerId="LiveId" clId="{17744DAC-AE99-44A9-90C7-70ADBA53A28D}" dt="2026-07-24T15:03:47.003" v="10396" actId="207"/>
          <ac:spMkLst>
            <pc:docMk/>
            <pc:sldMk cId="1649542410" sldId="21573"/>
            <ac:spMk id="3" creationId="{29969575-CE52-82DD-97C2-B677A7672132}"/>
          </ac:spMkLst>
        </pc:spChg>
        <pc:spChg chg="mod">
          <ac:chgData name="Arthur Clairembaud" userId="eacd918f136ef14c" providerId="LiveId" clId="{17744DAC-AE99-44A9-90C7-70ADBA53A28D}" dt="2026-07-26T03:25:59.214" v="12469"/>
          <ac:spMkLst>
            <pc:docMk/>
            <pc:sldMk cId="1649542410" sldId="21573"/>
            <ac:spMk id="12" creationId="{F458A7A2-49BA-AF2F-5E1A-A1644CB43C5A}"/>
          </ac:spMkLst>
        </pc:spChg>
        <pc:spChg chg="mod">
          <ac:chgData name="Arthur Clairembaud" userId="eacd918f136ef14c" providerId="LiveId" clId="{17744DAC-AE99-44A9-90C7-70ADBA53A28D}" dt="2026-07-26T03:25:59.214" v="12469"/>
          <ac:spMkLst>
            <pc:docMk/>
            <pc:sldMk cId="1649542410" sldId="21573"/>
            <ac:spMk id="13" creationId="{14A0BF24-DC3B-7B98-E53F-08B1D002468B}"/>
          </ac:spMkLst>
        </pc:spChg>
        <pc:spChg chg="mod">
          <ac:chgData name="Arthur Clairembaud" userId="eacd918f136ef14c" providerId="LiveId" clId="{17744DAC-AE99-44A9-90C7-70ADBA53A28D}" dt="2026-07-26T03:26:03.170" v="12470" actId="20577"/>
          <ac:spMkLst>
            <pc:docMk/>
            <pc:sldMk cId="1649542410" sldId="21573"/>
            <ac:spMk id="14" creationId="{1DB7B0AC-D690-52D6-220C-04D8700B4F8E}"/>
          </ac:spMkLst>
        </pc:spChg>
        <pc:grpChg chg="add mod">
          <ac:chgData name="Arthur Clairembaud" userId="eacd918f136ef14c" providerId="LiveId" clId="{17744DAC-AE99-44A9-90C7-70ADBA53A28D}" dt="2026-07-26T03:25:59.214" v="12469"/>
          <ac:grpSpMkLst>
            <pc:docMk/>
            <pc:sldMk cId="1649542410" sldId="21573"/>
            <ac:grpSpMk id="11" creationId="{EA12690B-DDEF-71DF-B487-81975B6404D9}"/>
          </ac:grpSpMkLst>
        </pc:grpChg>
        <pc:cxnChg chg="mod">
          <ac:chgData name="Arthur Clairembaud" userId="eacd918f136ef14c" providerId="LiveId" clId="{17744DAC-AE99-44A9-90C7-70ADBA53A28D}" dt="2026-07-26T03:25:59.214" v="12469"/>
          <ac:cxnSpMkLst>
            <pc:docMk/>
            <pc:sldMk cId="1649542410" sldId="21573"/>
            <ac:cxnSpMk id="15" creationId="{2146F5D2-4AD6-C846-6545-CC2E1A554D58}"/>
          </ac:cxnSpMkLst>
        </pc:cxnChg>
      </pc:sldChg>
      <pc:sldChg chg="addSp delSp modSp add mod">
        <pc:chgData name="Arthur Clairembaud" userId="eacd918f136ef14c" providerId="LiveId" clId="{17744DAC-AE99-44A9-90C7-70ADBA53A28D}" dt="2026-07-26T03:27:04.882" v="12498" actId="20577"/>
        <pc:sldMkLst>
          <pc:docMk/>
          <pc:sldMk cId="2523434560" sldId="21574"/>
        </pc:sldMkLst>
        <pc:spChg chg="add mod">
          <ac:chgData name="Arthur Clairembaud" userId="eacd918f136ef14c" providerId="LiveId" clId="{17744DAC-AE99-44A9-90C7-70ADBA53A28D}" dt="2026-07-24T15:04:10.542" v="10400" actId="207"/>
          <ac:spMkLst>
            <pc:docMk/>
            <pc:sldMk cId="2523434560" sldId="21574"/>
            <ac:spMk id="3" creationId="{3DE93316-C2AB-7797-A779-CBCAB335517D}"/>
          </ac:spMkLst>
        </pc:spChg>
        <pc:spChg chg="mod">
          <ac:chgData name="Arthur Clairembaud" userId="eacd918f136ef14c" providerId="LiveId" clId="{17744DAC-AE99-44A9-90C7-70ADBA53A28D}" dt="2026-07-26T03:27:01.540" v="12497"/>
          <ac:spMkLst>
            <pc:docMk/>
            <pc:sldMk cId="2523434560" sldId="21574"/>
            <ac:spMk id="12" creationId="{BC279D27-DDFE-4350-12E2-A0897A3F301E}"/>
          </ac:spMkLst>
        </pc:spChg>
        <pc:spChg chg="mod">
          <ac:chgData name="Arthur Clairembaud" userId="eacd918f136ef14c" providerId="LiveId" clId="{17744DAC-AE99-44A9-90C7-70ADBA53A28D}" dt="2026-07-26T03:27:01.540" v="12497"/>
          <ac:spMkLst>
            <pc:docMk/>
            <pc:sldMk cId="2523434560" sldId="21574"/>
            <ac:spMk id="13" creationId="{D7AC5B91-416A-470D-9B86-7CEA6489CFC8}"/>
          </ac:spMkLst>
        </pc:spChg>
        <pc:spChg chg="mod">
          <ac:chgData name="Arthur Clairembaud" userId="eacd918f136ef14c" providerId="LiveId" clId="{17744DAC-AE99-44A9-90C7-70ADBA53A28D}" dt="2026-07-26T03:27:04.882" v="12498" actId="20577"/>
          <ac:spMkLst>
            <pc:docMk/>
            <pc:sldMk cId="2523434560" sldId="21574"/>
            <ac:spMk id="14" creationId="{653945A9-5495-FF94-B264-15418ECE8B4D}"/>
          </ac:spMkLst>
        </pc:spChg>
        <pc:grpChg chg="add mod">
          <ac:chgData name="Arthur Clairembaud" userId="eacd918f136ef14c" providerId="LiveId" clId="{17744DAC-AE99-44A9-90C7-70ADBA53A28D}" dt="2026-07-26T03:27:01.540" v="12497"/>
          <ac:grpSpMkLst>
            <pc:docMk/>
            <pc:sldMk cId="2523434560" sldId="21574"/>
            <ac:grpSpMk id="11" creationId="{975DA358-3B30-D3EE-1AAC-0DADFB4024ED}"/>
          </ac:grpSpMkLst>
        </pc:grpChg>
        <pc:cxnChg chg="mod">
          <ac:chgData name="Arthur Clairembaud" userId="eacd918f136ef14c" providerId="LiveId" clId="{17744DAC-AE99-44A9-90C7-70ADBA53A28D}" dt="2026-07-26T03:27:01.540" v="12497"/>
          <ac:cxnSpMkLst>
            <pc:docMk/>
            <pc:sldMk cId="2523434560" sldId="21574"/>
            <ac:cxnSpMk id="15" creationId="{9F512001-C360-1523-4749-AE8BD5A6D76D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03:32:48.806" v="12598" actId="20577"/>
        <pc:sldMkLst>
          <pc:docMk/>
          <pc:sldMk cId="3984886827" sldId="21575"/>
        </pc:sldMkLst>
        <pc:spChg chg="add mod">
          <ac:chgData name="Arthur Clairembaud" userId="eacd918f136ef14c" providerId="LiveId" clId="{17744DAC-AE99-44A9-90C7-70ADBA53A28D}" dt="2026-07-24T15:04:28.714" v="10404" actId="207"/>
          <ac:spMkLst>
            <pc:docMk/>
            <pc:sldMk cId="3984886827" sldId="21575"/>
            <ac:spMk id="3" creationId="{D7F446E8-4028-CC9D-63D4-2627F2DD4875}"/>
          </ac:spMkLst>
        </pc:spChg>
        <pc:spChg chg="mod">
          <ac:chgData name="Arthur Clairembaud" userId="eacd918f136ef14c" providerId="LiveId" clId="{17744DAC-AE99-44A9-90C7-70ADBA53A28D}" dt="2026-07-26T03:28:32.257" v="12533"/>
          <ac:spMkLst>
            <pc:docMk/>
            <pc:sldMk cId="3984886827" sldId="21575"/>
            <ac:spMk id="7" creationId="{5776E0C4-131F-6D87-0289-AC81F9AB1E90}"/>
          </ac:spMkLst>
        </pc:spChg>
        <pc:spChg chg="mod">
          <ac:chgData name="Arthur Clairembaud" userId="eacd918f136ef14c" providerId="LiveId" clId="{17744DAC-AE99-44A9-90C7-70ADBA53A28D}" dt="2026-07-26T03:28:32.257" v="12533"/>
          <ac:spMkLst>
            <pc:docMk/>
            <pc:sldMk cId="3984886827" sldId="21575"/>
            <ac:spMk id="8" creationId="{AD6BBA9A-18C6-11DF-EEA4-04290630CD22}"/>
          </ac:spMkLst>
        </pc:spChg>
        <pc:spChg chg="mod">
          <ac:chgData name="Arthur Clairembaud" userId="eacd918f136ef14c" providerId="LiveId" clId="{17744DAC-AE99-44A9-90C7-70ADBA53A28D}" dt="2026-07-26T03:32:48.806" v="12598" actId="20577"/>
          <ac:spMkLst>
            <pc:docMk/>
            <pc:sldMk cId="3984886827" sldId="21575"/>
            <ac:spMk id="9" creationId="{480176C1-879E-3F75-8A18-A90BD5CBC9CA}"/>
          </ac:spMkLst>
        </pc:spChg>
        <pc:grpChg chg="add mod">
          <ac:chgData name="Arthur Clairembaud" userId="eacd918f136ef14c" providerId="LiveId" clId="{17744DAC-AE99-44A9-90C7-70ADBA53A28D}" dt="2026-07-26T03:28:32.257" v="12533"/>
          <ac:grpSpMkLst>
            <pc:docMk/>
            <pc:sldMk cId="3984886827" sldId="21575"/>
            <ac:grpSpMk id="6" creationId="{48F6AF8D-B621-ED99-0BC6-0325BDD9B64C}"/>
          </ac:grpSpMkLst>
        </pc:grpChg>
        <pc:cxnChg chg="mod">
          <ac:chgData name="Arthur Clairembaud" userId="eacd918f136ef14c" providerId="LiveId" clId="{17744DAC-AE99-44A9-90C7-70ADBA53A28D}" dt="2026-07-26T03:28:32.257" v="12533"/>
          <ac:cxnSpMkLst>
            <pc:docMk/>
            <pc:sldMk cId="3984886827" sldId="21575"/>
            <ac:cxnSpMk id="10" creationId="{6E4CDD3B-8D86-5FF5-282C-7DB6F9E6CF83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03:35:53.337" v="12644" actId="20577"/>
        <pc:sldMkLst>
          <pc:docMk/>
          <pc:sldMk cId="878761743" sldId="21576"/>
        </pc:sldMkLst>
        <pc:spChg chg="add mod">
          <ac:chgData name="Arthur Clairembaud" userId="eacd918f136ef14c" providerId="LiveId" clId="{17744DAC-AE99-44A9-90C7-70ADBA53A28D}" dt="2026-07-24T15:04:53.479" v="10408" actId="207"/>
          <ac:spMkLst>
            <pc:docMk/>
            <pc:sldMk cId="878761743" sldId="21576"/>
            <ac:spMk id="3" creationId="{6D326FEB-BA50-6D83-2BB2-CF288BF1F842}"/>
          </ac:spMkLst>
        </pc:spChg>
        <pc:spChg chg="mod">
          <ac:chgData name="Arthur Clairembaud" userId="eacd918f136ef14c" providerId="LiveId" clId="{17744DAC-AE99-44A9-90C7-70ADBA53A28D}" dt="2026-07-26T03:30:31.923" v="12579"/>
          <ac:spMkLst>
            <pc:docMk/>
            <pc:sldMk cId="878761743" sldId="21576"/>
            <ac:spMk id="7" creationId="{FA302F5B-4433-7F0D-85C3-F059D4292CD0}"/>
          </ac:spMkLst>
        </pc:spChg>
        <pc:spChg chg="mod">
          <ac:chgData name="Arthur Clairembaud" userId="eacd918f136ef14c" providerId="LiveId" clId="{17744DAC-AE99-44A9-90C7-70ADBA53A28D}" dt="2026-07-26T03:30:31.923" v="12579"/>
          <ac:spMkLst>
            <pc:docMk/>
            <pc:sldMk cId="878761743" sldId="21576"/>
            <ac:spMk id="8" creationId="{05567867-B080-FBA1-E247-F1C050721190}"/>
          </ac:spMkLst>
        </pc:spChg>
        <pc:spChg chg="mod">
          <ac:chgData name="Arthur Clairembaud" userId="eacd918f136ef14c" providerId="LiveId" clId="{17744DAC-AE99-44A9-90C7-70ADBA53A28D}" dt="2026-07-26T03:35:53.337" v="12644" actId="20577"/>
          <ac:spMkLst>
            <pc:docMk/>
            <pc:sldMk cId="878761743" sldId="21576"/>
            <ac:spMk id="9" creationId="{DF921984-50EB-231F-20EF-4A30164C4CD4}"/>
          </ac:spMkLst>
        </pc:spChg>
        <pc:grpChg chg="add mod">
          <ac:chgData name="Arthur Clairembaud" userId="eacd918f136ef14c" providerId="LiveId" clId="{17744DAC-AE99-44A9-90C7-70ADBA53A28D}" dt="2026-07-26T03:30:31.923" v="12579"/>
          <ac:grpSpMkLst>
            <pc:docMk/>
            <pc:sldMk cId="878761743" sldId="21576"/>
            <ac:grpSpMk id="6" creationId="{4CD9089A-1D3E-D142-5B2E-DC6E63ED6A27}"/>
          </ac:grpSpMkLst>
        </pc:grpChg>
        <pc:cxnChg chg="mod">
          <ac:chgData name="Arthur Clairembaud" userId="eacd918f136ef14c" providerId="LiveId" clId="{17744DAC-AE99-44A9-90C7-70ADBA53A28D}" dt="2026-07-26T03:30:31.923" v="12579"/>
          <ac:cxnSpMkLst>
            <pc:docMk/>
            <pc:sldMk cId="878761743" sldId="21576"/>
            <ac:cxnSpMk id="10" creationId="{CEC5003B-0BDC-E4CA-2A6B-CAFEA9E49C3E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16:35:53.647" v="13574" actId="20577"/>
        <pc:sldMkLst>
          <pc:docMk/>
          <pc:sldMk cId="3679241911" sldId="21578"/>
        </pc:sldMkLst>
        <pc:spChg chg="mod">
          <ac:chgData name="Arthur Clairembaud" userId="eacd918f136ef14c" providerId="LiveId" clId="{17744DAC-AE99-44A9-90C7-70ADBA53A28D}" dt="2026-07-26T16:35:53.647" v="13574" actId="20577"/>
          <ac:spMkLst>
            <pc:docMk/>
            <pc:sldMk cId="3679241911" sldId="21578"/>
            <ac:spMk id="20" creationId="{A53162F3-03D6-E617-BDB9-C2FC83C4A71D}"/>
          </ac:spMkLst>
        </pc:spChg>
        <pc:spChg chg="mod">
          <ac:chgData name="Arthur Clairembaud" userId="eacd918f136ef14c" providerId="LiveId" clId="{17744DAC-AE99-44A9-90C7-70ADBA53A28D}" dt="2026-07-24T09:30:37.487" v="5386"/>
          <ac:spMkLst>
            <pc:docMk/>
            <pc:sldMk cId="3679241911" sldId="21578"/>
            <ac:spMk id="28" creationId="{0A1F35A4-F162-9EA2-7DAE-A6008B6ECE9E}"/>
          </ac:spMkLst>
        </pc:spChg>
        <pc:spChg chg="mod">
          <ac:chgData name="Arthur Clairembaud" userId="eacd918f136ef14c" providerId="LiveId" clId="{17744DAC-AE99-44A9-90C7-70ADBA53A28D}" dt="2026-07-24T09:30:37.487" v="5386"/>
          <ac:spMkLst>
            <pc:docMk/>
            <pc:sldMk cId="3679241911" sldId="21578"/>
            <ac:spMk id="30" creationId="{187D953B-D5C6-0D3F-9D3F-ADB6D1E4B160}"/>
          </ac:spMkLst>
        </pc:spChg>
        <pc:spChg chg="add mod">
          <ac:chgData name="Arthur Clairembaud" userId="eacd918f136ef14c" providerId="LiveId" clId="{17744DAC-AE99-44A9-90C7-70ADBA53A28D}" dt="2026-07-24T09:33:35.209" v="5429"/>
          <ac:spMkLst>
            <pc:docMk/>
            <pc:sldMk cId="3679241911" sldId="21578"/>
            <ac:spMk id="35" creationId="{FC8658EA-B302-52EA-4EB6-10FFBDB1828F}"/>
          </ac:spMkLst>
        </pc:spChg>
        <pc:spChg chg="add mod">
          <ac:chgData name="Arthur Clairembaud" userId="eacd918f136ef14c" providerId="LiveId" clId="{17744DAC-AE99-44A9-90C7-70ADBA53A28D}" dt="2026-07-24T15:34:58.724" v="10529" actId="1076"/>
          <ac:spMkLst>
            <pc:docMk/>
            <pc:sldMk cId="3679241911" sldId="21578"/>
            <ac:spMk id="56" creationId="{83213A6B-1E87-DCDC-3577-78274C9DD8D1}"/>
          </ac:spMkLst>
        </pc:spChg>
        <pc:spChg chg="mod">
          <ac:chgData name="Arthur Clairembaud" userId="eacd918f136ef14c" providerId="LiveId" clId="{17744DAC-AE99-44A9-90C7-70ADBA53A28D}" dt="2026-07-24T15:32:41.443" v="10502"/>
          <ac:spMkLst>
            <pc:docMk/>
            <pc:sldMk cId="3679241911" sldId="21578"/>
            <ac:spMk id="59" creationId="{7B54EE54-5366-8FF1-C21C-CD891A42C0D1}"/>
          </ac:spMkLst>
        </pc:spChg>
        <pc:spChg chg="mod">
          <ac:chgData name="Arthur Clairembaud" userId="eacd918f136ef14c" providerId="LiveId" clId="{17744DAC-AE99-44A9-90C7-70ADBA53A28D}" dt="2026-07-24T15:32:41.443" v="10502"/>
          <ac:spMkLst>
            <pc:docMk/>
            <pc:sldMk cId="3679241911" sldId="21578"/>
            <ac:spMk id="60" creationId="{21832544-94B4-4512-62C0-01D2BE1D6259}"/>
          </ac:spMkLst>
        </pc:spChg>
        <pc:spChg chg="add mod">
          <ac:chgData name="Arthur Clairembaud" userId="eacd918f136ef14c" providerId="LiveId" clId="{17744DAC-AE99-44A9-90C7-70ADBA53A28D}" dt="2026-07-24T15:35:01.348" v="10530" actId="1076"/>
          <ac:spMkLst>
            <pc:docMk/>
            <pc:sldMk cId="3679241911" sldId="21578"/>
            <ac:spMk id="61" creationId="{8B8C6176-8BA6-BACF-2C00-37974B518CD6}"/>
          </ac:spMkLst>
        </pc:spChg>
        <pc:spChg chg="mod">
          <ac:chgData name="Arthur Clairembaud" userId="eacd918f136ef14c" providerId="LiveId" clId="{17744DAC-AE99-44A9-90C7-70ADBA53A28D}" dt="2026-07-24T14:25:55.170" v="9998" actId="255"/>
          <ac:spMkLst>
            <pc:docMk/>
            <pc:sldMk cId="3679241911" sldId="21578"/>
            <ac:spMk id="31744" creationId="{8F68E650-6FB2-77E0-FB23-8452B2B810D2}"/>
          </ac:spMkLst>
        </pc:spChg>
        <pc:spChg chg="mod">
          <ac:chgData name="Arthur Clairembaud" userId="eacd918f136ef14c" providerId="LiveId" clId="{17744DAC-AE99-44A9-90C7-70ADBA53A28D}" dt="2026-07-24T14:25:55.170" v="9998" actId="255"/>
          <ac:spMkLst>
            <pc:docMk/>
            <pc:sldMk cId="3679241911" sldId="21578"/>
            <ac:spMk id="31745" creationId="{00105F1C-011D-5A1D-62AA-F0DD43C788C7}"/>
          </ac:spMkLst>
        </pc:spChg>
        <pc:spChg chg="add">
          <ac:chgData name="Arthur Clairembaud" userId="eacd918f136ef14c" providerId="LiveId" clId="{17744DAC-AE99-44A9-90C7-70ADBA53A28D}" dt="2026-07-24T15:48:28.928" v="10911" actId="22"/>
          <ac:spMkLst>
            <pc:docMk/>
            <pc:sldMk cId="3679241911" sldId="21578"/>
            <ac:spMk id="31747" creationId="{83674511-AC40-F18B-A5B3-DA0E7E176A35}"/>
          </ac:spMkLst>
        </pc:spChg>
        <pc:spChg chg="add mod">
          <ac:chgData name="Arthur Clairembaud" userId="eacd918f136ef14c" providerId="LiveId" clId="{17744DAC-AE99-44A9-90C7-70ADBA53A28D}" dt="2026-07-24T21:18:09.215" v="11734"/>
          <ac:spMkLst>
            <pc:docMk/>
            <pc:sldMk cId="3679241911" sldId="21578"/>
            <ac:spMk id="31758" creationId="{4106F3E6-0576-5FC0-0374-72F18E5F3F77}"/>
          </ac:spMkLst>
        </pc:spChg>
        <pc:spChg chg="mod">
          <ac:chgData name="Arthur Clairembaud" userId="eacd918f136ef14c" providerId="LiveId" clId="{17744DAC-AE99-44A9-90C7-70ADBA53A28D}" dt="2026-07-26T03:26:56.569" v="12494"/>
          <ac:spMkLst>
            <pc:docMk/>
            <pc:sldMk cId="3679241911" sldId="21578"/>
            <ac:spMk id="31760" creationId="{81AB23CC-5FD3-715F-4031-80824247F0F9}"/>
          </ac:spMkLst>
        </pc:spChg>
        <pc:spChg chg="mod">
          <ac:chgData name="Arthur Clairembaud" userId="eacd918f136ef14c" providerId="LiveId" clId="{17744DAC-AE99-44A9-90C7-70ADBA53A28D}" dt="2026-07-26T03:26:56.569" v="12494"/>
          <ac:spMkLst>
            <pc:docMk/>
            <pc:sldMk cId="3679241911" sldId="21578"/>
            <ac:spMk id="31761" creationId="{CA8020B4-54BD-CF38-63A4-9D9A2FE0A5E1}"/>
          </ac:spMkLst>
        </pc:spChg>
        <pc:spChg chg="mod">
          <ac:chgData name="Arthur Clairembaud" userId="eacd918f136ef14c" providerId="LiveId" clId="{17744DAC-AE99-44A9-90C7-70ADBA53A28D}" dt="2026-07-26T03:26:56.569" v="12494"/>
          <ac:spMkLst>
            <pc:docMk/>
            <pc:sldMk cId="3679241911" sldId="21578"/>
            <ac:spMk id="31762" creationId="{F5625DC2-6FC3-38F6-76BE-072CD0F98228}"/>
          </ac:spMkLst>
        </pc:spChg>
        <pc:spChg chg="add">
          <ac:chgData name="Arthur Clairembaud" userId="eacd918f136ef14c" providerId="LiveId" clId="{17744DAC-AE99-44A9-90C7-70ADBA53A28D}" dt="2026-07-26T16:34:53.153" v="13554" actId="22"/>
          <ac:spMkLst>
            <pc:docMk/>
            <pc:sldMk cId="3679241911" sldId="21578"/>
            <ac:spMk id="31765" creationId="{0FF85B41-2291-28E0-33CD-D44C1410DD71}"/>
          </ac:spMkLst>
        </pc:spChg>
        <pc:grpChg chg="add mod">
          <ac:chgData name="Arthur Clairembaud" userId="eacd918f136ef14c" providerId="LiveId" clId="{17744DAC-AE99-44A9-90C7-70ADBA53A28D}" dt="2026-07-24T09:30:37.487" v="5386"/>
          <ac:grpSpMkLst>
            <pc:docMk/>
            <pc:sldMk cId="3679241911" sldId="21578"/>
            <ac:grpSpMk id="26" creationId="{B4767232-5FEA-86DE-4FD4-59485F8A6A4B}"/>
          </ac:grpSpMkLst>
        </pc:grpChg>
        <pc:grpChg chg="add mod">
          <ac:chgData name="Arthur Clairembaud" userId="eacd918f136ef14c" providerId="LiveId" clId="{17744DAC-AE99-44A9-90C7-70ADBA53A28D}" dt="2026-07-24T15:32:41.443" v="10502"/>
          <ac:grpSpMkLst>
            <pc:docMk/>
            <pc:sldMk cId="3679241911" sldId="21578"/>
            <ac:grpSpMk id="57" creationId="{7C2EF3C2-74C6-1533-BFFC-18A71DBAB70A}"/>
          </ac:grpSpMkLst>
        </pc:grpChg>
        <pc:grpChg chg="add mod">
          <ac:chgData name="Arthur Clairembaud" userId="eacd918f136ef14c" providerId="LiveId" clId="{17744DAC-AE99-44A9-90C7-70ADBA53A28D}" dt="2026-07-24T14:26:07.726" v="10002" actId="1076"/>
          <ac:grpSpMkLst>
            <pc:docMk/>
            <pc:sldMk cId="3679241911" sldId="21578"/>
            <ac:grpSpMk id="62" creationId="{208770BA-58CD-73C9-EFF5-F6B64D0C4B22}"/>
          </ac:grpSpMkLst>
        </pc:grpChg>
        <pc:grpChg chg="add mod">
          <ac:chgData name="Arthur Clairembaud" userId="eacd918f136ef14c" providerId="LiveId" clId="{17744DAC-AE99-44A9-90C7-70ADBA53A28D}" dt="2026-07-26T03:26:56.569" v="12494"/>
          <ac:grpSpMkLst>
            <pc:docMk/>
            <pc:sldMk cId="3679241911" sldId="21578"/>
            <ac:grpSpMk id="31759" creationId="{92297377-01DE-AF0B-FE53-FE41352CF7C4}"/>
          </ac:grpSpMkLst>
        </pc:grpChg>
        <pc:picChg chg="add">
          <ac:chgData name="Arthur Clairembaud" userId="eacd918f136ef14c" providerId="LiveId" clId="{17744DAC-AE99-44A9-90C7-70ADBA53A28D}" dt="2026-07-24T14:26:17.275" v="10003" actId="22"/>
          <ac:picMkLst>
            <pc:docMk/>
            <pc:sldMk cId="3679241911" sldId="21578"/>
            <ac:picMk id="55" creationId="{9C8BAF3A-A93C-40C9-A1BA-F182094CAAC7}"/>
          </ac:picMkLst>
        </pc:picChg>
        <pc:picChg chg="mod">
          <ac:chgData name="Arthur Clairembaud" userId="eacd918f136ef14c" providerId="LiveId" clId="{17744DAC-AE99-44A9-90C7-70ADBA53A28D}" dt="2026-07-24T15:32:41.443" v="10502"/>
          <ac:picMkLst>
            <pc:docMk/>
            <pc:sldMk cId="3679241911" sldId="21578"/>
            <ac:picMk id="58" creationId="{DE56083C-57AE-3916-4614-050C5B9BCFBA}"/>
          </ac:picMkLst>
        </pc:picChg>
        <pc:picChg chg="mod">
          <ac:chgData name="Arthur Clairembaud" userId="eacd918f136ef14c" providerId="LiveId" clId="{17744DAC-AE99-44A9-90C7-70ADBA53A28D}" dt="2026-07-24T14:25:27.098" v="9989"/>
          <ac:picMkLst>
            <pc:docMk/>
            <pc:sldMk cId="3679241911" sldId="21578"/>
            <ac:picMk id="63" creationId="{C56CB0F2-DD74-D60A-0E37-CC6451E728F0}"/>
          </ac:picMkLst>
        </pc:picChg>
        <pc:cxnChg chg="mod">
          <ac:chgData name="Arthur Clairembaud" userId="eacd918f136ef14c" providerId="LiveId" clId="{17744DAC-AE99-44A9-90C7-70ADBA53A28D}" dt="2026-07-24T09:39:28.147" v="5517" actId="478"/>
          <ac:cxnSpMkLst>
            <pc:docMk/>
            <pc:sldMk cId="3679241911" sldId="21578"/>
            <ac:cxnSpMk id="5" creationId="{AF9F5819-A563-A8BF-FF0D-C08B37CAFD84}"/>
          </ac:cxnSpMkLst>
        </pc:cxnChg>
        <pc:cxnChg chg="mod">
          <ac:chgData name="Arthur Clairembaud" userId="eacd918f136ef14c" providerId="LiveId" clId="{17744DAC-AE99-44A9-90C7-70ADBA53A28D}" dt="2026-07-24T09:30:37.487" v="5386"/>
          <ac:cxnSpMkLst>
            <pc:docMk/>
            <pc:sldMk cId="3679241911" sldId="21578"/>
            <ac:cxnSpMk id="27" creationId="{F5618177-D306-89A6-6A2E-BE246FDC505C}"/>
          </ac:cxnSpMkLst>
        </pc:cxnChg>
        <pc:cxnChg chg="mod">
          <ac:chgData name="Arthur Clairembaud" userId="eacd918f136ef14c" providerId="LiveId" clId="{17744DAC-AE99-44A9-90C7-70ADBA53A28D}" dt="2026-07-24T09:40:27.522" v="5524" actId="14100"/>
          <ac:cxnSpMkLst>
            <pc:docMk/>
            <pc:sldMk cId="3679241911" sldId="21578"/>
            <ac:cxnSpMk id="49" creationId="{58F81D8B-D771-0A6E-9EBB-D94428DBFAE7}"/>
          </ac:cxnSpMkLst>
        </pc:cxnChg>
        <pc:cxnChg chg="mod">
          <ac:chgData name="Arthur Clairembaud" userId="eacd918f136ef14c" providerId="LiveId" clId="{17744DAC-AE99-44A9-90C7-70ADBA53A28D}" dt="2026-07-24T09:40:23.426" v="5523" actId="14100"/>
          <ac:cxnSpMkLst>
            <pc:docMk/>
            <pc:sldMk cId="3679241911" sldId="21578"/>
            <ac:cxnSpMk id="50" creationId="{22141F64-F166-5512-E01E-B07F42F6B1DB}"/>
          </ac:cxnSpMkLst>
        </pc:cxnChg>
        <pc:cxnChg chg="add mod">
          <ac:chgData name="Arthur Clairembaud" userId="eacd918f136ef14c" providerId="LiveId" clId="{17744DAC-AE99-44A9-90C7-70ADBA53A28D}" dt="2026-07-24T16:23:21.024" v="11288"/>
          <ac:cxnSpMkLst>
            <pc:docMk/>
            <pc:sldMk cId="3679241911" sldId="21578"/>
            <ac:cxnSpMk id="31754" creationId="{E349F643-B281-B9E8-6B6E-35EB80208BE7}"/>
          </ac:cxnSpMkLst>
        </pc:cxnChg>
        <pc:cxnChg chg="add mod">
          <ac:chgData name="Arthur Clairembaud" userId="eacd918f136ef14c" providerId="LiveId" clId="{17744DAC-AE99-44A9-90C7-70ADBA53A28D}" dt="2026-07-24T16:23:39.141" v="11294" actId="1076"/>
          <ac:cxnSpMkLst>
            <pc:docMk/>
            <pc:sldMk cId="3679241911" sldId="21578"/>
            <ac:cxnSpMk id="31755" creationId="{2F663286-FCBC-1740-2FBD-4C8A7022058F}"/>
          </ac:cxnSpMkLst>
        </pc:cxnChg>
        <pc:cxnChg chg="add mod">
          <ac:chgData name="Arthur Clairembaud" userId="eacd918f136ef14c" providerId="LiveId" clId="{17744DAC-AE99-44A9-90C7-70ADBA53A28D}" dt="2026-07-24T21:18:09.215" v="11734"/>
          <ac:cxnSpMkLst>
            <pc:docMk/>
            <pc:sldMk cId="3679241911" sldId="21578"/>
            <ac:cxnSpMk id="31757" creationId="{3A7E9839-0753-7291-6582-1E15208D349F}"/>
          </ac:cxnSpMkLst>
        </pc:cxnChg>
        <pc:cxnChg chg="mod">
          <ac:chgData name="Arthur Clairembaud" userId="eacd918f136ef14c" providerId="LiveId" clId="{17744DAC-AE99-44A9-90C7-70ADBA53A28D}" dt="2026-07-26T03:26:56.569" v="12494"/>
          <ac:cxnSpMkLst>
            <pc:docMk/>
            <pc:sldMk cId="3679241911" sldId="21578"/>
            <ac:cxnSpMk id="31763" creationId="{29BA7D26-B1E6-9E3C-6EDD-0DE7E550AA21}"/>
          </ac:cxnSpMkLst>
        </pc:cxnChg>
      </pc:sldChg>
      <pc:sldChg chg="addSp delSp modSp add mod">
        <pc:chgData name="Arthur Clairembaud" userId="eacd918f136ef14c" providerId="LiveId" clId="{17744DAC-AE99-44A9-90C7-70ADBA53A28D}" dt="2026-07-26T03:26:53.757" v="12492"/>
        <pc:sldMkLst>
          <pc:docMk/>
          <pc:sldMk cId="3200519040" sldId="21579"/>
        </pc:sldMkLst>
        <pc:spChg chg="mod">
          <ac:chgData name="Arthur Clairembaud" userId="eacd918f136ef14c" providerId="LiveId" clId="{17744DAC-AE99-44A9-90C7-70ADBA53A28D}" dt="2026-07-24T08:21:53.803" v="4928"/>
          <ac:spMkLst>
            <pc:docMk/>
            <pc:sldMk cId="3200519040" sldId="21579"/>
            <ac:spMk id="7" creationId="{2345585D-3C17-26BC-4B2E-2E8BF099DA1A}"/>
          </ac:spMkLst>
        </pc:spChg>
        <pc:spChg chg="mod">
          <ac:chgData name="Arthur Clairembaud" userId="eacd918f136ef14c" providerId="LiveId" clId="{17744DAC-AE99-44A9-90C7-70ADBA53A28D}" dt="2026-07-24T08:21:53.803" v="4928"/>
          <ac:spMkLst>
            <pc:docMk/>
            <pc:sldMk cId="3200519040" sldId="21579"/>
            <ac:spMk id="8" creationId="{07B43DEF-5FC7-7CCE-2CFE-AD22B725479E}"/>
          </ac:spMkLst>
        </pc:spChg>
        <pc:spChg chg="add mod">
          <ac:chgData name="Arthur Clairembaud" userId="eacd918f136ef14c" providerId="LiveId" clId="{17744DAC-AE99-44A9-90C7-70ADBA53A28D}" dt="2026-07-24T14:24:43.649" v="9983"/>
          <ac:spMkLst>
            <pc:docMk/>
            <pc:sldMk cId="3200519040" sldId="21579"/>
            <ac:spMk id="14" creationId="{D14D1C8D-3DD3-44F8-68C2-4D1A3D0DDA20}"/>
          </ac:spMkLst>
        </pc:spChg>
        <pc:spChg chg="add mod">
          <ac:chgData name="Arthur Clairembaud" userId="eacd918f136ef14c" providerId="LiveId" clId="{17744DAC-AE99-44A9-90C7-70ADBA53A28D}" dt="2026-07-24T14:24:43.649" v="9983"/>
          <ac:spMkLst>
            <pc:docMk/>
            <pc:sldMk cId="3200519040" sldId="21579"/>
            <ac:spMk id="15" creationId="{C3B89350-A815-D51B-0A5F-1C900B93F018}"/>
          </ac:spMkLst>
        </pc:spChg>
        <pc:spChg chg="add">
          <ac:chgData name="Arthur Clairembaud" userId="eacd918f136ef14c" providerId="LiveId" clId="{17744DAC-AE99-44A9-90C7-70ADBA53A28D}" dt="2026-07-24T15:48:21.560" v="10907" actId="22"/>
          <ac:spMkLst>
            <pc:docMk/>
            <pc:sldMk cId="3200519040" sldId="21579"/>
            <ac:spMk id="18" creationId="{576EEC1C-657E-9783-7AAC-EC4AA9EABCDC}"/>
          </ac:spMkLst>
        </pc:spChg>
        <pc:spChg chg="mod">
          <ac:chgData name="Arthur Clairembaud" userId="eacd918f136ef14c" providerId="LiveId" clId="{17744DAC-AE99-44A9-90C7-70ADBA53A28D}" dt="2026-07-26T03:26:53.757" v="12492"/>
          <ac:spMkLst>
            <pc:docMk/>
            <pc:sldMk cId="3200519040" sldId="21579"/>
            <ac:spMk id="27" creationId="{EF36CDA3-7EB8-89AD-09E9-BAE02842165E}"/>
          </ac:spMkLst>
        </pc:spChg>
        <pc:spChg chg="mod">
          <ac:chgData name="Arthur Clairembaud" userId="eacd918f136ef14c" providerId="LiveId" clId="{17744DAC-AE99-44A9-90C7-70ADBA53A28D}" dt="2026-07-26T03:26:53.757" v="12492"/>
          <ac:spMkLst>
            <pc:docMk/>
            <pc:sldMk cId="3200519040" sldId="21579"/>
            <ac:spMk id="28" creationId="{FBA5C01C-D811-4AD1-A764-1C39A870CCBB}"/>
          </ac:spMkLst>
        </pc:spChg>
        <pc:spChg chg="mod">
          <ac:chgData name="Arthur Clairembaud" userId="eacd918f136ef14c" providerId="LiveId" clId="{17744DAC-AE99-44A9-90C7-70ADBA53A28D}" dt="2026-07-26T03:26:53.757" v="12492"/>
          <ac:spMkLst>
            <pc:docMk/>
            <pc:sldMk cId="3200519040" sldId="21579"/>
            <ac:spMk id="30" creationId="{C783C641-4103-FF3B-8D1A-A8FEF68FF0BA}"/>
          </ac:spMkLst>
        </pc:spChg>
        <pc:grpChg chg="add mod">
          <ac:chgData name="Arthur Clairembaud" userId="eacd918f136ef14c" providerId="LiveId" clId="{17744DAC-AE99-44A9-90C7-70ADBA53A28D}" dt="2026-07-24T08:21:57.758" v="4929" actId="1076"/>
          <ac:grpSpMkLst>
            <pc:docMk/>
            <pc:sldMk cId="3200519040" sldId="21579"/>
            <ac:grpSpMk id="2" creationId="{38BD44F1-D40E-1B78-2460-7611486BECB4}"/>
          </ac:grpSpMkLst>
        </pc:grpChg>
        <pc:grpChg chg="add mod">
          <ac:chgData name="Arthur Clairembaud" userId="eacd918f136ef14c" providerId="LiveId" clId="{17744DAC-AE99-44A9-90C7-70ADBA53A28D}" dt="2026-07-26T03:26:53.757" v="12492"/>
          <ac:grpSpMkLst>
            <pc:docMk/>
            <pc:sldMk cId="3200519040" sldId="21579"/>
            <ac:grpSpMk id="26" creationId="{257CAA48-E098-EC84-13CF-3ED295533C9C}"/>
          </ac:grpSpMkLst>
        </pc:grpChg>
        <pc:picChg chg="add">
          <ac:chgData name="Arthur Clairembaud" userId="eacd918f136ef14c" providerId="LiveId" clId="{17744DAC-AE99-44A9-90C7-70ADBA53A28D}" dt="2026-07-24T14:22:36.510" v="9970" actId="22"/>
          <ac:picMkLst>
            <pc:docMk/>
            <pc:sldMk cId="3200519040" sldId="21579"/>
            <ac:picMk id="11" creationId="{51CA0465-CE54-DF6E-958E-AAEE4C6D4D91}"/>
          </ac:picMkLst>
        </pc:picChg>
        <pc:cxnChg chg="mod">
          <ac:chgData name="Arthur Clairembaud" userId="eacd918f136ef14c" providerId="LiveId" clId="{17744DAC-AE99-44A9-90C7-70ADBA53A28D}" dt="2026-07-24T08:21:53.803" v="4928"/>
          <ac:cxnSpMkLst>
            <pc:docMk/>
            <pc:sldMk cId="3200519040" sldId="21579"/>
            <ac:cxnSpMk id="5" creationId="{3AB7AFDE-05FC-F81B-341E-A711A005E912}"/>
          </ac:cxnSpMkLst>
        </pc:cxnChg>
        <pc:cxnChg chg="add mod">
          <ac:chgData name="Arthur Clairembaud" userId="eacd918f136ef14c" providerId="LiveId" clId="{17744DAC-AE99-44A9-90C7-70ADBA53A28D}" dt="2026-07-24T14:24:43.649" v="9983"/>
          <ac:cxnSpMkLst>
            <pc:docMk/>
            <pc:sldMk cId="3200519040" sldId="21579"/>
            <ac:cxnSpMk id="12" creationId="{55ECDEFB-AC1D-0E9A-0A54-33528C97106F}"/>
          </ac:cxnSpMkLst>
        </pc:cxnChg>
        <pc:cxnChg chg="add mod">
          <ac:chgData name="Arthur Clairembaud" userId="eacd918f136ef14c" providerId="LiveId" clId="{17744DAC-AE99-44A9-90C7-70ADBA53A28D}" dt="2026-07-24T16:23:16.966" v="11286"/>
          <ac:cxnSpMkLst>
            <pc:docMk/>
            <pc:sldMk cId="3200519040" sldId="21579"/>
            <ac:cxnSpMk id="24" creationId="{90898318-A310-7317-3E39-2C80C1941DB2}"/>
          </ac:cxnSpMkLst>
        </pc:cxnChg>
        <pc:cxnChg chg="mod">
          <ac:chgData name="Arthur Clairembaud" userId="eacd918f136ef14c" providerId="LiveId" clId="{17744DAC-AE99-44A9-90C7-70ADBA53A28D}" dt="2026-07-26T03:26:53.757" v="12492"/>
          <ac:cxnSpMkLst>
            <pc:docMk/>
            <pc:sldMk cId="3200519040" sldId="21579"/>
            <ac:cxnSpMk id="31" creationId="{6CFF0307-B53F-79D7-496B-E84073C90108}"/>
          </ac:cxnSpMkLst>
        </pc:cxnChg>
      </pc:sldChg>
      <pc:sldChg chg="addSp delSp modSp add mod">
        <pc:chgData name="Arthur Clairembaud" userId="eacd918f136ef14c" providerId="LiveId" clId="{17744DAC-AE99-44A9-90C7-70ADBA53A28D}" dt="2026-07-26T15:09:01.769" v="13121" actId="22"/>
        <pc:sldMkLst>
          <pc:docMk/>
          <pc:sldMk cId="3036481911" sldId="21580"/>
        </pc:sldMkLst>
        <pc:spChg chg="add">
          <ac:chgData name="Arthur Clairembaud" userId="eacd918f136ef14c" providerId="LiveId" clId="{17744DAC-AE99-44A9-90C7-70ADBA53A28D}" dt="2026-07-24T15:53:54.284" v="10976" actId="22"/>
          <ac:spMkLst>
            <pc:docMk/>
            <pc:sldMk cId="3036481911" sldId="21580"/>
            <ac:spMk id="15" creationId="{A9F6856A-15BB-032D-3441-B836D5AC5279}"/>
          </ac:spMkLst>
        </pc:spChg>
        <pc:spChg chg="add">
          <ac:chgData name="Arthur Clairembaud" userId="eacd918f136ef14c" providerId="LiveId" clId="{17744DAC-AE99-44A9-90C7-70ADBA53A28D}" dt="2026-07-24T15:53:54.284" v="10976" actId="22"/>
          <ac:spMkLst>
            <pc:docMk/>
            <pc:sldMk cId="3036481911" sldId="21580"/>
            <ac:spMk id="19" creationId="{47046965-CE55-0F34-49CA-77A1704EAEEF}"/>
          </ac:spMkLst>
        </pc:spChg>
        <pc:spChg chg="add">
          <ac:chgData name="Arthur Clairembaud" userId="eacd918f136ef14c" providerId="LiveId" clId="{17744DAC-AE99-44A9-90C7-70ADBA53A28D}" dt="2026-07-24T21:21:17.757" v="11781" actId="22"/>
          <ac:spMkLst>
            <pc:docMk/>
            <pc:sldMk cId="3036481911" sldId="21580"/>
            <ac:spMk id="32" creationId="{C551D1C8-2323-BAE2-2991-FF2687B37252}"/>
          </ac:spMkLst>
        </pc:spChg>
        <pc:spChg chg="mod">
          <ac:chgData name="Arthur Clairembaud" userId="eacd918f136ef14c" providerId="LiveId" clId="{17744DAC-AE99-44A9-90C7-70ADBA53A28D}" dt="2026-07-26T03:27:36.766" v="12511"/>
          <ac:spMkLst>
            <pc:docMk/>
            <pc:sldMk cId="3036481911" sldId="21580"/>
            <ac:spMk id="34" creationId="{30508E40-D030-DF3D-E41D-BF33B932F143}"/>
          </ac:spMkLst>
        </pc:spChg>
        <pc:spChg chg="mod">
          <ac:chgData name="Arthur Clairembaud" userId="eacd918f136ef14c" providerId="LiveId" clId="{17744DAC-AE99-44A9-90C7-70ADBA53A28D}" dt="2026-07-26T03:27:36.766" v="12511"/>
          <ac:spMkLst>
            <pc:docMk/>
            <pc:sldMk cId="3036481911" sldId="21580"/>
            <ac:spMk id="35" creationId="{33A4F175-C563-21C1-861E-ED2EA6FB630B}"/>
          </ac:spMkLst>
        </pc:spChg>
        <pc:spChg chg="mod">
          <ac:chgData name="Arthur Clairembaud" userId="eacd918f136ef14c" providerId="LiveId" clId="{17744DAC-AE99-44A9-90C7-70ADBA53A28D}" dt="2026-07-26T03:27:36.766" v="12511"/>
          <ac:spMkLst>
            <pc:docMk/>
            <pc:sldMk cId="3036481911" sldId="21580"/>
            <ac:spMk id="36" creationId="{4F721C5B-BABE-3385-1CEF-FE245CECDEA3}"/>
          </ac:spMkLst>
        </pc:spChg>
        <pc:spChg chg="add">
          <ac:chgData name="Arthur Clairembaud" userId="eacd918f136ef14c" providerId="LiveId" clId="{17744DAC-AE99-44A9-90C7-70ADBA53A28D}" dt="2026-07-26T15:09:01.769" v="13121" actId="22"/>
          <ac:spMkLst>
            <pc:docMk/>
            <pc:sldMk cId="3036481911" sldId="21580"/>
            <ac:spMk id="39" creationId="{30E006CE-2E90-8879-F539-33B0E008EFC7}"/>
          </ac:spMkLst>
        </pc:spChg>
        <pc:grpChg chg="add mod">
          <ac:chgData name="Arthur Clairembaud" userId="eacd918f136ef14c" providerId="LiveId" clId="{17744DAC-AE99-44A9-90C7-70ADBA53A28D}" dt="2026-07-26T03:27:36.766" v="12511"/>
          <ac:grpSpMkLst>
            <pc:docMk/>
            <pc:sldMk cId="3036481911" sldId="21580"/>
            <ac:grpSpMk id="33" creationId="{32E82EDC-616F-1C89-B95A-2AFE1B01E45C}"/>
          </ac:grpSpMkLst>
        </pc:grpChg>
        <pc:picChg chg="add">
          <ac:chgData name="Arthur Clairembaud" userId="eacd918f136ef14c" providerId="LiveId" clId="{17744DAC-AE99-44A9-90C7-70ADBA53A28D}" dt="2026-07-24T15:53:54.284" v="10976" actId="22"/>
          <ac:picMkLst>
            <pc:docMk/>
            <pc:sldMk cId="3036481911" sldId="21580"/>
            <ac:picMk id="21" creationId="{1DD00E6A-7291-10E9-19A5-91EE24B2C422}"/>
          </ac:picMkLst>
        </pc:picChg>
        <pc:cxnChg chg="mod">
          <ac:chgData name="Arthur Clairembaud" userId="eacd918f136ef14c" providerId="LiveId" clId="{17744DAC-AE99-44A9-90C7-70ADBA53A28D}" dt="2026-07-26T03:27:36.766" v="12511"/>
          <ac:cxnSpMkLst>
            <pc:docMk/>
            <pc:sldMk cId="3036481911" sldId="21580"/>
            <ac:cxnSpMk id="37" creationId="{B662F442-17B9-A05E-7D02-854B526B89CA}"/>
          </ac:cxnSpMkLst>
        </pc:cxnChg>
      </pc:sldChg>
      <pc:sldChg chg="addSp delSp modSp new mod modNotesTx">
        <pc:chgData name="Arthur Clairembaud" userId="eacd918f136ef14c" providerId="LiveId" clId="{17744DAC-AE99-44A9-90C7-70ADBA53A28D}" dt="2026-07-26T16:57:51.175" v="14059" actId="1076"/>
        <pc:sldMkLst>
          <pc:docMk/>
          <pc:sldMk cId="1786859802" sldId="21581"/>
        </pc:sldMkLst>
        <pc:spChg chg="add mod">
          <ac:chgData name="Arthur Clairembaud" userId="eacd918f136ef14c" providerId="LiveId" clId="{17744DAC-AE99-44A9-90C7-70ADBA53A28D}" dt="2026-07-24T09:10:18.416" v="5142" actId="1076"/>
          <ac:spMkLst>
            <pc:docMk/>
            <pc:sldMk cId="1786859802" sldId="21581"/>
            <ac:spMk id="5" creationId="{4D7F0008-FF9D-3FAF-29D5-D708EB9E7ED8}"/>
          </ac:spMkLst>
        </pc:spChg>
        <pc:spChg chg="add mod">
          <ac:chgData name="Arthur Clairembaud" userId="eacd918f136ef14c" providerId="LiveId" clId="{17744DAC-AE99-44A9-90C7-70ADBA53A28D}" dt="2026-07-24T21:12:42.012" v="11691" actId="1076"/>
          <ac:spMkLst>
            <pc:docMk/>
            <pc:sldMk cId="1786859802" sldId="21581"/>
            <ac:spMk id="13" creationId="{6662CFED-62DF-86FD-CEC7-E7B18CA4633F}"/>
          </ac:spMkLst>
        </pc:spChg>
        <pc:spChg chg="add mod">
          <ac:chgData name="Arthur Clairembaud" userId="eacd918f136ef14c" providerId="LiveId" clId="{17744DAC-AE99-44A9-90C7-70ADBA53A28D}" dt="2026-07-26T05:03:02.462" v="12849" actId="1076"/>
          <ac:spMkLst>
            <pc:docMk/>
            <pc:sldMk cId="1786859802" sldId="21581"/>
            <ac:spMk id="15" creationId="{43132C4B-C848-96CA-F741-18A1DBF35E8D}"/>
          </ac:spMkLst>
        </pc:spChg>
        <pc:spChg chg="add mod">
          <ac:chgData name="Arthur Clairembaud" userId="eacd918f136ef14c" providerId="LiveId" clId="{17744DAC-AE99-44A9-90C7-70ADBA53A28D}" dt="2026-07-26T16:56:57.735" v="13963" actId="113"/>
          <ac:spMkLst>
            <pc:docMk/>
            <pc:sldMk cId="1786859802" sldId="21581"/>
            <ac:spMk id="17" creationId="{C2263CAA-DB22-8942-122A-FC0128F17AB8}"/>
          </ac:spMkLst>
        </pc:spChg>
        <pc:spChg chg="mod">
          <ac:chgData name="Arthur Clairembaud" userId="eacd918f136ef14c" providerId="LiveId" clId="{17744DAC-AE99-44A9-90C7-70ADBA53A28D}" dt="2026-07-26T03:28:26.375" v="12531"/>
          <ac:spMkLst>
            <pc:docMk/>
            <pc:sldMk cId="1786859802" sldId="21581"/>
            <ac:spMk id="32" creationId="{760B3980-2EBB-7D1D-0C8A-DD90FEF376F8}"/>
          </ac:spMkLst>
        </pc:spChg>
        <pc:spChg chg="mod">
          <ac:chgData name="Arthur Clairembaud" userId="eacd918f136ef14c" providerId="LiveId" clId="{17744DAC-AE99-44A9-90C7-70ADBA53A28D}" dt="2026-07-26T03:28:26.375" v="12531"/>
          <ac:spMkLst>
            <pc:docMk/>
            <pc:sldMk cId="1786859802" sldId="21581"/>
            <ac:spMk id="33" creationId="{778C2F44-2CA2-4A23-882C-68FBAEA8942A}"/>
          </ac:spMkLst>
        </pc:spChg>
        <pc:spChg chg="mod">
          <ac:chgData name="Arthur Clairembaud" userId="eacd918f136ef14c" providerId="LiveId" clId="{17744DAC-AE99-44A9-90C7-70ADBA53A28D}" dt="2026-07-26T03:32:37.380" v="12597" actId="20577"/>
          <ac:spMkLst>
            <pc:docMk/>
            <pc:sldMk cId="1786859802" sldId="21581"/>
            <ac:spMk id="34" creationId="{4BE0B04A-1D07-3B02-2BA4-5535AB2047BA}"/>
          </ac:spMkLst>
        </pc:spChg>
        <pc:spChg chg="add mod">
          <ac:chgData name="Arthur Clairembaud" userId="eacd918f136ef14c" providerId="LiveId" clId="{17744DAC-AE99-44A9-90C7-70ADBA53A28D}" dt="2026-07-26T16:56:49.567" v="13960" actId="1076"/>
          <ac:spMkLst>
            <pc:docMk/>
            <pc:sldMk cId="1786859802" sldId="21581"/>
            <ac:spMk id="41" creationId="{7717AE26-BD9B-0A9F-5ABF-C2FE21D76E6E}"/>
          </ac:spMkLst>
        </pc:spChg>
        <pc:spChg chg="add">
          <ac:chgData name="Arthur Clairembaud" userId="eacd918f136ef14c" providerId="LiveId" clId="{17744DAC-AE99-44A9-90C7-70ADBA53A28D}" dt="2026-07-26T15:10:15.260" v="13140" actId="22"/>
          <ac:spMkLst>
            <pc:docMk/>
            <pc:sldMk cId="1786859802" sldId="21581"/>
            <ac:spMk id="43" creationId="{1F6A4117-BF9E-2345-BBB6-88B70CC03022}"/>
          </ac:spMkLst>
        </pc:spChg>
        <pc:spChg chg="add mod">
          <ac:chgData name="Arthur Clairembaud" userId="eacd918f136ef14c" providerId="LiveId" clId="{17744DAC-AE99-44A9-90C7-70ADBA53A28D}" dt="2026-07-26T16:55:10.175" v="13933" actId="1076"/>
          <ac:spMkLst>
            <pc:docMk/>
            <pc:sldMk cId="1786859802" sldId="21581"/>
            <ac:spMk id="45" creationId="{1D9F8100-B3C2-E9DF-487E-356498F23C91}"/>
          </ac:spMkLst>
        </pc:spChg>
        <pc:spChg chg="add mod">
          <ac:chgData name="Arthur Clairembaud" userId="eacd918f136ef14c" providerId="LiveId" clId="{17744DAC-AE99-44A9-90C7-70ADBA53A28D}" dt="2026-07-26T16:55:16.246" v="13936" actId="20577"/>
          <ac:spMkLst>
            <pc:docMk/>
            <pc:sldMk cId="1786859802" sldId="21581"/>
            <ac:spMk id="47" creationId="{EAFC3474-CD21-7544-9C2C-7AAD9ED271D9}"/>
          </ac:spMkLst>
        </pc:spChg>
        <pc:spChg chg="add mod">
          <ac:chgData name="Arthur Clairembaud" userId="eacd918f136ef14c" providerId="LiveId" clId="{17744DAC-AE99-44A9-90C7-70ADBA53A28D}" dt="2026-07-26T16:57:51.175" v="14059" actId="1076"/>
          <ac:spMkLst>
            <pc:docMk/>
            <pc:sldMk cId="1786859802" sldId="21581"/>
            <ac:spMk id="49" creationId="{CDD4C1B3-4E50-25EF-8795-1183E2BB93C6}"/>
          </ac:spMkLst>
        </pc:spChg>
        <pc:grpChg chg="add mod">
          <ac:chgData name="Arthur Clairembaud" userId="eacd918f136ef14c" providerId="LiveId" clId="{17744DAC-AE99-44A9-90C7-70ADBA53A28D}" dt="2026-07-26T16:57:51.175" v="14059" actId="1076"/>
          <ac:grpSpMkLst>
            <pc:docMk/>
            <pc:sldMk cId="1786859802" sldId="21581"/>
            <ac:grpSpMk id="28" creationId="{D9FA8C1A-9FF3-A1E4-B090-481ACAFDDA02}"/>
          </ac:grpSpMkLst>
        </pc:grpChg>
        <pc:grpChg chg="add mod">
          <ac:chgData name="Arthur Clairembaud" userId="eacd918f136ef14c" providerId="LiveId" clId="{17744DAC-AE99-44A9-90C7-70ADBA53A28D}" dt="2026-07-26T03:28:26.375" v="12531"/>
          <ac:grpSpMkLst>
            <pc:docMk/>
            <pc:sldMk cId="1786859802" sldId="21581"/>
            <ac:grpSpMk id="31" creationId="{192568B9-6194-7810-574E-65683CAA00C3}"/>
          </ac:grpSpMkLst>
        </pc:grpChg>
        <pc:picChg chg="add mod">
          <ac:chgData name="Arthur Clairembaud" userId="eacd918f136ef14c" providerId="LiveId" clId="{17744DAC-AE99-44A9-90C7-70ADBA53A28D}" dt="2026-07-24T21:12:42.012" v="11691" actId="1076"/>
          <ac:picMkLst>
            <pc:docMk/>
            <pc:sldMk cId="1786859802" sldId="21581"/>
            <ac:picMk id="6" creationId="{A6DAA591-C41B-5DF7-F2A6-EDA2BECE041F}"/>
          </ac:picMkLst>
        </pc:picChg>
        <pc:picChg chg="add mod">
          <ac:chgData name="Arthur Clairembaud" userId="eacd918f136ef14c" providerId="LiveId" clId="{17744DAC-AE99-44A9-90C7-70ADBA53A28D}" dt="2026-07-24T21:47:59.512" v="12158" actId="1076"/>
          <ac:picMkLst>
            <pc:docMk/>
            <pc:sldMk cId="1786859802" sldId="21581"/>
            <ac:picMk id="29" creationId="{52762C59-23F9-60FA-5951-27E046CF276D}"/>
          </ac:picMkLst>
        </pc:picChg>
        <pc:picChg chg="add mod">
          <ac:chgData name="Arthur Clairembaud" userId="eacd918f136ef14c" providerId="LiveId" clId="{17744DAC-AE99-44A9-90C7-70ADBA53A28D}" dt="2026-07-26T05:02:22.094" v="12838" actId="1076"/>
          <ac:picMkLst>
            <pc:docMk/>
            <pc:sldMk cId="1786859802" sldId="21581"/>
            <ac:picMk id="37" creationId="{10598C67-B7BE-B932-1A16-4BA7B0CC2AAC}"/>
          </ac:picMkLst>
        </pc:picChg>
        <pc:cxnChg chg="add mod">
          <ac:chgData name="Arthur Clairembaud" userId="eacd918f136ef14c" providerId="LiveId" clId="{17744DAC-AE99-44A9-90C7-70ADBA53A28D}" dt="2026-07-24T21:12:42.012" v="11691" actId="1076"/>
          <ac:cxnSpMkLst>
            <pc:docMk/>
            <pc:sldMk cId="1786859802" sldId="21581"/>
            <ac:cxnSpMk id="12" creationId="{5684CBF8-1ED8-914B-DC0D-B5D41C85EFBA}"/>
          </ac:cxnSpMkLst>
        </pc:cxnChg>
        <pc:cxnChg chg="mod">
          <ac:chgData name="Arthur Clairembaud" userId="eacd918f136ef14c" providerId="LiveId" clId="{17744DAC-AE99-44A9-90C7-70ADBA53A28D}" dt="2026-07-26T03:28:26.375" v="12531"/>
          <ac:cxnSpMkLst>
            <pc:docMk/>
            <pc:sldMk cId="1786859802" sldId="21581"/>
            <ac:cxnSpMk id="35" creationId="{CEA202A0-E2F7-4CBF-9721-8694ABFCA99B}"/>
          </ac:cxnSpMkLst>
        </pc:cxnChg>
        <pc:cxnChg chg="add mod">
          <ac:chgData name="Arthur Clairembaud" userId="eacd918f136ef14c" providerId="LiveId" clId="{17744DAC-AE99-44A9-90C7-70ADBA53A28D}" dt="2026-07-26T05:02:35.864" v="12841" actId="692"/>
          <ac:cxnSpMkLst>
            <pc:docMk/>
            <pc:sldMk cId="1786859802" sldId="21581"/>
            <ac:cxnSpMk id="39" creationId="{1CCF151B-BB96-2D75-C337-972A1BF3B6E8}"/>
          </ac:cxnSpMkLst>
        </pc:cxnChg>
      </pc:sldChg>
      <pc:sldChg chg="addSp delSp modSp add mod">
        <pc:chgData name="Arthur Clairembaud" userId="eacd918f136ef14c" providerId="LiveId" clId="{17744DAC-AE99-44A9-90C7-70ADBA53A28D}" dt="2026-07-26T16:36:06.736" v="13576"/>
        <pc:sldMkLst>
          <pc:docMk/>
          <pc:sldMk cId="1950621777" sldId="21582"/>
        </pc:sldMkLst>
        <pc:spChg chg="mod">
          <ac:chgData name="Arthur Clairembaud" userId="eacd918f136ef14c" providerId="LiveId" clId="{17744DAC-AE99-44A9-90C7-70ADBA53A28D}" dt="2026-07-24T14:26:29.846" v="10005"/>
          <ac:spMkLst>
            <pc:docMk/>
            <pc:sldMk cId="1950621777" sldId="21582"/>
            <ac:spMk id="16" creationId="{F1AB53AD-86FA-5F74-4793-39762460874D}"/>
          </ac:spMkLst>
        </pc:spChg>
        <pc:spChg chg="mod">
          <ac:chgData name="Arthur Clairembaud" userId="eacd918f136ef14c" providerId="LiveId" clId="{17744DAC-AE99-44A9-90C7-70ADBA53A28D}" dt="2026-07-24T14:26:29.846" v="10005"/>
          <ac:spMkLst>
            <pc:docMk/>
            <pc:sldMk cId="1950621777" sldId="21582"/>
            <ac:spMk id="18" creationId="{1B8D7DCD-61DD-864E-2581-A52CBA507A57}"/>
          </ac:spMkLst>
        </pc:spChg>
        <pc:spChg chg="mod">
          <ac:chgData name="Arthur Clairembaud" userId="eacd918f136ef14c" providerId="LiveId" clId="{17744DAC-AE99-44A9-90C7-70ADBA53A28D}" dt="2026-07-24T15:33:22.449" v="10511"/>
          <ac:spMkLst>
            <pc:docMk/>
            <pc:sldMk cId="1950621777" sldId="21582"/>
            <ac:spMk id="27" creationId="{5B58F5C1-D0BC-66AD-2F18-9D51174DB52B}"/>
          </ac:spMkLst>
        </pc:spChg>
        <pc:spChg chg="mod">
          <ac:chgData name="Arthur Clairembaud" userId="eacd918f136ef14c" providerId="LiveId" clId="{17744DAC-AE99-44A9-90C7-70ADBA53A28D}" dt="2026-07-24T15:33:22.449" v="10511"/>
          <ac:spMkLst>
            <pc:docMk/>
            <pc:sldMk cId="1950621777" sldId="21582"/>
            <ac:spMk id="31" creationId="{ABB2CF58-21F8-8EBE-23B3-B9AFF654011C}"/>
          </ac:spMkLst>
        </pc:spChg>
        <pc:spChg chg="add">
          <ac:chgData name="Arthur Clairembaud" userId="eacd918f136ef14c" providerId="LiveId" clId="{17744DAC-AE99-44A9-90C7-70ADBA53A28D}" dt="2026-07-24T15:35:27.002" v="10537" actId="22"/>
          <ac:spMkLst>
            <pc:docMk/>
            <pc:sldMk cId="1950621777" sldId="21582"/>
            <ac:spMk id="38" creationId="{6380FC2C-018A-F08D-DEE7-18525E48F2FB}"/>
          </ac:spMkLst>
        </pc:spChg>
        <pc:spChg chg="add">
          <ac:chgData name="Arthur Clairembaud" userId="eacd918f136ef14c" providerId="LiveId" clId="{17744DAC-AE99-44A9-90C7-70ADBA53A28D}" dt="2026-07-24T15:35:27.002" v="10537" actId="22"/>
          <ac:spMkLst>
            <pc:docMk/>
            <pc:sldMk cId="1950621777" sldId="21582"/>
            <ac:spMk id="40" creationId="{937D2E5D-B920-1905-0140-CC91F9071958}"/>
          </ac:spMkLst>
        </pc:spChg>
        <pc:spChg chg="mod">
          <ac:chgData name="Arthur Clairembaud" userId="eacd918f136ef14c" providerId="LiveId" clId="{17744DAC-AE99-44A9-90C7-70ADBA53A28D}" dt="2026-07-26T16:36:06.736" v="13576"/>
          <ac:spMkLst>
            <pc:docMk/>
            <pc:sldMk cId="1950621777" sldId="21582"/>
            <ac:spMk id="43" creationId="{F021FC10-9C66-1DC2-26E6-D8FEA5F7CD81}"/>
          </ac:spMkLst>
        </pc:spChg>
        <pc:spChg chg="mod">
          <ac:chgData name="Arthur Clairembaud" userId="eacd918f136ef14c" providerId="LiveId" clId="{17744DAC-AE99-44A9-90C7-70ADBA53A28D}" dt="2026-07-24T15:48:53.894" v="10916"/>
          <ac:spMkLst>
            <pc:docMk/>
            <pc:sldMk cId="1950621777" sldId="21582"/>
            <ac:spMk id="57" creationId="{A0516B3D-5691-6265-46F9-3B613CDFD65F}"/>
          </ac:spMkLst>
        </pc:spChg>
        <pc:spChg chg="mod">
          <ac:chgData name="Arthur Clairembaud" userId="eacd918f136ef14c" providerId="LiveId" clId="{17744DAC-AE99-44A9-90C7-70ADBA53A28D}" dt="2026-07-24T15:48:53.894" v="10916"/>
          <ac:spMkLst>
            <pc:docMk/>
            <pc:sldMk cId="1950621777" sldId="21582"/>
            <ac:spMk id="58" creationId="{5E00E20C-3B38-DFAA-D251-DD5D9E8E8225}"/>
          </ac:spMkLst>
        </pc:spChg>
        <pc:spChg chg="add mod">
          <ac:chgData name="Arthur Clairembaud" userId="eacd918f136ef14c" providerId="LiveId" clId="{17744DAC-AE99-44A9-90C7-70ADBA53A28D}" dt="2026-07-24T15:48:53.894" v="10916"/>
          <ac:spMkLst>
            <pc:docMk/>
            <pc:sldMk cId="1950621777" sldId="21582"/>
            <ac:spMk id="59" creationId="{FBA2A635-9D51-557D-E950-A52C74AE85D6}"/>
          </ac:spMkLst>
        </pc:spChg>
        <pc:spChg chg="add mod">
          <ac:chgData name="Arthur Clairembaud" userId="eacd918f136ef14c" providerId="LiveId" clId="{17744DAC-AE99-44A9-90C7-70ADBA53A28D}" dt="2026-07-24T21:17:50.117" v="11732" actId="113"/>
          <ac:spMkLst>
            <pc:docMk/>
            <pc:sldMk cId="1950621777" sldId="21582"/>
            <ac:spMk id="31750" creationId="{7884D59E-4254-E50E-AA62-35DDC2F55F46}"/>
          </ac:spMkLst>
        </pc:spChg>
        <pc:spChg chg="mod">
          <ac:chgData name="Arthur Clairembaud" userId="eacd918f136ef14c" providerId="LiveId" clId="{17744DAC-AE99-44A9-90C7-70ADBA53A28D}" dt="2026-07-26T03:26:59.676" v="12496"/>
          <ac:spMkLst>
            <pc:docMk/>
            <pc:sldMk cId="1950621777" sldId="21582"/>
            <ac:spMk id="31752" creationId="{D48301A0-2880-F303-C1F0-6AA39B70AEC4}"/>
          </ac:spMkLst>
        </pc:spChg>
        <pc:spChg chg="mod">
          <ac:chgData name="Arthur Clairembaud" userId="eacd918f136ef14c" providerId="LiveId" clId="{17744DAC-AE99-44A9-90C7-70ADBA53A28D}" dt="2026-07-26T03:26:59.676" v="12496"/>
          <ac:spMkLst>
            <pc:docMk/>
            <pc:sldMk cId="1950621777" sldId="21582"/>
            <ac:spMk id="31753" creationId="{560BFF12-A239-CA2F-B893-5CBF2E1A6CE3}"/>
          </ac:spMkLst>
        </pc:spChg>
        <pc:spChg chg="mod">
          <ac:chgData name="Arthur Clairembaud" userId="eacd918f136ef14c" providerId="LiveId" clId="{17744DAC-AE99-44A9-90C7-70ADBA53A28D}" dt="2026-07-26T03:26:59.676" v="12496"/>
          <ac:spMkLst>
            <pc:docMk/>
            <pc:sldMk cId="1950621777" sldId="21582"/>
            <ac:spMk id="31754" creationId="{29BD0542-B25F-7829-56D9-420AEBA55376}"/>
          </ac:spMkLst>
        </pc:spChg>
        <pc:spChg chg="add">
          <ac:chgData name="Arthur Clairembaud" userId="eacd918f136ef14c" providerId="LiveId" clId="{17744DAC-AE99-44A9-90C7-70ADBA53A28D}" dt="2026-07-26T16:35:02.363" v="13558" actId="22"/>
          <ac:spMkLst>
            <pc:docMk/>
            <pc:sldMk cId="1950621777" sldId="21582"/>
            <ac:spMk id="31757" creationId="{42452FD6-6695-6CEA-6FAD-9467EED45A78}"/>
          </ac:spMkLst>
        </pc:spChg>
        <pc:grpChg chg="add mod">
          <ac:chgData name="Arthur Clairembaud" userId="eacd918f136ef14c" providerId="LiveId" clId="{17744DAC-AE99-44A9-90C7-70ADBA53A28D}" dt="2026-07-24T14:26:29.846" v="10005"/>
          <ac:grpSpMkLst>
            <pc:docMk/>
            <pc:sldMk cId="1950621777" sldId="21582"/>
            <ac:grpSpMk id="10" creationId="{3C49F6C2-C73A-9236-9B14-4A7A9576785A}"/>
          </ac:grpSpMkLst>
        </pc:grpChg>
        <pc:grpChg chg="add mod">
          <ac:chgData name="Arthur Clairembaud" userId="eacd918f136ef14c" providerId="LiveId" clId="{17744DAC-AE99-44A9-90C7-70ADBA53A28D}" dt="2026-07-24T15:33:22.449" v="10511"/>
          <ac:grpSpMkLst>
            <pc:docMk/>
            <pc:sldMk cId="1950621777" sldId="21582"/>
            <ac:grpSpMk id="24" creationId="{638B23E4-B707-C47A-1DDB-724D5108FEF1}"/>
          </ac:grpSpMkLst>
        </pc:grpChg>
        <pc:grpChg chg="add mod">
          <ac:chgData name="Arthur Clairembaud" userId="eacd918f136ef14c" providerId="LiveId" clId="{17744DAC-AE99-44A9-90C7-70ADBA53A28D}" dt="2026-07-24T15:48:53.894" v="10916"/>
          <ac:grpSpMkLst>
            <pc:docMk/>
            <pc:sldMk cId="1950621777" sldId="21582"/>
            <ac:grpSpMk id="41" creationId="{DA57050F-2828-6A7F-3D5E-B25210CB10FA}"/>
          </ac:grpSpMkLst>
        </pc:grpChg>
        <pc:grpChg chg="add mod">
          <ac:chgData name="Arthur Clairembaud" userId="eacd918f136ef14c" providerId="LiveId" clId="{17744DAC-AE99-44A9-90C7-70ADBA53A28D}" dt="2026-07-26T03:26:59.676" v="12496"/>
          <ac:grpSpMkLst>
            <pc:docMk/>
            <pc:sldMk cId="1950621777" sldId="21582"/>
            <ac:grpSpMk id="31751" creationId="{9CAADE69-39C0-3223-EBA4-444144FE97F3}"/>
          </ac:grpSpMkLst>
        </pc:grpChg>
        <pc:picChg chg="mod">
          <ac:chgData name="Arthur Clairembaud" userId="eacd918f136ef14c" providerId="LiveId" clId="{17744DAC-AE99-44A9-90C7-70ADBA53A28D}" dt="2026-07-24T14:26:29.846" v="10005"/>
          <ac:picMkLst>
            <pc:docMk/>
            <pc:sldMk cId="1950621777" sldId="21582"/>
            <ac:picMk id="15" creationId="{CD45EA77-C8E5-AE9A-E06F-30AE9D24D1D3}"/>
          </ac:picMkLst>
        </pc:picChg>
        <pc:picChg chg="add mod">
          <ac:chgData name="Arthur Clairembaud" userId="eacd918f136ef14c" providerId="LiveId" clId="{17744DAC-AE99-44A9-90C7-70ADBA53A28D}" dt="2026-07-24T14:26:29.846" v="10005"/>
          <ac:picMkLst>
            <pc:docMk/>
            <pc:sldMk cId="1950621777" sldId="21582"/>
            <ac:picMk id="20" creationId="{F2A47894-B4C4-E999-4EFC-ECDB7D1C67E0}"/>
          </ac:picMkLst>
        </pc:picChg>
        <pc:picChg chg="mod">
          <ac:chgData name="Arthur Clairembaud" userId="eacd918f136ef14c" providerId="LiveId" clId="{17744DAC-AE99-44A9-90C7-70ADBA53A28D}" dt="2026-07-24T15:33:22.449" v="10511"/>
          <ac:picMkLst>
            <pc:docMk/>
            <pc:sldMk cId="1950621777" sldId="21582"/>
            <ac:picMk id="26" creationId="{C77A5C2E-698A-21EC-F172-52E6161F5992}"/>
          </ac:picMkLst>
        </pc:picChg>
        <pc:cxnChg chg="mod">
          <ac:chgData name="Arthur Clairembaud" userId="eacd918f136ef14c" providerId="LiveId" clId="{17744DAC-AE99-44A9-90C7-70ADBA53A28D}" dt="2026-07-24T09:39:36.603" v="5521" actId="478"/>
          <ac:cxnSpMkLst>
            <pc:docMk/>
            <pc:sldMk cId="1950621777" sldId="21582"/>
            <ac:cxnSpMk id="5" creationId="{8BB9B7DE-3086-4468-5E07-91AE23015897}"/>
          </ac:cxnSpMkLst>
        </pc:cxnChg>
        <pc:cxnChg chg="add mod">
          <ac:chgData name="Arthur Clairembaud" userId="eacd918f136ef14c" providerId="LiveId" clId="{17744DAC-AE99-44A9-90C7-70ADBA53A28D}" dt="2026-07-24T09:40:36.884" v="5528"/>
          <ac:cxnSpMkLst>
            <pc:docMk/>
            <pc:sldMk cId="1950621777" sldId="21582"/>
            <ac:cxnSpMk id="8" creationId="{5519FF7E-62D6-4B40-770B-9F5B965CBF12}"/>
          </ac:cxnSpMkLst>
        </pc:cxnChg>
        <pc:cxnChg chg="add mod">
          <ac:chgData name="Arthur Clairembaud" userId="eacd918f136ef14c" providerId="LiveId" clId="{17744DAC-AE99-44A9-90C7-70ADBA53A28D}" dt="2026-07-24T09:40:36.884" v="5528"/>
          <ac:cxnSpMkLst>
            <pc:docMk/>
            <pc:sldMk cId="1950621777" sldId="21582"/>
            <ac:cxnSpMk id="9" creationId="{2195EA96-D7EA-3C83-DD90-6588EBD6C90D}"/>
          </ac:cxnSpMkLst>
        </pc:cxnChg>
        <pc:cxnChg chg="mod">
          <ac:chgData name="Arthur Clairembaud" userId="eacd918f136ef14c" providerId="LiveId" clId="{17744DAC-AE99-44A9-90C7-70ADBA53A28D}" dt="2026-07-24T15:48:53.894" v="10916"/>
          <ac:cxnSpMkLst>
            <pc:docMk/>
            <pc:sldMk cId="1950621777" sldId="21582"/>
            <ac:cxnSpMk id="42" creationId="{18645B84-1780-46DB-5414-671909D702EB}"/>
          </ac:cxnSpMkLst>
        </pc:cxnChg>
        <pc:cxnChg chg="add mod">
          <ac:chgData name="Arthur Clairembaud" userId="eacd918f136ef14c" providerId="LiveId" clId="{17744DAC-AE99-44A9-90C7-70ADBA53A28D}" dt="2026-07-24T16:23:42.516" v="11296"/>
          <ac:cxnSpMkLst>
            <pc:docMk/>
            <pc:sldMk cId="1950621777" sldId="21582"/>
            <ac:cxnSpMk id="31745" creationId="{53B2FC0E-F3DF-1459-6C08-F6A14FA05F10}"/>
          </ac:cxnSpMkLst>
        </pc:cxnChg>
        <pc:cxnChg chg="add mod">
          <ac:chgData name="Arthur Clairembaud" userId="eacd918f136ef14c" providerId="LiveId" clId="{17744DAC-AE99-44A9-90C7-70ADBA53A28D}" dt="2026-07-24T16:23:47.101" v="11297"/>
          <ac:cxnSpMkLst>
            <pc:docMk/>
            <pc:sldMk cId="1950621777" sldId="21582"/>
            <ac:cxnSpMk id="31746" creationId="{0ABA995B-B1EC-24FC-C3A7-CADAB498DC2E}"/>
          </ac:cxnSpMkLst>
        </pc:cxnChg>
        <pc:cxnChg chg="add mod">
          <ac:chgData name="Arthur Clairembaud" userId="eacd918f136ef14c" providerId="LiveId" clId="{17744DAC-AE99-44A9-90C7-70ADBA53A28D}" dt="2026-07-24T21:16:55.437" v="11708" actId="1076"/>
          <ac:cxnSpMkLst>
            <pc:docMk/>
            <pc:sldMk cId="1950621777" sldId="21582"/>
            <ac:cxnSpMk id="31748" creationId="{C4448AD5-B023-C421-772E-44222F464B2B}"/>
          </ac:cxnSpMkLst>
        </pc:cxnChg>
        <pc:cxnChg chg="mod">
          <ac:chgData name="Arthur Clairembaud" userId="eacd918f136ef14c" providerId="LiveId" clId="{17744DAC-AE99-44A9-90C7-70ADBA53A28D}" dt="2026-07-26T03:26:59.676" v="12496"/>
          <ac:cxnSpMkLst>
            <pc:docMk/>
            <pc:sldMk cId="1950621777" sldId="21582"/>
            <ac:cxnSpMk id="31755" creationId="{295E648D-FEEE-483C-C567-E0E362F40CB6}"/>
          </ac:cxnSpMkLst>
        </pc:cxnChg>
      </pc:sldChg>
      <pc:sldChg chg="addSp delSp modSp add mod modTransition">
        <pc:chgData name="Arthur Clairembaud" userId="eacd918f136ef14c" providerId="LiveId" clId="{17744DAC-AE99-44A9-90C7-70ADBA53A28D}" dt="2026-07-26T03:33:47.958" v="12608" actId="20577"/>
        <pc:sldMkLst>
          <pc:docMk/>
          <pc:sldMk cId="1573758175" sldId="21583"/>
        </pc:sldMkLst>
        <pc:spChg chg="add">
          <ac:chgData name="Arthur Clairembaud" userId="eacd918f136ef14c" providerId="LiveId" clId="{17744DAC-AE99-44A9-90C7-70ADBA53A28D}" dt="2026-07-24T10:28:50.787" v="6012" actId="22"/>
          <ac:spMkLst>
            <pc:docMk/>
            <pc:sldMk cId="1573758175" sldId="21583"/>
            <ac:spMk id="19" creationId="{23062ADD-F643-0DD2-BC4C-39B7AA994EA3}"/>
          </ac:spMkLst>
        </pc:spChg>
        <pc:spChg chg="add">
          <ac:chgData name="Arthur Clairembaud" userId="eacd918f136ef14c" providerId="LiveId" clId="{17744DAC-AE99-44A9-90C7-70ADBA53A28D}" dt="2026-07-24T10:28:54.950" v="6013" actId="22"/>
          <ac:spMkLst>
            <pc:docMk/>
            <pc:sldMk cId="1573758175" sldId="21583"/>
            <ac:spMk id="23" creationId="{D47B1B42-512E-8760-2B5C-FF69CB83FC1C}"/>
          </ac:spMkLst>
        </pc:spChg>
        <pc:spChg chg="mod">
          <ac:chgData name="Arthur Clairembaud" userId="eacd918f136ef14c" providerId="LiveId" clId="{17744DAC-AE99-44A9-90C7-70ADBA53A28D}" dt="2026-07-24T15:57:58.951" v="11045"/>
          <ac:spMkLst>
            <pc:docMk/>
            <pc:sldMk cId="1573758175" sldId="21583"/>
            <ac:spMk id="59" creationId="{5B8BF69A-84C7-E285-41F2-D6D10C8555AC}"/>
          </ac:spMkLst>
        </pc:spChg>
        <pc:spChg chg="mod">
          <ac:chgData name="Arthur Clairembaud" userId="eacd918f136ef14c" providerId="LiveId" clId="{17744DAC-AE99-44A9-90C7-70ADBA53A28D}" dt="2026-07-24T15:57:58.951" v="11045"/>
          <ac:spMkLst>
            <pc:docMk/>
            <pc:sldMk cId="1573758175" sldId="21583"/>
            <ac:spMk id="67" creationId="{CF106F15-A9C3-52DC-D283-DDEFF34D9625}"/>
          </ac:spMkLst>
        </pc:spChg>
        <pc:spChg chg="mod">
          <ac:chgData name="Arthur Clairembaud" userId="eacd918f136ef14c" providerId="LiveId" clId="{17744DAC-AE99-44A9-90C7-70ADBA53A28D}" dt="2026-07-26T03:28:55.838" v="12542"/>
          <ac:spMkLst>
            <pc:docMk/>
            <pc:sldMk cId="1573758175" sldId="21583"/>
            <ac:spMk id="119" creationId="{A26044B9-1A6A-C8E6-08CE-D6AECA9B458C}"/>
          </ac:spMkLst>
        </pc:spChg>
        <pc:spChg chg="mod">
          <ac:chgData name="Arthur Clairembaud" userId="eacd918f136ef14c" providerId="LiveId" clId="{17744DAC-AE99-44A9-90C7-70ADBA53A28D}" dt="2026-07-26T03:28:55.838" v="12542"/>
          <ac:spMkLst>
            <pc:docMk/>
            <pc:sldMk cId="1573758175" sldId="21583"/>
            <ac:spMk id="120" creationId="{F12309C4-47BC-7568-B8FE-9774D324D7CA}"/>
          </ac:spMkLst>
        </pc:spChg>
        <pc:spChg chg="mod">
          <ac:chgData name="Arthur Clairembaud" userId="eacd918f136ef14c" providerId="LiveId" clId="{17744DAC-AE99-44A9-90C7-70ADBA53A28D}" dt="2026-07-26T03:33:47.958" v="12608" actId="20577"/>
          <ac:spMkLst>
            <pc:docMk/>
            <pc:sldMk cId="1573758175" sldId="21583"/>
            <ac:spMk id="121" creationId="{436AA47A-43E8-C288-5EE5-F93D92C8FE38}"/>
          </ac:spMkLst>
        </pc:spChg>
        <pc:grpChg chg="add mod">
          <ac:chgData name="Arthur Clairembaud" userId="eacd918f136ef14c" providerId="LiveId" clId="{17744DAC-AE99-44A9-90C7-70ADBA53A28D}" dt="2026-07-24T15:57:58.951" v="11045"/>
          <ac:grpSpMkLst>
            <pc:docMk/>
            <pc:sldMk cId="1573758175" sldId="21583"/>
            <ac:grpSpMk id="57" creationId="{4E97E274-E6A6-9D89-E17D-74D68CE2448C}"/>
          </ac:grpSpMkLst>
        </pc:grpChg>
        <pc:grpChg chg="add mod">
          <ac:chgData name="Arthur Clairembaud" userId="eacd918f136ef14c" providerId="LiveId" clId="{17744DAC-AE99-44A9-90C7-70ADBA53A28D}" dt="2026-07-24T15:57:58.951" v="11045"/>
          <ac:grpSpMkLst>
            <pc:docMk/>
            <pc:sldMk cId="1573758175" sldId="21583"/>
            <ac:grpSpMk id="61" creationId="{6D6A6C1D-D008-4829-746F-E709B151B7FF}"/>
          </ac:grpSpMkLst>
        </pc:grpChg>
        <pc:grpChg chg="add mod">
          <ac:chgData name="Arthur Clairembaud" userId="eacd918f136ef14c" providerId="LiveId" clId="{17744DAC-AE99-44A9-90C7-70ADBA53A28D}" dt="2026-07-26T03:28:55.838" v="12542"/>
          <ac:grpSpMkLst>
            <pc:docMk/>
            <pc:sldMk cId="1573758175" sldId="21583"/>
            <ac:grpSpMk id="118" creationId="{1AB500F1-CADE-7B87-D1C8-8079C5A00671}"/>
          </ac:grpSpMkLst>
        </pc:grpChg>
        <pc:picChg chg="mod">
          <ac:chgData name="Arthur Clairembaud" userId="eacd918f136ef14c" providerId="LiveId" clId="{17744DAC-AE99-44A9-90C7-70ADBA53A28D}" dt="2026-07-24T15:57:58.951" v="11045"/>
          <ac:picMkLst>
            <pc:docMk/>
            <pc:sldMk cId="1573758175" sldId="21583"/>
            <ac:picMk id="58" creationId="{4B46DB6C-C0D3-6840-CEF1-803AD8A6E50B}"/>
          </ac:picMkLst>
        </pc:picChg>
        <pc:picChg chg="mod">
          <ac:chgData name="Arthur Clairembaud" userId="eacd918f136ef14c" providerId="LiveId" clId="{17744DAC-AE99-44A9-90C7-70ADBA53A28D}" dt="2026-07-24T15:57:58.951" v="11045"/>
          <ac:picMkLst>
            <pc:docMk/>
            <pc:sldMk cId="1573758175" sldId="21583"/>
            <ac:picMk id="66" creationId="{7BFA67B5-B381-5040-01BB-75C188939287}"/>
          </ac:picMkLst>
        </pc:picChg>
        <pc:cxnChg chg="add mod">
          <ac:chgData name="Arthur Clairembaud" userId="eacd918f136ef14c" providerId="LiveId" clId="{17744DAC-AE99-44A9-90C7-70ADBA53A28D}" dt="2026-07-24T15:57:58.951" v="11045"/>
          <ac:cxnSpMkLst>
            <pc:docMk/>
            <pc:sldMk cId="1573758175" sldId="21583"/>
            <ac:cxnSpMk id="60" creationId="{2CEA64BF-AAAD-28C3-E6C6-6F236E52FA61}"/>
          </ac:cxnSpMkLst>
        </pc:cxnChg>
        <pc:cxnChg chg="add mod">
          <ac:chgData name="Arthur Clairembaud" userId="eacd918f136ef14c" providerId="LiveId" clId="{17744DAC-AE99-44A9-90C7-70ADBA53A28D}" dt="2026-07-24T15:57:58.951" v="11045"/>
          <ac:cxnSpMkLst>
            <pc:docMk/>
            <pc:sldMk cId="1573758175" sldId="21583"/>
            <ac:cxnSpMk id="68" creationId="{56CD7D8C-9F1A-EA2F-A60D-6025747AE829}"/>
          </ac:cxnSpMkLst>
        </pc:cxnChg>
        <pc:cxnChg chg="mod">
          <ac:chgData name="Arthur Clairembaud" userId="eacd918f136ef14c" providerId="LiveId" clId="{17744DAC-AE99-44A9-90C7-70ADBA53A28D}" dt="2026-07-26T03:28:55.838" v="12542"/>
          <ac:cxnSpMkLst>
            <pc:docMk/>
            <pc:sldMk cId="1573758175" sldId="21583"/>
            <ac:cxnSpMk id="122" creationId="{E7182BB3-9E82-F75C-CF9B-E3123CACD5DC}"/>
          </ac:cxnSpMkLst>
        </pc:cxnChg>
      </pc:sldChg>
      <pc:sldChg chg="addSp delSp modSp add mod modTransition">
        <pc:chgData name="Arthur Clairembaud" userId="eacd918f136ef14c" providerId="LiveId" clId="{17744DAC-AE99-44A9-90C7-70ADBA53A28D}" dt="2026-07-26T17:13:36.671" v="14256" actId="20577"/>
        <pc:sldMkLst>
          <pc:docMk/>
          <pc:sldMk cId="638282923" sldId="21587"/>
        </pc:sldMkLst>
        <pc:spChg chg="add mod">
          <ac:chgData name="Arthur Clairembaud" userId="eacd918f136ef14c" providerId="LiveId" clId="{17744DAC-AE99-44A9-90C7-70ADBA53A28D}" dt="2026-07-24T11:05:24.869" v="6500" actId="1076"/>
          <ac:spMkLst>
            <pc:docMk/>
            <pc:sldMk cId="638282923" sldId="21587"/>
            <ac:spMk id="7" creationId="{8D2D66EE-9240-60FB-2D44-5D9DFB70AC0E}"/>
          </ac:spMkLst>
        </pc:spChg>
        <pc:spChg chg="add mod">
          <ac:chgData name="Arthur Clairembaud" userId="eacd918f136ef14c" providerId="LiveId" clId="{17744DAC-AE99-44A9-90C7-70ADBA53A28D}" dt="2026-07-26T17:13:36.671" v="14256" actId="20577"/>
          <ac:spMkLst>
            <pc:docMk/>
            <pc:sldMk cId="638282923" sldId="21587"/>
            <ac:spMk id="11" creationId="{7C2CE3AC-A906-131A-E099-E755962137E1}"/>
          </ac:spMkLst>
        </pc:spChg>
        <pc:spChg chg="mod">
          <ac:chgData name="Arthur Clairembaud" userId="eacd918f136ef14c" providerId="LiveId" clId="{17744DAC-AE99-44A9-90C7-70ADBA53A28D}" dt="2026-07-26T03:28:45.979" v="12538"/>
          <ac:spMkLst>
            <pc:docMk/>
            <pc:sldMk cId="638282923" sldId="21587"/>
            <ac:spMk id="26" creationId="{E29208CB-33E2-6C0A-C108-D0A09CE79FDD}"/>
          </ac:spMkLst>
        </pc:spChg>
        <pc:spChg chg="mod">
          <ac:chgData name="Arthur Clairembaud" userId="eacd918f136ef14c" providerId="LiveId" clId="{17744DAC-AE99-44A9-90C7-70ADBA53A28D}" dt="2026-07-26T03:28:45.979" v="12538"/>
          <ac:spMkLst>
            <pc:docMk/>
            <pc:sldMk cId="638282923" sldId="21587"/>
            <ac:spMk id="27" creationId="{AED10890-E91A-FEF4-3F0D-8470AF3A277F}"/>
          </ac:spMkLst>
        </pc:spChg>
        <pc:spChg chg="mod">
          <ac:chgData name="Arthur Clairembaud" userId="eacd918f136ef14c" providerId="LiveId" clId="{17744DAC-AE99-44A9-90C7-70ADBA53A28D}" dt="2026-07-24T10:58:03.706" v="6343"/>
          <ac:spMkLst>
            <pc:docMk/>
            <pc:sldMk cId="638282923" sldId="21587"/>
            <ac:spMk id="44" creationId="{C75EF9A3-3D24-7FB9-7035-8F7C26688C5F}"/>
          </ac:spMkLst>
        </pc:spChg>
        <pc:spChg chg="mod">
          <ac:chgData name="Arthur Clairembaud" userId="eacd918f136ef14c" providerId="LiveId" clId="{17744DAC-AE99-44A9-90C7-70ADBA53A28D}" dt="2026-07-24T10:58:03.706" v="6343"/>
          <ac:spMkLst>
            <pc:docMk/>
            <pc:sldMk cId="638282923" sldId="21587"/>
            <ac:spMk id="51" creationId="{F015E516-14DA-ED2D-ABDE-B0C86431CC22}"/>
          </ac:spMkLst>
        </pc:spChg>
        <pc:spChg chg="mod">
          <ac:chgData name="Arthur Clairembaud" userId="eacd918f136ef14c" providerId="LiveId" clId="{17744DAC-AE99-44A9-90C7-70ADBA53A28D}" dt="2026-07-24T10:58:03.706" v="6343"/>
          <ac:spMkLst>
            <pc:docMk/>
            <pc:sldMk cId="638282923" sldId="21587"/>
            <ac:spMk id="52" creationId="{67F66FB8-1990-F8EB-AA6A-F41344945DA4}"/>
          </ac:spMkLst>
        </pc:spChg>
        <pc:spChg chg="mod">
          <ac:chgData name="Arthur Clairembaud" userId="eacd918f136ef14c" providerId="LiveId" clId="{17744DAC-AE99-44A9-90C7-70ADBA53A28D}" dt="2026-07-24T10:58:03.706" v="6343"/>
          <ac:spMkLst>
            <pc:docMk/>
            <pc:sldMk cId="638282923" sldId="21587"/>
            <ac:spMk id="53" creationId="{0252CA0A-5C0D-E88B-A1AD-5C30F9BB873C}"/>
          </ac:spMkLst>
        </pc:spChg>
        <pc:spChg chg="mod">
          <ac:chgData name="Arthur Clairembaud" userId="eacd918f136ef14c" providerId="LiveId" clId="{17744DAC-AE99-44A9-90C7-70ADBA53A28D}" dt="2026-07-24T10:58:03.706" v="6343"/>
          <ac:spMkLst>
            <pc:docMk/>
            <pc:sldMk cId="638282923" sldId="21587"/>
            <ac:spMk id="54" creationId="{392C63DE-CF85-0D47-CFDD-1903B59CB5FF}"/>
          </ac:spMkLst>
        </pc:spChg>
        <pc:spChg chg="mod">
          <ac:chgData name="Arthur Clairembaud" userId="eacd918f136ef14c" providerId="LiveId" clId="{17744DAC-AE99-44A9-90C7-70ADBA53A28D}" dt="2026-07-24T10:58:03.706" v="6343"/>
          <ac:spMkLst>
            <pc:docMk/>
            <pc:sldMk cId="638282923" sldId="21587"/>
            <ac:spMk id="56" creationId="{7D0B920C-3BDC-B230-AE46-AA653C095D8B}"/>
          </ac:spMkLst>
        </pc:spChg>
        <pc:spChg chg="mod">
          <ac:chgData name="Arthur Clairembaud" userId="eacd918f136ef14c" providerId="LiveId" clId="{17744DAC-AE99-44A9-90C7-70ADBA53A28D}" dt="2026-07-24T10:58:03.706" v="6343"/>
          <ac:spMkLst>
            <pc:docMk/>
            <pc:sldMk cId="638282923" sldId="21587"/>
            <ac:spMk id="60" creationId="{8FC524EC-71B8-A7D3-15C9-F64CC9949A14}"/>
          </ac:spMkLst>
        </pc:spChg>
        <pc:spChg chg="mod">
          <ac:chgData name="Arthur Clairembaud" userId="eacd918f136ef14c" providerId="LiveId" clId="{17744DAC-AE99-44A9-90C7-70ADBA53A28D}" dt="2026-07-24T10:58:03.706" v="6343"/>
          <ac:spMkLst>
            <pc:docMk/>
            <pc:sldMk cId="638282923" sldId="21587"/>
            <ac:spMk id="101" creationId="{3D87051E-5047-6121-3553-705F595ECDDC}"/>
          </ac:spMkLst>
        </pc:spChg>
        <pc:spChg chg="mod">
          <ac:chgData name="Arthur Clairembaud" userId="eacd918f136ef14c" providerId="LiveId" clId="{17744DAC-AE99-44A9-90C7-70ADBA53A28D}" dt="2026-07-24T10:58:03.706" v="6343"/>
          <ac:spMkLst>
            <pc:docMk/>
            <pc:sldMk cId="638282923" sldId="21587"/>
            <ac:spMk id="113" creationId="{CEBD1C46-ED15-4191-7B0D-156729981171}"/>
          </ac:spMkLst>
        </pc:spChg>
        <pc:spChg chg="mod">
          <ac:chgData name="Arthur Clairembaud" userId="eacd918f136ef14c" providerId="LiveId" clId="{17744DAC-AE99-44A9-90C7-70ADBA53A28D}" dt="2026-07-24T10:58:03.706" v="6343"/>
          <ac:spMkLst>
            <pc:docMk/>
            <pc:sldMk cId="638282923" sldId="21587"/>
            <ac:spMk id="118" creationId="{BDF8AC33-B409-30A5-EDDE-B5EB04523657}"/>
          </ac:spMkLst>
        </pc:spChg>
        <pc:spChg chg="mod">
          <ac:chgData name="Arthur Clairembaud" userId="eacd918f136ef14c" providerId="LiveId" clId="{17744DAC-AE99-44A9-90C7-70ADBA53A28D}" dt="2026-07-26T03:33:34.306" v="12605" actId="20577"/>
          <ac:spMkLst>
            <pc:docMk/>
            <pc:sldMk cId="638282923" sldId="21587"/>
            <ac:spMk id="121" creationId="{5426089C-79BC-540A-2DAB-C69EB490C6F0}"/>
          </ac:spMkLst>
        </pc:spChg>
        <pc:grpChg chg="add mod">
          <ac:chgData name="Arthur Clairembaud" userId="eacd918f136ef14c" providerId="LiveId" clId="{17744DAC-AE99-44A9-90C7-70ADBA53A28D}" dt="2026-07-26T03:28:45.979" v="12538"/>
          <ac:grpSpMkLst>
            <pc:docMk/>
            <pc:sldMk cId="638282923" sldId="21587"/>
            <ac:grpSpMk id="24" creationId="{3A3A1E65-9F8A-D761-A57F-BB11AD2986B5}"/>
          </ac:grpSpMkLst>
        </pc:grpChg>
        <pc:grpChg chg="mod">
          <ac:chgData name="Arthur Clairembaud" userId="eacd918f136ef14c" providerId="LiveId" clId="{17744DAC-AE99-44A9-90C7-70ADBA53A28D}" dt="2026-07-24T10:58:06.641" v="6344" actId="1076"/>
          <ac:grpSpMkLst>
            <pc:docMk/>
            <pc:sldMk cId="638282923" sldId="21587"/>
            <ac:grpSpMk id="28" creationId="{E5310555-D399-A33C-938F-4D3A67395EF6}"/>
          </ac:grpSpMkLst>
        </pc:grpChg>
        <pc:grpChg chg="mod">
          <ac:chgData name="Arthur Clairembaud" userId="eacd918f136ef14c" providerId="LiveId" clId="{17744DAC-AE99-44A9-90C7-70ADBA53A28D}" dt="2026-07-24T15:56:42.384" v="11021" actId="1076"/>
          <ac:grpSpMkLst>
            <pc:docMk/>
            <pc:sldMk cId="638282923" sldId="21587"/>
            <ac:grpSpMk id="123" creationId="{B916BBF6-EF86-EAAD-DBC7-B54C582A7DE1}"/>
          </ac:grpSpMkLst>
        </pc:grpChg>
        <pc:cxnChg chg="mod">
          <ac:chgData name="Arthur Clairembaud" userId="eacd918f136ef14c" providerId="LiveId" clId="{17744DAC-AE99-44A9-90C7-70ADBA53A28D}" dt="2026-07-26T03:28:45.979" v="12538"/>
          <ac:cxnSpMkLst>
            <pc:docMk/>
            <pc:sldMk cId="638282923" sldId="21587"/>
            <ac:cxnSpMk id="126" creationId="{3958682B-0888-3961-59F4-45D01333DE1C}"/>
          </ac:cxnSpMkLst>
        </pc:cxnChg>
        <pc:cxnChg chg="mod">
          <ac:chgData name="Arthur Clairembaud" userId="eacd918f136ef14c" providerId="LiveId" clId="{17744DAC-AE99-44A9-90C7-70ADBA53A28D}" dt="2026-07-24T15:56:45.779" v="11023" actId="14100"/>
          <ac:cxnSpMkLst>
            <pc:docMk/>
            <pc:sldMk cId="638282923" sldId="21587"/>
            <ac:cxnSpMk id="129" creationId="{2B2EE23E-0843-7D5C-266A-426F56FA9193}"/>
          </ac:cxnSpMkLst>
        </pc:cxnChg>
      </pc:sldChg>
      <pc:sldChg chg="addSp delSp modSp add mod">
        <pc:chgData name="Arthur Clairembaud" userId="eacd918f136ef14c" providerId="LiveId" clId="{17744DAC-AE99-44A9-90C7-70ADBA53A28D}" dt="2026-07-26T17:13:44.352" v="14257"/>
        <pc:sldMkLst>
          <pc:docMk/>
          <pc:sldMk cId="3263336262" sldId="21589"/>
        </pc:sldMkLst>
        <pc:spChg chg="mod">
          <ac:chgData name="Arthur Clairembaud" userId="eacd918f136ef14c" providerId="LiveId" clId="{17744DAC-AE99-44A9-90C7-70ADBA53A28D}" dt="2026-07-24T11:05:46.361" v="6503"/>
          <ac:spMkLst>
            <pc:docMk/>
            <pc:sldMk cId="3263336262" sldId="21589"/>
            <ac:spMk id="22" creationId="{29E06D8D-0119-7751-7470-967174062ED7}"/>
          </ac:spMkLst>
        </pc:spChg>
        <pc:spChg chg="mod">
          <ac:chgData name="Arthur Clairembaud" userId="eacd918f136ef14c" providerId="LiveId" clId="{17744DAC-AE99-44A9-90C7-70ADBA53A28D}" dt="2026-07-24T11:05:46.361" v="6503"/>
          <ac:spMkLst>
            <pc:docMk/>
            <pc:sldMk cId="3263336262" sldId="21589"/>
            <ac:spMk id="32" creationId="{830F08DD-D572-D0DA-BC1B-A6857DA4D3E1}"/>
          </ac:spMkLst>
        </pc:spChg>
        <pc:spChg chg="mod">
          <ac:chgData name="Arthur Clairembaud" userId="eacd918f136ef14c" providerId="LiveId" clId="{17744DAC-AE99-44A9-90C7-70ADBA53A28D}" dt="2026-07-24T11:05:46.361" v="6503"/>
          <ac:spMkLst>
            <pc:docMk/>
            <pc:sldMk cId="3263336262" sldId="21589"/>
            <ac:spMk id="34" creationId="{F3BBE45C-0031-65B0-B824-184F086F5D55}"/>
          </ac:spMkLst>
        </pc:spChg>
        <pc:spChg chg="mod">
          <ac:chgData name="Arthur Clairembaud" userId="eacd918f136ef14c" providerId="LiveId" clId="{17744DAC-AE99-44A9-90C7-70ADBA53A28D}" dt="2026-07-24T11:05:46.361" v="6503"/>
          <ac:spMkLst>
            <pc:docMk/>
            <pc:sldMk cId="3263336262" sldId="21589"/>
            <ac:spMk id="67" creationId="{C57BD2AE-ACFA-3B12-D01A-7861F356B78A}"/>
          </ac:spMkLst>
        </pc:spChg>
        <pc:spChg chg="mod">
          <ac:chgData name="Arthur Clairembaud" userId="eacd918f136ef14c" providerId="LiveId" clId="{17744DAC-AE99-44A9-90C7-70ADBA53A28D}" dt="2026-07-24T11:05:46.361" v="6503"/>
          <ac:spMkLst>
            <pc:docMk/>
            <pc:sldMk cId="3263336262" sldId="21589"/>
            <ac:spMk id="68" creationId="{33CB37F6-A874-C038-1FCE-15EB2954547B}"/>
          </ac:spMkLst>
        </pc:spChg>
        <pc:spChg chg="mod">
          <ac:chgData name="Arthur Clairembaud" userId="eacd918f136ef14c" providerId="LiveId" clId="{17744DAC-AE99-44A9-90C7-70ADBA53A28D}" dt="2026-07-24T11:05:46.361" v="6503"/>
          <ac:spMkLst>
            <pc:docMk/>
            <pc:sldMk cId="3263336262" sldId="21589"/>
            <ac:spMk id="118" creationId="{FC3B58BF-DF9E-2605-D9A9-875C84F1B70E}"/>
          </ac:spMkLst>
        </pc:spChg>
        <pc:spChg chg="mod">
          <ac:chgData name="Arthur Clairembaud" userId="eacd918f136ef14c" providerId="LiveId" clId="{17744DAC-AE99-44A9-90C7-70ADBA53A28D}" dt="2026-07-24T11:05:46.361" v="6503"/>
          <ac:spMkLst>
            <pc:docMk/>
            <pc:sldMk cId="3263336262" sldId="21589"/>
            <ac:spMk id="119" creationId="{9E8F24F8-1755-AD04-4D7F-D21C5AFF54B7}"/>
          </ac:spMkLst>
        </pc:spChg>
        <pc:spChg chg="mod">
          <ac:chgData name="Arthur Clairembaud" userId="eacd918f136ef14c" providerId="LiveId" clId="{17744DAC-AE99-44A9-90C7-70ADBA53A28D}" dt="2026-07-24T11:05:46.361" v="6503"/>
          <ac:spMkLst>
            <pc:docMk/>
            <pc:sldMk cId="3263336262" sldId="21589"/>
            <ac:spMk id="124" creationId="{808A1BFA-CE7B-FB96-33DA-DEBBEDF53947}"/>
          </ac:spMkLst>
        </pc:spChg>
        <pc:spChg chg="mod">
          <ac:chgData name="Arthur Clairembaud" userId="eacd918f136ef14c" providerId="LiveId" clId="{17744DAC-AE99-44A9-90C7-70ADBA53A28D}" dt="2026-07-24T11:05:46.361" v="6503"/>
          <ac:spMkLst>
            <pc:docMk/>
            <pc:sldMk cId="3263336262" sldId="21589"/>
            <ac:spMk id="126" creationId="{859BED1D-7420-3938-5CA5-266D0C5961A6}"/>
          </ac:spMkLst>
        </pc:spChg>
        <pc:spChg chg="add mod">
          <ac:chgData name="Arthur Clairembaud" userId="eacd918f136ef14c" providerId="LiveId" clId="{17744DAC-AE99-44A9-90C7-70ADBA53A28D}" dt="2026-07-24T11:05:50.552" v="6504" actId="1076"/>
          <ac:spMkLst>
            <pc:docMk/>
            <pc:sldMk cId="3263336262" sldId="21589"/>
            <ac:spMk id="128" creationId="{8D9CB02B-E52E-09AD-FEAC-C1B22D9921DD}"/>
          </ac:spMkLst>
        </pc:spChg>
        <pc:spChg chg="add mod">
          <ac:chgData name="Arthur Clairembaud" userId="eacd918f136ef14c" providerId="LiveId" clId="{17744DAC-AE99-44A9-90C7-70ADBA53A28D}" dt="2026-07-26T17:13:44.352" v="14257"/>
          <ac:spMkLst>
            <pc:docMk/>
            <pc:sldMk cId="3263336262" sldId="21589"/>
            <ac:spMk id="132" creationId="{72A22A85-0ABB-9713-5EA0-6DEEF399FCDB}"/>
          </ac:spMkLst>
        </pc:spChg>
        <pc:spChg chg="mod">
          <ac:chgData name="Arthur Clairembaud" userId="eacd918f136ef14c" providerId="LiveId" clId="{17744DAC-AE99-44A9-90C7-70ADBA53A28D}" dt="2026-07-24T15:57:14.944" v="11028"/>
          <ac:spMkLst>
            <pc:docMk/>
            <pc:sldMk cId="3263336262" sldId="21589"/>
            <ac:spMk id="140" creationId="{4201D6A2-5267-4DE6-9EBE-B364B71069C1}"/>
          </ac:spMkLst>
        </pc:spChg>
        <pc:spChg chg="mod">
          <ac:chgData name="Arthur Clairembaud" userId="eacd918f136ef14c" providerId="LiveId" clId="{17744DAC-AE99-44A9-90C7-70ADBA53A28D}" dt="2026-07-26T03:28:52.556" v="12540"/>
          <ac:spMkLst>
            <pc:docMk/>
            <pc:sldMk cId="3263336262" sldId="21589"/>
            <ac:spMk id="153" creationId="{8258C84A-F6E3-FB95-E170-237D9A5735CC}"/>
          </ac:spMkLst>
        </pc:spChg>
        <pc:spChg chg="mod">
          <ac:chgData name="Arthur Clairembaud" userId="eacd918f136ef14c" providerId="LiveId" clId="{17744DAC-AE99-44A9-90C7-70ADBA53A28D}" dt="2026-07-26T03:28:52.556" v="12540"/>
          <ac:spMkLst>
            <pc:docMk/>
            <pc:sldMk cId="3263336262" sldId="21589"/>
            <ac:spMk id="154" creationId="{12F5335E-AA5E-2DAA-243C-566E8B6E7351}"/>
          </ac:spMkLst>
        </pc:spChg>
        <pc:spChg chg="mod">
          <ac:chgData name="Arthur Clairembaud" userId="eacd918f136ef14c" providerId="LiveId" clId="{17744DAC-AE99-44A9-90C7-70ADBA53A28D}" dt="2026-07-26T03:33:39.120" v="12606" actId="20577"/>
          <ac:spMkLst>
            <pc:docMk/>
            <pc:sldMk cId="3263336262" sldId="21589"/>
            <ac:spMk id="155" creationId="{5F10503A-A884-AFB5-82A5-A61FF42BA35A}"/>
          </ac:spMkLst>
        </pc:spChg>
        <pc:grpChg chg="mod">
          <ac:chgData name="Arthur Clairembaud" userId="eacd918f136ef14c" providerId="LiveId" clId="{17744DAC-AE99-44A9-90C7-70ADBA53A28D}" dt="2026-07-24T15:57:42.102" v="11041" actId="1037"/>
          <ac:grpSpMkLst>
            <pc:docMk/>
            <pc:sldMk cId="3263336262" sldId="21589"/>
            <ac:grpSpMk id="58" creationId="{7B3A7CE3-B542-CBF2-B650-0F594A52164B}"/>
          </ac:grpSpMkLst>
        </pc:grpChg>
        <pc:grpChg chg="add mod">
          <ac:chgData name="Arthur Clairembaud" userId="eacd918f136ef14c" providerId="LiveId" clId="{17744DAC-AE99-44A9-90C7-70ADBA53A28D}" dt="2026-07-24T15:57:34.993" v="11033" actId="555"/>
          <ac:grpSpMkLst>
            <pc:docMk/>
            <pc:sldMk cId="3263336262" sldId="21589"/>
            <ac:grpSpMk id="138" creationId="{00E51A99-F388-5A3D-FD62-FD38611A18E9}"/>
          </ac:grpSpMkLst>
        </pc:grpChg>
        <pc:grpChg chg="add mod">
          <ac:chgData name="Arthur Clairembaud" userId="eacd918f136ef14c" providerId="LiveId" clId="{17744DAC-AE99-44A9-90C7-70ADBA53A28D}" dt="2026-07-26T03:28:52.556" v="12540"/>
          <ac:grpSpMkLst>
            <pc:docMk/>
            <pc:sldMk cId="3263336262" sldId="21589"/>
            <ac:grpSpMk id="152" creationId="{2D44DB5B-12D0-98B3-5D9E-38175A3E7DD4}"/>
          </ac:grpSpMkLst>
        </pc:grpChg>
        <pc:picChg chg="mod">
          <ac:chgData name="Arthur Clairembaud" userId="eacd918f136ef14c" providerId="LiveId" clId="{17744DAC-AE99-44A9-90C7-70ADBA53A28D}" dt="2026-07-24T15:57:14.944" v="11028"/>
          <ac:picMkLst>
            <pc:docMk/>
            <pc:sldMk cId="3263336262" sldId="21589"/>
            <ac:picMk id="139" creationId="{E9BE5C4F-C923-6D23-C669-C1F7D8173C9E}"/>
          </ac:picMkLst>
        </pc:picChg>
        <pc:cxnChg chg="add mod">
          <ac:chgData name="Arthur Clairembaud" userId="eacd918f136ef14c" providerId="LiveId" clId="{17744DAC-AE99-44A9-90C7-70ADBA53A28D}" dt="2026-07-24T15:57:14.944" v="11028"/>
          <ac:cxnSpMkLst>
            <pc:docMk/>
            <pc:sldMk cId="3263336262" sldId="21589"/>
            <ac:cxnSpMk id="141" creationId="{FEA51300-4BEB-AD99-53D8-44B3A758F779}"/>
          </ac:cxnSpMkLst>
        </pc:cxnChg>
        <pc:cxnChg chg="mod">
          <ac:chgData name="Arthur Clairembaud" userId="eacd918f136ef14c" providerId="LiveId" clId="{17744DAC-AE99-44A9-90C7-70ADBA53A28D}" dt="2026-07-26T03:28:52.556" v="12540"/>
          <ac:cxnSpMkLst>
            <pc:docMk/>
            <pc:sldMk cId="3263336262" sldId="21589"/>
            <ac:cxnSpMk id="156" creationId="{A10DD5EC-E633-F260-399E-EB526794177D}"/>
          </ac:cxnSpMkLst>
        </pc:cxnChg>
      </pc:sldChg>
      <pc:sldChg chg="addSp delSp modSp add mod modNotesTx">
        <pc:chgData name="Arthur Clairembaud" userId="eacd918f136ef14c" providerId="LiveId" clId="{17744DAC-AE99-44A9-90C7-70ADBA53A28D}" dt="2026-07-26T17:13:48.691" v="14258"/>
        <pc:sldMkLst>
          <pc:docMk/>
          <pc:sldMk cId="3058100470" sldId="21590"/>
        </pc:sldMkLst>
        <pc:spChg chg="add">
          <ac:chgData name="Arthur Clairembaud" userId="eacd918f136ef14c" providerId="LiveId" clId="{17744DAC-AE99-44A9-90C7-70ADBA53A28D}" dt="2026-07-24T11:15:04.993" v="6858" actId="22"/>
          <ac:spMkLst>
            <pc:docMk/>
            <pc:sldMk cId="3058100470" sldId="21590"/>
            <ac:spMk id="129" creationId="{0F25048B-8559-D623-2E2F-C0B7ADC69A33}"/>
          </ac:spMkLst>
        </pc:spChg>
        <pc:spChg chg="add mod">
          <ac:chgData name="Arthur Clairembaud" userId="eacd918f136ef14c" providerId="LiveId" clId="{17744DAC-AE99-44A9-90C7-70ADBA53A28D}" dt="2026-07-26T17:13:48.691" v="14258"/>
          <ac:spMkLst>
            <pc:docMk/>
            <pc:sldMk cId="3058100470" sldId="21590"/>
            <ac:spMk id="133" creationId="{396B8316-0164-DCC3-C1A7-E499C7262EFD}"/>
          </ac:spMkLst>
        </pc:spChg>
        <pc:spChg chg="add mod">
          <ac:chgData name="Arthur Clairembaud" userId="eacd918f136ef14c" providerId="LiveId" clId="{17744DAC-AE99-44A9-90C7-70ADBA53A28D}" dt="2026-07-24T11:27:39.266" v="7299" actId="1076"/>
          <ac:spMkLst>
            <pc:docMk/>
            <pc:sldMk cId="3058100470" sldId="21590"/>
            <ac:spMk id="135" creationId="{DCD9E677-DB5B-D00A-E0E8-70A123FAD43E}"/>
          </ac:spMkLst>
        </pc:spChg>
        <pc:spChg chg="mod">
          <ac:chgData name="Arthur Clairembaud" userId="eacd918f136ef14c" providerId="LiveId" clId="{17744DAC-AE99-44A9-90C7-70ADBA53A28D}" dt="2026-07-24T15:57:54.824" v="11043"/>
          <ac:spMkLst>
            <pc:docMk/>
            <pc:sldMk cId="3058100470" sldId="21590"/>
            <ac:spMk id="138" creationId="{6A77161F-6E35-2DEA-52D4-E6B9BA00464B}"/>
          </ac:spMkLst>
        </pc:spChg>
        <pc:spChg chg="mod">
          <ac:chgData name="Arthur Clairembaud" userId="eacd918f136ef14c" providerId="LiveId" clId="{17744DAC-AE99-44A9-90C7-70ADBA53A28D}" dt="2026-07-24T15:57:54.824" v="11043"/>
          <ac:spMkLst>
            <pc:docMk/>
            <pc:sldMk cId="3058100470" sldId="21590"/>
            <ac:spMk id="142" creationId="{2219F1D3-F14D-D19F-1D63-01A3A47BC2CE}"/>
          </ac:spMkLst>
        </pc:spChg>
        <pc:spChg chg="mod">
          <ac:chgData name="Arthur Clairembaud" userId="eacd918f136ef14c" providerId="LiveId" clId="{17744DAC-AE99-44A9-90C7-70ADBA53A28D}" dt="2026-07-26T03:28:54.174" v="12541"/>
          <ac:spMkLst>
            <pc:docMk/>
            <pc:sldMk cId="3058100470" sldId="21590"/>
            <ac:spMk id="155" creationId="{B47BB88B-1788-D33B-5FBD-C6188DDFF3BE}"/>
          </ac:spMkLst>
        </pc:spChg>
        <pc:spChg chg="mod">
          <ac:chgData name="Arthur Clairembaud" userId="eacd918f136ef14c" providerId="LiveId" clId="{17744DAC-AE99-44A9-90C7-70ADBA53A28D}" dt="2026-07-26T03:28:54.174" v="12541"/>
          <ac:spMkLst>
            <pc:docMk/>
            <pc:sldMk cId="3058100470" sldId="21590"/>
            <ac:spMk id="156" creationId="{029BB877-ACC7-7724-8C55-42F9BD84D83B}"/>
          </ac:spMkLst>
        </pc:spChg>
        <pc:spChg chg="mod">
          <ac:chgData name="Arthur Clairembaud" userId="eacd918f136ef14c" providerId="LiveId" clId="{17744DAC-AE99-44A9-90C7-70ADBA53A28D}" dt="2026-07-26T03:33:44.155" v="12607" actId="20577"/>
          <ac:spMkLst>
            <pc:docMk/>
            <pc:sldMk cId="3058100470" sldId="21590"/>
            <ac:spMk id="157" creationId="{CB028EE5-01F7-03F8-C2A3-E9FBEEBD9C85}"/>
          </ac:spMkLst>
        </pc:spChg>
        <pc:grpChg chg="add mod">
          <ac:chgData name="Arthur Clairembaud" userId="eacd918f136ef14c" providerId="LiveId" clId="{17744DAC-AE99-44A9-90C7-70ADBA53A28D}" dt="2026-07-24T15:57:54.824" v="11043"/>
          <ac:grpSpMkLst>
            <pc:docMk/>
            <pc:sldMk cId="3058100470" sldId="21590"/>
            <ac:grpSpMk id="136" creationId="{B60C5C0F-1B66-E455-FDF5-5629866CEC6B}"/>
          </ac:grpSpMkLst>
        </pc:grpChg>
        <pc:grpChg chg="add mod">
          <ac:chgData name="Arthur Clairembaud" userId="eacd918f136ef14c" providerId="LiveId" clId="{17744DAC-AE99-44A9-90C7-70ADBA53A28D}" dt="2026-07-24T15:57:54.824" v="11043"/>
          <ac:grpSpMkLst>
            <pc:docMk/>
            <pc:sldMk cId="3058100470" sldId="21590"/>
            <ac:grpSpMk id="140" creationId="{D847972C-9EC8-9444-E719-4A4E442A06A5}"/>
          </ac:grpSpMkLst>
        </pc:grpChg>
        <pc:grpChg chg="add mod">
          <ac:chgData name="Arthur Clairembaud" userId="eacd918f136ef14c" providerId="LiveId" clId="{17744DAC-AE99-44A9-90C7-70ADBA53A28D}" dt="2026-07-26T03:28:54.174" v="12541"/>
          <ac:grpSpMkLst>
            <pc:docMk/>
            <pc:sldMk cId="3058100470" sldId="21590"/>
            <ac:grpSpMk id="154" creationId="{A73B477A-0505-3011-8485-2E01B24D6CFE}"/>
          </ac:grpSpMkLst>
        </pc:grpChg>
        <pc:picChg chg="mod">
          <ac:chgData name="Arthur Clairembaud" userId="eacd918f136ef14c" providerId="LiveId" clId="{17744DAC-AE99-44A9-90C7-70ADBA53A28D}" dt="2026-07-24T15:57:54.824" v="11043"/>
          <ac:picMkLst>
            <pc:docMk/>
            <pc:sldMk cId="3058100470" sldId="21590"/>
            <ac:picMk id="137" creationId="{55EEED08-8E41-D206-E0BE-A6FDE359B3A7}"/>
          </ac:picMkLst>
        </pc:picChg>
        <pc:picChg chg="mod">
          <ac:chgData name="Arthur Clairembaud" userId="eacd918f136ef14c" providerId="LiveId" clId="{17744DAC-AE99-44A9-90C7-70ADBA53A28D}" dt="2026-07-24T15:57:54.824" v="11043"/>
          <ac:picMkLst>
            <pc:docMk/>
            <pc:sldMk cId="3058100470" sldId="21590"/>
            <ac:picMk id="141" creationId="{C09BC627-320A-015A-1165-C641C6A2095F}"/>
          </ac:picMkLst>
        </pc:picChg>
        <pc:cxnChg chg="add mod">
          <ac:chgData name="Arthur Clairembaud" userId="eacd918f136ef14c" providerId="LiveId" clId="{17744DAC-AE99-44A9-90C7-70ADBA53A28D}" dt="2026-07-24T15:57:54.824" v="11043"/>
          <ac:cxnSpMkLst>
            <pc:docMk/>
            <pc:sldMk cId="3058100470" sldId="21590"/>
            <ac:cxnSpMk id="139" creationId="{23DFB1EF-F960-2D52-21D6-D11F191CEEC9}"/>
          </ac:cxnSpMkLst>
        </pc:cxnChg>
        <pc:cxnChg chg="add mod">
          <ac:chgData name="Arthur Clairembaud" userId="eacd918f136ef14c" providerId="LiveId" clId="{17744DAC-AE99-44A9-90C7-70ADBA53A28D}" dt="2026-07-24T15:57:54.824" v="11043"/>
          <ac:cxnSpMkLst>
            <pc:docMk/>
            <pc:sldMk cId="3058100470" sldId="21590"/>
            <ac:cxnSpMk id="143" creationId="{A1E36DFC-5DB7-4CD9-782D-975DC55BAF53}"/>
          </ac:cxnSpMkLst>
        </pc:cxnChg>
        <pc:cxnChg chg="mod">
          <ac:chgData name="Arthur Clairembaud" userId="eacd918f136ef14c" providerId="LiveId" clId="{17744DAC-AE99-44A9-90C7-70ADBA53A28D}" dt="2026-07-26T03:28:54.174" v="12541"/>
          <ac:cxnSpMkLst>
            <pc:docMk/>
            <pc:sldMk cId="3058100470" sldId="21590"/>
            <ac:cxnSpMk id="158" creationId="{B95EBC87-7483-DE51-03AD-81F6E6D7D93A}"/>
          </ac:cxnSpMkLst>
        </pc:cxnChg>
      </pc:sldChg>
      <pc:sldChg chg="addSp delSp modSp add mod">
        <pc:chgData name="Arthur Clairembaud" userId="eacd918f136ef14c" providerId="LiveId" clId="{17744DAC-AE99-44A9-90C7-70ADBA53A28D}" dt="2026-07-26T17:12:52.776" v="14245" actId="20577"/>
        <pc:sldMkLst>
          <pc:docMk/>
          <pc:sldMk cId="1144325936" sldId="21592"/>
        </pc:sldMkLst>
        <pc:spChg chg="mod">
          <ac:chgData name="Arthur Clairembaud" userId="eacd918f136ef14c" providerId="LiveId" clId="{17744DAC-AE99-44A9-90C7-70ADBA53A28D}" dt="2026-07-26T03:28:43.610" v="12537"/>
          <ac:spMkLst>
            <pc:docMk/>
            <pc:sldMk cId="1144325936" sldId="21592"/>
            <ac:spMk id="14" creationId="{406AE654-66A2-33DF-E59A-EE59C36E43BA}"/>
          </ac:spMkLst>
        </pc:spChg>
        <pc:spChg chg="mod">
          <ac:chgData name="Arthur Clairembaud" userId="eacd918f136ef14c" providerId="LiveId" clId="{17744DAC-AE99-44A9-90C7-70ADBA53A28D}" dt="2026-07-26T03:28:43.610" v="12537"/>
          <ac:spMkLst>
            <pc:docMk/>
            <pc:sldMk cId="1144325936" sldId="21592"/>
            <ac:spMk id="15" creationId="{C45A0221-78EA-06D2-EE69-C6F337550717}"/>
          </ac:spMkLst>
        </pc:spChg>
        <pc:spChg chg="mod">
          <ac:chgData name="Arthur Clairembaud" userId="eacd918f136ef14c" providerId="LiveId" clId="{17744DAC-AE99-44A9-90C7-70ADBA53A28D}" dt="2026-07-26T03:33:29.582" v="12604" actId="20577"/>
          <ac:spMkLst>
            <pc:docMk/>
            <pc:sldMk cId="1144325936" sldId="21592"/>
            <ac:spMk id="16" creationId="{41185976-E11F-7054-89B0-1EEEFEE40870}"/>
          </ac:spMkLst>
        </pc:spChg>
        <pc:spChg chg="mod">
          <ac:chgData name="Arthur Clairembaud" userId="eacd918f136ef14c" providerId="LiveId" clId="{17744DAC-AE99-44A9-90C7-70ADBA53A28D}" dt="2026-07-26T17:12:52.776" v="14245" actId="20577"/>
          <ac:spMkLst>
            <pc:docMk/>
            <pc:sldMk cId="1144325936" sldId="21592"/>
            <ac:spMk id="146" creationId="{7BA6FFAB-C955-EA00-2763-2515E43F24EF}"/>
          </ac:spMkLst>
        </pc:spChg>
        <pc:grpChg chg="add mod">
          <ac:chgData name="Arthur Clairembaud" userId="eacd918f136ef14c" providerId="LiveId" clId="{17744DAC-AE99-44A9-90C7-70ADBA53A28D}" dt="2026-07-26T03:28:43.610" v="12537"/>
          <ac:grpSpMkLst>
            <pc:docMk/>
            <pc:sldMk cId="1144325936" sldId="21592"/>
            <ac:grpSpMk id="13" creationId="{939BA9E0-8048-6854-1495-BD1BEB2B2B85}"/>
          </ac:grpSpMkLst>
        </pc:grpChg>
        <pc:cxnChg chg="mod">
          <ac:chgData name="Arthur Clairembaud" userId="eacd918f136ef14c" providerId="LiveId" clId="{17744DAC-AE99-44A9-90C7-70ADBA53A28D}" dt="2026-07-26T03:28:43.610" v="12537"/>
          <ac:cxnSpMkLst>
            <pc:docMk/>
            <pc:sldMk cId="1144325936" sldId="21592"/>
            <ac:cxnSpMk id="17" creationId="{8E269734-BF10-64CD-F7D5-84E71DD08E58}"/>
          </ac:cxnSpMkLst>
        </pc:cxnChg>
      </pc:sldChg>
      <pc:sldChg chg="addSp delSp modSp add mod">
        <pc:chgData name="Arthur Clairembaud" userId="eacd918f136ef14c" providerId="LiveId" clId="{17744DAC-AE99-44A9-90C7-70ADBA53A28D}" dt="2026-07-26T15:08:48.763" v="13117" actId="1076"/>
        <pc:sldMkLst>
          <pc:docMk/>
          <pc:sldMk cId="2663077485" sldId="21593"/>
        </pc:sldMkLst>
        <pc:spChg chg="add mod">
          <ac:chgData name="Arthur Clairembaud" userId="eacd918f136ef14c" providerId="LiveId" clId="{17744DAC-AE99-44A9-90C7-70ADBA53A28D}" dt="2026-07-24T15:51:06.954" v="10942" actId="1076"/>
          <ac:spMkLst>
            <pc:docMk/>
            <pc:sldMk cId="2663077485" sldId="21593"/>
            <ac:spMk id="2" creationId="{E25B2BC7-DAEC-C845-2D24-8DD8621769D3}"/>
          </ac:spMkLst>
        </pc:spChg>
        <pc:spChg chg="mod">
          <ac:chgData name="Arthur Clairembaud" userId="eacd918f136ef14c" providerId="LiveId" clId="{17744DAC-AE99-44A9-90C7-70ADBA53A28D}" dt="2026-07-24T15:51:01.910" v="10940"/>
          <ac:spMkLst>
            <pc:docMk/>
            <pc:sldMk cId="2663077485" sldId="21593"/>
            <ac:spMk id="47" creationId="{D5BDB101-84E1-0688-70F1-5B91ACDB5D13}"/>
          </ac:spMkLst>
        </pc:spChg>
        <pc:spChg chg="mod">
          <ac:chgData name="Arthur Clairembaud" userId="eacd918f136ef14c" providerId="LiveId" clId="{17744DAC-AE99-44A9-90C7-70ADBA53A28D}" dt="2026-07-24T15:51:01.910" v="10940"/>
          <ac:spMkLst>
            <pc:docMk/>
            <pc:sldMk cId="2663077485" sldId="21593"/>
            <ac:spMk id="54" creationId="{0FDB306D-BBE5-0861-BF15-ADD9B6375512}"/>
          </ac:spMkLst>
        </pc:spChg>
        <pc:spChg chg="mod">
          <ac:chgData name="Arthur Clairembaud" userId="eacd918f136ef14c" providerId="LiveId" clId="{17744DAC-AE99-44A9-90C7-70ADBA53A28D}" dt="2026-07-24T15:51:01.910" v="10940"/>
          <ac:spMkLst>
            <pc:docMk/>
            <pc:sldMk cId="2663077485" sldId="21593"/>
            <ac:spMk id="55" creationId="{5D567EC7-A4E8-EFB2-0024-2BBAA0DF49B9}"/>
          </ac:spMkLst>
        </pc:spChg>
        <pc:spChg chg="mod">
          <ac:chgData name="Arthur Clairembaud" userId="eacd918f136ef14c" providerId="LiveId" clId="{17744DAC-AE99-44A9-90C7-70ADBA53A28D}" dt="2026-07-24T15:51:01.910" v="10940"/>
          <ac:spMkLst>
            <pc:docMk/>
            <pc:sldMk cId="2663077485" sldId="21593"/>
            <ac:spMk id="58" creationId="{156077A0-482F-2342-5EDC-0A049452E56B}"/>
          </ac:spMkLst>
        </pc:spChg>
        <pc:spChg chg="mod">
          <ac:chgData name="Arthur Clairembaud" userId="eacd918f136ef14c" providerId="LiveId" clId="{17744DAC-AE99-44A9-90C7-70ADBA53A28D}" dt="2026-07-24T15:51:01.910" v="10940"/>
          <ac:spMkLst>
            <pc:docMk/>
            <pc:sldMk cId="2663077485" sldId="21593"/>
            <ac:spMk id="63" creationId="{1A18FC4D-E970-8AFC-EE35-C086DBA4B672}"/>
          </ac:spMkLst>
        </pc:spChg>
        <pc:spChg chg="mod">
          <ac:chgData name="Arthur Clairembaud" userId="eacd918f136ef14c" providerId="LiveId" clId="{17744DAC-AE99-44A9-90C7-70ADBA53A28D}" dt="2026-07-24T15:51:01.910" v="10940"/>
          <ac:spMkLst>
            <pc:docMk/>
            <pc:sldMk cId="2663077485" sldId="21593"/>
            <ac:spMk id="65" creationId="{AC77FEB3-7859-73A1-BB6F-6FFDCB0254B8}"/>
          </ac:spMkLst>
        </pc:spChg>
        <pc:spChg chg="mod">
          <ac:chgData name="Arthur Clairembaud" userId="eacd918f136ef14c" providerId="LiveId" clId="{17744DAC-AE99-44A9-90C7-70ADBA53A28D}" dt="2026-07-24T15:51:01.910" v="10940"/>
          <ac:spMkLst>
            <pc:docMk/>
            <pc:sldMk cId="2663077485" sldId="21593"/>
            <ac:spMk id="68" creationId="{04CC6205-1DC2-EF3D-6944-D8C43F31AD45}"/>
          </ac:spMkLst>
        </pc:spChg>
        <pc:spChg chg="mod">
          <ac:chgData name="Arthur Clairembaud" userId="eacd918f136ef14c" providerId="LiveId" clId="{17744DAC-AE99-44A9-90C7-70ADBA53A28D}" dt="2026-07-24T15:51:01.910" v="10940"/>
          <ac:spMkLst>
            <pc:docMk/>
            <pc:sldMk cId="2663077485" sldId="21593"/>
            <ac:spMk id="71" creationId="{D20BE733-1126-A314-584B-F532CAA65DEA}"/>
          </ac:spMkLst>
        </pc:spChg>
        <pc:spChg chg="mod">
          <ac:chgData name="Arthur Clairembaud" userId="eacd918f136ef14c" providerId="LiveId" clId="{17744DAC-AE99-44A9-90C7-70ADBA53A28D}" dt="2026-07-24T15:51:01.910" v="10940"/>
          <ac:spMkLst>
            <pc:docMk/>
            <pc:sldMk cId="2663077485" sldId="21593"/>
            <ac:spMk id="79" creationId="{E4012904-C2DD-41FD-0A4A-D947CC3DFD2A}"/>
          </ac:spMkLst>
        </pc:spChg>
        <pc:spChg chg="mod">
          <ac:chgData name="Arthur Clairembaud" userId="eacd918f136ef14c" providerId="LiveId" clId="{17744DAC-AE99-44A9-90C7-70ADBA53A28D}" dt="2026-07-24T15:51:01.910" v="10940"/>
          <ac:spMkLst>
            <pc:docMk/>
            <pc:sldMk cId="2663077485" sldId="21593"/>
            <ac:spMk id="80" creationId="{65F20F73-8BCF-D082-DF27-3EA3DF8C6BDF}"/>
          </ac:spMkLst>
        </pc:spChg>
        <pc:spChg chg="mod">
          <ac:chgData name="Arthur Clairembaud" userId="eacd918f136ef14c" providerId="LiveId" clId="{17744DAC-AE99-44A9-90C7-70ADBA53A28D}" dt="2026-07-26T03:27:24.295" v="12505"/>
          <ac:spMkLst>
            <pc:docMk/>
            <pc:sldMk cId="2663077485" sldId="21593"/>
            <ac:spMk id="87" creationId="{13224863-2F0E-0A49-2724-C9F4D07385DA}"/>
          </ac:spMkLst>
        </pc:spChg>
        <pc:spChg chg="mod">
          <ac:chgData name="Arthur Clairembaud" userId="eacd918f136ef14c" providerId="LiveId" clId="{17744DAC-AE99-44A9-90C7-70ADBA53A28D}" dt="2026-07-26T03:27:24.295" v="12505"/>
          <ac:spMkLst>
            <pc:docMk/>
            <pc:sldMk cId="2663077485" sldId="21593"/>
            <ac:spMk id="88" creationId="{A39AB903-24D6-80A2-38B2-60CC86B94DD0}"/>
          </ac:spMkLst>
        </pc:spChg>
        <pc:spChg chg="mod">
          <ac:chgData name="Arthur Clairembaud" userId="eacd918f136ef14c" providerId="LiveId" clId="{17744DAC-AE99-44A9-90C7-70ADBA53A28D}" dt="2026-07-26T03:27:24.295" v="12505"/>
          <ac:spMkLst>
            <pc:docMk/>
            <pc:sldMk cId="2663077485" sldId="21593"/>
            <ac:spMk id="89" creationId="{C441D6BC-4DA3-02A5-5BE5-20A3FF114ECA}"/>
          </ac:spMkLst>
        </pc:spChg>
        <pc:spChg chg="add mod">
          <ac:chgData name="Arthur Clairembaud" userId="eacd918f136ef14c" providerId="LiveId" clId="{17744DAC-AE99-44A9-90C7-70ADBA53A28D}" dt="2026-07-26T15:08:48.763" v="13117" actId="1076"/>
          <ac:spMkLst>
            <pc:docMk/>
            <pc:sldMk cId="2663077485" sldId="21593"/>
            <ac:spMk id="91" creationId="{78BFB6ED-DC29-C566-8334-7D862727DBF0}"/>
          </ac:spMkLst>
        </pc:spChg>
        <pc:grpChg chg="ord">
          <ac:chgData name="Arthur Clairembaud" userId="eacd918f136ef14c" providerId="LiveId" clId="{17744DAC-AE99-44A9-90C7-70ADBA53A28D}" dt="2026-07-24T15:51:04.014" v="10941" actId="167"/>
          <ac:grpSpMkLst>
            <pc:docMk/>
            <pc:sldMk cId="2663077485" sldId="21593"/>
            <ac:grpSpMk id="6" creationId="{BCE01D8C-6A83-2B9E-FF18-F751AB5322E0}"/>
          </ac:grpSpMkLst>
        </pc:grpChg>
        <pc:grpChg chg="add mod">
          <ac:chgData name="Arthur Clairembaud" userId="eacd918f136ef14c" providerId="LiveId" clId="{17744DAC-AE99-44A9-90C7-70ADBA53A28D}" dt="2026-07-26T03:27:24.295" v="12505"/>
          <ac:grpSpMkLst>
            <pc:docMk/>
            <pc:sldMk cId="2663077485" sldId="21593"/>
            <ac:grpSpMk id="86" creationId="{7D749033-BF8E-3BCB-03BE-ADC76D680C4F}"/>
          </ac:grpSpMkLst>
        </pc:grpChg>
        <pc:cxnChg chg="mod">
          <ac:chgData name="Arthur Clairembaud" userId="eacd918f136ef14c" providerId="LiveId" clId="{17744DAC-AE99-44A9-90C7-70ADBA53A28D}" dt="2026-07-26T03:27:24.295" v="12505"/>
          <ac:cxnSpMkLst>
            <pc:docMk/>
            <pc:sldMk cId="2663077485" sldId="21593"/>
            <ac:cxnSpMk id="90" creationId="{07FEC8FE-950F-4545-EA05-E2C92562637B}"/>
          </ac:cxnSpMkLst>
        </pc:cxnChg>
      </pc:sldChg>
      <pc:sldChg chg="addSp delSp modSp add mod">
        <pc:chgData name="Arthur Clairembaud" userId="eacd918f136ef14c" providerId="LiveId" clId="{17744DAC-AE99-44A9-90C7-70ADBA53A28D}" dt="2026-07-26T03:27:14.832" v="12501"/>
        <pc:sldMkLst>
          <pc:docMk/>
          <pc:sldMk cId="3229121214" sldId="21594"/>
        </pc:sldMkLst>
        <pc:spChg chg="add">
          <ac:chgData name="Arthur Clairembaud" userId="eacd918f136ef14c" providerId="LiveId" clId="{17744DAC-AE99-44A9-90C7-70ADBA53A28D}" dt="2026-07-26T01:34:51.513" v="12259" actId="22"/>
          <ac:spMkLst>
            <pc:docMk/>
            <pc:sldMk cId="3229121214" sldId="21594"/>
            <ac:spMk id="132" creationId="{E6A04EF4-2AFA-45C0-E862-C5BAEC49E9E5}"/>
          </ac:spMkLst>
        </pc:spChg>
        <pc:spChg chg="mod">
          <ac:chgData name="Arthur Clairembaud" userId="eacd918f136ef14c" providerId="LiveId" clId="{17744DAC-AE99-44A9-90C7-70ADBA53A28D}" dt="2026-07-26T03:27:14.832" v="12501"/>
          <ac:spMkLst>
            <pc:docMk/>
            <pc:sldMk cId="3229121214" sldId="21594"/>
            <ac:spMk id="134" creationId="{9A80490F-4293-8B80-2132-FDAEFA09FCE9}"/>
          </ac:spMkLst>
        </pc:spChg>
        <pc:spChg chg="mod">
          <ac:chgData name="Arthur Clairembaud" userId="eacd918f136ef14c" providerId="LiveId" clId="{17744DAC-AE99-44A9-90C7-70ADBA53A28D}" dt="2026-07-26T03:27:14.832" v="12501"/>
          <ac:spMkLst>
            <pc:docMk/>
            <pc:sldMk cId="3229121214" sldId="21594"/>
            <ac:spMk id="135" creationId="{418DCC20-B104-FB90-D525-BBFD6BE162AA}"/>
          </ac:spMkLst>
        </pc:spChg>
        <pc:spChg chg="mod">
          <ac:chgData name="Arthur Clairembaud" userId="eacd918f136ef14c" providerId="LiveId" clId="{17744DAC-AE99-44A9-90C7-70ADBA53A28D}" dt="2026-07-26T03:27:14.832" v="12501"/>
          <ac:spMkLst>
            <pc:docMk/>
            <pc:sldMk cId="3229121214" sldId="21594"/>
            <ac:spMk id="136" creationId="{88CD5B2D-D906-C5DB-6801-AF3174909A4C}"/>
          </ac:spMkLst>
        </pc:spChg>
        <pc:grpChg chg="add mod">
          <ac:chgData name="Arthur Clairembaud" userId="eacd918f136ef14c" providerId="LiveId" clId="{17744DAC-AE99-44A9-90C7-70ADBA53A28D}" dt="2026-07-26T03:27:14.832" v="12501"/>
          <ac:grpSpMkLst>
            <pc:docMk/>
            <pc:sldMk cId="3229121214" sldId="21594"/>
            <ac:grpSpMk id="133" creationId="{5D59B346-17DF-5FCC-6649-9D9FAB7AADF1}"/>
          </ac:grpSpMkLst>
        </pc:grpChg>
        <pc:picChg chg="add ord">
          <ac:chgData name="Arthur Clairembaud" userId="eacd918f136ef14c" providerId="LiveId" clId="{17744DAC-AE99-44A9-90C7-70ADBA53A28D}" dt="2026-07-24T15:35:37.793" v="10538" actId="167"/>
          <ac:picMkLst>
            <pc:docMk/>
            <pc:sldMk cId="3229121214" sldId="21594"/>
            <ac:picMk id="125" creationId="{BC57D039-FE36-8F1B-76C9-6F10C74A62AD}"/>
          </ac:picMkLst>
        </pc:picChg>
        <pc:cxnChg chg="mod">
          <ac:chgData name="Arthur Clairembaud" userId="eacd918f136ef14c" providerId="LiveId" clId="{17744DAC-AE99-44A9-90C7-70ADBA53A28D}" dt="2026-07-26T03:27:14.832" v="12501"/>
          <ac:cxnSpMkLst>
            <pc:docMk/>
            <pc:sldMk cId="3229121214" sldId="21594"/>
            <ac:cxnSpMk id="137" creationId="{BB2A4529-A1CC-98F2-70F4-8C5F95179814}"/>
          </ac:cxnSpMkLst>
        </pc:cxnChg>
      </pc:sldChg>
      <pc:sldChg chg="addSp delSp modSp add mod">
        <pc:chgData name="Arthur Clairembaud" userId="eacd918f136ef14c" providerId="LiveId" clId="{17744DAC-AE99-44A9-90C7-70ADBA53A28D}" dt="2026-07-26T03:27:16.707" v="12502"/>
        <pc:sldMkLst>
          <pc:docMk/>
          <pc:sldMk cId="3563638116" sldId="21595"/>
        </pc:sldMkLst>
        <pc:spChg chg="mod">
          <ac:chgData name="Arthur Clairembaud" userId="eacd918f136ef14c" providerId="LiveId" clId="{17744DAC-AE99-44A9-90C7-70ADBA53A28D}" dt="2026-07-24T14:36:54.510" v="10127"/>
          <ac:spMkLst>
            <pc:docMk/>
            <pc:sldMk cId="3563638116" sldId="21595"/>
            <ac:spMk id="20" creationId="{8418D655-4B06-4C75-6DDE-80B5AD7690E2}"/>
          </ac:spMkLst>
        </pc:spChg>
        <pc:spChg chg="mod">
          <ac:chgData name="Arthur Clairembaud" userId="eacd918f136ef14c" providerId="LiveId" clId="{17744DAC-AE99-44A9-90C7-70ADBA53A28D}" dt="2026-07-24T14:36:54.510" v="10127"/>
          <ac:spMkLst>
            <pc:docMk/>
            <pc:sldMk cId="3563638116" sldId="21595"/>
            <ac:spMk id="27" creationId="{631307EB-A07E-8AF0-3868-61E501931D22}"/>
          </ac:spMkLst>
        </pc:spChg>
        <pc:spChg chg="mod">
          <ac:chgData name="Arthur Clairembaud" userId="eacd918f136ef14c" providerId="LiveId" clId="{17744DAC-AE99-44A9-90C7-70ADBA53A28D}" dt="2026-07-24T14:36:54.510" v="10127"/>
          <ac:spMkLst>
            <pc:docMk/>
            <pc:sldMk cId="3563638116" sldId="21595"/>
            <ac:spMk id="30" creationId="{7A6BE2EC-A37D-53A4-B91D-82D37D1EBCA2}"/>
          </ac:spMkLst>
        </pc:spChg>
        <pc:spChg chg="mod">
          <ac:chgData name="Arthur Clairembaud" userId="eacd918f136ef14c" providerId="LiveId" clId="{17744DAC-AE99-44A9-90C7-70ADBA53A28D}" dt="2026-07-24T14:36:54.510" v="10127"/>
          <ac:spMkLst>
            <pc:docMk/>
            <pc:sldMk cId="3563638116" sldId="21595"/>
            <ac:spMk id="35" creationId="{E5BC68AE-84B2-86FC-D0D4-EE246DD1D3CF}"/>
          </ac:spMkLst>
        </pc:spChg>
        <pc:spChg chg="mod">
          <ac:chgData name="Arthur Clairembaud" userId="eacd918f136ef14c" providerId="LiveId" clId="{17744DAC-AE99-44A9-90C7-70ADBA53A28D}" dt="2026-07-24T14:36:54.510" v="10127"/>
          <ac:spMkLst>
            <pc:docMk/>
            <pc:sldMk cId="3563638116" sldId="21595"/>
            <ac:spMk id="36" creationId="{38BA871F-6924-C162-40A3-56EC52E14022}"/>
          </ac:spMkLst>
        </pc:spChg>
        <pc:spChg chg="mod">
          <ac:chgData name="Arthur Clairembaud" userId="eacd918f136ef14c" providerId="LiveId" clId="{17744DAC-AE99-44A9-90C7-70ADBA53A28D}" dt="2026-07-24T14:36:54.510" v="10127"/>
          <ac:spMkLst>
            <pc:docMk/>
            <pc:sldMk cId="3563638116" sldId="21595"/>
            <ac:spMk id="39" creationId="{0BB9BBFC-F299-05E1-0070-A1951D107273}"/>
          </ac:spMkLst>
        </pc:spChg>
        <pc:spChg chg="mod">
          <ac:chgData name="Arthur Clairembaud" userId="eacd918f136ef14c" providerId="LiveId" clId="{17744DAC-AE99-44A9-90C7-70ADBA53A28D}" dt="2026-07-24T14:36:54.510" v="10127"/>
          <ac:spMkLst>
            <pc:docMk/>
            <pc:sldMk cId="3563638116" sldId="21595"/>
            <ac:spMk id="44" creationId="{1AA86AEA-CE89-B8BC-7F13-6E0C4ACED9B2}"/>
          </ac:spMkLst>
        </pc:spChg>
        <pc:spChg chg="mod">
          <ac:chgData name="Arthur Clairembaud" userId="eacd918f136ef14c" providerId="LiveId" clId="{17744DAC-AE99-44A9-90C7-70ADBA53A28D}" dt="2026-07-24T14:36:54.510" v="10127"/>
          <ac:spMkLst>
            <pc:docMk/>
            <pc:sldMk cId="3563638116" sldId="21595"/>
            <ac:spMk id="45" creationId="{EFD581C8-FE0A-7537-9B2D-AD71332CBF82}"/>
          </ac:spMkLst>
        </pc:spChg>
        <pc:spChg chg="mod">
          <ac:chgData name="Arthur Clairembaud" userId="eacd918f136ef14c" providerId="LiveId" clId="{17744DAC-AE99-44A9-90C7-70ADBA53A28D}" dt="2026-07-24T14:36:54.510" v="10127"/>
          <ac:spMkLst>
            <pc:docMk/>
            <pc:sldMk cId="3563638116" sldId="21595"/>
            <ac:spMk id="58" creationId="{A8270694-7011-D07E-5D0A-4A21AC0E8C31}"/>
          </ac:spMkLst>
        </pc:spChg>
        <pc:spChg chg="mod">
          <ac:chgData name="Arthur Clairembaud" userId="eacd918f136ef14c" providerId="LiveId" clId="{17744DAC-AE99-44A9-90C7-70ADBA53A28D}" dt="2026-07-24T14:36:54.510" v="10127"/>
          <ac:spMkLst>
            <pc:docMk/>
            <pc:sldMk cId="3563638116" sldId="21595"/>
            <ac:spMk id="60" creationId="{DCEB5EB2-D71B-CC80-A4EF-FA16765C0AF0}"/>
          </ac:spMkLst>
        </pc:spChg>
        <pc:spChg chg="mod">
          <ac:chgData name="Arthur Clairembaud" userId="eacd918f136ef14c" providerId="LiveId" clId="{17744DAC-AE99-44A9-90C7-70ADBA53A28D}" dt="2026-07-24T14:39:00.376" v="10260" actId="1076"/>
          <ac:spMkLst>
            <pc:docMk/>
            <pc:sldMk cId="3563638116" sldId="21595"/>
            <ac:spMk id="119" creationId="{2FC3DA93-A9D4-A3DD-2AEE-F7DE3568CD1A}"/>
          </ac:spMkLst>
        </pc:spChg>
        <pc:spChg chg="add mod">
          <ac:chgData name="Arthur Clairembaud" userId="eacd918f136ef14c" providerId="LiveId" clId="{17744DAC-AE99-44A9-90C7-70ADBA53A28D}" dt="2026-07-24T14:39:20.612" v="10262" actId="1076"/>
          <ac:spMkLst>
            <pc:docMk/>
            <pc:sldMk cId="3563638116" sldId="21595"/>
            <ac:spMk id="121" creationId="{D88C0B75-4C23-044B-2563-15BE86792BE4}"/>
          </ac:spMkLst>
        </pc:spChg>
        <pc:spChg chg="mod">
          <ac:chgData name="Arthur Clairembaud" userId="eacd918f136ef14c" providerId="LiveId" clId="{17744DAC-AE99-44A9-90C7-70ADBA53A28D}" dt="2026-07-26T03:27:16.707" v="12502"/>
          <ac:spMkLst>
            <pc:docMk/>
            <pc:sldMk cId="3563638116" sldId="21595"/>
            <ac:spMk id="129" creationId="{3212CE05-6FF9-53B7-0282-C74C19E3EB70}"/>
          </ac:spMkLst>
        </pc:spChg>
        <pc:spChg chg="mod">
          <ac:chgData name="Arthur Clairembaud" userId="eacd918f136ef14c" providerId="LiveId" clId="{17744DAC-AE99-44A9-90C7-70ADBA53A28D}" dt="2026-07-26T03:27:16.707" v="12502"/>
          <ac:spMkLst>
            <pc:docMk/>
            <pc:sldMk cId="3563638116" sldId="21595"/>
            <ac:spMk id="130" creationId="{90F87968-B27D-9FBB-2954-14F30A9DB452}"/>
          </ac:spMkLst>
        </pc:spChg>
        <pc:spChg chg="mod">
          <ac:chgData name="Arthur Clairembaud" userId="eacd918f136ef14c" providerId="LiveId" clId="{17744DAC-AE99-44A9-90C7-70ADBA53A28D}" dt="2026-07-26T03:27:16.707" v="12502"/>
          <ac:spMkLst>
            <pc:docMk/>
            <pc:sldMk cId="3563638116" sldId="21595"/>
            <ac:spMk id="131" creationId="{B15E4602-15CE-376B-3B81-770FECFD7CFE}"/>
          </ac:spMkLst>
        </pc:spChg>
        <pc:grpChg chg="mod">
          <ac:chgData name="Arthur Clairembaud" userId="eacd918f136ef14c" providerId="LiveId" clId="{17744DAC-AE99-44A9-90C7-70ADBA53A28D}" dt="2026-07-24T14:39:00.376" v="10260" actId="1076"/>
          <ac:grpSpMkLst>
            <pc:docMk/>
            <pc:sldMk cId="3563638116" sldId="21595"/>
            <ac:grpSpMk id="2" creationId="{2F01F640-9E4E-FAF2-7BBF-561E1FDC10AF}"/>
          </ac:grpSpMkLst>
        </pc:grpChg>
        <pc:grpChg chg="add mod">
          <ac:chgData name="Arthur Clairembaud" userId="eacd918f136ef14c" providerId="LiveId" clId="{17744DAC-AE99-44A9-90C7-70ADBA53A28D}" dt="2026-07-26T03:27:16.707" v="12502"/>
          <ac:grpSpMkLst>
            <pc:docMk/>
            <pc:sldMk cId="3563638116" sldId="21595"/>
            <ac:grpSpMk id="128" creationId="{B8291E1B-E7EA-66F4-A6AF-6A805D509176}"/>
          </ac:grpSpMkLst>
        </pc:grpChg>
        <pc:cxnChg chg="mod">
          <ac:chgData name="Arthur Clairembaud" userId="eacd918f136ef14c" providerId="LiveId" clId="{17744DAC-AE99-44A9-90C7-70ADBA53A28D}" dt="2026-07-26T03:27:16.707" v="12502"/>
          <ac:cxnSpMkLst>
            <pc:docMk/>
            <pc:sldMk cId="3563638116" sldId="21595"/>
            <ac:cxnSpMk id="132" creationId="{81257507-17AC-45E7-A1D0-583E7CE27E2E}"/>
          </ac:cxnSpMkLst>
        </pc:cxnChg>
      </pc:sldChg>
      <pc:sldChg chg="addSp delSp modSp add mod ord">
        <pc:chgData name="Arthur Clairembaud" userId="eacd918f136ef14c" providerId="LiveId" clId="{17744DAC-AE99-44A9-90C7-70ADBA53A28D}" dt="2026-07-26T16:36:57.481" v="13585" actId="478"/>
        <pc:sldMkLst>
          <pc:docMk/>
          <pc:sldMk cId="3840959397" sldId="21596"/>
        </pc:sldMkLst>
        <pc:spChg chg="add mod">
          <ac:chgData name="Arthur Clairembaud" userId="eacd918f136ef14c" providerId="LiveId" clId="{17744DAC-AE99-44A9-90C7-70ADBA53A28D}" dt="2026-07-26T01:34:47.703" v="12258" actId="1076"/>
          <ac:spMkLst>
            <pc:docMk/>
            <pc:sldMk cId="3840959397" sldId="21596"/>
            <ac:spMk id="28" creationId="{9EC231B9-337B-11EA-37A0-5F5F55DF5C1B}"/>
          </ac:spMkLst>
        </pc:spChg>
        <pc:spChg chg="mod">
          <ac:chgData name="Arthur Clairembaud" userId="eacd918f136ef14c" providerId="LiveId" clId="{17744DAC-AE99-44A9-90C7-70ADBA53A28D}" dt="2026-07-26T03:27:07.978" v="12499"/>
          <ac:spMkLst>
            <pc:docMk/>
            <pc:sldMk cId="3840959397" sldId="21596"/>
            <ac:spMk id="30" creationId="{6D3BE18F-6ABD-3F19-2B5F-2E603ACF20B7}"/>
          </ac:spMkLst>
        </pc:spChg>
        <pc:spChg chg="mod">
          <ac:chgData name="Arthur Clairembaud" userId="eacd918f136ef14c" providerId="LiveId" clId="{17744DAC-AE99-44A9-90C7-70ADBA53A28D}" dt="2026-07-26T03:27:07.978" v="12499"/>
          <ac:spMkLst>
            <pc:docMk/>
            <pc:sldMk cId="3840959397" sldId="21596"/>
            <ac:spMk id="31" creationId="{DB81D0E0-7D5E-9D72-58C1-D50A0A623883}"/>
          </ac:spMkLst>
        </pc:spChg>
        <pc:spChg chg="mod">
          <ac:chgData name="Arthur Clairembaud" userId="eacd918f136ef14c" providerId="LiveId" clId="{17744DAC-AE99-44A9-90C7-70ADBA53A28D}" dt="2026-07-26T03:27:11.941" v="12500" actId="20577"/>
          <ac:spMkLst>
            <pc:docMk/>
            <pc:sldMk cId="3840959397" sldId="21596"/>
            <ac:spMk id="32" creationId="{25A07E9D-61E4-0C15-4947-BAC2EF2C39E7}"/>
          </ac:spMkLst>
        </pc:spChg>
        <pc:spChg chg="mod topLvl">
          <ac:chgData name="Arthur Clairembaud" userId="eacd918f136ef14c" providerId="LiveId" clId="{17744DAC-AE99-44A9-90C7-70ADBA53A28D}" dt="2026-07-26T16:36:51.502" v="13584" actId="165"/>
          <ac:spMkLst>
            <pc:docMk/>
            <pc:sldMk cId="3840959397" sldId="21596"/>
            <ac:spMk id="39" creationId="{BBC4207E-CBEF-511D-4C0B-4D17C7D23E07}"/>
          </ac:spMkLst>
        </pc:spChg>
        <pc:spChg chg="mod">
          <ac:chgData name="Arthur Clairembaud" userId="eacd918f136ef14c" providerId="LiveId" clId="{17744DAC-AE99-44A9-90C7-70ADBA53A28D}" dt="2026-07-24T14:38:29.959" v="10257" actId="20577"/>
          <ac:spMkLst>
            <pc:docMk/>
            <pc:sldMk cId="3840959397" sldId="21596"/>
            <ac:spMk id="119" creationId="{1F6AA5CE-C7EC-0E8E-36B7-E836D4B654E9}"/>
          </ac:spMkLst>
        </pc:spChg>
        <pc:grpChg chg="add mod">
          <ac:chgData name="Arthur Clairembaud" userId="eacd918f136ef14c" providerId="LiveId" clId="{17744DAC-AE99-44A9-90C7-70ADBA53A28D}" dt="2026-07-26T03:27:07.978" v="12499"/>
          <ac:grpSpMkLst>
            <pc:docMk/>
            <pc:sldMk cId="3840959397" sldId="21596"/>
            <ac:grpSpMk id="29" creationId="{C3D7B5FD-4AFC-9D60-87E3-73B7B541BD28}"/>
          </ac:grpSpMkLst>
        </pc:grpChg>
        <pc:picChg chg="add mod ord modCrop">
          <ac:chgData name="Arthur Clairembaud" userId="eacd918f136ef14c" providerId="LiveId" clId="{17744DAC-AE99-44A9-90C7-70ADBA53A28D}" dt="2026-07-24T14:41:04.292" v="10297" actId="1076"/>
          <ac:picMkLst>
            <pc:docMk/>
            <pc:sldMk cId="3840959397" sldId="21596"/>
            <ac:picMk id="10" creationId="{DB150AB7-04E3-D939-5187-938308921AA5}"/>
          </ac:picMkLst>
        </pc:picChg>
        <pc:cxnChg chg="mod">
          <ac:chgData name="Arthur Clairembaud" userId="eacd918f136ef14c" providerId="LiveId" clId="{17744DAC-AE99-44A9-90C7-70ADBA53A28D}" dt="2026-07-26T03:27:07.978" v="12499"/>
          <ac:cxnSpMkLst>
            <pc:docMk/>
            <pc:sldMk cId="3840959397" sldId="21596"/>
            <ac:cxnSpMk id="33" creationId="{AA3ECC80-2DD4-EDAE-8294-EE4D0CEFBAD6}"/>
          </ac:cxnSpMkLst>
        </pc:cxnChg>
      </pc:sldChg>
      <pc:sldChg chg="addSp delSp modSp new mod">
        <pc:chgData name="Arthur Clairembaud" userId="eacd918f136ef14c" providerId="LiveId" clId="{17744DAC-AE99-44A9-90C7-70ADBA53A28D}" dt="2026-07-26T17:26:18.810" v="14468" actId="1076"/>
        <pc:sldMkLst>
          <pc:docMk/>
          <pc:sldMk cId="3332197179" sldId="21597"/>
        </pc:sldMkLst>
        <pc:spChg chg="add mod">
          <ac:chgData name="Arthur Clairembaud" userId="eacd918f136ef14c" providerId="LiveId" clId="{17744DAC-AE99-44A9-90C7-70ADBA53A28D}" dt="2026-07-26T17:24:01.364" v="14336" actId="20577"/>
          <ac:spMkLst>
            <pc:docMk/>
            <pc:sldMk cId="3332197179" sldId="21597"/>
            <ac:spMk id="5" creationId="{D136645B-A111-E177-BB13-4B596AF17679}"/>
          </ac:spMkLst>
        </pc:spChg>
        <pc:spChg chg="mod">
          <ac:chgData name="Arthur Clairembaud" userId="eacd918f136ef14c" providerId="LiveId" clId="{17744DAC-AE99-44A9-90C7-70ADBA53A28D}" dt="2026-07-26T03:30:23.416" v="12577"/>
          <ac:spMkLst>
            <pc:docMk/>
            <pc:sldMk cId="3332197179" sldId="21597"/>
            <ac:spMk id="12" creationId="{74C8B9F6-FA89-A4BC-7B5E-9226BAC524FF}"/>
          </ac:spMkLst>
        </pc:spChg>
        <pc:spChg chg="mod">
          <ac:chgData name="Arthur Clairembaud" userId="eacd918f136ef14c" providerId="LiveId" clId="{17744DAC-AE99-44A9-90C7-70ADBA53A28D}" dt="2026-07-26T03:30:23.416" v="12577"/>
          <ac:spMkLst>
            <pc:docMk/>
            <pc:sldMk cId="3332197179" sldId="21597"/>
            <ac:spMk id="13" creationId="{E3B27041-2AA2-D492-F44F-B9E1B36FBE51}"/>
          </ac:spMkLst>
        </pc:spChg>
        <pc:spChg chg="mod">
          <ac:chgData name="Arthur Clairembaud" userId="eacd918f136ef14c" providerId="LiveId" clId="{17744DAC-AE99-44A9-90C7-70ADBA53A28D}" dt="2026-07-26T03:35:47.823" v="12643" actId="20577"/>
          <ac:spMkLst>
            <pc:docMk/>
            <pc:sldMk cId="3332197179" sldId="21597"/>
            <ac:spMk id="14" creationId="{FB06BD85-4E0B-2C9E-3146-74349D75A57B}"/>
          </ac:spMkLst>
        </pc:spChg>
        <pc:spChg chg="add mod">
          <ac:chgData name="Arthur Clairembaud" userId="eacd918f136ef14c" providerId="LiveId" clId="{17744DAC-AE99-44A9-90C7-70ADBA53A28D}" dt="2026-07-26T04:59:57.373" v="12731" actId="12788"/>
          <ac:spMkLst>
            <pc:docMk/>
            <pc:sldMk cId="3332197179" sldId="21597"/>
            <ac:spMk id="19" creationId="{C937AC3F-4DD5-AFF4-DBA6-37664F1CD0D5}"/>
          </ac:spMkLst>
        </pc:spChg>
        <pc:spChg chg="add mod">
          <ac:chgData name="Arthur Clairembaud" userId="eacd918f136ef14c" providerId="LiveId" clId="{17744DAC-AE99-44A9-90C7-70ADBA53A28D}" dt="2026-07-26T04:59:57.373" v="12731" actId="12788"/>
          <ac:spMkLst>
            <pc:docMk/>
            <pc:sldMk cId="3332197179" sldId="21597"/>
            <ac:spMk id="21" creationId="{867EA752-7B62-3C60-31A0-2FE60CEA00D0}"/>
          </ac:spMkLst>
        </pc:spChg>
        <pc:spChg chg="add mod">
          <ac:chgData name="Arthur Clairembaud" userId="eacd918f136ef14c" providerId="LiveId" clId="{17744DAC-AE99-44A9-90C7-70ADBA53A28D}" dt="2026-07-26T05:01:03.167" v="12780" actId="20577"/>
          <ac:spMkLst>
            <pc:docMk/>
            <pc:sldMk cId="3332197179" sldId="21597"/>
            <ac:spMk id="25" creationId="{A131A516-1846-BFFD-3C23-33C536F813FB}"/>
          </ac:spMkLst>
        </pc:spChg>
        <pc:spChg chg="add mod">
          <ac:chgData name="Arthur Clairembaud" userId="eacd918f136ef14c" providerId="LiveId" clId="{17744DAC-AE99-44A9-90C7-70ADBA53A28D}" dt="2026-07-26T05:01:14.703" v="12792" actId="20577"/>
          <ac:spMkLst>
            <pc:docMk/>
            <pc:sldMk cId="3332197179" sldId="21597"/>
            <ac:spMk id="27" creationId="{BFAC7DDC-B6E6-9331-9E64-86639DD872C4}"/>
          </ac:spMkLst>
        </pc:spChg>
        <pc:spChg chg="add mod">
          <ac:chgData name="Arthur Clairembaud" userId="eacd918f136ef14c" providerId="LiveId" clId="{17744DAC-AE99-44A9-90C7-70ADBA53A28D}" dt="2026-07-26T17:26:18.810" v="14468" actId="1076"/>
          <ac:spMkLst>
            <pc:docMk/>
            <pc:sldMk cId="3332197179" sldId="21597"/>
            <ac:spMk id="29" creationId="{B3AF09EE-B1FC-139D-9C39-3E1B4CA00349}"/>
          </ac:spMkLst>
        </pc:spChg>
        <pc:spChg chg="add mod">
          <ac:chgData name="Arthur Clairembaud" userId="eacd918f136ef14c" providerId="LiveId" clId="{17744DAC-AE99-44A9-90C7-70ADBA53A28D}" dt="2026-07-26T15:07:18.875" v="13093" actId="1038"/>
          <ac:spMkLst>
            <pc:docMk/>
            <pc:sldMk cId="3332197179" sldId="21597"/>
            <ac:spMk id="32" creationId="{0B01664D-2E49-5890-D57C-161BC976A919}"/>
          </ac:spMkLst>
        </pc:spChg>
        <pc:spChg chg="add mod">
          <ac:chgData name="Arthur Clairembaud" userId="eacd918f136ef14c" providerId="LiveId" clId="{17744DAC-AE99-44A9-90C7-70ADBA53A28D}" dt="2026-07-26T15:07:23.009" v="13094" actId="20577"/>
          <ac:spMkLst>
            <pc:docMk/>
            <pc:sldMk cId="3332197179" sldId="21597"/>
            <ac:spMk id="34" creationId="{19E7A056-348E-01B0-22DC-DB8EEBC779FB}"/>
          </ac:spMkLst>
        </pc:spChg>
        <pc:spChg chg="add mod">
          <ac:chgData name="Arthur Clairembaud" userId="eacd918f136ef14c" providerId="LiveId" clId="{17744DAC-AE99-44A9-90C7-70ADBA53A28D}" dt="2026-07-26T17:26:14.811" v="14467" actId="1076"/>
          <ac:spMkLst>
            <pc:docMk/>
            <pc:sldMk cId="3332197179" sldId="21597"/>
            <ac:spMk id="35" creationId="{AE5FF78B-DAF9-A278-79D5-75B5EA61F636}"/>
          </ac:spMkLst>
        </pc:spChg>
        <pc:grpChg chg="add mod">
          <ac:chgData name="Arthur Clairembaud" userId="eacd918f136ef14c" providerId="LiveId" clId="{17744DAC-AE99-44A9-90C7-70ADBA53A28D}" dt="2026-07-26T03:30:23.416" v="12577"/>
          <ac:grpSpMkLst>
            <pc:docMk/>
            <pc:sldMk cId="3332197179" sldId="21597"/>
            <ac:grpSpMk id="11" creationId="{F5739752-69CA-A4BF-6C8D-6AA86413A433}"/>
          </ac:grpSpMkLst>
        </pc:grpChg>
        <pc:picChg chg="add mod">
          <ac:chgData name="Arthur Clairembaud" userId="eacd918f136ef14c" providerId="LiveId" clId="{17744DAC-AE99-44A9-90C7-70ADBA53A28D}" dt="2026-07-26T04:59:22.039" v="12714" actId="1076"/>
          <ac:picMkLst>
            <pc:docMk/>
            <pc:sldMk cId="3332197179" sldId="21597"/>
            <ac:picMk id="16" creationId="{F5024D1F-5EE2-337B-ECBF-935E1B7F6F92}"/>
          </ac:picMkLst>
        </pc:picChg>
        <pc:picChg chg="add mod modCrop">
          <ac:chgData name="Arthur Clairembaud" userId="eacd918f136ef14c" providerId="LiveId" clId="{17744DAC-AE99-44A9-90C7-70ADBA53A28D}" dt="2026-07-26T04:59:22.039" v="12714" actId="1076"/>
          <ac:picMkLst>
            <pc:docMk/>
            <pc:sldMk cId="3332197179" sldId="21597"/>
            <ac:picMk id="18" creationId="{63A5BF1F-2414-F48F-A3B0-E32C6088F047}"/>
          </ac:picMkLst>
        </pc:picChg>
        <pc:cxnChg chg="mod">
          <ac:chgData name="Arthur Clairembaud" userId="eacd918f136ef14c" providerId="LiveId" clId="{17744DAC-AE99-44A9-90C7-70ADBA53A28D}" dt="2026-07-26T03:30:23.416" v="12577"/>
          <ac:cxnSpMkLst>
            <pc:docMk/>
            <pc:sldMk cId="3332197179" sldId="21597"/>
            <ac:cxnSpMk id="15" creationId="{17F90142-A936-F58A-191C-2F409243EFB6}"/>
          </ac:cxnSpMkLst>
        </pc:cxnChg>
        <pc:cxnChg chg="add mod">
          <ac:chgData name="Arthur Clairembaud" userId="eacd918f136ef14c" providerId="LiveId" clId="{17744DAC-AE99-44A9-90C7-70ADBA53A28D}" dt="2026-07-26T05:01:33.142" v="12832" actId="14100"/>
          <ac:cxnSpMkLst>
            <pc:docMk/>
            <pc:sldMk cId="3332197179" sldId="21597"/>
            <ac:cxnSpMk id="23" creationId="{7E580AC8-6F1E-29AD-115D-C2846C988202}"/>
          </ac:cxnSpMkLst>
        </pc:cxnChg>
      </pc:sldChg>
      <pc:sldChg chg="addSp delSp modSp new mod">
        <pc:chgData name="Arthur Clairembaud" userId="eacd918f136ef14c" providerId="LiveId" clId="{17744DAC-AE99-44A9-90C7-70ADBA53A28D}" dt="2026-07-26T05:05:42.474" v="13008" actId="1035"/>
        <pc:sldMkLst>
          <pc:docMk/>
          <pc:sldMk cId="4180039814" sldId="21599"/>
        </pc:sldMkLst>
        <pc:spChg chg="add mod">
          <ac:chgData name="Arthur Clairembaud" userId="eacd918f136ef14c" providerId="LiveId" clId="{17744DAC-AE99-44A9-90C7-70ADBA53A28D}" dt="2026-07-26T05:05:37.406" v="12986" actId="1036"/>
          <ac:spMkLst>
            <pc:docMk/>
            <pc:sldMk cId="4180039814" sldId="21599"/>
            <ac:spMk id="5" creationId="{A2DDEADA-E777-601E-5C89-D19A92A78453}"/>
          </ac:spMkLst>
        </pc:spChg>
        <pc:spChg chg="mod">
          <ac:chgData name="Arthur Clairembaud" userId="eacd918f136ef14c" providerId="LiveId" clId="{17744DAC-AE99-44A9-90C7-70ADBA53A28D}" dt="2026-07-26T05:05:12.903" v="12949"/>
          <ac:spMkLst>
            <pc:docMk/>
            <pc:sldMk cId="4180039814" sldId="21599"/>
            <ac:spMk id="7" creationId="{DC3E2965-7404-50E5-E384-80AA709C0714}"/>
          </ac:spMkLst>
        </pc:spChg>
        <pc:spChg chg="mod">
          <ac:chgData name="Arthur Clairembaud" userId="eacd918f136ef14c" providerId="LiveId" clId="{17744DAC-AE99-44A9-90C7-70ADBA53A28D}" dt="2026-07-26T05:05:12.903" v="12949"/>
          <ac:spMkLst>
            <pc:docMk/>
            <pc:sldMk cId="4180039814" sldId="21599"/>
            <ac:spMk id="8" creationId="{0E7A7264-0C37-F7BB-205A-FA03D6733F30}"/>
          </ac:spMkLst>
        </pc:spChg>
        <pc:spChg chg="mod">
          <ac:chgData name="Arthur Clairembaud" userId="eacd918f136ef14c" providerId="LiveId" clId="{17744DAC-AE99-44A9-90C7-70ADBA53A28D}" dt="2026-07-26T05:05:12.903" v="12949"/>
          <ac:spMkLst>
            <pc:docMk/>
            <pc:sldMk cId="4180039814" sldId="21599"/>
            <ac:spMk id="9" creationId="{E6CE1467-9342-B3E7-8795-1831D5CB70AB}"/>
          </ac:spMkLst>
        </pc:spChg>
        <pc:grpChg chg="add mod">
          <ac:chgData name="Arthur Clairembaud" userId="eacd918f136ef14c" providerId="LiveId" clId="{17744DAC-AE99-44A9-90C7-70ADBA53A28D}" dt="2026-07-26T05:05:12.903" v="12949"/>
          <ac:grpSpMkLst>
            <pc:docMk/>
            <pc:sldMk cId="4180039814" sldId="21599"/>
            <ac:grpSpMk id="6" creationId="{14E959BA-C31D-85AF-9151-18BB6C47825D}"/>
          </ac:grpSpMkLst>
        </pc:grpChg>
        <pc:picChg chg="add mod">
          <ac:chgData name="Arthur Clairembaud" userId="eacd918f136ef14c" providerId="LiveId" clId="{17744DAC-AE99-44A9-90C7-70ADBA53A28D}" dt="2026-07-26T05:05:42.474" v="13008" actId="1035"/>
          <ac:picMkLst>
            <pc:docMk/>
            <pc:sldMk cId="4180039814" sldId="21599"/>
            <ac:picMk id="12" creationId="{356F4C76-B087-EC9A-2809-15249F5F2932}"/>
          </ac:picMkLst>
        </pc:picChg>
        <pc:picChg chg="add mod">
          <ac:chgData name="Arthur Clairembaud" userId="eacd918f136ef14c" providerId="LiveId" clId="{17744DAC-AE99-44A9-90C7-70ADBA53A28D}" dt="2026-07-26T05:05:42.474" v="13008" actId="1035"/>
          <ac:picMkLst>
            <pc:docMk/>
            <pc:sldMk cId="4180039814" sldId="21599"/>
            <ac:picMk id="14" creationId="{486418B1-5928-84F9-834E-E5B339F46E68}"/>
          </ac:picMkLst>
        </pc:picChg>
        <pc:cxnChg chg="mod">
          <ac:chgData name="Arthur Clairembaud" userId="eacd918f136ef14c" providerId="LiveId" clId="{17744DAC-AE99-44A9-90C7-70ADBA53A28D}" dt="2026-07-26T05:05:12.903" v="12949"/>
          <ac:cxnSpMkLst>
            <pc:docMk/>
            <pc:sldMk cId="4180039814" sldId="21599"/>
            <ac:cxnSpMk id="10" creationId="{EC239D78-CCBD-5E93-F088-9AC911D75AD2}"/>
          </ac:cxnSpMkLst>
        </pc:cxnChg>
      </pc:sldChg>
      <pc:sldChg chg="addSp delSp modSp new mod">
        <pc:chgData name="Arthur Clairembaud" userId="eacd918f136ef14c" providerId="LiveId" clId="{17744DAC-AE99-44A9-90C7-70ADBA53A28D}" dt="2026-07-26T15:21:20.139" v="13289" actId="20577"/>
        <pc:sldMkLst>
          <pc:docMk/>
          <pc:sldMk cId="856761789" sldId="21600"/>
        </pc:sldMkLst>
        <pc:spChg chg="add mod">
          <ac:chgData name="Arthur Clairembaud" userId="eacd918f136ef14c" providerId="LiveId" clId="{17744DAC-AE99-44A9-90C7-70ADBA53A28D}" dt="2026-07-26T15:21:20.139" v="13289" actId="20577"/>
          <ac:spMkLst>
            <pc:docMk/>
            <pc:sldMk cId="856761789" sldId="21600"/>
            <ac:spMk id="5" creationId="{F2AA3C6B-2F36-4FE4-5283-83C7A99C2F79}"/>
          </ac:spMkLst>
        </pc:spChg>
        <pc:picChg chg="add mod">
          <ac:chgData name="Arthur Clairembaud" userId="eacd918f136ef14c" providerId="LiveId" clId="{17744DAC-AE99-44A9-90C7-70ADBA53A28D}" dt="2026-07-26T15:15:15.609" v="13154" actId="1076"/>
          <ac:picMkLst>
            <pc:docMk/>
            <pc:sldMk cId="856761789" sldId="21600"/>
            <ac:picMk id="9" creationId="{987F2992-D2F1-DB5A-00B4-5D3AE8469833}"/>
          </ac:picMkLst>
        </pc:picChg>
      </pc:sldChg>
      <pc:sldChg chg="addSp delSp modSp add mod">
        <pc:chgData name="Arthur Clairembaud" userId="eacd918f136ef14c" providerId="LiveId" clId="{17744DAC-AE99-44A9-90C7-70ADBA53A28D}" dt="2026-07-26T15:28:42.996" v="13437" actId="20577"/>
        <pc:sldMkLst>
          <pc:docMk/>
          <pc:sldMk cId="3650846109" sldId="21602"/>
        </pc:sldMkLst>
        <pc:spChg chg="add mod">
          <ac:chgData name="Arthur Clairembaud" userId="eacd918f136ef14c" providerId="LiveId" clId="{17744DAC-AE99-44A9-90C7-70ADBA53A28D}" dt="2026-07-26T15:28:42.996" v="13437" actId="20577"/>
          <ac:spMkLst>
            <pc:docMk/>
            <pc:sldMk cId="3650846109" sldId="21602"/>
            <ac:spMk id="6" creationId="{B43D5FBD-732C-9502-AE2D-C10AB95AE692}"/>
          </ac:spMkLst>
        </pc:spChg>
        <pc:picChg chg="add mod">
          <ac:chgData name="Arthur Clairembaud" userId="eacd918f136ef14c" providerId="LiveId" clId="{17744DAC-AE99-44A9-90C7-70ADBA53A28D}" dt="2026-07-26T15:23:30.721" v="13367" actId="1076"/>
          <ac:picMkLst>
            <pc:docMk/>
            <pc:sldMk cId="3650846109" sldId="21602"/>
            <ac:picMk id="3" creationId="{9FD4E482-6366-4CEF-B083-E356FB8E5ACC}"/>
          </ac:picMkLst>
        </pc:picChg>
      </pc:sldChg>
      <pc:sldChg chg="addSp modSp add mod">
        <pc:chgData name="Arthur Clairembaud" userId="eacd918f136ef14c" providerId="LiveId" clId="{17744DAC-AE99-44A9-90C7-70ADBA53A28D}" dt="2026-07-26T15:21:35.264" v="13323" actId="20577"/>
        <pc:sldMkLst>
          <pc:docMk/>
          <pc:sldMk cId="1087679935" sldId="21603"/>
        </pc:sldMkLst>
        <pc:spChg chg="add mod">
          <ac:chgData name="Arthur Clairembaud" userId="eacd918f136ef14c" providerId="LiveId" clId="{17744DAC-AE99-44A9-90C7-70ADBA53A28D}" dt="2026-07-26T15:16:10.128" v="13179" actId="1076"/>
          <ac:spMkLst>
            <pc:docMk/>
            <pc:sldMk cId="1087679935" sldId="21603"/>
            <ac:spMk id="2" creationId="{78E2A668-A109-93E3-E48A-19E1417C59FF}"/>
          </ac:spMkLst>
        </pc:spChg>
        <pc:spChg chg="add mod">
          <ac:chgData name="Arthur Clairembaud" userId="eacd918f136ef14c" providerId="LiveId" clId="{17744DAC-AE99-44A9-90C7-70ADBA53A28D}" dt="2026-07-26T15:16:25.623" v="13192" actId="1076"/>
          <ac:spMkLst>
            <pc:docMk/>
            <pc:sldMk cId="1087679935" sldId="21603"/>
            <ac:spMk id="3" creationId="{84776FFC-0801-8949-C571-594A36060129}"/>
          </ac:spMkLst>
        </pc:spChg>
        <pc:spChg chg="mod">
          <ac:chgData name="Arthur Clairembaud" userId="eacd918f136ef14c" providerId="LiveId" clId="{17744DAC-AE99-44A9-90C7-70ADBA53A28D}" dt="2026-07-26T15:21:35.264" v="13323" actId="20577"/>
          <ac:spMkLst>
            <pc:docMk/>
            <pc:sldMk cId="1087679935" sldId="21603"/>
            <ac:spMk id="5" creationId="{37D012A7-1CF8-85BA-B6EB-D44621A3E307}"/>
          </ac:spMkLst>
        </pc:spChg>
        <pc:picChg chg="mod">
          <ac:chgData name="Arthur Clairembaud" userId="eacd918f136ef14c" providerId="LiveId" clId="{17744DAC-AE99-44A9-90C7-70ADBA53A28D}" dt="2026-07-26T15:16:08.383" v="13178" actId="1076"/>
          <ac:picMkLst>
            <pc:docMk/>
            <pc:sldMk cId="1087679935" sldId="21603"/>
            <ac:picMk id="7" creationId="{7C0CF511-068E-7738-2A9C-49BDD4BD932C}"/>
          </ac:picMkLst>
        </pc:picChg>
      </pc:sldChg>
      <pc:sldChg chg="add">
        <pc:chgData name="Arthur Clairembaud" userId="eacd918f136ef14c" providerId="LiveId" clId="{17744DAC-AE99-44A9-90C7-70ADBA53A28D}" dt="2026-07-26T15:21:53.555" v="13363"/>
        <pc:sldMkLst>
          <pc:docMk/>
          <pc:sldMk cId="1373726132" sldId="21604"/>
        </pc:sldMkLst>
      </pc:sldChg>
      <pc:sldChg chg="addSp delSp modSp new mod">
        <pc:chgData name="Arthur Clairembaud" userId="eacd918f136ef14c" providerId="LiveId" clId="{17744DAC-AE99-44A9-90C7-70ADBA53A28D}" dt="2026-07-26T15:25:59.589" v="13424" actId="1076"/>
        <pc:sldMkLst>
          <pc:docMk/>
          <pc:sldMk cId="1479795879" sldId="21605"/>
        </pc:sldMkLst>
        <pc:spChg chg="add mod">
          <ac:chgData name="Arthur Clairembaud" userId="eacd918f136ef14c" providerId="LiveId" clId="{17744DAC-AE99-44A9-90C7-70ADBA53A28D}" dt="2026-07-26T15:25:55.784" v="13423" actId="20577"/>
          <ac:spMkLst>
            <pc:docMk/>
            <pc:sldMk cId="1479795879" sldId="21605"/>
            <ac:spMk id="7" creationId="{7417C811-6A2F-76E8-4ADF-BC33ACED2CF9}"/>
          </ac:spMkLst>
        </pc:spChg>
        <pc:picChg chg="add mod">
          <ac:chgData name="Arthur Clairembaud" userId="eacd918f136ef14c" providerId="LiveId" clId="{17744DAC-AE99-44A9-90C7-70ADBA53A28D}" dt="2026-07-26T15:25:59.589" v="13424" actId="1076"/>
          <ac:picMkLst>
            <pc:docMk/>
            <pc:sldMk cId="1479795879" sldId="21605"/>
            <ac:picMk id="5" creationId="{BAE417A6-0A31-5487-7722-4955E64AD43A}"/>
          </ac:picMkLst>
        </pc:picChg>
      </pc:sldChg>
      <pc:sldChg chg="addSp delSp modSp add mod">
        <pc:chgData name="Arthur Clairembaud" userId="eacd918f136ef14c" providerId="LiveId" clId="{17744DAC-AE99-44A9-90C7-70ADBA53A28D}" dt="2026-07-26T16:49:30.609" v="13863" actId="14100"/>
        <pc:sldMkLst>
          <pc:docMk/>
          <pc:sldMk cId="3224302193" sldId="21606"/>
        </pc:sldMkLst>
        <pc:spChg chg="add mod">
          <ac:chgData name="Arthur Clairembaud" userId="eacd918f136ef14c" providerId="LiveId" clId="{17744DAC-AE99-44A9-90C7-70ADBA53A28D}" dt="2026-07-26T16:47:54.566" v="13834" actId="692"/>
          <ac:spMkLst>
            <pc:docMk/>
            <pc:sldMk cId="3224302193" sldId="21606"/>
            <ac:spMk id="2" creationId="{8B9F6F76-E0BF-3BD9-50E8-0CA2666FB0F1}"/>
          </ac:spMkLst>
        </pc:spChg>
        <pc:spChg chg="add mod">
          <ac:chgData name="Arthur Clairembaud" userId="eacd918f136ef14c" providerId="LiveId" clId="{17744DAC-AE99-44A9-90C7-70ADBA53A28D}" dt="2026-07-26T16:48:17.695" v="13842" actId="1076"/>
          <ac:spMkLst>
            <pc:docMk/>
            <pc:sldMk cId="3224302193" sldId="21606"/>
            <ac:spMk id="4" creationId="{A0999048-2724-84C8-503D-0F8BDA44D54C}"/>
          </ac:spMkLst>
        </pc:spChg>
        <pc:spChg chg="add mod">
          <ac:chgData name="Arthur Clairembaud" userId="eacd918f136ef14c" providerId="LiveId" clId="{17744DAC-AE99-44A9-90C7-70ADBA53A28D}" dt="2026-07-26T16:48:37.037" v="13847" actId="692"/>
          <ac:spMkLst>
            <pc:docMk/>
            <pc:sldMk cId="3224302193" sldId="21606"/>
            <ac:spMk id="7" creationId="{CACD2446-8A3F-E4AE-7301-6C197E9B0A6F}"/>
          </ac:spMkLst>
        </pc:spChg>
        <pc:spChg chg="add mod">
          <ac:chgData name="Arthur Clairembaud" userId="eacd918f136ef14c" providerId="LiveId" clId="{17744DAC-AE99-44A9-90C7-70ADBA53A28D}" dt="2026-07-26T16:48:47.512" v="13852" actId="1076"/>
          <ac:spMkLst>
            <pc:docMk/>
            <pc:sldMk cId="3224302193" sldId="21606"/>
            <ac:spMk id="9" creationId="{2129540F-5917-E065-8EA0-015EA6A0AC1A}"/>
          </ac:spMkLst>
        </pc:spChg>
        <pc:cxnChg chg="add mod">
          <ac:chgData name="Arthur Clairembaud" userId="eacd918f136ef14c" providerId="LiveId" clId="{17744DAC-AE99-44A9-90C7-70ADBA53A28D}" dt="2026-07-26T16:49:16.873" v="13856" actId="692"/>
          <ac:cxnSpMkLst>
            <pc:docMk/>
            <pc:sldMk cId="3224302193" sldId="21606"/>
            <ac:cxnSpMk id="12" creationId="{D5891BF5-212F-C165-5AC9-FC0956AF8A96}"/>
          </ac:cxnSpMkLst>
        </pc:cxnChg>
        <pc:cxnChg chg="add mod">
          <ac:chgData name="Arthur Clairembaud" userId="eacd918f136ef14c" providerId="LiveId" clId="{17744DAC-AE99-44A9-90C7-70ADBA53A28D}" dt="2026-07-26T16:49:30.609" v="13863" actId="14100"/>
          <ac:cxnSpMkLst>
            <pc:docMk/>
            <pc:sldMk cId="3224302193" sldId="21606"/>
            <ac:cxnSpMk id="18" creationId="{117C375B-0829-6D07-E830-8AC8F0BB5B5E}"/>
          </ac:cxnSpMkLst>
        </pc:cxnChg>
      </pc:sldChg>
      <pc:sldChg chg="addSp delSp modSp add mod">
        <pc:chgData name="Arthur Clairembaud" userId="eacd918f136ef14c" providerId="LiveId" clId="{17744DAC-AE99-44A9-90C7-70ADBA53A28D}" dt="2026-07-26T16:54:22.117" v="13920" actId="20577"/>
        <pc:sldMkLst>
          <pc:docMk/>
          <pc:sldMk cId="1305692847" sldId="21607"/>
        </pc:sldMkLst>
        <pc:spChg chg="add mod">
          <ac:chgData name="Arthur Clairembaud" userId="eacd918f136ef14c" providerId="LiveId" clId="{17744DAC-AE99-44A9-90C7-70ADBA53A28D}" dt="2026-07-26T16:50:46.571" v="13878"/>
          <ac:spMkLst>
            <pc:docMk/>
            <pc:sldMk cId="1305692847" sldId="21607"/>
            <ac:spMk id="6" creationId="{50336B88-4F1E-A423-6D57-867DD2C78FEE}"/>
          </ac:spMkLst>
        </pc:spChg>
        <pc:spChg chg="add mod">
          <ac:chgData name="Arthur Clairembaud" userId="eacd918f136ef14c" providerId="LiveId" clId="{17744DAC-AE99-44A9-90C7-70ADBA53A28D}" dt="2026-07-26T16:50:46.571" v="13878"/>
          <ac:spMkLst>
            <pc:docMk/>
            <pc:sldMk cId="1305692847" sldId="21607"/>
            <ac:spMk id="7" creationId="{2DD6BD2F-ABE3-8260-2C1C-54110708DD84}"/>
          </ac:spMkLst>
        </pc:spChg>
        <pc:spChg chg="add mod">
          <ac:chgData name="Arthur Clairembaud" userId="eacd918f136ef14c" providerId="LiveId" clId="{17744DAC-AE99-44A9-90C7-70ADBA53A28D}" dt="2026-07-26T16:50:46.571" v="13878"/>
          <ac:spMkLst>
            <pc:docMk/>
            <pc:sldMk cId="1305692847" sldId="21607"/>
            <ac:spMk id="8" creationId="{56586EB3-5BDE-7E13-3A82-78DB6B37DD29}"/>
          </ac:spMkLst>
        </pc:spChg>
        <pc:spChg chg="add mod">
          <ac:chgData name="Arthur Clairembaud" userId="eacd918f136ef14c" providerId="LiveId" clId="{17744DAC-AE99-44A9-90C7-70ADBA53A28D}" dt="2026-07-26T16:50:46.571" v="13878"/>
          <ac:spMkLst>
            <pc:docMk/>
            <pc:sldMk cId="1305692847" sldId="21607"/>
            <ac:spMk id="11" creationId="{316AC4E8-D4F0-1D79-9612-05D8FFAC2E4B}"/>
          </ac:spMkLst>
        </pc:spChg>
        <pc:spChg chg="add mod">
          <ac:chgData name="Arthur Clairembaud" userId="eacd918f136ef14c" providerId="LiveId" clId="{17744DAC-AE99-44A9-90C7-70ADBA53A28D}" dt="2026-07-26T16:50:46.571" v="13878"/>
          <ac:spMkLst>
            <pc:docMk/>
            <pc:sldMk cId="1305692847" sldId="21607"/>
            <ac:spMk id="12" creationId="{27DEC917-9DF1-30D1-FF64-E1EB84CD923E}"/>
          </ac:spMkLst>
        </pc:spChg>
        <pc:spChg chg="add mod">
          <ac:chgData name="Arthur Clairembaud" userId="eacd918f136ef14c" providerId="LiveId" clId="{17744DAC-AE99-44A9-90C7-70ADBA53A28D}" dt="2026-07-26T16:50:46.571" v="13878"/>
          <ac:spMkLst>
            <pc:docMk/>
            <pc:sldMk cId="1305692847" sldId="21607"/>
            <ac:spMk id="13" creationId="{57B2AE5A-4B9C-548F-BBC9-E5EA2B59CC93}"/>
          </ac:spMkLst>
        </pc:spChg>
        <pc:spChg chg="add mod">
          <ac:chgData name="Arthur Clairembaud" userId="eacd918f136ef14c" providerId="LiveId" clId="{17744DAC-AE99-44A9-90C7-70ADBA53A28D}" dt="2026-07-26T16:50:46.571" v="13878"/>
          <ac:spMkLst>
            <pc:docMk/>
            <pc:sldMk cId="1305692847" sldId="21607"/>
            <ac:spMk id="14" creationId="{5D7722A8-C985-B574-E5AF-830200871CB5}"/>
          </ac:spMkLst>
        </pc:spChg>
        <pc:spChg chg="mod">
          <ac:chgData name="Arthur Clairembaud" userId="eacd918f136ef14c" providerId="LiveId" clId="{17744DAC-AE99-44A9-90C7-70ADBA53A28D}" dt="2026-07-26T16:54:22.117" v="13920" actId="20577"/>
          <ac:spMkLst>
            <pc:docMk/>
            <pc:sldMk cId="1305692847" sldId="21607"/>
            <ac:spMk id="15" creationId="{DD9E019F-7F6C-7E5C-87BE-06478B388888}"/>
          </ac:spMkLst>
        </pc:spChg>
        <pc:spChg chg="add mod">
          <ac:chgData name="Arthur Clairembaud" userId="eacd918f136ef14c" providerId="LiveId" clId="{17744DAC-AE99-44A9-90C7-70ADBA53A28D}" dt="2026-07-26T16:53:51.467" v="13915" actId="164"/>
          <ac:spMkLst>
            <pc:docMk/>
            <pc:sldMk cId="1305692847" sldId="21607"/>
            <ac:spMk id="22" creationId="{0297C0B2-9DAE-BE47-3D26-36D579382E9A}"/>
          </ac:spMkLst>
        </pc:spChg>
        <pc:spChg chg="mod ord">
          <ac:chgData name="Arthur Clairembaud" userId="eacd918f136ef14c" providerId="LiveId" clId="{17744DAC-AE99-44A9-90C7-70ADBA53A28D}" dt="2026-07-26T16:53:51.467" v="13915" actId="164"/>
          <ac:spMkLst>
            <pc:docMk/>
            <pc:sldMk cId="1305692847" sldId="21607"/>
            <ac:spMk id="33" creationId="{8305F16F-BA50-9399-F19A-3FBA593EB2C7}"/>
          </ac:spMkLst>
        </pc:spChg>
        <pc:grpChg chg="add mod">
          <ac:chgData name="Arthur Clairembaud" userId="eacd918f136ef14c" providerId="LiveId" clId="{17744DAC-AE99-44A9-90C7-70ADBA53A28D}" dt="2026-07-26T16:53:51.467" v="13915" actId="164"/>
          <ac:grpSpMkLst>
            <pc:docMk/>
            <pc:sldMk cId="1305692847" sldId="21607"/>
            <ac:grpSpMk id="23" creationId="{D1F679F7-6570-7542-7C73-D81A61B4C878}"/>
          </ac:grpSpMkLst>
        </pc:grpChg>
        <pc:picChg chg="add mod">
          <ac:chgData name="Arthur Clairembaud" userId="eacd918f136ef14c" providerId="LiveId" clId="{17744DAC-AE99-44A9-90C7-70ADBA53A28D}" dt="2026-07-26T16:50:46.571" v="13878"/>
          <ac:picMkLst>
            <pc:docMk/>
            <pc:sldMk cId="1305692847" sldId="21607"/>
            <ac:picMk id="2" creationId="{F5457B50-BA9E-0EFC-5347-4C7568B9A100}"/>
          </ac:picMkLst>
        </pc:picChg>
        <pc:picChg chg="mod">
          <ac:chgData name="Arthur Clairembaud" userId="eacd918f136ef14c" providerId="LiveId" clId="{17744DAC-AE99-44A9-90C7-70ADBA53A28D}" dt="2026-07-26T16:53:51.467" v="13915" actId="164"/>
          <ac:picMkLst>
            <pc:docMk/>
            <pc:sldMk cId="1305692847" sldId="21607"/>
            <ac:picMk id="3" creationId="{93652DF2-66CD-2FA3-4792-FA3BE9143685}"/>
          </ac:picMkLst>
        </pc:picChg>
        <pc:picChg chg="add mod">
          <ac:chgData name="Arthur Clairembaud" userId="eacd918f136ef14c" providerId="LiveId" clId="{17744DAC-AE99-44A9-90C7-70ADBA53A28D}" dt="2026-07-26T16:50:46.571" v="13878"/>
          <ac:picMkLst>
            <pc:docMk/>
            <pc:sldMk cId="1305692847" sldId="21607"/>
            <ac:picMk id="4" creationId="{C08704EE-0C43-23B0-BF46-B4D94CB4A3AB}"/>
          </ac:picMkLst>
        </pc:picChg>
        <pc:picChg chg="add mod">
          <ac:chgData name="Arthur Clairembaud" userId="eacd918f136ef14c" providerId="LiveId" clId="{17744DAC-AE99-44A9-90C7-70ADBA53A28D}" dt="2026-07-26T16:53:51.467" v="13915" actId="164"/>
          <ac:picMkLst>
            <pc:docMk/>
            <pc:sldMk cId="1305692847" sldId="21607"/>
            <ac:picMk id="19" creationId="{FDA19EC6-A4A9-069C-40A4-83D643444752}"/>
          </ac:picMkLst>
        </pc:picChg>
        <pc:picChg chg="add mod">
          <ac:chgData name="Arthur Clairembaud" userId="eacd918f136ef14c" providerId="LiveId" clId="{17744DAC-AE99-44A9-90C7-70ADBA53A28D}" dt="2026-07-26T16:53:51.467" v="13915" actId="164"/>
          <ac:picMkLst>
            <pc:docMk/>
            <pc:sldMk cId="1305692847" sldId="21607"/>
            <ac:picMk id="21" creationId="{76F689FF-62C8-5C96-9D68-490F66AC610E}"/>
          </ac:picMkLst>
        </pc:picChg>
        <pc:cxnChg chg="add mod">
          <ac:chgData name="Arthur Clairembaud" userId="eacd918f136ef14c" providerId="LiveId" clId="{17744DAC-AE99-44A9-90C7-70ADBA53A28D}" dt="2026-07-26T16:50:46.571" v="13878"/>
          <ac:cxnSpMkLst>
            <pc:docMk/>
            <pc:sldMk cId="1305692847" sldId="21607"/>
            <ac:cxnSpMk id="17" creationId="{14AE4060-A870-7C73-163E-2247C23BBD0A}"/>
          </ac:cxnSpMkLst>
        </pc:cxnChg>
      </pc:sldChg>
      <pc:sldChg chg="addSp delSp modSp add mod">
        <pc:chgData name="Arthur Clairembaud" userId="eacd918f136ef14c" providerId="LiveId" clId="{17744DAC-AE99-44A9-90C7-70ADBA53A28D}" dt="2026-07-26T17:34:48.598" v="14829" actId="22"/>
        <pc:sldMkLst>
          <pc:docMk/>
          <pc:sldMk cId="2051760325" sldId="21608"/>
        </pc:sldMkLst>
        <pc:spChg chg="mod">
          <ac:chgData name="Arthur Clairembaud" userId="eacd918f136ef14c" providerId="LiveId" clId="{17744DAC-AE99-44A9-90C7-70ADBA53A28D}" dt="2026-07-26T17:33:04.359" v="14819" actId="255"/>
          <ac:spMkLst>
            <pc:docMk/>
            <pc:sldMk cId="2051760325" sldId="21608"/>
            <ac:spMk id="4" creationId="{D3ACB220-D23B-81B8-E0F9-7D0D12197FE0}"/>
          </ac:spMkLst>
        </pc:spChg>
        <pc:picChg chg="add">
          <ac:chgData name="Arthur Clairembaud" userId="eacd918f136ef14c" providerId="LiveId" clId="{17744DAC-AE99-44A9-90C7-70ADBA53A28D}" dt="2026-07-26T17:34:48.598" v="14829" actId="22"/>
          <ac:picMkLst>
            <pc:docMk/>
            <pc:sldMk cId="2051760325" sldId="21608"/>
            <ac:picMk id="6" creationId="{B70DB062-9655-02B2-2F31-E9025628BE70}"/>
          </ac:picMkLst>
        </pc:picChg>
        <pc:picChg chg="mod">
          <ac:chgData name="Arthur Clairembaud" userId="eacd918f136ef14c" providerId="LiveId" clId="{17744DAC-AE99-44A9-90C7-70ADBA53A28D}" dt="2026-07-26T17:34:40.865" v="14827" actId="1076"/>
          <ac:picMkLst>
            <pc:docMk/>
            <pc:sldMk cId="2051760325" sldId="21608"/>
            <ac:picMk id="82" creationId="{97FEB189-7C71-C6A3-6CDC-D34FB893E268}"/>
          </ac:picMkLst>
        </pc:picChg>
      </pc:sldChg>
      <pc:sldChg chg="addSp delSp modSp new mod">
        <pc:chgData name="Arthur Clairembaud" userId="eacd918f136ef14c" providerId="LiveId" clId="{17744DAC-AE99-44A9-90C7-70ADBA53A28D}" dt="2026-07-28T04:30:53.135" v="15368" actId="1076"/>
        <pc:sldMkLst>
          <pc:docMk/>
          <pc:sldMk cId="1052405729" sldId="21609"/>
        </pc:sldMkLst>
        <pc:spChg chg="del">
          <ac:chgData name="Arthur Clairembaud" userId="eacd918f136ef14c" providerId="LiveId" clId="{17744DAC-AE99-44A9-90C7-70ADBA53A28D}" dt="2026-07-28T04:27:42.418" v="15194" actId="478"/>
          <ac:spMkLst>
            <pc:docMk/>
            <pc:sldMk cId="1052405729" sldId="21609"/>
            <ac:spMk id="2" creationId="{CA4A3841-205D-D7E0-8DAE-23CED37A46AC}"/>
          </ac:spMkLst>
        </pc:spChg>
        <pc:spChg chg="del">
          <ac:chgData name="Arthur Clairembaud" userId="eacd918f136ef14c" providerId="LiveId" clId="{17744DAC-AE99-44A9-90C7-70ADBA53A28D}" dt="2026-07-28T04:27:42.418" v="15194" actId="478"/>
          <ac:spMkLst>
            <pc:docMk/>
            <pc:sldMk cId="1052405729" sldId="21609"/>
            <ac:spMk id="3" creationId="{8A012147-88EE-B77F-6DF0-57AC9A39A694}"/>
          </ac:spMkLst>
        </pc:spChg>
        <pc:spChg chg="add mod">
          <ac:chgData name="Arthur Clairembaud" userId="eacd918f136ef14c" providerId="LiveId" clId="{17744DAC-AE99-44A9-90C7-70ADBA53A28D}" dt="2026-07-28T04:28:31.884" v="15232" actId="20577"/>
          <ac:spMkLst>
            <pc:docMk/>
            <pc:sldMk cId="1052405729" sldId="21609"/>
            <ac:spMk id="6" creationId="{FF3A4E49-B47B-1107-C76D-0CC8EB35D0F1}"/>
          </ac:spMkLst>
        </pc:spChg>
        <pc:spChg chg="add mod">
          <ac:chgData name="Arthur Clairembaud" userId="eacd918f136ef14c" providerId="LiveId" clId="{17744DAC-AE99-44A9-90C7-70ADBA53A28D}" dt="2026-07-28T04:30:38.458" v="15366" actId="2711"/>
          <ac:spMkLst>
            <pc:docMk/>
            <pc:sldMk cId="1052405729" sldId="21609"/>
            <ac:spMk id="7" creationId="{A64BCF0C-6EEC-29BC-39B1-1A9C475FF8DC}"/>
          </ac:spMkLst>
        </pc:spChg>
        <pc:picChg chg="add mod modCrop">
          <ac:chgData name="Arthur Clairembaud" userId="eacd918f136ef14c" providerId="LiveId" clId="{17744DAC-AE99-44A9-90C7-70ADBA53A28D}" dt="2026-07-28T04:30:53.135" v="15368" actId="1076"/>
          <ac:picMkLst>
            <pc:docMk/>
            <pc:sldMk cId="1052405729" sldId="21609"/>
            <ac:picMk id="4" creationId="{5683D97E-009F-1CB8-025B-30B67DA08B9F}"/>
          </ac:picMkLst>
        </pc:picChg>
      </pc:sldChg>
      <pc:sldChg chg="addSp delSp modSp new del mod">
        <pc:chgData name="Arthur Clairembaud" userId="eacd918f136ef14c" providerId="LiveId" clId="{17744DAC-AE99-44A9-90C7-70ADBA53A28D}" dt="2026-07-28T04:27:15.494" v="15192" actId="47"/>
        <pc:sldMkLst>
          <pc:docMk/>
          <pc:sldMk cId="3153756499" sldId="21609"/>
        </pc:sldMkLst>
        <pc:spChg chg="del">
          <ac:chgData name="Arthur Clairembaud" userId="eacd918f136ef14c" providerId="LiveId" clId="{17744DAC-AE99-44A9-90C7-70ADBA53A28D}" dt="2026-07-28T04:11:49.898" v="14969" actId="478"/>
          <ac:spMkLst>
            <pc:docMk/>
            <pc:sldMk cId="3153756499" sldId="21609"/>
            <ac:spMk id="2" creationId="{ABF67D53-4E2E-CE8A-9B34-C0672D21FBC1}"/>
          </ac:spMkLst>
        </pc:spChg>
        <pc:spChg chg="del">
          <ac:chgData name="Arthur Clairembaud" userId="eacd918f136ef14c" providerId="LiveId" clId="{17744DAC-AE99-44A9-90C7-70ADBA53A28D}" dt="2026-07-28T04:11:49.898" v="14969" actId="478"/>
          <ac:spMkLst>
            <pc:docMk/>
            <pc:sldMk cId="3153756499" sldId="21609"/>
            <ac:spMk id="3" creationId="{37254557-7943-E525-256E-A5EBFDB41CF4}"/>
          </ac:spMkLst>
        </pc:spChg>
        <pc:spChg chg="add mod">
          <ac:chgData name="Arthur Clairembaud" userId="eacd918f136ef14c" providerId="LiveId" clId="{17744DAC-AE99-44A9-90C7-70ADBA53A28D}" dt="2026-07-28T04:11:56.120" v="14970"/>
          <ac:spMkLst>
            <pc:docMk/>
            <pc:sldMk cId="3153756499" sldId="21609"/>
            <ac:spMk id="5" creationId="{443612C5-8792-F50E-2673-3D0BC2974A32}"/>
          </ac:spMkLst>
        </pc:spChg>
        <pc:spChg chg="add mod">
          <ac:chgData name="Arthur Clairembaud" userId="eacd918f136ef14c" providerId="LiveId" clId="{17744DAC-AE99-44A9-90C7-70ADBA53A28D}" dt="2026-07-28T04:11:56.120" v="14970"/>
          <ac:spMkLst>
            <pc:docMk/>
            <pc:sldMk cId="3153756499" sldId="21609"/>
            <ac:spMk id="15" creationId="{3D436CD8-6367-8173-158B-95EF48ADF05E}"/>
          </ac:spMkLst>
        </pc:spChg>
        <pc:spChg chg="add mod">
          <ac:chgData name="Arthur Clairembaud" userId="eacd918f136ef14c" providerId="LiveId" clId="{17744DAC-AE99-44A9-90C7-70ADBA53A28D}" dt="2026-07-28T04:11:56.120" v="14970"/>
          <ac:spMkLst>
            <pc:docMk/>
            <pc:sldMk cId="3153756499" sldId="21609"/>
            <ac:spMk id="19" creationId="{FE233C9B-B858-4A35-29B0-8BA1D5E7B842}"/>
          </ac:spMkLst>
        </pc:spChg>
        <pc:spChg chg="add del mod">
          <ac:chgData name="Arthur Clairembaud" userId="eacd918f136ef14c" providerId="LiveId" clId="{17744DAC-AE99-44A9-90C7-70ADBA53A28D}" dt="2026-07-28T04:12:01.977" v="14971" actId="478"/>
          <ac:spMkLst>
            <pc:docMk/>
            <pc:sldMk cId="3153756499" sldId="21609"/>
            <ac:spMk id="21" creationId="{1CF8E918-6C1A-65C7-B2A6-B93C6A444E45}"/>
          </ac:spMkLst>
        </pc:spChg>
        <pc:spChg chg="add mod">
          <ac:chgData name="Arthur Clairembaud" userId="eacd918f136ef14c" providerId="LiveId" clId="{17744DAC-AE99-44A9-90C7-70ADBA53A28D}" dt="2026-07-28T04:11:56.120" v="14970"/>
          <ac:spMkLst>
            <pc:docMk/>
            <pc:sldMk cId="3153756499" sldId="21609"/>
            <ac:spMk id="23" creationId="{7A9BB750-E26B-0539-893D-A0E933E4097B}"/>
          </ac:spMkLst>
        </pc:spChg>
        <pc:spChg chg="add mod">
          <ac:chgData name="Arthur Clairembaud" userId="eacd918f136ef14c" providerId="LiveId" clId="{17744DAC-AE99-44A9-90C7-70ADBA53A28D}" dt="2026-07-28T04:11:56.120" v="14970"/>
          <ac:spMkLst>
            <pc:docMk/>
            <pc:sldMk cId="3153756499" sldId="21609"/>
            <ac:spMk id="24" creationId="{700915CC-DC48-6639-C8C2-193B1BCC6004}"/>
          </ac:spMkLst>
        </pc:spChg>
        <pc:spChg chg="add mod">
          <ac:chgData name="Arthur Clairembaud" userId="eacd918f136ef14c" providerId="LiveId" clId="{17744DAC-AE99-44A9-90C7-70ADBA53A28D}" dt="2026-07-28T04:11:56.120" v="14970"/>
          <ac:spMkLst>
            <pc:docMk/>
            <pc:sldMk cId="3153756499" sldId="21609"/>
            <ac:spMk id="25" creationId="{A802B0D9-1B78-D800-2B38-4E71EB401C4E}"/>
          </ac:spMkLst>
        </pc:spChg>
        <pc:spChg chg="mod">
          <ac:chgData name="Arthur Clairembaud" userId="eacd918f136ef14c" providerId="LiveId" clId="{17744DAC-AE99-44A9-90C7-70ADBA53A28D}" dt="2026-07-28T04:11:56.120" v="14970"/>
          <ac:spMkLst>
            <pc:docMk/>
            <pc:sldMk cId="3153756499" sldId="21609"/>
            <ac:spMk id="33" creationId="{898BED04-B60A-17F7-7902-9A7560B301E0}"/>
          </ac:spMkLst>
        </pc:spChg>
        <pc:spChg chg="mod">
          <ac:chgData name="Arthur Clairembaud" userId="eacd918f136ef14c" providerId="LiveId" clId="{17744DAC-AE99-44A9-90C7-70ADBA53A28D}" dt="2026-07-28T04:11:56.120" v="14970"/>
          <ac:spMkLst>
            <pc:docMk/>
            <pc:sldMk cId="3153756499" sldId="21609"/>
            <ac:spMk id="34" creationId="{E63A9EE5-13EA-C004-1974-FB59258A47A4}"/>
          </ac:spMkLst>
        </pc:spChg>
        <pc:spChg chg="mod">
          <ac:chgData name="Arthur Clairembaud" userId="eacd918f136ef14c" providerId="LiveId" clId="{17744DAC-AE99-44A9-90C7-70ADBA53A28D}" dt="2026-07-28T04:11:56.120" v="14970"/>
          <ac:spMkLst>
            <pc:docMk/>
            <pc:sldMk cId="3153756499" sldId="21609"/>
            <ac:spMk id="35" creationId="{48532DBF-6E90-6E42-29CA-9BFE5D508640}"/>
          </ac:spMkLst>
        </pc:spChg>
        <pc:picChg chg="add del">
          <ac:chgData name="Arthur Clairembaud" userId="eacd918f136ef14c" providerId="LiveId" clId="{17744DAC-AE99-44A9-90C7-70ADBA53A28D}" dt="2026-07-28T04:22:31.103" v="15182" actId="478"/>
          <ac:picMkLst>
            <pc:docMk/>
            <pc:sldMk cId="3153756499" sldId="21609"/>
            <ac:picMk id="4" creationId="{D19604BA-67F1-2E59-CA09-2EFDEE50F9F2}"/>
          </ac:picMkLst>
        </pc:picChg>
        <pc:picChg chg="add del mod ord modCrop">
          <ac:chgData name="Arthur Clairembaud" userId="eacd918f136ef14c" providerId="LiveId" clId="{17744DAC-AE99-44A9-90C7-70ADBA53A28D}" dt="2026-07-28T04:16:34.220" v="15064" actId="478"/>
          <ac:picMkLst>
            <pc:docMk/>
            <pc:sldMk cId="3153756499" sldId="21609"/>
            <ac:picMk id="38" creationId="{33827BAF-C15C-94D2-C1D5-FE0DE46DD0FD}"/>
          </ac:picMkLst>
        </pc:picChg>
        <pc:picChg chg="add mod ord modCrop">
          <ac:chgData name="Arthur Clairembaud" userId="eacd918f136ef14c" providerId="LiveId" clId="{17744DAC-AE99-44A9-90C7-70ADBA53A28D}" dt="2026-07-28T04:27:06.368" v="15191" actId="1076"/>
          <ac:picMkLst>
            <pc:docMk/>
            <pc:sldMk cId="3153756499" sldId="21609"/>
            <ac:picMk id="39" creationId="{03FC5035-3BD1-22ED-A9EA-4836F3812488}"/>
          </ac:picMkLst>
        </pc:picChg>
        <pc:cxnChg chg="del">
          <ac:chgData name="Arthur Clairembaud" userId="eacd918f136ef14c" providerId="LiveId" clId="{17744DAC-AE99-44A9-90C7-70ADBA53A28D}" dt="2026-07-28T04:12:01.977" v="14971" actId="478"/>
          <ac:cxnSpMkLst>
            <pc:docMk/>
            <pc:sldMk cId="3153756499" sldId="21609"/>
            <ac:cxnSpMk id="22" creationId="{9CF916D2-C39E-0B9D-0BA1-F8A2B3DED185}"/>
          </ac:cxnSpMkLst>
        </pc:cxnChg>
      </pc:sldChg>
      <pc:sldMasterChg chg="addSp mod modSldLayout">
        <pc:chgData name="Arthur Clairembaud" userId="eacd918f136ef14c" providerId="LiveId" clId="{17744DAC-AE99-44A9-90C7-70ADBA53A28D}" dt="2026-07-24T16:20:14.832" v="11274" actId="22"/>
        <pc:sldMasterMkLst>
          <pc:docMk/>
          <pc:sldMasterMk cId="3068004019" sldId="2147483648"/>
        </pc:sldMasterMkLst>
        <pc:picChg chg="add">
          <ac:chgData name="Arthur Clairembaud" userId="eacd918f136ef14c" providerId="LiveId" clId="{17744DAC-AE99-44A9-90C7-70ADBA53A28D}" dt="2026-07-24T16:16:46.202" v="11235" actId="22"/>
          <ac:picMkLst>
            <pc:docMk/>
            <pc:sldMasterMk cId="3068004019" sldId="2147483648"/>
            <ac:picMk id="8" creationId="{C4D22BC5-0F72-71CC-AFEA-4FF8375A7008}"/>
          </ac:picMkLst>
        </pc:picChg>
        <pc:picChg chg="add">
          <ac:chgData name="Arthur Clairembaud" userId="eacd918f136ef14c" providerId="LiveId" clId="{17744DAC-AE99-44A9-90C7-70ADBA53A28D}" dt="2026-07-24T16:20:14.832" v="11274" actId="22"/>
          <ac:picMkLst>
            <pc:docMk/>
            <pc:sldMasterMk cId="3068004019" sldId="2147483648"/>
            <ac:picMk id="10" creationId="{04D6193B-5717-983C-C210-0C66101BEEB9}"/>
          </ac:picMkLst>
        </pc:picChg>
        <pc:sldLayoutChg chg="addSp delSp mod">
          <pc:chgData name="Arthur Clairembaud" userId="eacd918f136ef14c" providerId="LiveId" clId="{17744DAC-AE99-44A9-90C7-70ADBA53A28D}" dt="2026-07-24T16:20:02.737" v="11273" actId="22"/>
          <pc:sldLayoutMkLst>
            <pc:docMk/>
            <pc:sldMasterMk cId="3068004019" sldId="2147483648"/>
            <pc:sldLayoutMk cId="2437933907" sldId="2147483649"/>
          </pc:sldLayoutMkLst>
          <pc:picChg chg="add">
            <ac:chgData name="Arthur Clairembaud" userId="eacd918f136ef14c" providerId="LiveId" clId="{17744DAC-AE99-44A9-90C7-70ADBA53A28D}" dt="2026-07-24T16:20:02.737" v="11273" actId="22"/>
            <ac:picMkLst>
              <pc:docMk/>
              <pc:sldMasterMk cId="3068004019" sldId="2147483648"/>
              <pc:sldLayoutMk cId="2437933907" sldId="2147483649"/>
              <ac:picMk id="10" creationId="{27066DAC-AF52-D437-96F2-3290881D0750}"/>
            </ac:picMkLst>
          </pc:picChg>
        </pc:sldLayoutChg>
        <pc:sldLayoutChg chg="addSp mod">
          <pc:chgData name="Arthur Clairembaud" userId="eacd918f136ef14c" providerId="LiveId" clId="{17744DAC-AE99-44A9-90C7-70ADBA53A28D}" dt="2026-07-24T16:19:25.695" v="11263" actId="22"/>
          <pc:sldLayoutMkLst>
            <pc:docMk/>
            <pc:sldMasterMk cId="3068004019" sldId="2147483648"/>
            <pc:sldLayoutMk cId="479848280" sldId="2147483650"/>
          </pc:sldLayoutMkLst>
          <pc:picChg chg="add">
            <ac:chgData name="Arthur Clairembaud" userId="eacd918f136ef14c" providerId="LiveId" clId="{17744DAC-AE99-44A9-90C7-70ADBA53A28D}" dt="2026-07-24T16:19:25.695" v="11263" actId="22"/>
            <ac:picMkLst>
              <pc:docMk/>
              <pc:sldMasterMk cId="3068004019" sldId="2147483648"/>
              <pc:sldLayoutMk cId="479848280" sldId="2147483650"/>
              <ac:picMk id="8" creationId="{64196B78-AA0A-2FBD-0604-8764156E69A4}"/>
            </ac:picMkLst>
          </pc:picChg>
        </pc:sldLayoutChg>
        <pc:sldLayoutChg chg="addSp mod">
          <pc:chgData name="Arthur Clairembaud" userId="eacd918f136ef14c" providerId="LiveId" clId="{17744DAC-AE99-44A9-90C7-70ADBA53A28D}" dt="2026-07-24T16:19:27.812" v="11264" actId="22"/>
          <pc:sldLayoutMkLst>
            <pc:docMk/>
            <pc:sldMasterMk cId="3068004019" sldId="2147483648"/>
            <pc:sldLayoutMk cId="3419353989" sldId="2147483651"/>
          </pc:sldLayoutMkLst>
          <pc:picChg chg="add">
            <ac:chgData name="Arthur Clairembaud" userId="eacd918f136ef14c" providerId="LiveId" clId="{17744DAC-AE99-44A9-90C7-70ADBA53A28D}" dt="2026-07-24T16:16:53.503" v="11238" actId="22"/>
            <ac:picMkLst>
              <pc:docMk/>
              <pc:sldMasterMk cId="3068004019" sldId="2147483648"/>
              <pc:sldLayoutMk cId="3419353989" sldId="2147483651"/>
              <ac:picMk id="8" creationId="{C9389B57-7340-F638-F4EB-840C1FD2B89A}"/>
            </ac:picMkLst>
          </pc:picChg>
          <pc:picChg chg="add">
            <ac:chgData name="Arthur Clairembaud" userId="eacd918f136ef14c" providerId="LiveId" clId="{17744DAC-AE99-44A9-90C7-70ADBA53A28D}" dt="2026-07-24T16:19:27.812" v="11264" actId="22"/>
            <ac:picMkLst>
              <pc:docMk/>
              <pc:sldMasterMk cId="3068004019" sldId="2147483648"/>
              <pc:sldLayoutMk cId="3419353989" sldId="2147483651"/>
              <ac:picMk id="10" creationId="{4DD84C2B-7127-CE56-9EDF-BD9572ABF8E3}"/>
            </ac:picMkLst>
          </pc:picChg>
        </pc:sldLayoutChg>
        <pc:sldLayoutChg chg="addSp mod">
          <pc:chgData name="Arthur Clairembaud" userId="eacd918f136ef14c" providerId="LiveId" clId="{17744DAC-AE99-44A9-90C7-70ADBA53A28D}" dt="2026-07-24T16:19:29.515" v="11265" actId="22"/>
          <pc:sldLayoutMkLst>
            <pc:docMk/>
            <pc:sldMasterMk cId="3068004019" sldId="2147483648"/>
            <pc:sldLayoutMk cId="3543575883" sldId="2147483652"/>
          </pc:sldLayoutMkLst>
          <pc:picChg chg="add">
            <ac:chgData name="Arthur Clairembaud" userId="eacd918f136ef14c" providerId="LiveId" clId="{17744DAC-AE99-44A9-90C7-70ADBA53A28D}" dt="2026-07-24T16:19:29.515" v="11265" actId="22"/>
            <ac:picMkLst>
              <pc:docMk/>
              <pc:sldMasterMk cId="3068004019" sldId="2147483648"/>
              <pc:sldLayoutMk cId="3543575883" sldId="2147483652"/>
              <ac:picMk id="9" creationId="{27D9CB3D-B5DD-8989-E07D-14387E13F86D}"/>
            </ac:picMkLst>
          </pc:picChg>
        </pc:sldLayoutChg>
        <pc:sldLayoutChg chg="addSp mod">
          <pc:chgData name="Arthur Clairembaud" userId="eacd918f136ef14c" providerId="LiveId" clId="{17744DAC-AE99-44A9-90C7-70ADBA53A28D}" dt="2026-07-24T16:19:31.441" v="11266" actId="22"/>
          <pc:sldLayoutMkLst>
            <pc:docMk/>
            <pc:sldMasterMk cId="3068004019" sldId="2147483648"/>
            <pc:sldLayoutMk cId="695363466" sldId="2147483653"/>
          </pc:sldLayoutMkLst>
          <pc:picChg chg="add">
            <ac:chgData name="Arthur Clairembaud" userId="eacd918f136ef14c" providerId="LiveId" clId="{17744DAC-AE99-44A9-90C7-70ADBA53A28D}" dt="2026-07-24T16:16:42.161" v="11234" actId="22"/>
            <ac:picMkLst>
              <pc:docMk/>
              <pc:sldMasterMk cId="3068004019" sldId="2147483648"/>
              <pc:sldLayoutMk cId="695363466" sldId="2147483653"/>
              <ac:picMk id="11" creationId="{8221E5E6-0BD0-4E37-B35C-EC50FC75CA83}"/>
            </ac:picMkLst>
          </pc:picChg>
          <pc:picChg chg="add">
            <ac:chgData name="Arthur Clairembaud" userId="eacd918f136ef14c" providerId="LiveId" clId="{17744DAC-AE99-44A9-90C7-70ADBA53A28D}" dt="2026-07-24T16:19:31.441" v="11266" actId="22"/>
            <ac:picMkLst>
              <pc:docMk/>
              <pc:sldMasterMk cId="3068004019" sldId="2147483648"/>
              <pc:sldLayoutMk cId="695363466" sldId="2147483653"/>
              <ac:picMk id="13" creationId="{B3652743-B9D9-A5FA-7958-8AE1D7A71EFF}"/>
            </ac:picMkLst>
          </pc:picChg>
        </pc:sldLayoutChg>
        <pc:sldLayoutChg chg="addSp modSp mod">
          <pc:chgData name="Arthur Clairembaud" userId="eacd918f136ef14c" providerId="LiveId" clId="{17744DAC-AE99-44A9-90C7-70ADBA53A28D}" dt="2026-07-24T16:19:33.660" v="11267" actId="22"/>
          <pc:sldLayoutMkLst>
            <pc:docMk/>
            <pc:sldMasterMk cId="3068004019" sldId="2147483648"/>
            <pc:sldLayoutMk cId="2390334654" sldId="2147483654"/>
          </pc:sldLayoutMkLst>
          <pc:picChg chg="add mod">
            <ac:chgData name="Arthur Clairembaud" userId="eacd918f136ef14c" providerId="LiveId" clId="{17744DAC-AE99-44A9-90C7-70ADBA53A28D}" dt="2026-07-24T16:16:40.036" v="11233" actId="1076"/>
            <ac:picMkLst>
              <pc:docMk/>
              <pc:sldMasterMk cId="3068004019" sldId="2147483648"/>
              <pc:sldLayoutMk cId="2390334654" sldId="2147483654"/>
              <ac:picMk id="7" creationId="{F9770436-9F1F-78A6-E6E2-6F8249ADA713}"/>
            </ac:picMkLst>
          </pc:picChg>
          <pc:picChg chg="add">
            <ac:chgData name="Arthur Clairembaud" userId="eacd918f136ef14c" providerId="LiveId" clId="{17744DAC-AE99-44A9-90C7-70ADBA53A28D}" dt="2026-07-24T16:19:33.660" v="11267" actId="22"/>
            <ac:picMkLst>
              <pc:docMk/>
              <pc:sldMasterMk cId="3068004019" sldId="2147483648"/>
              <pc:sldLayoutMk cId="2390334654" sldId="2147483654"/>
              <ac:picMk id="9" creationId="{51990924-5A35-C8C0-B8C6-96CDC691B7A0}"/>
            </ac:picMkLst>
          </pc:picChg>
        </pc:sldLayoutChg>
        <pc:sldLayoutChg chg="addSp mod">
          <pc:chgData name="Arthur Clairembaud" userId="eacd918f136ef14c" providerId="LiveId" clId="{17744DAC-AE99-44A9-90C7-70ADBA53A28D}" dt="2026-07-24T16:19:35.534" v="11268" actId="22"/>
          <pc:sldLayoutMkLst>
            <pc:docMk/>
            <pc:sldMasterMk cId="3068004019" sldId="2147483648"/>
            <pc:sldLayoutMk cId="2684865796" sldId="2147483655"/>
          </pc:sldLayoutMkLst>
          <pc:picChg chg="add">
            <ac:chgData name="Arthur Clairembaud" userId="eacd918f136ef14c" providerId="LiveId" clId="{17744DAC-AE99-44A9-90C7-70ADBA53A28D}" dt="2026-07-24T16:19:35.534" v="11268" actId="22"/>
            <ac:picMkLst>
              <pc:docMk/>
              <pc:sldMasterMk cId="3068004019" sldId="2147483648"/>
              <pc:sldLayoutMk cId="2684865796" sldId="2147483655"/>
              <ac:picMk id="6" creationId="{67C7BAB4-9E75-7CC6-E3D8-43BCE1ACFD2A}"/>
            </ac:picMkLst>
          </pc:picChg>
        </pc:sldLayoutChg>
        <pc:sldLayoutChg chg="addSp delSp mod">
          <pc:chgData name="Arthur Clairembaud" userId="eacd918f136ef14c" providerId="LiveId" clId="{17744DAC-AE99-44A9-90C7-70ADBA53A28D}" dt="2026-07-24T16:19:37.421" v="11269" actId="22"/>
          <pc:sldLayoutMkLst>
            <pc:docMk/>
            <pc:sldMasterMk cId="3068004019" sldId="2147483648"/>
            <pc:sldLayoutMk cId="3742849695" sldId="2147483656"/>
          </pc:sldLayoutMkLst>
          <pc:picChg chg="add">
            <ac:chgData name="Arthur Clairembaud" userId="eacd918f136ef14c" providerId="LiveId" clId="{17744DAC-AE99-44A9-90C7-70ADBA53A28D}" dt="2026-07-24T16:19:37.421" v="11269" actId="22"/>
            <ac:picMkLst>
              <pc:docMk/>
              <pc:sldMasterMk cId="3068004019" sldId="2147483648"/>
              <pc:sldLayoutMk cId="3742849695" sldId="2147483656"/>
              <ac:picMk id="11" creationId="{719357D0-6267-61AF-0290-129A8249052E}"/>
            </ac:picMkLst>
          </pc:picChg>
        </pc:sldLayoutChg>
        <pc:sldLayoutChg chg="addSp mod">
          <pc:chgData name="Arthur Clairembaud" userId="eacd918f136ef14c" providerId="LiveId" clId="{17744DAC-AE99-44A9-90C7-70ADBA53A28D}" dt="2026-07-24T16:19:39.171" v="11270" actId="22"/>
          <pc:sldLayoutMkLst>
            <pc:docMk/>
            <pc:sldMasterMk cId="3068004019" sldId="2147483648"/>
            <pc:sldLayoutMk cId="1161628913" sldId="2147483657"/>
          </pc:sldLayoutMkLst>
          <pc:picChg chg="add">
            <ac:chgData name="Arthur Clairembaud" userId="eacd918f136ef14c" providerId="LiveId" clId="{17744DAC-AE99-44A9-90C7-70ADBA53A28D}" dt="2026-07-24T16:19:39.171" v="11270" actId="22"/>
            <ac:picMkLst>
              <pc:docMk/>
              <pc:sldMasterMk cId="3068004019" sldId="2147483648"/>
              <pc:sldLayoutMk cId="1161628913" sldId="2147483657"/>
              <ac:picMk id="9" creationId="{71145607-C5DB-D5AA-8884-5DBFF127F474}"/>
            </ac:picMkLst>
          </pc:picChg>
        </pc:sldLayoutChg>
        <pc:sldLayoutChg chg="addSp mod">
          <pc:chgData name="Arthur Clairembaud" userId="eacd918f136ef14c" providerId="LiveId" clId="{17744DAC-AE99-44A9-90C7-70ADBA53A28D}" dt="2026-07-24T16:19:41.126" v="11271" actId="22"/>
          <pc:sldLayoutMkLst>
            <pc:docMk/>
            <pc:sldMasterMk cId="3068004019" sldId="2147483648"/>
            <pc:sldLayoutMk cId="15459633" sldId="2147483658"/>
          </pc:sldLayoutMkLst>
          <pc:picChg chg="add">
            <ac:chgData name="Arthur Clairembaud" userId="eacd918f136ef14c" providerId="LiveId" clId="{17744DAC-AE99-44A9-90C7-70ADBA53A28D}" dt="2026-07-24T16:19:41.126" v="11271" actId="22"/>
            <ac:picMkLst>
              <pc:docMk/>
              <pc:sldMasterMk cId="3068004019" sldId="2147483648"/>
              <pc:sldLayoutMk cId="15459633" sldId="2147483658"/>
              <ac:picMk id="8" creationId="{C9B2A09C-1C4E-DCC8-0AC7-8C488719F4BF}"/>
            </ac:picMkLst>
          </pc:picChg>
        </pc:sldLayoutChg>
        <pc:sldLayoutChg chg="addSp mod">
          <pc:chgData name="Arthur Clairembaud" userId="eacd918f136ef14c" providerId="LiveId" clId="{17744DAC-AE99-44A9-90C7-70ADBA53A28D}" dt="2026-07-24T16:19:43.152" v="11272" actId="22"/>
          <pc:sldLayoutMkLst>
            <pc:docMk/>
            <pc:sldMasterMk cId="3068004019" sldId="2147483648"/>
            <pc:sldLayoutMk cId="2660888647" sldId="2147483659"/>
          </pc:sldLayoutMkLst>
          <pc:picChg chg="add">
            <ac:chgData name="Arthur Clairembaud" userId="eacd918f136ef14c" providerId="LiveId" clId="{17744DAC-AE99-44A9-90C7-70ADBA53A28D}" dt="2026-07-24T16:19:43.152" v="11272" actId="22"/>
            <ac:picMkLst>
              <pc:docMk/>
              <pc:sldMasterMk cId="3068004019" sldId="2147483648"/>
              <pc:sldLayoutMk cId="2660888647" sldId="2147483659"/>
              <ac:picMk id="8" creationId="{85D6334E-32C5-A883-85EE-03E06F26C862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310D64-A092-4EFE-8ED1-40D7458A37E6}" type="doc">
      <dgm:prSet loTypeId="urn:microsoft.com/office/officeart/2005/8/layout/cycle1" loCatId="cycle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2B2C4A9-B293-417A-B5F1-3C035B692134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Bunch density modulation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D28FB9-B8E9-4AA8-8429-6CF184D7DAA0}" type="parTrans" cxnId="{18899070-6272-4165-9324-B8A4BAA9D7C4}">
      <dgm:prSet/>
      <dgm:spPr/>
      <dgm:t>
        <a:bodyPr/>
        <a:lstStyle/>
        <a:p>
          <a:endParaRPr lang="en-US"/>
        </a:p>
      </dgm:t>
    </dgm:pt>
    <dgm:pt modelId="{4D378930-5206-4B6E-AB8A-2B93EEF0BBFD}" type="sibTrans" cxnId="{18899070-6272-4165-9324-B8A4BAA9D7C4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4A9F44D4-639C-4A2B-AD92-9C1B54551BD5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Periodically focusing/ defocusing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C5DD97-6059-4465-8C2B-F23D6CE2FF20}" type="parTrans" cxnId="{4EAE9580-9905-4C16-8E1C-FE0B935835B4}">
      <dgm:prSet/>
      <dgm:spPr/>
      <dgm:t>
        <a:bodyPr/>
        <a:lstStyle/>
        <a:p>
          <a:endParaRPr lang="en-US"/>
        </a:p>
      </dgm:t>
    </dgm:pt>
    <dgm:pt modelId="{E7A4F6B1-CBB8-4643-8AF9-412908AD7E22}" type="sibTrans" cxnId="{4EAE9580-9905-4C16-8E1C-FE0B935835B4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BAB35592-80E8-416E-AAF2-8E92BF337FF1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Wakefield amplitude increase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A4DC74-361D-4B7E-B608-BCA59B957E98}" type="parTrans" cxnId="{89D0F38E-66AE-4CDB-9FD9-E33F8617B673}">
      <dgm:prSet/>
      <dgm:spPr/>
      <dgm:t>
        <a:bodyPr/>
        <a:lstStyle/>
        <a:p>
          <a:endParaRPr lang="en-US"/>
        </a:p>
      </dgm:t>
    </dgm:pt>
    <dgm:pt modelId="{FDE05641-E8A7-4276-9C57-2071F5CDD0B4}" type="sibTrans" cxnId="{89D0F38E-66AE-4CDB-9FD9-E33F8617B673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375E753-CF61-4994-93A5-458D635C43FA}" type="pres">
      <dgm:prSet presAssocID="{53310D64-A092-4EFE-8ED1-40D7458A37E6}" presName="cycle" presStyleCnt="0">
        <dgm:presLayoutVars>
          <dgm:dir/>
          <dgm:resizeHandles val="exact"/>
        </dgm:presLayoutVars>
      </dgm:prSet>
      <dgm:spPr/>
    </dgm:pt>
    <dgm:pt modelId="{E25AD227-B9F3-470A-B284-CD1194309D4B}" type="pres">
      <dgm:prSet presAssocID="{62B2C4A9-B293-417A-B5F1-3C035B692134}" presName="dummy" presStyleCnt="0"/>
      <dgm:spPr/>
    </dgm:pt>
    <dgm:pt modelId="{DDD54EEB-7602-4436-9E16-F2A8FACA451E}" type="pres">
      <dgm:prSet presAssocID="{62B2C4A9-B293-417A-B5F1-3C035B692134}" presName="node" presStyleLbl="revTx" presStyleIdx="0" presStyleCnt="3" custScaleX="142545" custScaleY="87499">
        <dgm:presLayoutVars>
          <dgm:bulletEnabled val="1"/>
        </dgm:presLayoutVars>
      </dgm:prSet>
      <dgm:spPr/>
    </dgm:pt>
    <dgm:pt modelId="{4FC3202E-F9F5-4140-997C-DB8FFB97C0D1}" type="pres">
      <dgm:prSet presAssocID="{4D378930-5206-4B6E-AB8A-2B93EEF0BBFD}" presName="sibTrans" presStyleLbl="node1" presStyleIdx="0" presStyleCnt="3"/>
      <dgm:spPr/>
    </dgm:pt>
    <dgm:pt modelId="{6788A841-A6E6-405B-8E25-4E293E17FF04}" type="pres">
      <dgm:prSet presAssocID="{BAB35592-80E8-416E-AAF2-8E92BF337FF1}" presName="dummy" presStyleCnt="0"/>
      <dgm:spPr/>
    </dgm:pt>
    <dgm:pt modelId="{686A2CC6-131C-4DC5-A66A-0A9AA2A684A1}" type="pres">
      <dgm:prSet presAssocID="{BAB35592-80E8-416E-AAF2-8E92BF337FF1}" presName="node" presStyleLbl="revTx" presStyleIdx="1" presStyleCnt="3">
        <dgm:presLayoutVars>
          <dgm:bulletEnabled val="1"/>
        </dgm:presLayoutVars>
      </dgm:prSet>
      <dgm:spPr/>
    </dgm:pt>
    <dgm:pt modelId="{A29E7239-EB4A-4F4C-9A22-B689859CE243}" type="pres">
      <dgm:prSet presAssocID="{FDE05641-E8A7-4276-9C57-2071F5CDD0B4}" presName="sibTrans" presStyleLbl="node1" presStyleIdx="1" presStyleCnt="3"/>
      <dgm:spPr/>
    </dgm:pt>
    <dgm:pt modelId="{80DCB2D4-3A05-4184-AC49-A92D9F4B0445}" type="pres">
      <dgm:prSet presAssocID="{4A9F44D4-639C-4A2B-AD92-9C1B54551BD5}" presName="dummy" presStyleCnt="0"/>
      <dgm:spPr/>
    </dgm:pt>
    <dgm:pt modelId="{1AA7A9A8-DB6D-424E-8746-9FA44AE646AE}" type="pres">
      <dgm:prSet presAssocID="{4A9F44D4-639C-4A2B-AD92-9C1B54551BD5}" presName="node" presStyleLbl="revTx" presStyleIdx="2" presStyleCnt="3">
        <dgm:presLayoutVars>
          <dgm:bulletEnabled val="1"/>
        </dgm:presLayoutVars>
      </dgm:prSet>
      <dgm:spPr/>
    </dgm:pt>
    <dgm:pt modelId="{26985E67-357D-49EA-A978-37B82160A25A}" type="pres">
      <dgm:prSet presAssocID="{E7A4F6B1-CBB8-4643-8AF9-412908AD7E22}" presName="sibTrans" presStyleLbl="node1" presStyleIdx="2" presStyleCnt="3"/>
      <dgm:spPr/>
    </dgm:pt>
  </dgm:ptLst>
  <dgm:cxnLst>
    <dgm:cxn modelId="{A0866067-54F7-40A5-8684-257D0A4D213B}" type="presOf" srcId="{4D378930-5206-4B6E-AB8A-2B93EEF0BBFD}" destId="{4FC3202E-F9F5-4140-997C-DB8FFB97C0D1}" srcOrd="0" destOrd="0" presId="urn:microsoft.com/office/officeart/2005/8/layout/cycle1"/>
    <dgm:cxn modelId="{7E734A6D-B086-461B-B538-D5F9F8C86E42}" type="presOf" srcId="{53310D64-A092-4EFE-8ED1-40D7458A37E6}" destId="{5375E753-CF61-4994-93A5-458D635C43FA}" srcOrd="0" destOrd="0" presId="urn:microsoft.com/office/officeart/2005/8/layout/cycle1"/>
    <dgm:cxn modelId="{D7A4896F-06AC-4240-A447-0F30CA30BCE7}" type="presOf" srcId="{E7A4F6B1-CBB8-4643-8AF9-412908AD7E22}" destId="{26985E67-357D-49EA-A978-37B82160A25A}" srcOrd="0" destOrd="0" presId="urn:microsoft.com/office/officeart/2005/8/layout/cycle1"/>
    <dgm:cxn modelId="{18899070-6272-4165-9324-B8A4BAA9D7C4}" srcId="{53310D64-A092-4EFE-8ED1-40D7458A37E6}" destId="{62B2C4A9-B293-417A-B5F1-3C035B692134}" srcOrd="0" destOrd="0" parTransId="{54D28FB9-B8E9-4AA8-8429-6CF184D7DAA0}" sibTransId="{4D378930-5206-4B6E-AB8A-2B93EEF0BBFD}"/>
    <dgm:cxn modelId="{4D5E5073-2C7B-4FE9-BC4E-12AE873515CB}" type="presOf" srcId="{FDE05641-E8A7-4276-9C57-2071F5CDD0B4}" destId="{A29E7239-EB4A-4F4C-9A22-B689859CE243}" srcOrd="0" destOrd="0" presId="urn:microsoft.com/office/officeart/2005/8/layout/cycle1"/>
    <dgm:cxn modelId="{D1461978-28A5-41EB-A61C-8DEED3EB332B}" type="presOf" srcId="{62B2C4A9-B293-417A-B5F1-3C035B692134}" destId="{DDD54EEB-7602-4436-9E16-F2A8FACA451E}" srcOrd="0" destOrd="0" presId="urn:microsoft.com/office/officeart/2005/8/layout/cycle1"/>
    <dgm:cxn modelId="{4EAE9580-9905-4C16-8E1C-FE0B935835B4}" srcId="{53310D64-A092-4EFE-8ED1-40D7458A37E6}" destId="{4A9F44D4-639C-4A2B-AD92-9C1B54551BD5}" srcOrd="2" destOrd="0" parTransId="{FBC5DD97-6059-4465-8C2B-F23D6CE2FF20}" sibTransId="{E7A4F6B1-CBB8-4643-8AF9-412908AD7E22}"/>
    <dgm:cxn modelId="{541D6388-C740-4E74-BD16-0D8352687E8E}" type="presOf" srcId="{BAB35592-80E8-416E-AAF2-8E92BF337FF1}" destId="{686A2CC6-131C-4DC5-A66A-0A9AA2A684A1}" srcOrd="0" destOrd="0" presId="urn:microsoft.com/office/officeart/2005/8/layout/cycle1"/>
    <dgm:cxn modelId="{89D0F38E-66AE-4CDB-9FD9-E33F8617B673}" srcId="{53310D64-A092-4EFE-8ED1-40D7458A37E6}" destId="{BAB35592-80E8-416E-AAF2-8E92BF337FF1}" srcOrd="1" destOrd="0" parTransId="{96A4DC74-361D-4B7E-B608-BCA59B957E98}" sibTransId="{FDE05641-E8A7-4276-9C57-2071F5CDD0B4}"/>
    <dgm:cxn modelId="{290AB0AB-0409-41FB-BADD-2824A7EEFE71}" type="presOf" srcId="{4A9F44D4-639C-4A2B-AD92-9C1B54551BD5}" destId="{1AA7A9A8-DB6D-424E-8746-9FA44AE646AE}" srcOrd="0" destOrd="0" presId="urn:microsoft.com/office/officeart/2005/8/layout/cycle1"/>
    <dgm:cxn modelId="{6D2A840D-D019-4EB4-9F8A-06DE8F7AC830}" type="presParOf" srcId="{5375E753-CF61-4994-93A5-458D635C43FA}" destId="{E25AD227-B9F3-470A-B284-CD1194309D4B}" srcOrd="0" destOrd="0" presId="urn:microsoft.com/office/officeart/2005/8/layout/cycle1"/>
    <dgm:cxn modelId="{16C40F68-3143-44E3-8671-A7761162B907}" type="presParOf" srcId="{5375E753-CF61-4994-93A5-458D635C43FA}" destId="{DDD54EEB-7602-4436-9E16-F2A8FACA451E}" srcOrd="1" destOrd="0" presId="urn:microsoft.com/office/officeart/2005/8/layout/cycle1"/>
    <dgm:cxn modelId="{CC05BEA1-78E1-419E-B062-9DE00EDB1B50}" type="presParOf" srcId="{5375E753-CF61-4994-93A5-458D635C43FA}" destId="{4FC3202E-F9F5-4140-997C-DB8FFB97C0D1}" srcOrd="2" destOrd="0" presId="urn:microsoft.com/office/officeart/2005/8/layout/cycle1"/>
    <dgm:cxn modelId="{013AC7FB-1277-4309-8BD1-EB0F707D6C8B}" type="presParOf" srcId="{5375E753-CF61-4994-93A5-458D635C43FA}" destId="{6788A841-A6E6-405B-8E25-4E293E17FF04}" srcOrd="3" destOrd="0" presId="urn:microsoft.com/office/officeart/2005/8/layout/cycle1"/>
    <dgm:cxn modelId="{730A4339-9D9B-4B56-8D99-D2ED3A1D7B66}" type="presParOf" srcId="{5375E753-CF61-4994-93A5-458D635C43FA}" destId="{686A2CC6-131C-4DC5-A66A-0A9AA2A684A1}" srcOrd="4" destOrd="0" presId="urn:microsoft.com/office/officeart/2005/8/layout/cycle1"/>
    <dgm:cxn modelId="{66EFA639-F883-4475-9C46-FFDC1AE28BFA}" type="presParOf" srcId="{5375E753-CF61-4994-93A5-458D635C43FA}" destId="{A29E7239-EB4A-4F4C-9A22-B689859CE243}" srcOrd="5" destOrd="0" presId="urn:microsoft.com/office/officeart/2005/8/layout/cycle1"/>
    <dgm:cxn modelId="{FC814FA9-E695-4574-8EBE-336B9D39F991}" type="presParOf" srcId="{5375E753-CF61-4994-93A5-458D635C43FA}" destId="{80DCB2D4-3A05-4184-AC49-A92D9F4B0445}" srcOrd="6" destOrd="0" presId="urn:microsoft.com/office/officeart/2005/8/layout/cycle1"/>
    <dgm:cxn modelId="{B3844062-A510-4FF9-B637-19791D0DEBDD}" type="presParOf" srcId="{5375E753-CF61-4994-93A5-458D635C43FA}" destId="{1AA7A9A8-DB6D-424E-8746-9FA44AE646AE}" srcOrd="7" destOrd="0" presId="urn:microsoft.com/office/officeart/2005/8/layout/cycle1"/>
    <dgm:cxn modelId="{9817869B-4EAF-41E2-B9D4-06587D05155E}" type="presParOf" srcId="{5375E753-CF61-4994-93A5-458D635C43FA}" destId="{26985E67-357D-49EA-A978-37B82160A25A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310D64-A092-4EFE-8ED1-40D7458A37E6}" type="doc">
      <dgm:prSet loTypeId="urn:microsoft.com/office/officeart/2005/8/layout/cycle1" loCatId="cycle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2B2C4A9-B293-417A-B5F1-3C035B692134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Bunch density modulation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D28FB9-B8E9-4AA8-8429-6CF184D7DAA0}" type="parTrans" cxnId="{18899070-6272-4165-9324-B8A4BAA9D7C4}">
      <dgm:prSet/>
      <dgm:spPr/>
      <dgm:t>
        <a:bodyPr/>
        <a:lstStyle/>
        <a:p>
          <a:endParaRPr lang="en-US"/>
        </a:p>
      </dgm:t>
    </dgm:pt>
    <dgm:pt modelId="{4D378930-5206-4B6E-AB8A-2B93EEF0BBFD}" type="sibTrans" cxnId="{18899070-6272-4165-9324-B8A4BAA9D7C4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4A9F44D4-639C-4A2B-AD92-9C1B54551BD5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Periodically focusing/ defocusing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C5DD97-6059-4465-8C2B-F23D6CE2FF20}" type="parTrans" cxnId="{4EAE9580-9905-4C16-8E1C-FE0B935835B4}">
      <dgm:prSet/>
      <dgm:spPr/>
      <dgm:t>
        <a:bodyPr/>
        <a:lstStyle/>
        <a:p>
          <a:endParaRPr lang="en-US"/>
        </a:p>
      </dgm:t>
    </dgm:pt>
    <dgm:pt modelId="{E7A4F6B1-CBB8-4643-8AF9-412908AD7E22}" type="sibTrans" cxnId="{4EAE9580-9905-4C16-8E1C-FE0B935835B4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BAB35592-80E8-416E-AAF2-8E92BF337FF1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Wakefield amplitude increase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A4DC74-361D-4B7E-B608-BCA59B957E98}" type="parTrans" cxnId="{89D0F38E-66AE-4CDB-9FD9-E33F8617B673}">
      <dgm:prSet/>
      <dgm:spPr/>
      <dgm:t>
        <a:bodyPr/>
        <a:lstStyle/>
        <a:p>
          <a:endParaRPr lang="en-US"/>
        </a:p>
      </dgm:t>
    </dgm:pt>
    <dgm:pt modelId="{FDE05641-E8A7-4276-9C57-2071F5CDD0B4}" type="sibTrans" cxnId="{89D0F38E-66AE-4CDB-9FD9-E33F8617B673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375E753-CF61-4994-93A5-458D635C43FA}" type="pres">
      <dgm:prSet presAssocID="{53310D64-A092-4EFE-8ED1-40D7458A37E6}" presName="cycle" presStyleCnt="0">
        <dgm:presLayoutVars>
          <dgm:dir/>
          <dgm:resizeHandles val="exact"/>
        </dgm:presLayoutVars>
      </dgm:prSet>
      <dgm:spPr/>
    </dgm:pt>
    <dgm:pt modelId="{E25AD227-B9F3-470A-B284-CD1194309D4B}" type="pres">
      <dgm:prSet presAssocID="{62B2C4A9-B293-417A-B5F1-3C035B692134}" presName="dummy" presStyleCnt="0"/>
      <dgm:spPr/>
    </dgm:pt>
    <dgm:pt modelId="{DDD54EEB-7602-4436-9E16-F2A8FACA451E}" type="pres">
      <dgm:prSet presAssocID="{62B2C4A9-B293-417A-B5F1-3C035B692134}" presName="node" presStyleLbl="revTx" presStyleIdx="0" presStyleCnt="3" custScaleX="142545" custScaleY="87499">
        <dgm:presLayoutVars>
          <dgm:bulletEnabled val="1"/>
        </dgm:presLayoutVars>
      </dgm:prSet>
      <dgm:spPr/>
    </dgm:pt>
    <dgm:pt modelId="{4FC3202E-F9F5-4140-997C-DB8FFB97C0D1}" type="pres">
      <dgm:prSet presAssocID="{4D378930-5206-4B6E-AB8A-2B93EEF0BBFD}" presName="sibTrans" presStyleLbl="node1" presStyleIdx="0" presStyleCnt="3"/>
      <dgm:spPr/>
    </dgm:pt>
    <dgm:pt modelId="{6788A841-A6E6-405B-8E25-4E293E17FF04}" type="pres">
      <dgm:prSet presAssocID="{BAB35592-80E8-416E-AAF2-8E92BF337FF1}" presName="dummy" presStyleCnt="0"/>
      <dgm:spPr/>
    </dgm:pt>
    <dgm:pt modelId="{686A2CC6-131C-4DC5-A66A-0A9AA2A684A1}" type="pres">
      <dgm:prSet presAssocID="{BAB35592-80E8-416E-AAF2-8E92BF337FF1}" presName="node" presStyleLbl="revTx" presStyleIdx="1" presStyleCnt="3">
        <dgm:presLayoutVars>
          <dgm:bulletEnabled val="1"/>
        </dgm:presLayoutVars>
      </dgm:prSet>
      <dgm:spPr/>
    </dgm:pt>
    <dgm:pt modelId="{A29E7239-EB4A-4F4C-9A22-B689859CE243}" type="pres">
      <dgm:prSet presAssocID="{FDE05641-E8A7-4276-9C57-2071F5CDD0B4}" presName="sibTrans" presStyleLbl="node1" presStyleIdx="1" presStyleCnt="3"/>
      <dgm:spPr/>
    </dgm:pt>
    <dgm:pt modelId="{80DCB2D4-3A05-4184-AC49-A92D9F4B0445}" type="pres">
      <dgm:prSet presAssocID="{4A9F44D4-639C-4A2B-AD92-9C1B54551BD5}" presName="dummy" presStyleCnt="0"/>
      <dgm:spPr/>
    </dgm:pt>
    <dgm:pt modelId="{1AA7A9A8-DB6D-424E-8746-9FA44AE646AE}" type="pres">
      <dgm:prSet presAssocID="{4A9F44D4-639C-4A2B-AD92-9C1B54551BD5}" presName="node" presStyleLbl="revTx" presStyleIdx="2" presStyleCnt="3">
        <dgm:presLayoutVars>
          <dgm:bulletEnabled val="1"/>
        </dgm:presLayoutVars>
      </dgm:prSet>
      <dgm:spPr/>
    </dgm:pt>
    <dgm:pt modelId="{26985E67-357D-49EA-A978-37B82160A25A}" type="pres">
      <dgm:prSet presAssocID="{E7A4F6B1-CBB8-4643-8AF9-412908AD7E22}" presName="sibTrans" presStyleLbl="node1" presStyleIdx="2" presStyleCnt="3"/>
      <dgm:spPr/>
    </dgm:pt>
  </dgm:ptLst>
  <dgm:cxnLst>
    <dgm:cxn modelId="{A0866067-54F7-40A5-8684-257D0A4D213B}" type="presOf" srcId="{4D378930-5206-4B6E-AB8A-2B93EEF0BBFD}" destId="{4FC3202E-F9F5-4140-997C-DB8FFB97C0D1}" srcOrd="0" destOrd="0" presId="urn:microsoft.com/office/officeart/2005/8/layout/cycle1"/>
    <dgm:cxn modelId="{7E734A6D-B086-461B-B538-D5F9F8C86E42}" type="presOf" srcId="{53310D64-A092-4EFE-8ED1-40D7458A37E6}" destId="{5375E753-CF61-4994-93A5-458D635C43FA}" srcOrd="0" destOrd="0" presId="urn:microsoft.com/office/officeart/2005/8/layout/cycle1"/>
    <dgm:cxn modelId="{D7A4896F-06AC-4240-A447-0F30CA30BCE7}" type="presOf" srcId="{E7A4F6B1-CBB8-4643-8AF9-412908AD7E22}" destId="{26985E67-357D-49EA-A978-37B82160A25A}" srcOrd="0" destOrd="0" presId="urn:microsoft.com/office/officeart/2005/8/layout/cycle1"/>
    <dgm:cxn modelId="{18899070-6272-4165-9324-B8A4BAA9D7C4}" srcId="{53310D64-A092-4EFE-8ED1-40D7458A37E6}" destId="{62B2C4A9-B293-417A-B5F1-3C035B692134}" srcOrd="0" destOrd="0" parTransId="{54D28FB9-B8E9-4AA8-8429-6CF184D7DAA0}" sibTransId="{4D378930-5206-4B6E-AB8A-2B93EEF0BBFD}"/>
    <dgm:cxn modelId="{4D5E5073-2C7B-4FE9-BC4E-12AE873515CB}" type="presOf" srcId="{FDE05641-E8A7-4276-9C57-2071F5CDD0B4}" destId="{A29E7239-EB4A-4F4C-9A22-B689859CE243}" srcOrd="0" destOrd="0" presId="urn:microsoft.com/office/officeart/2005/8/layout/cycle1"/>
    <dgm:cxn modelId="{D1461978-28A5-41EB-A61C-8DEED3EB332B}" type="presOf" srcId="{62B2C4A9-B293-417A-B5F1-3C035B692134}" destId="{DDD54EEB-7602-4436-9E16-F2A8FACA451E}" srcOrd="0" destOrd="0" presId="urn:microsoft.com/office/officeart/2005/8/layout/cycle1"/>
    <dgm:cxn modelId="{4EAE9580-9905-4C16-8E1C-FE0B935835B4}" srcId="{53310D64-A092-4EFE-8ED1-40D7458A37E6}" destId="{4A9F44D4-639C-4A2B-AD92-9C1B54551BD5}" srcOrd="2" destOrd="0" parTransId="{FBC5DD97-6059-4465-8C2B-F23D6CE2FF20}" sibTransId="{E7A4F6B1-CBB8-4643-8AF9-412908AD7E22}"/>
    <dgm:cxn modelId="{541D6388-C740-4E74-BD16-0D8352687E8E}" type="presOf" srcId="{BAB35592-80E8-416E-AAF2-8E92BF337FF1}" destId="{686A2CC6-131C-4DC5-A66A-0A9AA2A684A1}" srcOrd="0" destOrd="0" presId="urn:microsoft.com/office/officeart/2005/8/layout/cycle1"/>
    <dgm:cxn modelId="{89D0F38E-66AE-4CDB-9FD9-E33F8617B673}" srcId="{53310D64-A092-4EFE-8ED1-40D7458A37E6}" destId="{BAB35592-80E8-416E-AAF2-8E92BF337FF1}" srcOrd="1" destOrd="0" parTransId="{96A4DC74-361D-4B7E-B608-BCA59B957E98}" sibTransId="{FDE05641-E8A7-4276-9C57-2071F5CDD0B4}"/>
    <dgm:cxn modelId="{290AB0AB-0409-41FB-BADD-2824A7EEFE71}" type="presOf" srcId="{4A9F44D4-639C-4A2B-AD92-9C1B54551BD5}" destId="{1AA7A9A8-DB6D-424E-8746-9FA44AE646AE}" srcOrd="0" destOrd="0" presId="urn:microsoft.com/office/officeart/2005/8/layout/cycle1"/>
    <dgm:cxn modelId="{6D2A840D-D019-4EB4-9F8A-06DE8F7AC830}" type="presParOf" srcId="{5375E753-CF61-4994-93A5-458D635C43FA}" destId="{E25AD227-B9F3-470A-B284-CD1194309D4B}" srcOrd="0" destOrd="0" presId="urn:microsoft.com/office/officeart/2005/8/layout/cycle1"/>
    <dgm:cxn modelId="{16C40F68-3143-44E3-8671-A7761162B907}" type="presParOf" srcId="{5375E753-CF61-4994-93A5-458D635C43FA}" destId="{DDD54EEB-7602-4436-9E16-F2A8FACA451E}" srcOrd="1" destOrd="0" presId="urn:microsoft.com/office/officeart/2005/8/layout/cycle1"/>
    <dgm:cxn modelId="{CC05BEA1-78E1-419E-B062-9DE00EDB1B50}" type="presParOf" srcId="{5375E753-CF61-4994-93A5-458D635C43FA}" destId="{4FC3202E-F9F5-4140-997C-DB8FFB97C0D1}" srcOrd="2" destOrd="0" presId="urn:microsoft.com/office/officeart/2005/8/layout/cycle1"/>
    <dgm:cxn modelId="{013AC7FB-1277-4309-8BD1-EB0F707D6C8B}" type="presParOf" srcId="{5375E753-CF61-4994-93A5-458D635C43FA}" destId="{6788A841-A6E6-405B-8E25-4E293E17FF04}" srcOrd="3" destOrd="0" presId="urn:microsoft.com/office/officeart/2005/8/layout/cycle1"/>
    <dgm:cxn modelId="{730A4339-9D9B-4B56-8D99-D2ED3A1D7B66}" type="presParOf" srcId="{5375E753-CF61-4994-93A5-458D635C43FA}" destId="{686A2CC6-131C-4DC5-A66A-0A9AA2A684A1}" srcOrd="4" destOrd="0" presId="urn:microsoft.com/office/officeart/2005/8/layout/cycle1"/>
    <dgm:cxn modelId="{66EFA639-F883-4475-9C46-FFDC1AE28BFA}" type="presParOf" srcId="{5375E753-CF61-4994-93A5-458D635C43FA}" destId="{A29E7239-EB4A-4F4C-9A22-B689859CE243}" srcOrd="5" destOrd="0" presId="urn:microsoft.com/office/officeart/2005/8/layout/cycle1"/>
    <dgm:cxn modelId="{FC814FA9-E695-4574-8EBE-336B9D39F991}" type="presParOf" srcId="{5375E753-CF61-4994-93A5-458D635C43FA}" destId="{80DCB2D4-3A05-4184-AC49-A92D9F4B0445}" srcOrd="6" destOrd="0" presId="urn:microsoft.com/office/officeart/2005/8/layout/cycle1"/>
    <dgm:cxn modelId="{B3844062-A510-4FF9-B637-19791D0DEBDD}" type="presParOf" srcId="{5375E753-CF61-4994-93A5-458D635C43FA}" destId="{1AA7A9A8-DB6D-424E-8746-9FA44AE646AE}" srcOrd="7" destOrd="0" presId="urn:microsoft.com/office/officeart/2005/8/layout/cycle1"/>
    <dgm:cxn modelId="{9817869B-4EAF-41E2-B9D4-06587D05155E}" type="presParOf" srcId="{5375E753-CF61-4994-93A5-458D635C43FA}" destId="{26985E67-357D-49EA-A978-37B82160A25A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310D64-A092-4EFE-8ED1-40D7458A37E6}" type="doc">
      <dgm:prSet loTypeId="urn:microsoft.com/office/officeart/2005/8/layout/cycle1" loCatId="cycle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2B2C4A9-B293-417A-B5F1-3C035B692134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Bunch density modulation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D28FB9-B8E9-4AA8-8429-6CF184D7DAA0}" type="parTrans" cxnId="{18899070-6272-4165-9324-B8A4BAA9D7C4}">
      <dgm:prSet/>
      <dgm:spPr/>
      <dgm:t>
        <a:bodyPr/>
        <a:lstStyle/>
        <a:p>
          <a:endParaRPr lang="en-US"/>
        </a:p>
      </dgm:t>
    </dgm:pt>
    <dgm:pt modelId="{4D378930-5206-4B6E-AB8A-2B93EEF0BBFD}" type="sibTrans" cxnId="{18899070-6272-4165-9324-B8A4BAA9D7C4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4A9F44D4-639C-4A2B-AD92-9C1B54551BD5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Periodically focusing/ defocusing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C5DD97-6059-4465-8C2B-F23D6CE2FF20}" type="parTrans" cxnId="{4EAE9580-9905-4C16-8E1C-FE0B935835B4}">
      <dgm:prSet/>
      <dgm:spPr/>
      <dgm:t>
        <a:bodyPr/>
        <a:lstStyle/>
        <a:p>
          <a:endParaRPr lang="en-US"/>
        </a:p>
      </dgm:t>
    </dgm:pt>
    <dgm:pt modelId="{E7A4F6B1-CBB8-4643-8AF9-412908AD7E22}" type="sibTrans" cxnId="{4EAE9580-9905-4C16-8E1C-FE0B935835B4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BAB35592-80E8-416E-AAF2-8E92BF337FF1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Wakefield amplitude increase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A4DC74-361D-4B7E-B608-BCA59B957E98}" type="parTrans" cxnId="{89D0F38E-66AE-4CDB-9FD9-E33F8617B673}">
      <dgm:prSet/>
      <dgm:spPr/>
      <dgm:t>
        <a:bodyPr/>
        <a:lstStyle/>
        <a:p>
          <a:endParaRPr lang="en-US"/>
        </a:p>
      </dgm:t>
    </dgm:pt>
    <dgm:pt modelId="{FDE05641-E8A7-4276-9C57-2071F5CDD0B4}" type="sibTrans" cxnId="{89D0F38E-66AE-4CDB-9FD9-E33F8617B673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375E753-CF61-4994-93A5-458D635C43FA}" type="pres">
      <dgm:prSet presAssocID="{53310D64-A092-4EFE-8ED1-40D7458A37E6}" presName="cycle" presStyleCnt="0">
        <dgm:presLayoutVars>
          <dgm:dir/>
          <dgm:resizeHandles val="exact"/>
        </dgm:presLayoutVars>
      </dgm:prSet>
      <dgm:spPr/>
    </dgm:pt>
    <dgm:pt modelId="{E25AD227-B9F3-470A-B284-CD1194309D4B}" type="pres">
      <dgm:prSet presAssocID="{62B2C4A9-B293-417A-B5F1-3C035B692134}" presName="dummy" presStyleCnt="0"/>
      <dgm:spPr/>
    </dgm:pt>
    <dgm:pt modelId="{DDD54EEB-7602-4436-9E16-F2A8FACA451E}" type="pres">
      <dgm:prSet presAssocID="{62B2C4A9-B293-417A-B5F1-3C035B692134}" presName="node" presStyleLbl="revTx" presStyleIdx="0" presStyleCnt="3" custScaleX="142545" custScaleY="87499">
        <dgm:presLayoutVars>
          <dgm:bulletEnabled val="1"/>
        </dgm:presLayoutVars>
      </dgm:prSet>
      <dgm:spPr/>
    </dgm:pt>
    <dgm:pt modelId="{4FC3202E-F9F5-4140-997C-DB8FFB97C0D1}" type="pres">
      <dgm:prSet presAssocID="{4D378930-5206-4B6E-AB8A-2B93EEF0BBFD}" presName="sibTrans" presStyleLbl="node1" presStyleIdx="0" presStyleCnt="3"/>
      <dgm:spPr/>
    </dgm:pt>
    <dgm:pt modelId="{6788A841-A6E6-405B-8E25-4E293E17FF04}" type="pres">
      <dgm:prSet presAssocID="{BAB35592-80E8-416E-AAF2-8E92BF337FF1}" presName="dummy" presStyleCnt="0"/>
      <dgm:spPr/>
    </dgm:pt>
    <dgm:pt modelId="{686A2CC6-131C-4DC5-A66A-0A9AA2A684A1}" type="pres">
      <dgm:prSet presAssocID="{BAB35592-80E8-416E-AAF2-8E92BF337FF1}" presName="node" presStyleLbl="revTx" presStyleIdx="1" presStyleCnt="3">
        <dgm:presLayoutVars>
          <dgm:bulletEnabled val="1"/>
        </dgm:presLayoutVars>
      </dgm:prSet>
      <dgm:spPr/>
    </dgm:pt>
    <dgm:pt modelId="{A29E7239-EB4A-4F4C-9A22-B689859CE243}" type="pres">
      <dgm:prSet presAssocID="{FDE05641-E8A7-4276-9C57-2071F5CDD0B4}" presName="sibTrans" presStyleLbl="node1" presStyleIdx="1" presStyleCnt="3"/>
      <dgm:spPr/>
    </dgm:pt>
    <dgm:pt modelId="{80DCB2D4-3A05-4184-AC49-A92D9F4B0445}" type="pres">
      <dgm:prSet presAssocID="{4A9F44D4-639C-4A2B-AD92-9C1B54551BD5}" presName="dummy" presStyleCnt="0"/>
      <dgm:spPr/>
    </dgm:pt>
    <dgm:pt modelId="{1AA7A9A8-DB6D-424E-8746-9FA44AE646AE}" type="pres">
      <dgm:prSet presAssocID="{4A9F44D4-639C-4A2B-AD92-9C1B54551BD5}" presName="node" presStyleLbl="revTx" presStyleIdx="2" presStyleCnt="3">
        <dgm:presLayoutVars>
          <dgm:bulletEnabled val="1"/>
        </dgm:presLayoutVars>
      </dgm:prSet>
      <dgm:spPr/>
    </dgm:pt>
    <dgm:pt modelId="{26985E67-357D-49EA-A978-37B82160A25A}" type="pres">
      <dgm:prSet presAssocID="{E7A4F6B1-CBB8-4643-8AF9-412908AD7E22}" presName="sibTrans" presStyleLbl="node1" presStyleIdx="2" presStyleCnt="3"/>
      <dgm:spPr/>
    </dgm:pt>
  </dgm:ptLst>
  <dgm:cxnLst>
    <dgm:cxn modelId="{A0866067-54F7-40A5-8684-257D0A4D213B}" type="presOf" srcId="{4D378930-5206-4B6E-AB8A-2B93EEF0BBFD}" destId="{4FC3202E-F9F5-4140-997C-DB8FFB97C0D1}" srcOrd="0" destOrd="0" presId="urn:microsoft.com/office/officeart/2005/8/layout/cycle1"/>
    <dgm:cxn modelId="{7E734A6D-B086-461B-B538-D5F9F8C86E42}" type="presOf" srcId="{53310D64-A092-4EFE-8ED1-40D7458A37E6}" destId="{5375E753-CF61-4994-93A5-458D635C43FA}" srcOrd="0" destOrd="0" presId="urn:microsoft.com/office/officeart/2005/8/layout/cycle1"/>
    <dgm:cxn modelId="{D7A4896F-06AC-4240-A447-0F30CA30BCE7}" type="presOf" srcId="{E7A4F6B1-CBB8-4643-8AF9-412908AD7E22}" destId="{26985E67-357D-49EA-A978-37B82160A25A}" srcOrd="0" destOrd="0" presId="urn:microsoft.com/office/officeart/2005/8/layout/cycle1"/>
    <dgm:cxn modelId="{18899070-6272-4165-9324-B8A4BAA9D7C4}" srcId="{53310D64-A092-4EFE-8ED1-40D7458A37E6}" destId="{62B2C4A9-B293-417A-B5F1-3C035B692134}" srcOrd="0" destOrd="0" parTransId="{54D28FB9-B8E9-4AA8-8429-6CF184D7DAA0}" sibTransId="{4D378930-5206-4B6E-AB8A-2B93EEF0BBFD}"/>
    <dgm:cxn modelId="{4D5E5073-2C7B-4FE9-BC4E-12AE873515CB}" type="presOf" srcId="{FDE05641-E8A7-4276-9C57-2071F5CDD0B4}" destId="{A29E7239-EB4A-4F4C-9A22-B689859CE243}" srcOrd="0" destOrd="0" presId="urn:microsoft.com/office/officeart/2005/8/layout/cycle1"/>
    <dgm:cxn modelId="{D1461978-28A5-41EB-A61C-8DEED3EB332B}" type="presOf" srcId="{62B2C4A9-B293-417A-B5F1-3C035B692134}" destId="{DDD54EEB-7602-4436-9E16-F2A8FACA451E}" srcOrd="0" destOrd="0" presId="urn:microsoft.com/office/officeart/2005/8/layout/cycle1"/>
    <dgm:cxn modelId="{4EAE9580-9905-4C16-8E1C-FE0B935835B4}" srcId="{53310D64-A092-4EFE-8ED1-40D7458A37E6}" destId="{4A9F44D4-639C-4A2B-AD92-9C1B54551BD5}" srcOrd="2" destOrd="0" parTransId="{FBC5DD97-6059-4465-8C2B-F23D6CE2FF20}" sibTransId="{E7A4F6B1-CBB8-4643-8AF9-412908AD7E22}"/>
    <dgm:cxn modelId="{541D6388-C740-4E74-BD16-0D8352687E8E}" type="presOf" srcId="{BAB35592-80E8-416E-AAF2-8E92BF337FF1}" destId="{686A2CC6-131C-4DC5-A66A-0A9AA2A684A1}" srcOrd="0" destOrd="0" presId="urn:microsoft.com/office/officeart/2005/8/layout/cycle1"/>
    <dgm:cxn modelId="{89D0F38E-66AE-4CDB-9FD9-E33F8617B673}" srcId="{53310D64-A092-4EFE-8ED1-40D7458A37E6}" destId="{BAB35592-80E8-416E-AAF2-8E92BF337FF1}" srcOrd="1" destOrd="0" parTransId="{96A4DC74-361D-4B7E-B608-BCA59B957E98}" sibTransId="{FDE05641-E8A7-4276-9C57-2071F5CDD0B4}"/>
    <dgm:cxn modelId="{290AB0AB-0409-41FB-BADD-2824A7EEFE71}" type="presOf" srcId="{4A9F44D4-639C-4A2B-AD92-9C1B54551BD5}" destId="{1AA7A9A8-DB6D-424E-8746-9FA44AE646AE}" srcOrd="0" destOrd="0" presId="urn:microsoft.com/office/officeart/2005/8/layout/cycle1"/>
    <dgm:cxn modelId="{6D2A840D-D019-4EB4-9F8A-06DE8F7AC830}" type="presParOf" srcId="{5375E753-CF61-4994-93A5-458D635C43FA}" destId="{E25AD227-B9F3-470A-B284-CD1194309D4B}" srcOrd="0" destOrd="0" presId="urn:microsoft.com/office/officeart/2005/8/layout/cycle1"/>
    <dgm:cxn modelId="{16C40F68-3143-44E3-8671-A7761162B907}" type="presParOf" srcId="{5375E753-CF61-4994-93A5-458D635C43FA}" destId="{DDD54EEB-7602-4436-9E16-F2A8FACA451E}" srcOrd="1" destOrd="0" presId="urn:microsoft.com/office/officeart/2005/8/layout/cycle1"/>
    <dgm:cxn modelId="{CC05BEA1-78E1-419E-B062-9DE00EDB1B50}" type="presParOf" srcId="{5375E753-CF61-4994-93A5-458D635C43FA}" destId="{4FC3202E-F9F5-4140-997C-DB8FFB97C0D1}" srcOrd="2" destOrd="0" presId="urn:microsoft.com/office/officeart/2005/8/layout/cycle1"/>
    <dgm:cxn modelId="{013AC7FB-1277-4309-8BD1-EB0F707D6C8B}" type="presParOf" srcId="{5375E753-CF61-4994-93A5-458D635C43FA}" destId="{6788A841-A6E6-405B-8E25-4E293E17FF04}" srcOrd="3" destOrd="0" presId="urn:microsoft.com/office/officeart/2005/8/layout/cycle1"/>
    <dgm:cxn modelId="{730A4339-9D9B-4B56-8D99-D2ED3A1D7B66}" type="presParOf" srcId="{5375E753-CF61-4994-93A5-458D635C43FA}" destId="{686A2CC6-131C-4DC5-A66A-0A9AA2A684A1}" srcOrd="4" destOrd="0" presId="urn:microsoft.com/office/officeart/2005/8/layout/cycle1"/>
    <dgm:cxn modelId="{66EFA639-F883-4475-9C46-FFDC1AE28BFA}" type="presParOf" srcId="{5375E753-CF61-4994-93A5-458D635C43FA}" destId="{A29E7239-EB4A-4F4C-9A22-B689859CE243}" srcOrd="5" destOrd="0" presId="urn:microsoft.com/office/officeart/2005/8/layout/cycle1"/>
    <dgm:cxn modelId="{FC814FA9-E695-4574-8EBE-336B9D39F991}" type="presParOf" srcId="{5375E753-CF61-4994-93A5-458D635C43FA}" destId="{80DCB2D4-3A05-4184-AC49-A92D9F4B0445}" srcOrd="6" destOrd="0" presId="urn:microsoft.com/office/officeart/2005/8/layout/cycle1"/>
    <dgm:cxn modelId="{B3844062-A510-4FF9-B637-19791D0DEBDD}" type="presParOf" srcId="{5375E753-CF61-4994-93A5-458D635C43FA}" destId="{1AA7A9A8-DB6D-424E-8746-9FA44AE646AE}" srcOrd="7" destOrd="0" presId="urn:microsoft.com/office/officeart/2005/8/layout/cycle1"/>
    <dgm:cxn modelId="{9817869B-4EAF-41E2-B9D4-06587D05155E}" type="presParOf" srcId="{5375E753-CF61-4994-93A5-458D635C43FA}" destId="{26985E67-357D-49EA-A978-37B82160A25A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310D64-A092-4EFE-8ED1-40D7458A37E6}" type="doc">
      <dgm:prSet loTypeId="urn:microsoft.com/office/officeart/2005/8/layout/cycle1" loCatId="cycle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2B2C4A9-B293-417A-B5F1-3C035B692134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Bunch density modulation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D28FB9-B8E9-4AA8-8429-6CF184D7DAA0}" type="parTrans" cxnId="{18899070-6272-4165-9324-B8A4BAA9D7C4}">
      <dgm:prSet/>
      <dgm:spPr/>
      <dgm:t>
        <a:bodyPr/>
        <a:lstStyle/>
        <a:p>
          <a:endParaRPr lang="en-US"/>
        </a:p>
      </dgm:t>
    </dgm:pt>
    <dgm:pt modelId="{4D378930-5206-4B6E-AB8A-2B93EEF0BBFD}" type="sibTrans" cxnId="{18899070-6272-4165-9324-B8A4BAA9D7C4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4A9F44D4-639C-4A2B-AD92-9C1B54551BD5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Periodically focusing/ defocusing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C5DD97-6059-4465-8C2B-F23D6CE2FF20}" type="parTrans" cxnId="{4EAE9580-9905-4C16-8E1C-FE0B935835B4}">
      <dgm:prSet/>
      <dgm:spPr/>
      <dgm:t>
        <a:bodyPr/>
        <a:lstStyle/>
        <a:p>
          <a:endParaRPr lang="en-US"/>
        </a:p>
      </dgm:t>
    </dgm:pt>
    <dgm:pt modelId="{E7A4F6B1-CBB8-4643-8AF9-412908AD7E22}" type="sibTrans" cxnId="{4EAE9580-9905-4C16-8E1C-FE0B935835B4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BAB35592-80E8-416E-AAF2-8E92BF337FF1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Wakefield amplitude increase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A4DC74-361D-4B7E-B608-BCA59B957E98}" type="parTrans" cxnId="{89D0F38E-66AE-4CDB-9FD9-E33F8617B673}">
      <dgm:prSet/>
      <dgm:spPr/>
      <dgm:t>
        <a:bodyPr/>
        <a:lstStyle/>
        <a:p>
          <a:endParaRPr lang="en-US"/>
        </a:p>
      </dgm:t>
    </dgm:pt>
    <dgm:pt modelId="{FDE05641-E8A7-4276-9C57-2071F5CDD0B4}" type="sibTrans" cxnId="{89D0F38E-66AE-4CDB-9FD9-E33F8617B673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375E753-CF61-4994-93A5-458D635C43FA}" type="pres">
      <dgm:prSet presAssocID="{53310D64-A092-4EFE-8ED1-40D7458A37E6}" presName="cycle" presStyleCnt="0">
        <dgm:presLayoutVars>
          <dgm:dir/>
          <dgm:resizeHandles val="exact"/>
        </dgm:presLayoutVars>
      </dgm:prSet>
      <dgm:spPr/>
    </dgm:pt>
    <dgm:pt modelId="{E25AD227-B9F3-470A-B284-CD1194309D4B}" type="pres">
      <dgm:prSet presAssocID="{62B2C4A9-B293-417A-B5F1-3C035B692134}" presName="dummy" presStyleCnt="0"/>
      <dgm:spPr/>
    </dgm:pt>
    <dgm:pt modelId="{DDD54EEB-7602-4436-9E16-F2A8FACA451E}" type="pres">
      <dgm:prSet presAssocID="{62B2C4A9-B293-417A-B5F1-3C035B692134}" presName="node" presStyleLbl="revTx" presStyleIdx="0" presStyleCnt="3" custScaleX="142545" custScaleY="87499">
        <dgm:presLayoutVars>
          <dgm:bulletEnabled val="1"/>
        </dgm:presLayoutVars>
      </dgm:prSet>
      <dgm:spPr/>
    </dgm:pt>
    <dgm:pt modelId="{4FC3202E-F9F5-4140-997C-DB8FFB97C0D1}" type="pres">
      <dgm:prSet presAssocID="{4D378930-5206-4B6E-AB8A-2B93EEF0BBFD}" presName="sibTrans" presStyleLbl="node1" presStyleIdx="0" presStyleCnt="3"/>
      <dgm:spPr/>
    </dgm:pt>
    <dgm:pt modelId="{6788A841-A6E6-405B-8E25-4E293E17FF04}" type="pres">
      <dgm:prSet presAssocID="{BAB35592-80E8-416E-AAF2-8E92BF337FF1}" presName="dummy" presStyleCnt="0"/>
      <dgm:spPr/>
    </dgm:pt>
    <dgm:pt modelId="{686A2CC6-131C-4DC5-A66A-0A9AA2A684A1}" type="pres">
      <dgm:prSet presAssocID="{BAB35592-80E8-416E-AAF2-8E92BF337FF1}" presName="node" presStyleLbl="revTx" presStyleIdx="1" presStyleCnt="3">
        <dgm:presLayoutVars>
          <dgm:bulletEnabled val="1"/>
        </dgm:presLayoutVars>
      </dgm:prSet>
      <dgm:spPr/>
    </dgm:pt>
    <dgm:pt modelId="{A29E7239-EB4A-4F4C-9A22-B689859CE243}" type="pres">
      <dgm:prSet presAssocID="{FDE05641-E8A7-4276-9C57-2071F5CDD0B4}" presName="sibTrans" presStyleLbl="node1" presStyleIdx="1" presStyleCnt="3"/>
      <dgm:spPr/>
    </dgm:pt>
    <dgm:pt modelId="{80DCB2D4-3A05-4184-AC49-A92D9F4B0445}" type="pres">
      <dgm:prSet presAssocID="{4A9F44D4-639C-4A2B-AD92-9C1B54551BD5}" presName="dummy" presStyleCnt="0"/>
      <dgm:spPr/>
    </dgm:pt>
    <dgm:pt modelId="{1AA7A9A8-DB6D-424E-8746-9FA44AE646AE}" type="pres">
      <dgm:prSet presAssocID="{4A9F44D4-639C-4A2B-AD92-9C1B54551BD5}" presName="node" presStyleLbl="revTx" presStyleIdx="2" presStyleCnt="3">
        <dgm:presLayoutVars>
          <dgm:bulletEnabled val="1"/>
        </dgm:presLayoutVars>
      </dgm:prSet>
      <dgm:spPr/>
    </dgm:pt>
    <dgm:pt modelId="{26985E67-357D-49EA-A978-37B82160A25A}" type="pres">
      <dgm:prSet presAssocID="{E7A4F6B1-CBB8-4643-8AF9-412908AD7E22}" presName="sibTrans" presStyleLbl="node1" presStyleIdx="2" presStyleCnt="3"/>
      <dgm:spPr/>
    </dgm:pt>
  </dgm:ptLst>
  <dgm:cxnLst>
    <dgm:cxn modelId="{A0866067-54F7-40A5-8684-257D0A4D213B}" type="presOf" srcId="{4D378930-5206-4B6E-AB8A-2B93EEF0BBFD}" destId="{4FC3202E-F9F5-4140-997C-DB8FFB97C0D1}" srcOrd="0" destOrd="0" presId="urn:microsoft.com/office/officeart/2005/8/layout/cycle1"/>
    <dgm:cxn modelId="{7E734A6D-B086-461B-B538-D5F9F8C86E42}" type="presOf" srcId="{53310D64-A092-4EFE-8ED1-40D7458A37E6}" destId="{5375E753-CF61-4994-93A5-458D635C43FA}" srcOrd="0" destOrd="0" presId="urn:microsoft.com/office/officeart/2005/8/layout/cycle1"/>
    <dgm:cxn modelId="{D7A4896F-06AC-4240-A447-0F30CA30BCE7}" type="presOf" srcId="{E7A4F6B1-CBB8-4643-8AF9-412908AD7E22}" destId="{26985E67-357D-49EA-A978-37B82160A25A}" srcOrd="0" destOrd="0" presId="urn:microsoft.com/office/officeart/2005/8/layout/cycle1"/>
    <dgm:cxn modelId="{18899070-6272-4165-9324-B8A4BAA9D7C4}" srcId="{53310D64-A092-4EFE-8ED1-40D7458A37E6}" destId="{62B2C4A9-B293-417A-B5F1-3C035B692134}" srcOrd="0" destOrd="0" parTransId="{54D28FB9-B8E9-4AA8-8429-6CF184D7DAA0}" sibTransId="{4D378930-5206-4B6E-AB8A-2B93EEF0BBFD}"/>
    <dgm:cxn modelId="{4D5E5073-2C7B-4FE9-BC4E-12AE873515CB}" type="presOf" srcId="{FDE05641-E8A7-4276-9C57-2071F5CDD0B4}" destId="{A29E7239-EB4A-4F4C-9A22-B689859CE243}" srcOrd="0" destOrd="0" presId="urn:microsoft.com/office/officeart/2005/8/layout/cycle1"/>
    <dgm:cxn modelId="{D1461978-28A5-41EB-A61C-8DEED3EB332B}" type="presOf" srcId="{62B2C4A9-B293-417A-B5F1-3C035B692134}" destId="{DDD54EEB-7602-4436-9E16-F2A8FACA451E}" srcOrd="0" destOrd="0" presId="urn:microsoft.com/office/officeart/2005/8/layout/cycle1"/>
    <dgm:cxn modelId="{4EAE9580-9905-4C16-8E1C-FE0B935835B4}" srcId="{53310D64-A092-4EFE-8ED1-40D7458A37E6}" destId="{4A9F44D4-639C-4A2B-AD92-9C1B54551BD5}" srcOrd="2" destOrd="0" parTransId="{FBC5DD97-6059-4465-8C2B-F23D6CE2FF20}" sibTransId="{E7A4F6B1-CBB8-4643-8AF9-412908AD7E22}"/>
    <dgm:cxn modelId="{541D6388-C740-4E74-BD16-0D8352687E8E}" type="presOf" srcId="{BAB35592-80E8-416E-AAF2-8E92BF337FF1}" destId="{686A2CC6-131C-4DC5-A66A-0A9AA2A684A1}" srcOrd="0" destOrd="0" presId="urn:microsoft.com/office/officeart/2005/8/layout/cycle1"/>
    <dgm:cxn modelId="{89D0F38E-66AE-4CDB-9FD9-E33F8617B673}" srcId="{53310D64-A092-4EFE-8ED1-40D7458A37E6}" destId="{BAB35592-80E8-416E-AAF2-8E92BF337FF1}" srcOrd="1" destOrd="0" parTransId="{96A4DC74-361D-4B7E-B608-BCA59B957E98}" sibTransId="{FDE05641-E8A7-4276-9C57-2071F5CDD0B4}"/>
    <dgm:cxn modelId="{290AB0AB-0409-41FB-BADD-2824A7EEFE71}" type="presOf" srcId="{4A9F44D4-639C-4A2B-AD92-9C1B54551BD5}" destId="{1AA7A9A8-DB6D-424E-8746-9FA44AE646AE}" srcOrd="0" destOrd="0" presId="urn:microsoft.com/office/officeart/2005/8/layout/cycle1"/>
    <dgm:cxn modelId="{6D2A840D-D019-4EB4-9F8A-06DE8F7AC830}" type="presParOf" srcId="{5375E753-CF61-4994-93A5-458D635C43FA}" destId="{E25AD227-B9F3-470A-B284-CD1194309D4B}" srcOrd="0" destOrd="0" presId="urn:microsoft.com/office/officeart/2005/8/layout/cycle1"/>
    <dgm:cxn modelId="{16C40F68-3143-44E3-8671-A7761162B907}" type="presParOf" srcId="{5375E753-CF61-4994-93A5-458D635C43FA}" destId="{DDD54EEB-7602-4436-9E16-F2A8FACA451E}" srcOrd="1" destOrd="0" presId="urn:microsoft.com/office/officeart/2005/8/layout/cycle1"/>
    <dgm:cxn modelId="{CC05BEA1-78E1-419E-B062-9DE00EDB1B50}" type="presParOf" srcId="{5375E753-CF61-4994-93A5-458D635C43FA}" destId="{4FC3202E-F9F5-4140-997C-DB8FFB97C0D1}" srcOrd="2" destOrd="0" presId="urn:microsoft.com/office/officeart/2005/8/layout/cycle1"/>
    <dgm:cxn modelId="{013AC7FB-1277-4309-8BD1-EB0F707D6C8B}" type="presParOf" srcId="{5375E753-CF61-4994-93A5-458D635C43FA}" destId="{6788A841-A6E6-405B-8E25-4E293E17FF04}" srcOrd="3" destOrd="0" presId="urn:microsoft.com/office/officeart/2005/8/layout/cycle1"/>
    <dgm:cxn modelId="{730A4339-9D9B-4B56-8D99-D2ED3A1D7B66}" type="presParOf" srcId="{5375E753-CF61-4994-93A5-458D635C43FA}" destId="{686A2CC6-131C-4DC5-A66A-0A9AA2A684A1}" srcOrd="4" destOrd="0" presId="urn:microsoft.com/office/officeart/2005/8/layout/cycle1"/>
    <dgm:cxn modelId="{66EFA639-F883-4475-9C46-FFDC1AE28BFA}" type="presParOf" srcId="{5375E753-CF61-4994-93A5-458D635C43FA}" destId="{A29E7239-EB4A-4F4C-9A22-B689859CE243}" srcOrd="5" destOrd="0" presId="urn:microsoft.com/office/officeart/2005/8/layout/cycle1"/>
    <dgm:cxn modelId="{FC814FA9-E695-4574-8EBE-336B9D39F991}" type="presParOf" srcId="{5375E753-CF61-4994-93A5-458D635C43FA}" destId="{80DCB2D4-3A05-4184-AC49-A92D9F4B0445}" srcOrd="6" destOrd="0" presId="urn:microsoft.com/office/officeart/2005/8/layout/cycle1"/>
    <dgm:cxn modelId="{B3844062-A510-4FF9-B637-19791D0DEBDD}" type="presParOf" srcId="{5375E753-CF61-4994-93A5-458D635C43FA}" destId="{1AA7A9A8-DB6D-424E-8746-9FA44AE646AE}" srcOrd="7" destOrd="0" presId="urn:microsoft.com/office/officeart/2005/8/layout/cycle1"/>
    <dgm:cxn modelId="{9817869B-4EAF-41E2-B9D4-06587D05155E}" type="presParOf" srcId="{5375E753-CF61-4994-93A5-458D635C43FA}" destId="{26985E67-357D-49EA-A978-37B82160A25A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310D64-A092-4EFE-8ED1-40D7458A37E6}" type="doc">
      <dgm:prSet loTypeId="urn:microsoft.com/office/officeart/2005/8/layout/cycle1" loCatId="cycle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2B2C4A9-B293-417A-B5F1-3C035B692134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Bunch density modulation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D28FB9-B8E9-4AA8-8429-6CF184D7DAA0}" type="parTrans" cxnId="{18899070-6272-4165-9324-B8A4BAA9D7C4}">
      <dgm:prSet/>
      <dgm:spPr/>
      <dgm:t>
        <a:bodyPr/>
        <a:lstStyle/>
        <a:p>
          <a:endParaRPr lang="en-US"/>
        </a:p>
      </dgm:t>
    </dgm:pt>
    <dgm:pt modelId="{4D378930-5206-4B6E-AB8A-2B93EEF0BBFD}" type="sibTrans" cxnId="{18899070-6272-4165-9324-B8A4BAA9D7C4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4A9F44D4-639C-4A2B-AD92-9C1B54551BD5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Periodically focusing/ defocusing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C5DD97-6059-4465-8C2B-F23D6CE2FF20}" type="parTrans" cxnId="{4EAE9580-9905-4C16-8E1C-FE0B935835B4}">
      <dgm:prSet/>
      <dgm:spPr/>
      <dgm:t>
        <a:bodyPr/>
        <a:lstStyle/>
        <a:p>
          <a:endParaRPr lang="en-US"/>
        </a:p>
      </dgm:t>
    </dgm:pt>
    <dgm:pt modelId="{E7A4F6B1-CBB8-4643-8AF9-412908AD7E22}" type="sibTrans" cxnId="{4EAE9580-9905-4C16-8E1C-FE0B935835B4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BAB35592-80E8-416E-AAF2-8E92BF337FF1}">
      <dgm:prSet phldrT="[Text]" custT="1"/>
      <dgm:spPr/>
      <dgm:t>
        <a:bodyPr/>
        <a:lstStyle/>
        <a:p>
          <a:r>
            <a:rPr lang="fr-FR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Wakefield amplitude increase</a:t>
          </a:r>
          <a:endParaRPr lang="en-US" sz="1400" b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A4DC74-361D-4B7E-B608-BCA59B957E98}" type="parTrans" cxnId="{89D0F38E-66AE-4CDB-9FD9-E33F8617B673}">
      <dgm:prSet/>
      <dgm:spPr/>
      <dgm:t>
        <a:bodyPr/>
        <a:lstStyle/>
        <a:p>
          <a:endParaRPr lang="en-US"/>
        </a:p>
      </dgm:t>
    </dgm:pt>
    <dgm:pt modelId="{FDE05641-E8A7-4276-9C57-2071F5CDD0B4}" type="sibTrans" cxnId="{89D0F38E-66AE-4CDB-9FD9-E33F8617B673}">
      <dgm:prSet/>
      <dgm:spPr>
        <a:solidFill>
          <a:srgbClr val="FF6F00"/>
        </a:solidFill>
        <a:ln w="1270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375E753-CF61-4994-93A5-458D635C43FA}" type="pres">
      <dgm:prSet presAssocID="{53310D64-A092-4EFE-8ED1-40D7458A37E6}" presName="cycle" presStyleCnt="0">
        <dgm:presLayoutVars>
          <dgm:dir/>
          <dgm:resizeHandles val="exact"/>
        </dgm:presLayoutVars>
      </dgm:prSet>
      <dgm:spPr/>
    </dgm:pt>
    <dgm:pt modelId="{E25AD227-B9F3-470A-B284-CD1194309D4B}" type="pres">
      <dgm:prSet presAssocID="{62B2C4A9-B293-417A-B5F1-3C035B692134}" presName="dummy" presStyleCnt="0"/>
      <dgm:spPr/>
    </dgm:pt>
    <dgm:pt modelId="{DDD54EEB-7602-4436-9E16-F2A8FACA451E}" type="pres">
      <dgm:prSet presAssocID="{62B2C4A9-B293-417A-B5F1-3C035B692134}" presName="node" presStyleLbl="revTx" presStyleIdx="0" presStyleCnt="3" custScaleX="142545" custScaleY="87499">
        <dgm:presLayoutVars>
          <dgm:bulletEnabled val="1"/>
        </dgm:presLayoutVars>
      </dgm:prSet>
      <dgm:spPr/>
    </dgm:pt>
    <dgm:pt modelId="{4FC3202E-F9F5-4140-997C-DB8FFB97C0D1}" type="pres">
      <dgm:prSet presAssocID="{4D378930-5206-4B6E-AB8A-2B93EEF0BBFD}" presName="sibTrans" presStyleLbl="node1" presStyleIdx="0" presStyleCnt="3"/>
      <dgm:spPr/>
    </dgm:pt>
    <dgm:pt modelId="{6788A841-A6E6-405B-8E25-4E293E17FF04}" type="pres">
      <dgm:prSet presAssocID="{BAB35592-80E8-416E-AAF2-8E92BF337FF1}" presName="dummy" presStyleCnt="0"/>
      <dgm:spPr/>
    </dgm:pt>
    <dgm:pt modelId="{686A2CC6-131C-4DC5-A66A-0A9AA2A684A1}" type="pres">
      <dgm:prSet presAssocID="{BAB35592-80E8-416E-AAF2-8E92BF337FF1}" presName="node" presStyleLbl="revTx" presStyleIdx="1" presStyleCnt="3">
        <dgm:presLayoutVars>
          <dgm:bulletEnabled val="1"/>
        </dgm:presLayoutVars>
      </dgm:prSet>
      <dgm:spPr/>
    </dgm:pt>
    <dgm:pt modelId="{A29E7239-EB4A-4F4C-9A22-B689859CE243}" type="pres">
      <dgm:prSet presAssocID="{FDE05641-E8A7-4276-9C57-2071F5CDD0B4}" presName="sibTrans" presStyleLbl="node1" presStyleIdx="1" presStyleCnt="3"/>
      <dgm:spPr/>
    </dgm:pt>
    <dgm:pt modelId="{80DCB2D4-3A05-4184-AC49-A92D9F4B0445}" type="pres">
      <dgm:prSet presAssocID="{4A9F44D4-639C-4A2B-AD92-9C1B54551BD5}" presName="dummy" presStyleCnt="0"/>
      <dgm:spPr/>
    </dgm:pt>
    <dgm:pt modelId="{1AA7A9A8-DB6D-424E-8746-9FA44AE646AE}" type="pres">
      <dgm:prSet presAssocID="{4A9F44D4-639C-4A2B-AD92-9C1B54551BD5}" presName="node" presStyleLbl="revTx" presStyleIdx="2" presStyleCnt="3">
        <dgm:presLayoutVars>
          <dgm:bulletEnabled val="1"/>
        </dgm:presLayoutVars>
      </dgm:prSet>
      <dgm:spPr/>
    </dgm:pt>
    <dgm:pt modelId="{26985E67-357D-49EA-A978-37B82160A25A}" type="pres">
      <dgm:prSet presAssocID="{E7A4F6B1-CBB8-4643-8AF9-412908AD7E22}" presName="sibTrans" presStyleLbl="node1" presStyleIdx="2" presStyleCnt="3"/>
      <dgm:spPr/>
    </dgm:pt>
  </dgm:ptLst>
  <dgm:cxnLst>
    <dgm:cxn modelId="{A0866067-54F7-40A5-8684-257D0A4D213B}" type="presOf" srcId="{4D378930-5206-4B6E-AB8A-2B93EEF0BBFD}" destId="{4FC3202E-F9F5-4140-997C-DB8FFB97C0D1}" srcOrd="0" destOrd="0" presId="urn:microsoft.com/office/officeart/2005/8/layout/cycle1"/>
    <dgm:cxn modelId="{7E734A6D-B086-461B-B538-D5F9F8C86E42}" type="presOf" srcId="{53310D64-A092-4EFE-8ED1-40D7458A37E6}" destId="{5375E753-CF61-4994-93A5-458D635C43FA}" srcOrd="0" destOrd="0" presId="urn:microsoft.com/office/officeart/2005/8/layout/cycle1"/>
    <dgm:cxn modelId="{D7A4896F-06AC-4240-A447-0F30CA30BCE7}" type="presOf" srcId="{E7A4F6B1-CBB8-4643-8AF9-412908AD7E22}" destId="{26985E67-357D-49EA-A978-37B82160A25A}" srcOrd="0" destOrd="0" presId="urn:microsoft.com/office/officeart/2005/8/layout/cycle1"/>
    <dgm:cxn modelId="{18899070-6272-4165-9324-B8A4BAA9D7C4}" srcId="{53310D64-A092-4EFE-8ED1-40D7458A37E6}" destId="{62B2C4A9-B293-417A-B5F1-3C035B692134}" srcOrd="0" destOrd="0" parTransId="{54D28FB9-B8E9-4AA8-8429-6CF184D7DAA0}" sibTransId="{4D378930-5206-4B6E-AB8A-2B93EEF0BBFD}"/>
    <dgm:cxn modelId="{4D5E5073-2C7B-4FE9-BC4E-12AE873515CB}" type="presOf" srcId="{FDE05641-E8A7-4276-9C57-2071F5CDD0B4}" destId="{A29E7239-EB4A-4F4C-9A22-B689859CE243}" srcOrd="0" destOrd="0" presId="urn:microsoft.com/office/officeart/2005/8/layout/cycle1"/>
    <dgm:cxn modelId="{D1461978-28A5-41EB-A61C-8DEED3EB332B}" type="presOf" srcId="{62B2C4A9-B293-417A-B5F1-3C035B692134}" destId="{DDD54EEB-7602-4436-9E16-F2A8FACA451E}" srcOrd="0" destOrd="0" presId="urn:microsoft.com/office/officeart/2005/8/layout/cycle1"/>
    <dgm:cxn modelId="{4EAE9580-9905-4C16-8E1C-FE0B935835B4}" srcId="{53310D64-A092-4EFE-8ED1-40D7458A37E6}" destId="{4A9F44D4-639C-4A2B-AD92-9C1B54551BD5}" srcOrd="2" destOrd="0" parTransId="{FBC5DD97-6059-4465-8C2B-F23D6CE2FF20}" sibTransId="{E7A4F6B1-CBB8-4643-8AF9-412908AD7E22}"/>
    <dgm:cxn modelId="{541D6388-C740-4E74-BD16-0D8352687E8E}" type="presOf" srcId="{BAB35592-80E8-416E-AAF2-8E92BF337FF1}" destId="{686A2CC6-131C-4DC5-A66A-0A9AA2A684A1}" srcOrd="0" destOrd="0" presId="urn:microsoft.com/office/officeart/2005/8/layout/cycle1"/>
    <dgm:cxn modelId="{89D0F38E-66AE-4CDB-9FD9-E33F8617B673}" srcId="{53310D64-A092-4EFE-8ED1-40D7458A37E6}" destId="{BAB35592-80E8-416E-AAF2-8E92BF337FF1}" srcOrd="1" destOrd="0" parTransId="{96A4DC74-361D-4B7E-B608-BCA59B957E98}" sibTransId="{FDE05641-E8A7-4276-9C57-2071F5CDD0B4}"/>
    <dgm:cxn modelId="{290AB0AB-0409-41FB-BADD-2824A7EEFE71}" type="presOf" srcId="{4A9F44D4-639C-4A2B-AD92-9C1B54551BD5}" destId="{1AA7A9A8-DB6D-424E-8746-9FA44AE646AE}" srcOrd="0" destOrd="0" presId="urn:microsoft.com/office/officeart/2005/8/layout/cycle1"/>
    <dgm:cxn modelId="{6D2A840D-D019-4EB4-9F8A-06DE8F7AC830}" type="presParOf" srcId="{5375E753-CF61-4994-93A5-458D635C43FA}" destId="{E25AD227-B9F3-470A-B284-CD1194309D4B}" srcOrd="0" destOrd="0" presId="urn:microsoft.com/office/officeart/2005/8/layout/cycle1"/>
    <dgm:cxn modelId="{16C40F68-3143-44E3-8671-A7761162B907}" type="presParOf" srcId="{5375E753-CF61-4994-93A5-458D635C43FA}" destId="{DDD54EEB-7602-4436-9E16-F2A8FACA451E}" srcOrd="1" destOrd="0" presId="urn:microsoft.com/office/officeart/2005/8/layout/cycle1"/>
    <dgm:cxn modelId="{CC05BEA1-78E1-419E-B062-9DE00EDB1B50}" type="presParOf" srcId="{5375E753-CF61-4994-93A5-458D635C43FA}" destId="{4FC3202E-F9F5-4140-997C-DB8FFB97C0D1}" srcOrd="2" destOrd="0" presId="urn:microsoft.com/office/officeart/2005/8/layout/cycle1"/>
    <dgm:cxn modelId="{013AC7FB-1277-4309-8BD1-EB0F707D6C8B}" type="presParOf" srcId="{5375E753-CF61-4994-93A5-458D635C43FA}" destId="{6788A841-A6E6-405B-8E25-4E293E17FF04}" srcOrd="3" destOrd="0" presId="urn:microsoft.com/office/officeart/2005/8/layout/cycle1"/>
    <dgm:cxn modelId="{730A4339-9D9B-4B56-8D99-D2ED3A1D7B66}" type="presParOf" srcId="{5375E753-CF61-4994-93A5-458D635C43FA}" destId="{686A2CC6-131C-4DC5-A66A-0A9AA2A684A1}" srcOrd="4" destOrd="0" presId="urn:microsoft.com/office/officeart/2005/8/layout/cycle1"/>
    <dgm:cxn modelId="{66EFA639-F883-4475-9C46-FFDC1AE28BFA}" type="presParOf" srcId="{5375E753-CF61-4994-93A5-458D635C43FA}" destId="{A29E7239-EB4A-4F4C-9A22-B689859CE243}" srcOrd="5" destOrd="0" presId="urn:microsoft.com/office/officeart/2005/8/layout/cycle1"/>
    <dgm:cxn modelId="{FC814FA9-E695-4574-8EBE-336B9D39F991}" type="presParOf" srcId="{5375E753-CF61-4994-93A5-458D635C43FA}" destId="{80DCB2D4-3A05-4184-AC49-A92D9F4B0445}" srcOrd="6" destOrd="0" presId="urn:microsoft.com/office/officeart/2005/8/layout/cycle1"/>
    <dgm:cxn modelId="{B3844062-A510-4FF9-B637-19791D0DEBDD}" type="presParOf" srcId="{5375E753-CF61-4994-93A5-458D635C43FA}" destId="{1AA7A9A8-DB6D-424E-8746-9FA44AE646AE}" srcOrd="7" destOrd="0" presId="urn:microsoft.com/office/officeart/2005/8/layout/cycle1"/>
    <dgm:cxn modelId="{9817869B-4EAF-41E2-B9D4-06587D05155E}" type="presParOf" srcId="{5375E753-CF61-4994-93A5-458D635C43FA}" destId="{26985E67-357D-49EA-A978-37B82160A25A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54EEB-7602-4436-9E16-F2A8FACA451E}">
      <dsp:nvSpPr>
        <dsp:cNvPr id="0" name=""/>
        <dsp:cNvSpPr/>
      </dsp:nvSpPr>
      <dsp:spPr>
        <a:xfrm>
          <a:off x="1881267" y="251671"/>
          <a:ext cx="1384404" cy="849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Bunch density modulation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1267" y="251671"/>
        <a:ext cx="1384404" cy="849794"/>
      </dsp:txXfrm>
    </dsp:sp>
    <dsp:sp modelId="{4FC3202E-F9F5-4140-997C-DB8FFB97C0D1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2968201"/>
            <a:gd name="adj4" fmla="val 21427759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6A2CC6-131C-4DC5-A66A-0A9AA2A684A1}">
      <dsp:nvSpPr>
        <dsp:cNvPr id="0" name=""/>
        <dsp:cNvSpPr/>
      </dsp:nvSpPr>
      <dsp:spPr>
        <a:xfrm>
          <a:off x="1270002" y="1607548"/>
          <a:ext cx="971205" cy="97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Wakefield amplitude increase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0002" y="1607548"/>
        <a:ext cx="971205" cy="971205"/>
      </dsp:txXfrm>
    </dsp:sp>
    <dsp:sp modelId="{A29E7239-EB4A-4F4C-9A22-B689859CE243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10176022"/>
            <a:gd name="adj4" fmla="val 7256632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AA7A9A8-DB6D-424E-8746-9FA44AE646AE}">
      <dsp:nvSpPr>
        <dsp:cNvPr id="0" name=""/>
        <dsp:cNvSpPr/>
      </dsp:nvSpPr>
      <dsp:spPr>
        <a:xfrm>
          <a:off x="452138" y="190965"/>
          <a:ext cx="971205" cy="97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Periodically focusing/ defocusing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138" y="190965"/>
        <a:ext cx="971205" cy="971205"/>
      </dsp:txXfrm>
    </dsp:sp>
    <dsp:sp modelId="{26985E67-357D-49EA-A978-37B82160A25A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16717426"/>
            <a:gd name="adj4" fmla="val 14964052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54EEB-7602-4436-9E16-F2A8FACA451E}">
      <dsp:nvSpPr>
        <dsp:cNvPr id="0" name=""/>
        <dsp:cNvSpPr/>
      </dsp:nvSpPr>
      <dsp:spPr>
        <a:xfrm>
          <a:off x="1881267" y="251671"/>
          <a:ext cx="1384404" cy="849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Bunch density modulation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1267" y="251671"/>
        <a:ext cx="1384404" cy="849794"/>
      </dsp:txXfrm>
    </dsp:sp>
    <dsp:sp modelId="{4FC3202E-F9F5-4140-997C-DB8FFB97C0D1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2968201"/>
            <a:gd name="adj4" fmla="val 21427759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6A2CC6-131C-4DC5-A66A-0A9AA2A684A1}">
      <dsp:nvSpPr>
        <dsp:cNvPr id="0" name=""/>
        <dsp:cNvSpPr/>
      </dsp:nvSpPr>
      <dsp:spPr>
        <a:xfrm>
          <a:off x="1270002" y="1607548"/>
          <a:ext cx="971205" cy="97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Wakefield amplitude increase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0002" y="1607548"/>
        <a:ext cx="971205" cy="971205"/>
      </dsp:txXfrm>
    </dsp:sp>
    <dsp:sp modelId="{A29E7239-EB4A-4F4C-9A22-B689859CE243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10176022"/>
            <a:gd name="adj4" fmla="val 7256632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AA7A9A8-DB6D-424E-8746-9FA44AE646AE}">
      <dsp:nvSpPr>
        <dsp:cNvPr id="0" name=""/>
        <dsp:cNvSpPr/>
      </dsp:nvSpPr>
      <dsp:spPr>
        <a:xfrm>
          <a:off x="452138" y="190965"/>
          <a:ext cx="971205" cy="97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Periodically focusing/ defocusing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138" y="190965"/>
        <a:ext cx="971205" cy="971205"/>
      </dsp:txXfrm>
    </dsp:sp>
    <dsp:sp modelId="{26985E67-357D-49EA-A978-37B82160A25A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16717426"/>
            <a:gd name="adj4" fmla="val 14964052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54EEB-7602-4436-9E16-F2A8FACA451E}">
      <dsp:nvSpPr>
        <dsp:cNvPr id="0" name=""/>
        <dsp:cNvSpPr/>
      </dsp:nvSpPr>
      <dsp:spPr>
        <a:xfrm>
          <a:off x="1881267" y="251671"/>
          <a:ext cx="1384404" cy="849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Bunch density modulation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1267" y="251671"/>
        <a:ext cx="1384404" cy="849794"/>
      </dsp:txXfrm>
    </dsp:sp>
    <dsp:sp modelId="{4FC3202E-F9F5-4140-997C-DB8FFB97C0D1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2968201"/>
            <a:gd name="adj4" fmla="val 21427759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6A2CC6-131C-4DC5-A66A-0A9AA2A684A1}">
      <dsp:nvSpPr>
        <dsp:cNvPr id="0" name=""/>
        <dsp:cNvSpPr/>
      </dsp:nvSpPr>
      <dsp:spPr>
        <a:xfrm>
          <a:off x="1270002" y="1607548"/>
          <a:ext cx="971205" cy="97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Wakefield amplitude increase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0002" y="1607548"/>
        <a:ext cx="971205" cy="971205"/>
      </dsp:txXfrm>
    </dsp:sp>
    <dsp:sp modelId="{A29E7239-EB4A-4F4C-9A22-B689859CE243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10176022"/>
            <a:gd name="adj4" fmla="val 7256632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AA7A9A8-DB6D-424E-8746-9FA44AE646AE}">
      <dsp:nvSpPr>
        <dsp:cNvPr id="0" name=""/>
        <dsp:cNvSpPr/>
      </dsp:nvSpPr>
      <dsp:spPr>
        <a:xfrm>
          <a:off x="452138" y="190965"/>
          <a:ext cx="971205" cy="97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Periodically focusing/ defocusing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138" y="190965"/>
        <a:ext cx="971205" cy="971205"/>
      </dsp:txXfrm>
    </dsp:sp>
    <dsp:sp modelId="{26985E67-357D-49EA-A978-37B82160A25A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16717426"/>
            <a:gd name="adj4" fmla="val 14964052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54EEB-7602-4436-9E16-F2A8FACA451E}">
      <dsp:nvSpPr>
        <dsp:cNvPr id="0" name=""/>
        <dsp:cNvSpPr/>
      </dsp:nvSpPr>
      <dsp:spPr>
        <a:xfrm>
          <a:off x="1881267" y="251671"/>
          <a:ext cx="1384404" cy="849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Bunch density modulation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1267" y="251671"/>
        <a:ext cx="1384404" cy="849794"/>
      </dsp:txXfrm>
    </dsp:sp>
    <dsp:sp modelId="{4FC3202E-F9F5-4140-997C-DB8FFB97C0D1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2968201"/>
            <a:gd name="adj4" fmla="val 21427759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6A2CC6-131C-4DC5-A66A-0A9AA2A684A1}">
      <dsp:nvSpPr>
        <dsp:cNvPr id="0" name=""/>
        <dsp:cNvSpPr/>
      </dsp:nvSpPr>
      <dsp:spPr>
        <a:xfrm>
          <a:off x="1270002" y="1607548"/>
          <a:ext cx="971205" cy="97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Wakefield amplitude increase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0002" y="1607548"/>
        <a:ext cx="971205" cy="971205"/>
      </dsp:txXfrm>
    </dsp:sp>
    <dsp:sp modelId="{A29E7239-EB4A-4F4C-9A22-B689859CE243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10176022"/>
            <a:gd name="adj4" fmla="val 7256632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AA7A9A8-DB6D-424E-8746-9FA44AE646AE}">
      <dsp:nvSpPr>
        <dsp:cNvPr id="0" name=""/>
        <dsp:cNvSpPr/>
      </dsp:nvSpPr>
      <dsp:spPr>
        <a:xfrm>
          <a:off x="452138" y="190965"/>
          <a:ext cx="971205" cy="97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Periodically focusing/ defocusing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138" y="190965"/>
        <a:ext cx="971205" cy="971205"/>
      </dsp:txXfrm>
    </dsp:sp>
    <dsp:sp modelId="{26985E67-357D-49EA-A978-37B82160A25A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16717426"/>
            <a:gd name="adj4" fmla="val 14964052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54EEB-7602-4436-9E16-F2A8FACA451E}">
      <dsp:nvSpPr>
        <dsp:cNvPr id="0" name=""/>
        <dsp:cNvSpPr/>
      </dsp:nvSpPr>
      <dsp:spPr>
        <a:xfrm>
          <a:off x="1881267" y="251671"/>
          <a:ext cx="1384404" cy="849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Bunch density modulation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1267" y="251671"/>
        <a:ext cx="1384404" cy="849794"/>
      </dsp:txXfrm>
    </dsp:sp>
    <dsp:sp modelId="{4FC3202E-F9F5-4140-997C-DB8FFB97C0D1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2968201"/>
            <a:gd name="adj4" fmla="val 21427759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6A2CC6-131C-4DC5-A66A-0A9AA2A684A1}">
      <dsp:nvSpPr>
        <dsp:cNvPr id="0" name=""/>
        <dsp:cNvSpPr/>
      </dsp:nvSpPr>
      <dsp:spPr>
        <a:xfrm>
          <a:off x="1270002" y="1607548"/>
          <a:ext cx="971205" cy="97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Wakefield amplitude increase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0002" y="1607548"/>
        <a:ext cx="971205" cy="971205"/>
      </dsp:txXfrm>
    </dsp:sp>
    <dsp:sp modelId="{A29E7239-EB4A-4F4C-9A22-B689859CE243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10176022"/>
            <a:gd name="adj4" fmla="val 7256632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AA7A9A8-DB6D-424E-8746-9FA44AE646AE}">
      <dsp:nvSpPr>
        <dsp:cNvPr id="0" name=""/>
        <dsp:cNvSpPr/>
      </dsp:nvSpPr>
      <dsp:spPr>
        <a:xfrm>
          <a:off x="452138" y="190965"/>
          <a:ext cx="971205" cy="97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Periodically focusing/ defocusing</a:t>
          </a:r>
          <a:endParaRPr lang="en-US" sz="1400" b="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138" y="190965"/>
        <a:ext cx="971205" cy="971205"/>
      </dsp:txXfrm>
    </dsp:sp>
    <dsp:sp modelId="{26985E67-357D-49EA-A978-37B82160A25A}">
      <dsp:nvSpPr>
        <dsp:cNvPr id="0" name=""/>
        <dsp:cNvSpPr/>
      </dsp:nvSpPr>
      <dsp:spPr>
        <a:xfrm>
          <a:off x="606049" y="-792"/>
          <a:ext cx="2299111" cy="2299111"/>
        </a:xfrm>
        <a:prstGeom prst="circularArrow">
          <a:avLst>
            <a:gd name="adj1" fmla="val 8237"/>
            <a:gd name="adj2" fmla="val 575167"/>
            <a:gd name="adj3" fmla="val 16717426"/>
            <a:gd name="adj4" fmla="val 14964052"/>
            <a:gd name="adj5" fmla="val 9610"/>
          </a:avLst>
        </a:prstGeom>
        <a:solidFill>
          <a:srgbClr val="FF6F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B9CBD-29E5-490D-B736-F47C0AE8202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071C5-5BB4-4615-B6E5-7809B5BB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8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Before getting started a quick reminder on what AWAKE is about.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First, AWAKE is a beam-driven plasma wakefield experiment and the drivers are proton bunches from the CERN SPS (that is the injector for the LHC). Wakefields, for now, are driven over 10m of plasma.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Proton drivers are exciting because they carry a large amount of energy per bunch and per particle, in our case ~20kJ and 400 GeV</a:t>
            </a:r>
            <a:r>
              <a:rPr lang="en-GB" altLang="en-US"/>
              <a:t> and therefore have the potential of energy gains of hundreds of GeV in a single plasma stage.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These bunches are however very long such that they can't drive high-amplitude fields as is. </a:t>
            </a:r>
          </a:p>
          <a:p>
            <a:pPr eaLnBrk="1" hangingPunct="1">
              <a:spcBef>
                <a:spcPct val="0"/>
              </a:spcBef>
            </a:pPr>
            <a:endParaRPr lang="en-GB" altLang="en-US"/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To excite GV/m-like amplitude wakefields, these bunches must be first split in a train of microbunches that resonantly excite wakefields to large amplitudes.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In AWAKE, we do this splitting through the self-modulation process.</a:t>
            </a:r>
          </a:p>
          <a:p>
            <a:pPr eaLnBrk="1" hangingPunct="1">
              <a:spcBef>
                <a:spcPct val="0"/>
              </a:spcBef>
            </a:pPr>
            <a:endParaRPr lang="en-GB"/>
          </a:p>
          <a:p>
            <a:pPr eaLnBrk="1" hangingPunct="1">
              <a:spcBef>
                <a:spcPct val="0"/>
              </a:spcBef>
            </a:pPr>
            <a:r>
              <a:rPr lang="en-GB"/>
              <a:t>So the big challenge for AWAKE is to understand and control self-modulation, which is an instability, so it can be used as part of the accelerator. Since I will discuss about self-modulation for the rest of this talk, let me first remind you a couple of things concerning SM.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33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5F067-196C-C769-E095-3A1537FD1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>
            <a:extLst>
              <a:ext uri="{FF2B5EF4-FFF2-40B4-BE49-F238E27FC236}">
                <a16:creationId xmlns:a16="http://schemas.microsoft.com/office/drawing/2014/main" id="{026277C0-8149-9C44-E4E5-8661998C8D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>
            <a:extLst>
              <a:ext uri="{FF2B5EF4-FFF2-40B4-BE49-F238E27FC236}">
                <a16:creationId xmlns:a16="http://schemas.microsoft.com/office/drawing/2014/main" id="{ADA124EA-15A6-379F-44EE-E86F0560ED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altLang="en-US"/>
              <a:t>Add rif</a:t>
            </a:r>
            <a:endParaRPr lang="en-US" altLang="en-US"/>
          </a:p>
        </p:txBody>
      </p:sp>
      <p:sp>
        <p:nvSpPr>
          <p:cNvPr id="32772" name="Foliennummernplatzhalter 3">
            <a:extLst>
              <a:ext uri="{FF2B5EF4-FFF2-40B4-BE49-F238E27FC236}">
                <a16:creationId xmlns:a16="http://schemas.microsoft.com/office/drawing/2014/main" id="{4378AC34-AB7D-1591-AB91-31E919E614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C13112-B814-4D5F-81A7-7ECAE5128509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6220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470D5-2FF2-F715-5230-E5144D6F7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>
            <a:extLst>
              <a:ext uri="{FF2B5EF4-FFF2-40B4-BE49-F238E27FC236}">
                <a16:creationId xmlns:a16="http://schemas.microsoft.com/office/drawing/2014/main" id="{6E300D82-E60A-171A-17CF-9DC6AF58E0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>
            <a:extLst>
              <a:ext uri="{FF2B5EF4-FFF2-40B4-BE49-F238E27FC236}">
                <a16:creationId xmlns:a16="http://schemas.microsoft.com/office/drawing/2014/main" id="{795A8868-2334-0924-2D9B-51716A6028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Proton bunch self modulation was demonstrated at AWAKE.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this plot you can see two time-resolved images of the proton bunch when the plasma is off, or after propagation in 10m of plasma.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the "plasma on" measurement we can clearly see the formed bunch train, separated by the defocused protons.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defocused protons can also be observed in the time-integrated transverse bunch profile (shown here in logarithmic scale), where we can observe a halo of defocused protons surrounding the bunch train, and that are located in between microbunches in the time-resolved images.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profiles show that the modulation of the bunch occurs at the plasma frequency, and that each microbunch resonantly excites wakefields.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This resonant excitation can be seen on the defocused protons, here, where they transverse reach increases along the bunch. This shows that the transverse defocusing fields increase along the bunch.</a:t>
            </a:r>
          </a:p>
          <a:p>
            <a:pPr eaLnBrk="1" hangingPunct="1">
              <a:spcBef>
                <a:spcPct val="0"/>
              </a:spcBef>
            </a:pPr>
            <a:endParaRPr lang="en-GB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2772" name="Foliennummernplatzhalter 3">
            <a:extLst>
              <a:ext uri="{FF2B5EF4-FFF2-40B4-BE49-F238E27FC236}">
                <a16:creationId xmlns:a16="http://schemas.microsoft.com/office/drawing/2014/main" id="{E7778FDB-A9DC-CF76-27AC-A47D7634B9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C13112-B814-4D5F-81A7-7ECAE5128509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833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704B7-5212-99F4-C103-784DE0792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>
            <a:extLst>
              <a:ext uri="{FF2B5EF4-FFF2-40B4-BE49-F238E27FC236}">
                <a16:creationId xmlns:a16="http://schemas.microsoft.com/office/drawing/2014/main" id="{EB66978D-170E-EAB3-AEC7-CB6BAC54FB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>
            <a:extLst>
              <a:ext uri="{FF2B5EF4-FFF2-40B4-BE49-F238E27FC236}">
                <a16:creationId xmlns:a16="http://schemas.microsoft.com/office/drawing/2014/main" id="{1E5BB9C5-A11C-8DC3-62DA-1DFF495DF7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Proton bunch self modulation was demonstrated at AWAKE.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this plot you can see two time-resolved images of the proton bunch when the plasma is off, or after propagation in 10m of plasma.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the "plasma on" measurement we can clearly see the formed bunch train, separated by the defocused protons.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defocused protons can also be observed in the time-integrated transverse bunch profile (shown here in logarithmic scale), where we can observe a halo of defocused protons surrounding the bunch train, and that are located in between microbunches in the time-resolved images.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profiles show that the modulation of the bunch occurs at the plasma frequency, and that each microbunch resonantly excites wakefields.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This resonant excitation can be seen on the defocused protons, here, where they transverse reach increases along the bunch. This shows that the transverse defocusing fields increase along the bunch.</a:t>
            </a:r>
          </a:p>
          <a:p>
            <a:pPr eaLnBrk="1" hangingPunct="1">
              <a:spcBef>
                <a:spcPct val="0"/>
              </a:spcBef>
            </a:pPr>
            <a:endParaRPr lang="en-GB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2772" name="Foliennummernplatzhalter 3">
            <a:extLst>
              <a:ext uri="{FF2B5EF4-FFF2-40B4-BE49-F238E27FC236}">
                <a16:creationId xmlns:a16="http://schemas.microsoft.com/office/drawing/2014/main" id="{76F0373A-860E-1CC7-35E2-DB889207D8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C13112-B814-4D5F-81A7-7ECAE5128509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3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81281-320D-B5B2-BB47-C469FD411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>
            <a:extLst>
              <a:ext uri="{FF2B5EF4-FFF2-40B4-BE49-F238E27FC236}">
                <a16:creationId xmlns:a16="http://schemas.microsoft.com/office/drawing/2014/main" id="{1649FE38-28FA-101A-B0D2-D4D4BE1607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>
            <a:extLst>
              <a:ext uri="{FF2B5EF4-FFF2-40B4-BE49-F238E27FC236}">
                <a16:creationId xmlns:a16="http://schemas.microsoft.com/office/drawing/2014/main" id="{50A05CB0-2CF7-C879-A3EA-88EBF5FE04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altLang="en-US"/>
              <a:t>Growth of SM by marlene</a:t>
            </a:r>
          </a:p>
          <a:p>
            <a:pPr eaLnBrk="1" hangingPunct="1">
              <a:spcBef>
                <a:spcPct val="0"/>
              </a:spcBef>
            </a:pPr>
            <a:endParaRPr lang="fr-FR" altLang="en-US"/>
          </a:p>
          <a:p>
            <a:pPr eaLnBrk="1" hangingPunct="1">
              <a:spcBef>
                <a:spcPct val="0"/>
              </a:spcBef>
            </a:pPr>
            <a:r>
              <a:rPr lang="fr-FR" altLang="en-US"/>
              <a:t>Jan name also</a:t>
            </a:r>
            <a:endParaRPr lang="en-US" altLang="en-US"/>
          </a:p>
        </p:txBody>
      </p:sp>
      <p:sp>
        <p:nvSpPr>
          <p:cNvPr id="32772" name="Foliennummernplatzhalter 3">
            <a:extLst>
              <a:ext uri="{FF2B5EF4-FFF2-40B4-BE49-F238E27FC236}">
                <a16:creationId xmlns:a16="http://schemas.microsoft.com/office/drawing/2014/main" id="{6C86AFCF-3520-1ABE-A602-FB5F416D3E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C13112-B814-4D5F-81A7-7ECAE5128509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803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E32D3-CF79-0E8D-B38E-2DBB08D96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>
            <a:extLst>
              <a:ext uri="{FF2B5EF4-FFF2-40B4-BE49-F238E27FC236}">
                <a16:creationId xmlns:a16="http://schemas.microsoft.com/office/drawing/2014/main" id="{0B6F0390-5147-2A96-FE4F-5AC32EE528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>
            <a:extLst>
              <a:ext uri="{FF2B5EF4-FFF2-40B4-BE49-F238E27FC236}">
                <a16:creationId xmlns:a16="http://schemas.microsoft.com/office/drawing/2014/main" id="{849C348D-7A17-FD41-F24A-916F6606AF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Proton bunch self modulation was demonstrated at AWAKE.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this plot you can see two time-resolved images of the proton bunch when the plasma is off, or after propagation in 10m of plasma.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the "plasma on" measurement we can clearly see the formed bunch train, separated by the defocused protons.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defocused protons can also be observed in the time-integrated transverse bunch profile (shown here in logarithmic scale), where we can observe a halo of defocused protons surrounding the bunch train, and that are located in between microbunches in the time-resolved images.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profiles show that the modulation of the bunch occurs at the plasma frequency, and that each microbunch resonantly excites wakefields.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This resonant excitation can be seen on the defocused protons, here, where they transverse reach increases along the bunch. This shows that the transverse defocusing fields increase along the bunch.</a:t>
            </a:r>
          </a:p>
          <a:p>
            <a:pPr eaLnBrk="1" hangingPunct="1">
              <a:spcBef>
                <a:spcPct val="0"/>
              </a:spcBef>
            </a:pPr>
            <a:endParaRPr lang="en-GB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2772" name="Foliennummernplatzhalter 3">
            <a:extLst>
              <a:ext uri="{FF2B5EF4-FFF2-40B4-BE49-F238E27FC236}">
                <a16:creationId xmlns:a16="http://schemas.microsoft.com/office/drawing/2014/main" id="{39AED178-DD20-C2FA-749A-6208030E58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C13112-B814-4D5F-81A7-7ECAE5128509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989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2B1AF-D4DC-B9A2-0C16-65D3ADC7F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>
            <a:extLst>
              <a:ext uri="{FF2B5EF4-FFF2-40B4-BE49-F238E27FC236}">
                <a16:creationId xmlns:a16="http://schemas.microsoft.com/office/drawing/2014/main" id="{9B1E1927-2A3A-CB65-A4EC-C5738575EF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>
            <a:extLst>
              <a:ext uri="{FF2B5EF4-FFF2-40B4-BE49-F238E27FC236}">
                <a16:creationId xmlns:a16="http://schemas.microsoft.com/office/drawing/2014/main" id="{73A34CD4-5ADB-5335-51B0-F42AC27120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Proton bunch self modulation was demonstrated at AWAKE.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this plot you can see two time-resolved images of the proton bunch when the plasma is off, or after propagation in 10m of plasma.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the "plasma on" measurement we can clearly see the formed bunch train, separated by the defocused protons.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defocused protons can also be observed in the time-integrated transverse bunch profile (shown here in logarithmic scale), where we can observe a halo of defocused protons surrounding the bunch train, and that are located in between microbunches in the time-resolved images.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profiles show that the modulation of the bunch occurs at the plasma frequency, and that each microbunch resonantly excites wakefields.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This resonant excitation can be seen on the defocused protons, here, where they transverse reach increases along the bunch. This shows that the transverse defocusing fields increase along the bunch.</a:t>
            </a:r>
          </a:p>
          <a:p>
            <a:pPr eaLnBrk="1" hangingPunct="1">
              <a:spcBef>
                <a:spcPct val="0"/>
              </a:spcBef>
            </a:pPr>
            <a:endParaRPr lang="en-GB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2772" name="Foliennummernplatzhalter 3">
            <a:extLst>
              <a:ext uri="{FF2B5EF4-FFF2-40B4-BE49-F238E27FC236}">
                <a16:creationId xmlns:a16="http://schemas.microsoft.com/office/drawing/2014/main" id="{BB993597-7515-C604-88B2-F8E5831DC5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C13112-B814-4D5F-81A7-7ECAE5128509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2757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EFF9C-39A7-6001-1BA6-BACDC4810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>
            <a:extLst>
              <a:ext uri="{FF2B5EF4-FFF2-40B4-BE49-F238E27FC236}">
                <a16:creationId xmlns:a16="http://schemas.microsoft.com/office/drawing/2014/main" id="{F5345876-BAF3-623B-75A7-06BC59A7AF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>
            <a:extLst>
              <a:ext uri="{FF2B5EF4-FFF2-40B4-BE49-F238E27FC236}">
                <a16:creationId xmlns:a16="http://schemas.microsoft.com/office/drawing/2014/main" id="{C2391C6F-20AE-34C3-15BA-81B17CD19C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Proton bunch self modulation was demonstrated at AWAKE.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this plot you can see two time-resolved images of the proton bunch when the plasma is off, or after propagation in 10m of plasma.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the "plasma on" measurement we can clearly see the formed bunch train, separated by the defocused protons.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defocused protons can also be observed in the time-integrated transverse bunch profile (shown here in logarithmic scale), where we can observe a halo of defocused protons surrounding the bunch train, and that are located in between microbunches in the time-resolved images.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profiles show that the modulation of the bunch occurs at the plasma frequency, and that each microbunch resonantly excites wakefields.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This resonant excitation can be seen on the defocused protons, here, where they transverse reach increases along the bunch. This shows that the transverse defocusing fields increase along the bunch.</a:t>
            </a:r>
          </a:p>
          <a:p>
            <a:pPr eaLnBrk="1" hangingPunct="1">
              <a:spcBef>
                <a:spcPct val="0"/>
              </a:spcBef>
            </a:pPr>
            <a:endParaRPr lang="en-GB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2772" name="Foliennummernplatzhalter 3">
            <a:extLst>
              <a:ext uri="{FF2B5EF4-FFF2-40B4-BE49-F238E27FC236}">
                <a16:creationId xmlns:a16="http://schemas.microsoft.com/office/drawing/2014/main" id="{FDE04DCC-E1D6-FF0C-E53D-E67A9FCAA0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C13112-B814-4D5F-81A7-7ECAE5128509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6530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D1C3B-CC1F-0D21-B239-08A01EA88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>
            <a:extLst>
              <a:ext uri="{FF2B5EF4-FFF2-40B4-BE49-F238E27FC236}">
                <a16:creationId xmlns:a16="http://schemas.microsoft.com/office/drawing/2014/main" id="{B640A135-EE3A-E5B9-5324-764EBB6EDC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>
            <a:extLst>
              <a:ext uri="{FF2B5EF4-FFF2-40B4-BE49-F238E27FC236}">
                <a16:creationId xmlns:a16="http://schemas.microsoft.com/office/drawing/2014/main" id="{95F6EA2A-D0AC-4394-8EDF-17ACDDBAFC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altLang="en-US"/>
              <a:t>Make this slide from left to right</a:t>
            </a:r>
            <a:endParaRPr lang="en-US" altLang="en-US"/>
          </a:p>
        </p:txBody>
      </p:sp>
      <p:sp>
        <p:nvSpPr>
          <p:cNvPr id="32772" name="Foliennummernplatzhalter 3">
            <a:extLst>
              <a:ext uri="{FF2B5EF4-FFF2-40B4-BE49-F238E27FC236}">
                <a16:creationId xmlns:a16="http://schemas.microsoft.com/office/drawing/2014/main" id="{FFE88FCF-A3A7-B5CD-31F5-4809D440C1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C13112-B814-4D5F-81A7-7ECAE5128509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0536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93C0E-9857-309C-53B9-E61594F2E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>
            <a:extLst>
              <a:ext uri="{FF2B5EF4-FFF2-40B4-BE49-F238E27FC236}">
                <a16:creationId xmlns:a16="http://schemas.microsoft.com/office/drawing/2014/main" id="{752A8D68-76F7-0375-DD00-45BF9EBA11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>
            <a:extLst>
              <a:ext uri="{FF2B5EF4-FFF2-40B4-BE49-F238E27FC236}">
                <a16:creationId xmlns:a16="http://schemas.microsoft.com/office/drawing/2014/main" id="{3313C288-608A-3280-9422-6F4D98E3B1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Proton bunch self modulation was demonstrated at AWAKE.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this plot you can see two time-resolved images of the proton bunch when the plasma is off, or after propagation in 10m of plasma.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the "plasma on" measurement we can clearly see the formed bunch train, separated by the defocused protons.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defocused protons can also be observed in the time-integrated transverse bunch profile (shown here in logarithmic scale), where we can observe a halo of defocused protons surrounding the bunch train, and that are located in between microbunches in the time-resolved images.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profiles show that the modulation of the bunch occurs at the plasma frequency, and that each microbunch resonantly excites wakefields.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This resonant excitation can be seen on the defocused protons, here, where they transverse reach increases along the bunch. This shows that the transverse defocusing fields increase along the bunch.</a:t>
            </a:r>
          </a:p>
          <a:p>
            <a:pPr eaLnBrk="1" hangingPunct="1">
              <a:spcBef>
                <a:spcPct val="0"/>
              </a:spcBef>
            </a:pPr>
            <a:endParaRPr lang="en-GB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2772" name="Foliennummernplatzhalter 3">
            <a:extLst>
              <a:ext uri="{FF2B5EF4-FFF2-40B4-BE49-F238E27FC236}">
                <a16:creationId xmlns:a16="http://schemas.microsoft.com/office/drawing/2014/main" id="{55CB7BB5-C31A-EBA8-6667-662297009B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C13112-B814-4D5F-81A7-7ECAE5128509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2290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FD026-81FF-9C6A-C631-9CC31AEE3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>
            <a:extLst>
              <a:ext uri="{FF2B5EF4-FFF2-40B4-BE49-F238E27FC236}">
                <a16:creationId xmlns:a16="http://schemas.microsoft.com/office/drawing/2014/main" id="{DC4AFC86-725E-2CA0-03D1-9C78663883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>
            <a:extLst>
              <a:ext uri="{FF2B5EF4-FFF2-40B4-BE49-F238E27FC236}">
                <a16:creationId xmlns:a16="http://schemas.microsoft.com/office/drawing/2014/main" id="{4E93D219-F7DB-197E-E800-A80184D8C9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Proton bunch self modulation was demonstrated at AWAKE.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this plot you can see two time-resolved images of the proton bunch when the plasma is off, or after propagation in 10m of plasma.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the "plasma on" measurement we can clearly see the formed bunch train, separated by the defocused protons.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defocused protons can also be observed in the time-integrated transverse bunch profile (shown here in logarithmic scale), where we can observe a halo of defocused protons surrounding the bunch train, and that are located in between microbunches in the time-resolved images.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profiles show that the modulation of the bunch occurs at the plasma frequency, and that each microbunch resonantly excites wakefields.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This resonant excitation can be seen on the defocused protons, here, where they transverse reach increases along the bunch. This shows that the transverse defocusing fields increase along the bunch.</a:t>
            </a:r>
          </a:p>
          <a:p>
            <a:pPr eaLnBrk="1" hangingPunct="1">
              <a:spcBef>
                <a:spcPct val="0"/>
              </a:spcBef>
            </a:pPr>
            <a:endParaRPr lang="en-GB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2772" name="Foliennummernplatzhalter 3">
            <a:extLst>
              <a:ext uri="{FF2B5EF4-FFF2-40B4-BE49-F238E27FC236}">
                <a16:creationId xmlns:a16="http://schemas.microsoft.com/office/drawing/2014/main" id="{693B4E91-23B7-0727-ED16-21FAA16D2D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C13112-B814-4D5F-81A7-7ECAE5128509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228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560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1E3C8-256D-A1D8-ADF6-A0DA6CECF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CED4D5-0DB4-1BC6-0B30-7A1B4D0E84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9CB50E-BF6D-6D3F-D942-2A3BC4C58C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Measuring the wf is difficult but what was shown at SLAC</a:t>
            </a:r>
          </a:p>
          <a:p>
            <a:endParaRPr lang="fr-FR"/>
          </a:p>
          <a:p>
            <a:r>
              <a:rPr lang="fr-FR"/>
              <a:t>Based on that </a:t>
            </a:r>
            <a:br>
              <a:rPr lang="fr-FR"/>
            </a:br>
            <a:br>
              <a:rPr lang="fr-FR"/>
            </a:br>
            <a:r>
              <a:rPr lang="fr-FR"/>
              <a:t>we installed 10 cameras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531DE1-649A-6B8D-8CB1-31F6B566C3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1795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E19F9-C303-4F97-2BFF-0DCD18B6C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E4CFC4-1441-89A4-18E3-4B90DA38E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FC0B45-6A58-9371-AFED-61C812494E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Measuring the wf is difficult but what was shown at SLAC</a:t>
            </a:r>
          </a:p>
          <a:p>
            <a:endParaRPr lang="fr-FR"/>
          </a:p>
          <a:p>
            <a:r>
              <a:rPr lang="fr-FR"/>
              <a:t>Based on that </a:t>
            </a:r>
            <a:br>
              <a:rPr lang="fr-FR"/>
            </a:br>
            <a:br>
              <a:rPr lang="fr-FR"/>
            </a:br>
            <a:r>
              <a:rPr lang="fr-FR"/>
              <a:t>we installed 10 cameras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1A04A6-A86B-861A-34B3-E7B3664C05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48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ABC37-A6C3-372C-8498-879C4E9A3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3DBCA6-57E2-5356-1B7C-82459DD498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D0C42A-DC4A-69B9-E061-0F5E948A75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Measuring the wf is difficult but what was shown at SLAC</a:t>
            </a:r>
          </a:p>
          <a:p>
            <a:endParaRPr lang="fr-FR"/>
          </a:p>
          <a:p>
            <a:r>
              <a:rPr lang="fr-FR"/>
              <a:t>Based on that </a:t>
            </a:r>
            <a:br>
              <a:rPr lang="fr-FR"/>
            </a:br>
            <a:br>
              <a:rPr lang="fr-FR"/>
            </a:br>
            <a:r>
              <a:rPr lang="fr-FR"/>
              <a:t>we installed 10 cameras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FDC9F-F391-149A-2BF4-46F5216D55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0275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DEE76-BF2A-3113-535A-11D381C96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0B8594-AE07-BB3A-9ACE-D6AC5091CB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F462A0-E117-2897-E27F-548A121375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Add pukhov plot and say we observe this part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D8E11-6E15-C68A-97FC-79A12C4D12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0969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Add colors ? To make it consistent with the profiles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314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add for the same event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867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Add t_rif</a:t>
            </a:r>
          </a:p>
          <a:p>
            <a:r>
              <a:rPr lang="fr-FR"/>
              <a:t>And it looks like it is larger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848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t_rif again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6287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33613-522E-5904-B4B8-15E433A28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5BFB05-9175-D2B3-68CB-4E8238069F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C1C543-7C8D-661B-BC94-951417A669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t_rif again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361128-56EF-2486-7368-2849476935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88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DE3E7-1B19-0A3D-AABC-B1994DD74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527569-6E46-4FCF-D7FE-0F5F2922EE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B2A859-20FE-1810-CBFF-9810E58072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Because it is seeded, these variations are assigned to fluctuations of input params </a:t>
            </a:r>
          </a:p>
          <a:p>
            <a:endParaRPr lang="fr-FR"/>
          </a:p>
          <a:p>
            <a:r>
              <a:rPr lang="fr-FR"/>
              <a:t>Some of it can be assigned to the input parameters fluctuations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28A98C-B16F-2497-56B8-7378120DD0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050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9301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Because it is seeded, these variations are assigned to fluctuations of input params </a:t>
            </a:r>
          </a:p>
          <a:p>
            <a:endParaRPr lang="fr-FR"/>
          </a:p>
          <a:p>
            <a:r>
              <a:rPr lang="fr-FR"/>
              <a:t>Some of it can be assigned to the input parameters fluctuations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4646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Now if we increase the bunch population</a:t>
            </a:r>
          </a:p>
          <a:p>
            <a:endParaRPr lang="fr-FR"/>
          </a:p>
          <a:p>
            <a:r>
              <a:rPr lang="fr-FR"/>
              <a:t>While at low bunch population, the light signal looks what is expected from the growth, at high bunch pop it doesnt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051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Now I am going to show you our determination of the sat length of SM using the halo of defocused protons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1569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We are going to see whether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2520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5DCD4-DEB6-8BA8-5552-7E1138107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5F7E51-0D17-A6FB-4FA4-4C0FF02A14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69813E-DBF2-F30B-B214-E666972B88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Again, the previous experiments at AWAKE had shown the transverse profile of the bunch after propagating in vacuum, or 10m of plasma.</a:t>
            </a:r>
          </a:p>
          <a:p>
            <a:endParaRPr lang="fr-FR"/>
          </a:p>
          <a:p>
            <a:r>
              <a:rPr lang="fr-FR"/>
              <a:t>The plungers now allow to fill the gaps in between.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73A0AC-C258-7364-678B-5E4330C7D8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2541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907CC-F660-D159-2E7C-09913DF9E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D51964-09AD-E07E-674F-714909D7B2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08F593-B915-1F30-5EF7-F618809633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Again, the previous experiments at AWAKE had shown the transverse profile of the bunch after propagating in vacuum, or 10m of plasma.</a:t>
            </a:r>
          </a:p>
          <a:p>
            <a:endParaRPr lang="fr-FR"/>
          </a:p>
          <a:p>
            <a:r>
              <a:rPr lang="fr-FR"/>
              <a:t>The plungers now allow to fill the gaps in between.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BFB657-F79B-EB73-9D23-835824AFBE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697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17780-8B35-5D75-3C93-D5D219F36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F4C2B5-3D83-7D00-781B-2264C66D7F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FB0E8-6CD3-0851-6374-D94C7F7A0A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In addition to the laser blockers, now we've added laser blockers, that allow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65487-6EEF-4590-CC8D-E600AC0C80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46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1A719-1EC7-858A-BD60-686B5F01F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6AE07B-15A7-D6EE-DD50-5626721876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5D7176-4D57-1E68-6ADA-9074C430B4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Again, the previous experiments at AWAKE had shown the transverse profile of the bunch after propagating in vacuum, or 10m of plasma.</a:t>
            </a:r>
          </a:p>
          <a:p>
            <a:endParaRPr lang="fr-FR"/>
          </a:p>
          <a:p>
            <a:r>
              <a:rPr lang="fr-FR"/>
              <a:t>The plungers now allow to fill the gaps in between.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97B52-A0C9-03DE-A258-EDEE0FACC7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681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DCE8E-29E6-7874-31FC-C8FA96F6D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2FEFF3-7FB8-3520-5D89-201C6E481D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99F658-ECE9-A6C8-059D-6EE295FF41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Again, the previous experiments at AWAKE had shown the transverse profile of the bunch after propagating in vacuum, or 10m of plasma.</a:t>
            </a:r>
          </a:p>
          <a:p>
            <a:endParaRPr lang="fr-FR"/>
          </a:p>
          <a:p>
            <a:r>
              <a:rPr lang="fr-FR"/>
              <a:t>The plungers now allow to fill the gaps in between.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891E1-6933-D147-90F8-B63013A4FD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7117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B8E6C-F3E5-289C-56A2-900E8B79E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2E758A-2A6F-3026-0CBA-8CCF336A98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555551-B210-0037-F1A3-1E3C0C7946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Again, the previous experiments at AWAKE had shown the transverse profile of the bunch after propagating in vacuum, or 10m of plasma.</a:t>
            </a:r>
          </a:p>
          <a:p>
            <a:endParaRPr lang="fr-FR"/>
          </a:p>
          <a:p>
            <a:r>
              <a:rPr lang="fr-FR"/>
              <a:t>The plungers now allow to fill the gaps in between.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FC0480-9312-1E48-A065-E8DEC5D235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599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083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F079F-0F10-9749-3673-7D3F9D2E6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D906CB-7FB6-9D4B-8CE4-FC438CDBBA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5E2259-BC81-FAA0-BCB2-A2D87F7A1A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Again, the previous experiments at AWAKE had shown the transverse profile of the bunch after propagating in vacuum, or 10m of plasma.</a:t>
            </a:r>
          </a:p>
          <a:p>
            <a:endParaRPr lang="fr-FR"/>
          </a:p>
          <a:p>
            <a:r>
              <a:rPr lang="fr-FR"/>
              <a:t>The plungers now allow to fill the gaps in between.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7E3B9-F884-75A0-6B65-8F58D2891F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605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C495C-3408-5092-E6AC-7D2ACFCAB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6BF9BD-E5F9-DF79-8C89-32459E3FE7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6B6372-623F-83EE-281E-A93A581ECF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Again, the previous experiments at AWAKE had shown the transverse profile of the bunch after propagating in vacuum, or 10m of plasma.</a:t>
            </a:r>
          </a:p>
          <a:p>
            <a:endParaRPr lang="fr-FR"/>
          </a:p>
          <a:p>
            <a:r>
              <a:rPr lang="fr-FR"/>
              <a:t>The plungers now allow to fill the gaps in between.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9148C-08C0-4DC7-49CA-181B0B0078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39399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B3BAB-683D-8BC3-1F2D-83A49AE1D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696236-1EA5-32AB-E288-FE9FF53F2F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4743D9-0327-AF2B-F219-5B8FD8BC15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Again, the previous experiments at AWAKE had shown the transverse profile of the bunch after propagating in vacuum, or 10m of plasma.</a:t>
            </a:r>
          </a:p>
          <a:p>
            <a:endParaRPr lang="fr-FR"/>
          </a:p>
          <a:p>
            <a:r>
              <a:rPr lang="fr-FR"/>
              <a:t>The plungers now allow to fill the gaps in between.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1E193F-A6FF-6F5F-3260-266D0BBC7A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45693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AB8C5-BAC1-2535-D8A2-CAB10DCF6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4C22B1-A04F-D37C-BF25-4F51101D12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D34CF3-5BD4-69FA-E797-6C5E0F14A4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Again, the previous experiments at AWAKE had shown the transverse profile of the bunch after propagating in vacuum, or 10m of plasma.</a:t>
            </a:r>
          </a:p>
          <a:p>
            <a:endParaRPr lang="fr-FR"/>
          </a:p>
          <a:p>
            <a:r>
              <a:rPr lang="fr-FR"/>
              <a:t>The plungers now allow to fill the gaps in between.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DB6C39-302C-0F80-6DB6-EC87F6D8AF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34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69F00-468C-51B8-F7BD-05B6CA5BA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D09124-467A-082D-868B-9F33A18763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8CBB4E-FFAA-2BBD-F8FA-65FF66E439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Again, the previous experiments at AWAKE had shown the transverse profile of the bunch after propagating in vacuum, or 10m of plasma.</a:t>
            </a:r>
          </a:p>
          <a:p>
            <a:endParaRPr lang="fr-FR"/>
          </a:p>
          <a:p>
            <a:r>
              <a:rPr lang="fr-FR"/>
              <a:t>The plungers now allow to fill the gaps in between.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63D01-98B8-1930-5D28-FF4F8F8F8A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18048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E2EF7-2173-FE93-78F0-9AC937C09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6F4BB6-8183-A42C-48E2-87D6DBBF96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79BAE-F493-DD89-49AA-9FE4AA2CC4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Again, the previous experiments at AWAKE had shown the transverse profile of the bunch after propagating in vacuum, or 10m of plasma.</a:t>
            </a:r>
          </a:p>
          <a:p>
            <a:endParaRPr lang="fr-FR"/>
          </a:p>
          <a:p>
            <a:r>
              <a:rPr lang="fr-FR"/>
              <a:t>The plungers now allow to fill the gaps in between.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F5E07-7092-BDA0-A1C3-D91A7B1C96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2913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8042C-0EF4-427C-7D89-CB69A7157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5D41DC-9E2F-A1BD-327F-2F78CAFF6F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FBE44B-7EF7-1012-628E-BDCC9018B3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Again, the previous experiments at AWAKE had shown the transverse profile of the bunch after propagating in vacuum, or 10m of plasma.</a:t>
            </a:r>
          </a:p>
          <a:p>
            <a:endParaRPr lang="fr-FR"/>
          </a:p>
          <a:p>
            <a:r>
              <a:rPr lang="fr-FR"/>
              <a:t>The plungers now allow to fill the gaps in between.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C4A2D-218C-0855-16E0-DA967AD5EB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78650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Arrow that says 10 events each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6607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Average halo radius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276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At this plasma density</a:t>
            </a:r>
          </a:p>
          <a:p>
            <a:r>
              <a:rPr lang="fr-FR"/>
              <a:t>Three phases from pukhov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32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Capital always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14701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At this plasma density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2719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76156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2FCFB-703D-8FD4-4A16-7DEA28738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6AFB44-65DB-3AA8-6C72-F671C411F3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4B1B34-EA3D-8C59-4EC8-E8396E1C2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CCD42E-B810-1A30-8AAA-3B18C28E7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7344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2635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We define the saturation length of the halo radius as the location where it reaches 90% of its maximum value.</a:t>
            </a:r>
          </a:p>
          <a:p>
            <a:r>
              <a:rPr lang="fr-FR"/>
              <a:t>This is shown by the pink diamonds on the figure.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8931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Radius at saturation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6354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78401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8967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6781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972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73575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Moving forward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14805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5668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071C5-5BB4-4615-B6E5-7809B5BBE301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98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At some point, the bunch is fully modulated: there are no more particles to defocus in between microbunches.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The modulated bunch now drive large-amplitude wakefields suitable for high-gradient acceleration.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618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16261-F5A4-5397-ACF6-BB7F99F96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C6D054-B006-460F-B7AD-2F35C35528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A22132-F103-B1D3-856E-F510DEF7AE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At some point, the bunch is fully modulated: there are no more particles to defocus in between microbunches.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The modulated bunch now drive large-amplitude wakefields suitable for high-gradient acceleration.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68A8CF-0CD2-C6B1-ED29-C155887A8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6EB17-CC04-45CC-BDE0-D6EBFC3598F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64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23A85-63F9-D095-DE68-AB5C9A5D5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>
            <a:extLst>
              <a:ext uri="{FF2B5EF4-FFF2-40B4-BE49-F238E27FC236}">
                <a16:creationId xmlns:a16="http://schemas.microsoft.com/office/drawing/2014/main" id="{BE59ED30-0FA2-0B4B-4B36-A32BA728C8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>
            <a:extLst>
              <a:ext uri="{FF2B5EF4-FFF2-40B4-BE49-F238E27FC236}">
                <a16:creationId xmlns:a16="http://schemas.microsoft.com/office/drawing/2014/main" id="{11E8373C-50C8-4CFC-1E6B-E2F7B50C45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Proton bunch self modulation was demonstrated at AWAKE.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this plot you can see two time-resolved images of the proton bunch when the plasma is off, or after propagation in 10m of plasma.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On the "plasma on" measurement we can clearly see the formed bunch train, separated by the defocused protons.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defocused protons can also be observed in the time-integrated transverse bunch profile (shown here in logarithmic scale), where we can observe a halo of defocused protons surrounding the bunch train, and that are located in between microbunches in the time-resolved images. 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These profiles show that the modulation of the bunch occurs at the plasma frequency, and that each microbunch resonantly excites wakefields.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/>
              <a:t>This resonant excitation can be seen on the defocused protons, here, where they transverse reach increases along the bunch. This shows that the transverse defocusing fields increase along the bunch.</a:t>
            </a:r>
          </a:p>
          <a:p>
            <a:pPr eaLnBrk="1" hangingPunct="1">
              <a:spcBef>
                <a:spcPct val="0"/>
              </a:spcBef>
            </a:pPr>
            <a:endParaRPr lang="en-GB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2772" name="Foliennummernplatzhalter 3">
            <a:extLst>
              <a:ext uri="{FF2B5EF4-FFF2-40B4-BE49-F238E27FC236}">
                <a16:creationId xmlns:a16="http://schemas.microsoft.com/office/drawing/2014/main" id="{21DEE803-484E-85FD-E388-8B5A4F3D96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C13112-B814-4D5F-81A7-7ECAE5128509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74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30880-3FCE-ADA3-A92C-DB87E20972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B3AE16-EFB1-1592-7E48-3C242EC4C1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331BD-5C3B-CEAF-D9DE-C5141E80D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1163-DBE9-4580-94A8-CD22D242904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2504C-5003-583E-E110-B64C3796C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AB0CD-AC3F-86F5-0CAC-C7F9F846D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4E7A-0EF6-466D-82AA-3908DAF53AF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066DAC-AF52-D437-96F2-3290881D07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6261"/>
          <a:stretch>
            <a:fillRect/>
          </a:stretch>
        </p:blipFill>
        <p:spPr>
          <a:xfrm>
            <a:off x="10651826" y="21700"/>
            <a:ext cx="1540174" cy="7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933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072A1-570A-B57F-1FE4-0F1F34EA2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F11C56-62AE-8FC1-1AB5-69D4FEB5B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1DE8FA-E466-D167-43DA-65E81BB26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1163-DBE9-4580-94A8-CD22D242904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947F0-9A88-D569-815A-1AE84CFD4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32B2D-21E2-99BB-D361-DF4F9F1BF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4E7A-0EF6-466D-82AA-3908DAF53AF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B2A09C-1C4E-DCC8-0AC7-8C488719F4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6261"/>
          <a:stretch>
            <a:fillRect/>
          </a:stretch>
        </p:blipFill>
        <p:spPr>
          <a:xfrm>
            <a:off x="10651826" y="21700"/>
            <a:ext cx="1540174" cy="7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9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AC3D35-FC2C-4E28-724A-A30707AD09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2E062F-0A97-D20A-EBE4-A992A7697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66E27-D517-38A1-5A4B-63BEA23D7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1163-DBE9-4580-94A8-CD22D242904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D8FF3-6304-ED1C-31A0-9BB06EAB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EEB38-2A72-B7EC-FA21-85519B93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4E7A-0EF6-466D-82AA-3908DAF53AF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D6334E-32C5-A883-85EE-03E06F26C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6261"/>
          <a:stretch>
            <a:fillRect/>
          </a:stretch>
        </p:blipFill>
        <p:spPr>
          <a:xfrm>
            <a:off x="10651826" y="21700"/>
            <a:ext cx="1540174" cy="7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888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812CA-3A60-DAF6-0E57-418C4FB72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2785E-5900-8C64-5C88-74D1E03E7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8F87-F126-670E-1339-79C685535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1163-DBE9-4580-94A8-CD22D242904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162B76-A2B9-FA38-72E2-F5F5F4A86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6C8A7-4DD0-4020-3D56-71F1156A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4E7A-0EF6-466D-82AA-3908DAF53AF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196B78-AA0A-2FBD-0604-8764156E69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6261"/>
          <a:stretch>
            <a:fillRect/>
          </a:stretch>
        </p:blipFill>
        <p:spPr>
          <a:xfrm>
            <a:off x="10651826" y="21700"/>
            <a:ext cx="1540174" cy="7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48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BDDB6-156B-8B99-B451-E94D02041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2FCF5D-2EDD-A1EB-5D88-A83C0AA9A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FA6D6-8A3E-D99B-E52A-A26410F61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1163-DBE9-4580-94A8-CD22D242904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CD1D3-2182-67A5-C3F5-385FAA3F5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F9241E-774E-47C9-96EB-69F54A707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4E7A-0EF6-466D-82AA-3908DAF53AF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389B57-7340-F638-F4EB-840C1FD2B8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" y="38796"/>
            <a:ext cx="1296670" cy="6526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D84C2B-7127-CE56-9EDF-BD9572ABF8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56261"/>
          <a:stretch>
            <a:fillRect/>
          </a:stretch>
        </p:blipFill>
        <p:spPr>
          <a:xfrm>
            <a:off x="10651826" y="21700"/>
            <a:ext cx="1540174" cy="7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53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3437D-9A79-CB20-BD63-DA7FB6F37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14B0E-0B1A-417A-5673-503325A9CD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763735-6CDC-450F-C989-A677AF075F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DA2DF6-2C7C-77E4-A539-960F29DC6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1163-DBE9-4580-94A8-CD22D242904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6EA063-0B14-7401-5E16-1F95D92F3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722111-6082-7435-D5A4-387BA2002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4E7A-0EF6-466D-82AA-3908DAF53AF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D9CB3D-B5DD-8989-E07D-14387E13F8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6261"/>
          <a:stretch>
            <a:fillRect/>
          </a:stretch>
        </p:blipFill>
        <p:spPr>
          <a:xfrm>
            <a:off x="10651826" y="21700"/>
            <a:ext cx="1540174" cy="7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75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85C51-C36D-1590-B8DA-6EE4B6B8B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5A43D-18B8-B376-617F-44B5071E1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AA3C8F-3470-4B1C-CFC7-55228C86F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52FF6A-46FC-05C4-E2C5-D607EDFCB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33EBE6-A71A-DB7C-08FA-D5F3B129DA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67E8D4-9ED5-D1BB-D92B-604D55133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1163-DBE9-4580-94A8-CD22D242904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3BA174-F2F5-B389-3A12-8AEACE2AC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7F6B8F-4D61-CC9B-D0F0-0437F2A1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4E7A-0EF6-466D-82AA-3908DAF53AF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21E5E6-0BD0-4E37-B35C-EC50FC75CA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" y="38796"/>
            <a:ext cx="1296670" cy="6526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652743-B9D9-A5FA-7958-8AE1D7A71E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56261"/>
          <a:stretch>
            <a:fillRect/>
          </a:stretch>
        </p:blipFill>
        <p:spPr>
          <a:xfrm>
            <a:off x="10651826" y="21700"/>
            <a:ext cx="1540174" cy="7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36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B6F10-8FFE-E627-8455-DECB44A29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96C1D4-C33F-2BA4-6538-0BDCF4E18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1163-DBE9-4580-94A8-CD22D242904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9BD971-6EFB-E6D3-55A1-01A89F347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8C1B7-42B2-0BA8-EF70-6AC6CF412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4E7A-0EF6-466D-82AA-3908DAF53A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770436-9F1F-78A6-E6E2-6F8249ADA7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" y="38796"/>
            <a:ext cx="1296670" cy="6526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990924-5A35-C8C0-B8C6-96CDC691B7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56261"/>
          <a:stretch>
            <a:fillRect/>
          </a:stretch>
        </p:blipFill>
        <p:spPr>
          <a:xfrm>
            <a:off x="10651826" y="21700"/>
            <a:ext cx="1540174" cy="7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334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0B1CB2-682A-478A-FD23-7E54FC4D2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1163-DBE9-4580-94A8-CD22D242904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9930ED-F33A-27BB-BD02-56F4F5928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4063E-62E9-DE70-91C9-62DAFFDB8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4E7A-0EF6-466D-82AA-3908DAF53AF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C7BAB4-9E75-7CC6-E3D8-43BCE1ACFD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6261"/>
          <a:stretch>
            <a:fillRect/>
          </a:stretch>
        </p:blipFill>
        <p:spPr>
          <a:xfrm>
            <a:off x="10651826" y="21700"/>
            <a:ext cx="1540174" cy="7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865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8CF68-3D18-993E-5B64-25C99C11C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F03B1-1427-1F1A-24F6-0EFE0EACF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49650-7FC5-4DA0-94A6-27F10C1A5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C3338-422E-4B2E-7E4E-F510C37C0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1163-DBE9-4580-94A8-CD22D242904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BB1429-CE2F-272E-DFD1-6EB05192B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4CD1F5-5E4D-1FF5-E649-1A415D55C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4E7A-0EF6-466D-82AA-3908DAF53AF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9357D0-6267-61AF-0290-129A82490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6261"/>
          <a:stretch>
            <a:fillRect/>
          </a:stretch>
        </p:blipFill>
        <p:spPr>
          <a:xfrm>
            <a:off x="10651826" y="21700"/>
            <a:ext cx="1540174" cy="7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849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CAFD1-461D-5B9E-8B03-73A658F44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ACB2ED-72D9-69BD-AA97-C686C8F6EC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60DD07-C9B7-A49F-73C6-7F3EBB166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3FF82-EB0A-6C70-F826-13580DDCB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1163-DBE9-4580-94A8-CD22D242904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0535B1-3C6A-0B10-D668-BA07C8571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07553-D3C4-D1AF-BFCD-0F3B600B4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4E7A-0EF6-466D-82AA-3908DAF53AF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145607-C5DB-D5AA-8884-5DBFF127F4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6261"/>
          <a:stretch>
            <a:fillRect/>
          </a:stretch>
        </p:blipFill>
        <p:spPr>
          <a:xfrm>
            <a:off x="10651826" y="21700"/>
            <a:ext cx="1540174" cy="7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2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CEF4BF-AF88-71B2-DFF5-A8F08CA14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B74A21-B5C5-B75C-42EC-1A5DB4D8A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58D7E3-74CC-1E88-2C51-7A8F7D10D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601163-DBE9-4580-94A8-CD22D242904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FD7E-798A-505B-2AC6-BBAF5F80B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B72A1-C42D-788D-20BF-A931AB43E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294E7A-0EF6-466D-82AA-3908DAF53AF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D22BC5-0F72-71CC-AFEA-4FF8375A700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" y="38796"/>
            <a:ext cx="1296670" cy="6526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D6193B-5717-983C-C210-0C66101BEEB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 r="56261"/>
          <a:stretch>
            <a:fillRect/>
          </a:stretch>
        </p:blipFill>
        <p:spPr>
          <a:xfrm>
            <a:off x="10651826" y="21700"/>
            <a:ext cx="1540174" cy="7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04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Colors" Target="../diagrams/colors2.xml"/><Relationship Id="rId3" Type="http://schemas.openxmlformats.org/officeDocument/2006/relationships/image" Target="../media/image9.png"/><Relationship Id="rId7" Type="http://schemas.openxmlformats.org/officeDocument/2006/relationships/image" Target="../media/image128.png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diagramLayout" Target="../diagrams/layout2.xml"/><Relationship Id="rId5" Type="http://schemas.openxmlformats.org/officeDocument/2006/relationships/image" Target="../media/image11.png"/><Relationship Id="rId10" Type="http://schemas.openxmlformats.org/officeDocument/2006/relationships/diagramData" Target="../diagrams/data2.xml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microsoft.com/office/2007/relationships/diagramDrawing" Target="../diagrams/drawing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diagramQuickStyle" Target="../diagrams/quickStyle3.xml"/><Relationship Id="rId3" Type="http://schemas.openxmlformats.org/officeDocument/2006/relationships/image" Target="../media/image15.png"/><Relationship Id="rId7" Type="http://schemas.openxmlformats.org/officeDocument/2006/relationships/image" Target="../media/image12.png"/><Relationship Id="rId12" Type="http://schemas.openxmlformats.org/officeDocument/2006/relationships/diagramLayout" Target="../diagrams/layout3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diagramData" Target="../diagrams/data3.xml"/><Relationship Id="rId5" Type="http://schemas.openxmlformats.org/officeDocument/2006/relationships/image" Target="../media/image10.png"/><Relationship Id="rId15" Type="http://schemas.microsoft.com/office/2007/relationships/diagramDrawing" Target="../diagrams/drawing3.xml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Relationship Id="rId14" Type="http://schemas.openxmlformats.org/officeDocument/2006/relationships/diagramColors" Target="../diagrams/colors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diagramQuickStyle" Target="../diagrams/quickStyle4.xml"/><Relationship Id="rId3" Type="http://schemas.openxmlformats.org/officeDocument/2006/relationships/image" Target="../media/image15.png"/><Relationship Id="rId7" Type="http://schemas.openxmlformats.org/officeDocument/2006/relationships/image" Target="../media/image12.png"/><Relationship Id="rId12" Type="http://schemas.openxmlformats.org/officeDocument/2006/relationships/diagramLayout" Target="../diagrams/layout4.xm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diagramData" Target="../diagrams/data4.xml"/><Relationship Id="rId5" Type="http://schemas.openxmlformats.org/officeDocument/2006/relationships/image" Target="../media/image10.png"/><Relationship Id="rId15" Type="http://schemas.microsoft.com/office/2007/relationships/diagramDrawing" Target="../diagrams/drawing4.xml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Relationship Id="rId14" Type="http://schemas.openxmlformats.org/officeDocument/2006/relationships/diagramColors" Target="../diagrams/colors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diagramQuickStyle" Target="../diagrams/quickStyle5.xml"/><Relationship Id="rId3" Type="http://schemas.openxmlformats.org/officeDocument/2006/relationships/image" Target="../media/image15.png"/><Relationship Id="rId7" Type="http://schemas.openxmlformats.org/officeDocument/2006/relationships/image" Target="../media/image12.png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diagramData" Target="../diagrams/data5.xml"/><Relationship Id="rId5" Type="http://schemas.openxmlformats.org/officeDocument/2006/relationships/image" Target="../media/image10.png"/><Relationship Id="rId15" Type="http://schemas.microsoft.com/office/2007/relationships/diagramDrawing" Target="../diagrams/drawing5.xml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Relationship Id="rId14" Type="http://schemas.openxmlformats.org/officeDocument/2006/relationships/diagramColors" Target="../diagrams/colors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40.png"/><Relationship Id="rId10" Type="http://schemas.openxmlformats.org/officeDocument/2006/relationships/image" Target="../media/image19.png"/><Relationship Id="rId9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7.png"/><Relationship Id="rId9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14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4.png"/><Relationship Id="rId7" Type="http://schemas.openxmlformats.org/officeDocument/2006/relationships/image" Target="../media/image3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25.pn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0.png"/><Relationship Id="rId7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41.png"/><Relationship Id="rId10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38.png"/><Relationship Id="rId5" Type="http://schemas.openxmlformats.org/officeDocument/2006/relationships/image" Target="../media/image27.png"/><Relationship Id="rId10" Type="http://schemas.openxmlformats.org/officeDocument/2006/relationships/image" Target="../media/image25.png"/><Relationship Id="rId4" Type="http://schemas.openxmlformats.org/officeDocument/2006/relationships/image" Target="../media/image43.png"/><Relationship Id="rId9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38.png"/><Relationship Id="rId3" Type="http://schemas.openxmlformats.org/officeDocument/2006/relationships/image" Target="../media/image37.png"/><Relationship Id="rId7" Type="http://schemas.openxmlformats.org/officeDocument/2006/relationships/image" Target="../media/image27.png"/><Relationship Id="rId12" Type="http://schemas.openxmlformats.org/officeDocument/2006/relationships/image" Target="../media/image25.png"/><Relationship Id="rId2" Type="http://schemas.openxmlformats.org/officeDocument/2006/relationships/image" Target="../media/image46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11" Type="http://schemas.openxmlformats.org/officeDocument/2006/relationships/image" Target="../media/image36.png"/><Relationship Id="rId5" Type="http://schemas.openxmlformats.org/officeDocument/2006/relationships/image" Target="../media/image43.png"/><Relationship Id="rId15" Type="http://schemas.openxmlformats.org/officeDocument/2006/relationships/image" Target="../media/image45.png"/><Relationship Id="rId10" Type="http://schemas.openxmlformats.org/officeDocument/2006/relationships/image" Target="../media/image39.png"/><Relationship Id="rId4" Type="http://schemas.openxmlformats.org/officeDocument/2006/relationships/image" Target="../media/image40.png"/><Relationship Id="rId9" Type="http://schemas.openxmlformats.org/officeDocument/2006/relationships/image" Target="../media/image44.png"/><Relationship Id="rId1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50.png"/><Relationship Id="rId18" Type="http://schemas.openxmlformats.org/officeDocument/2006/relationships/image" Target="../media/image45.png"/><Relationship Id="rId3" Type="http://schemas.openxmlformats.org/officeDocument/2006/relationships/image" Target="../media/image47.png"/><Relationship Id="rId7" Type="http://schemas.openxmlformats.org/officeDocument/2006/relationships/image" Target="../media/image27.png"/><Relationship Id="rId12" Type="http://schemas.openxmlformats.org/officeDocument/2006/relationships/image" Target="../media/image39.png"/><Relationship Id="rId17" Type="http://schemas.openxmlformats.org/officeDocument/2006/relationships/image" Target="../media/image42.png"/><Relationship Id="rId2" Type="http://schemas.openxmlformats.org/officeDocument/2006/relationships/image" Target="../media/image46.png"/><Relationship Id="rId16" Type="http://schemas.openxmlformats.org/officeDocument/2006/relationships/image" Target="../media/image38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44.png"/><Relationship Id="rId5" Type="http://schemas.openxmlformats.org/officeDocument/2006/relationships/image" Target="../media/image37.png"/><Relationship Id="rId15" Type="http://schemas.openxmlformats.org/officeDocument/2006/relationships/image" Target="../media/image25.png"/><Relationship Id="rId10" Type="http://schemas.openxmlformats.org/officeDocument/2006/relationships/image" Target="../media/image43.png"/><Relationship Id="rId19" Type="http://schemas.openxmlformats.org/officeDocument/2006/relationships/image" Target="../media/image48.png"/><Relationship Id="rId4" Type="http://schemas.openxmlformats.org/officeDocument/2006/relationships/image" Target="../media/image49.png"/><Relationship Id="rId9" Type="http://schemas.openxmlformats.org/officeDocument/2006/relationships/image" Target="../media/image41.png"/><Relationship Id="rId1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2.png"/><Relationship Id="rId18" Type="http://schemas.openxmlformats.org/officeDocument/2006/relationships/image" Target="../media/image45.png"/><Relationship Id="rId3" Type="http://schemas.openxmlformats.org/officeDocument/2006/relationships/image" Target="../media/image37.png"/><Relationship Id="rId7" Type="http://schemas.openxmlformats.org/officeDocument/2006/relationships/image" Target="../media/image47.png"/><Relationship Id="rId12" Type="http://schemas.openxmlformats.org/officeDocument/2006/relationships/image" Target="../media/image39.png"/><Relationship Id="rId17" Type="http://schemas.openxmlformats.org/officeDocument/2006/relationships/image" Target="../media/image42.png"/><Relationship Id="rId2" Type="http://schemas.openxmlformats.org/officeDocument/2006/relationships/image" Target="../media/image46.png"/><Relationship Id="rId16" Type="http://schemas.openxmlformats.org/officeDocument/2006/relationships/image" Target="../media/image38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11" Type="http://schemas.openxmlformats.org/officeDocument/2006/relationships/image" Target="../media/image44.png"/><Relationship Id="rId5" Type="http://schemas.openxmlformats.org/officeDocument/2006/relationships/image" Target="../media/image43.png"/><Relationship Id="rId15" Type="http://schemas.openxmlformats.org/officeDocument/2006/relationships/image" Target="../media/image25.png"/><Relationship Id="rId10" Type="http://schemas.openxmlformats.org/officeDocument/2006/relationships/image" Target="../media/image41.png"/><Relationship Id="rId19" Type="http://schemas.openxmlformats.org/officeDocument/2006/relationships/image" Target="../media/image48.png"/><Relationship Id="rId4" Type="http://schemas.openxmlformats.org/officeDocument/2006/relationships/image" Target="../media/image40.png"/><Relationship Id="rId9" Type="http://schemas.openxmlformats.org/officeDocument/2006/relationships/image" Target="../media/image27.png"/><Relationship Id="rId1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3.png"/><Relationship Id="rId18" Type="http://schemas.openxmlformats.org/officeDocument/2006/relationships/image" Target="../media/image45.png"/><Relationship Id="rId3" Type="http://schemas.openxmlformats.org/officeDocument/2006/relationships/image" Target="../media/image37.png"/><Relationship Id="rId7" Type="http://schemas.openxmlformats.org/officeDocument/2006/relationships/image" Target="../media/image47.png"/><Relationship Id="rId12" Type="http://schemas.openxmlformats.org/officeDocument/2006/relationships/image" Target="../media/image39.png"/><Relationship Id="rId17" Type="http://schemas.openxmlformats.org/officeDocument/2006/relationships/image" Target="../media/image42.png"/><Relationship Id="rId2" Type="http://schemas.openxmlformats.org/officeDocument/2006/relationships/image" Target="../media/image46.png"/><Relationship Id="rId16" Type="http://schemas.openxmlformats.org/officeDocument/2006/relationships/image" Target="../media/image38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11" Type="http://schemas.openxmlformats.org/officeDocument/2006/relationships/image" Target="../media/image44.png"/><Relationship Id="rId5" Type="http://schemas.openxmlformats.org/officeDocument/2006/relationships/image" Target="../media/image43.png"/><Relationship Id="rId15" Type="http://schemas.openxmlformats.org/officeDocument/2006/relationships/image" Target="../media/image25.png"/><Relationship Id="rId10" Type="http://schemas.openxmlformats.org/officeDocument/2006/relationships/image" Target="../media/image41.png"/><Relationship Id="rId19" Type="http://schemas.openxmlformats.org/officeDocument/2006/relationships/image" Target="../media/image48.png"/><Relationship Id="rId4" Type="http://schemas.openxmlformats.org/officeDocument/2006/relationships/image" Target="../media/image40.png"/><Relationship Id="rId9" Type="http://schemas.openxmlformats.org/officeDocument/2006/relationships/image" Target="../media/image27.png"/><Relationship Id="rId1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4.png"/><Relationship Id="rId18" Type="http://schemas.openxmlformats.org/officeDocument/2006/relationships/image" Target="../media/image42.png"/><Relationship Id="rId3" Type="http://schemas.openxmlformats.org/officeDocument/2006/relationships/image" Target="../media/image54.png"/><Relationship Id="rId21" Type="http://schemas.openxmlformats.org/officeDocument/2006/relationships/image" Target="../media/image51.png"/><Relationship Id="rId7" Type="http://schemas.openxmlformats.org/officeDocument/2006/relationships/image" Target="../media/image43.png"/><Relationship Id="rId12" Type="http://schemas.openxmlformats.org/officeDocument/2006/relationships/image" Target="../media/image41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25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11" Type="http://schemas.openxmlformats.org/officeDocument/2006/relationships/image" Target="../media/image27.png"/><Relationship Id="rId5" Type="http://schemas.openxmlformats.org/officeDocument/2006/relationships/image" Target="../media/image37.png"/><Relationship Id="rId15" Type="http://schemas.openxmlformats.org/officeDocument/2006/relationships/image" Target="../media/image36.png"/><Relationship Id="rId10" Type="http://schemas.openxmlformats.org/officeDocument/2006/relationships/image" Target="../media/image28.png"/><Relationship Id="rId19" Type="http://schemas.openxmlformats.org/officeDocument/2006/relationships/image" Target="../media/image45.png"/><Relationship Id="rId4" Type="http://schemas.openxmlformats.org/officeDocument/2006/relationships/image" Target="../media/image46.png"/><Relationship Id="rId9" Type="http://schemas.openxmlformats.org/officeDocument/2006/relationships/image" Target="../media/image47.png"/><Relationship Id="rId1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4.png"/><Relationship Id="rId7" Type="http://schemas.openxmlformats.org/officeDocument/2006/relationships/image" Target="../media/image5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9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7.png"/><Relationship Id="rId5" Type="http://schemas.openxmlformats.org/officeDocument/2006/relationships/image" Target="../media/image63.png"/><Relationship Id="rId10" Type="http://schemas.openxmlformats.org/officeDocument/2006/relationships/image" Target="../media/image66.png"/><Relationship Id="rId4" Type="http://schemas.openxmlformats.org/officeDocument/2006/relationships/image" Target="../media/image62.png"/><Relationship Id="rId9" Type="http://schemas.openxmlformats.org/officeDocument/2006/relationships/image" Target="../media/image39.png"/><Relationship Id="rId14" Type="http://schemas.openxmlformats.org/officeDocument/2006/relationships/image" Target="../media/image7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68.png"/><Relationship Id="rId3" Type="http://schemas.openxmlformats.org/officeDocument/2006/relationships/image" Target="../media/image62.png"/><Relationship Id="rId7" Type="http://schemas.openxmlformats.org/officeDocument/2006/relationships/image" Target="../media/image58.png"/><Relationship Id="rId12" Type="http://schemas.openxmlformats.org/officeDocument/2006/relationships/image" Target="../media/image6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66.png"/><Relationship Id="rId5" Type="http://schemas.openxmlformats.org/officeDocument/2006/relationships/image" Target="../media/image64.png"/><Relationship Id="rId15" Type="http://schemas.openxmlformats.org/officeDocument/2006/relationships/image" Target="../media/image70.png"/><Relationship Id="rId10" Type="http://schemas.openxmlformats.org/officeDocument/2006/relationships/image" Target="../media/image72.png"/><Relationship Id="rId4" Type="http://schemas.openxmlformats.org/officeDocument/2006/relationships/image" Target="../media/image63.png"/><Relationship Id="rId9" Type="http://schemas.openxmlformats.org/officeDocument/2006/relationships/image" Target="../media/image71.png"/><Relationship Id="rId14" Type="http://schemas.openxmlformats.org/officeDocument/2006/relationships/image" Target="../media/image6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4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48.png"/><Relationship Id="rId10" Type="http://schemas.openxmlformats.org/officeDocument/2006/relationships/image" Target="../media/image78.png"/><Relationship Id="rId4" Type="http://schemas.openxmlformats.org/officeDocument/2006/relationships/image" Target="../media/image49.png"/><Relationship Id="rId9" Type="http://schemas.openxmlformats.org/officeDocument/2006/relationships/image" Target="../media/image7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76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8.png"/><Relationship Id="rId10" Type="http://schemas.openxmlformats.org/officeDocument/2006/relationships/image" Target="../media/image75.png"/><Relationship Id="rId4" Type="http://schemas.openxmlformats.org/officeDocument/2006/relationships/image" Target="../media/image77.png"/><Relationship Id="rId9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511.png"/><Relationship Id="rId12" Type="http://schemas.openxmlformats.org/officeDocument/2006/relationships/image" Target="../media/image5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6.png"/><Relationship Id="rId10" Type="http://schemas.openxmlformats.org/officeDocument/2006/relationships/image" Target="../media/image8.png"/><Relationship Id="rId9" Type="http://schemas.openxmlformats.org/officeDocument/2006/relationships/image" Target="../media/image114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9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9.png"/><Relationship Id="rId4" Type="http://schemas.openxmlformats.org/officeDocument/2006/relationships/image" Target="../media/image8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9.png"/><Relationship Id="rId4" Type="http://schemas.openxmlformats.org/officeDocument/2006/relationships/image" Target="../media/image8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image" Target="../media/image88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87.png"/><Relationship Id="rId4" Type="http://schemas.openxmlformats.org/officeDocument/2006/relationships/image" Target="../media/image18.png"/><Relationship Id="rId9" Type="http://schemas.openxmlformats.org/officeDocument/2006/relationships/image" Target="../media/image19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87.png"/><Relationship Id="rId9" Type="http://schemas.openxmlformats.org/officeDocument/2006/relationships/image" Target="../media/image1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1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microsoft.com/office/2007/relationships/hdphoto" Target="../media/hdphoto1.wdp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92.png"/><Relationship Id="rId10" Type="http://schemas.openxmlformats.org/officeDocument/2006/relationships/image" Target="../media/image90.png"/><Relationship Id="rId4" Type="http://schemas.microsoft.com/office/2007/relationships/hdphoto" Target="../media/hdphoto1.wdp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openxmlformats.org/officeDocument/2006/relationships/image" Target="../media/image5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114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2.png"/><Relationship Id="rId3" Type="http://schemas.openxmlformats.org/officeDocument/2006/relationships/image" Target="../media/image9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90.png"/><Relationship Id="rId4" Type="http://schemas.microsoft.com/office/2007/relationships/hdphoto" Target="../media/hdphoto1.wdp"/><Relationship Id="rId9" Type="http://schemas.openxmlformats.org/officeDocument/2006/relationships/image" Target="../media/image14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60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90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99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330.png"/><Relationship Id="rId5" Type="http://schemas.openxmlformats.org/officeDocument/2006/relationships/image" Target="../media/image95.png"/><Relationship Id="rId10" Type="http://schemas.openxmlformats.org/officeDocument/2006/relationships/image" Target="../media/image320.png"/><Relationship Id="rId4" Type="http://schemas.openxmlformats.org/officeDocument/2006/relationships/image" Target="../media/image94.png"/><Relationship Id="rId9" Type="http://schemas.openxmlformats.org/officeDocument/2006/relationships/image" Target="../media/image312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52.xml"/><Relationship Id="rId16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330.png"/><Relationship Id="rId5" Type="http://schemas.openxmlformats.org/officeDocument/2006/relationships/image" Target="../media/image95.png"/><Relationship Id="rId15" Type="http://schemas.openxmlformats.org/officeDocument/2006/relationships/image" Target="../media/image99.png"/><Relationship Id="rId10" Type="http://schemas.openxmlformats.org/officeDocument/2006/relationships/image" Target="../media/image320.png"/><Relationship Id="rId4" Type="http://schemas.openxmlformats.org/officeDocument/2006/relationships/image" Target="../media/image94.png"/><Relationship Id="rId9" Type="http://schemas.openxmlformats.org/officeDocument/2006/relationships/image" Target="../media/image312.png"/><Relationship Id="rId14" Type="http://schemas.openxmlformats.org/officeDocument/2006/relationships/image" Target="../media/image470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0.png"/><Relationship Id="rId17" Type="http://schemas.openxmlformats.org/officeDocument/2006/relationships/image" Target="../media/image99.png"/><Relationship Id="rId2" Type="http://schemas.openxmlformats.org/officeDocument/2006/relationships/notesSlide" Target="../notesSlides/notesSlide53.xml"/><Relationship Id="rId16" Type="http://schemas.openxmlformats.org/officeDocument/2006/relationships/image" Target="../media/image4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330.png"/><Relationship Id="rId5" Type="http://schemas.openxmlformats.org/officeDocument/2006/relationships/image" Target="../media/image95.png"/><Relationship Id="rId15" Type="http://schemas.openxmlformats.org/officeDocument/2006/relationships/image" Target="../media/image490.png"/><Relationship Id="rId10" Type="http://schemas.openxmlformats.org/officeDocument/2006/relationships/image" Target="../media/image320.png"/><Relationship Id="rId4" Type="http://schemas.openxmlformats.org/officeDocument/2006/relationships/image" Target="../media/image94.png"/><Relationship Id="rId9" Type="http://schemas.openxmlformats.org/officeDocument/2006/relationships/image" Target="../media/image312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8" Type="http://schemas.openxmlformats.org/officeDocument/2006/relationships/image" Target="../media/image100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7" Type="http://schemas.openxmlformats.org/officeDocument/2006/relationships/image" Target="../media/image99.png"/><Relationship Id="rId2" Type="http://schemas.openxmlformats.org/officeDocument/2006/relationships/notesSlide" Target="../notesSlides/notesSlide54.xml"/><Relationship Id="rId16" Type="http://schemas.openxmlformats.org/officeDocument/2006/relationships/image" Target="../media/image4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330.png"/><Relationship Id="rId5" Type="http://schemas.openxmlformats.org/officeDocument/2006/relationships/image" Target="../media/image95.png"/><Relationship Id="rId15" Type="http://schemas.openxmlformats.org/officeDocument/2006/relationships/image" Target="../media/image490.png"/><Relationship Id="rId10" Type="http://schemas.openxmlformats.org/officeDocument/2006/relationships/image" Target="../media/image320.png"/><Relationship Id="rId19" Type="http://schemas.openxmlformats.org/officeDocument/2006/relationships/image" Target="../media/image98.png"/><Relationship Id="rId4" Type="http://schemas.openxmlformats.org/officeDocument/2006/relationships/image" Target="../media/image94.png"/><Relationship Id="rId9" Type="http://schemas.openxmlformats.org/officeDocument/2006/relationships/image" Target="../media/image31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.png"/><Relationship Id="rId5" Type="http://schemas.openxmlformats.org/officeDocument/2006/relationships/image" Target="../media/image103.png"/><Relationship Id="rId4" Type="http://schemas.openxmlformats.org/officeDocument/2006/relationships/image" Target="../media/image530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0.png"/><Relationship Id="rId3" Type="http://schemas.openxmlformats.org/officeDocument/2006/relationships/image" Target="../media/image102.png"/><Relationship Id="rId12" Type="http://schemas.openxmlformats.org/officeDocument/2006/relationships/image" Target="../media/image10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0.png"/><Relationship Id="rId11" Type="http://schemas.openxmlformats.org/officeDocument/2006/relationships/image" Target="../media/image601.png"/><Relationship Id="rId5" Type="http://schemas.openxmlformats.org/officeDocument/2006/relationships/image" Target="../media/image550.png"/><Relationship Id="rId10" Type="http://schemas.openxmlformats.org/officeDocument/2006/relationships/image" Target="../media/image591.png"/><Relationship Id="rId4" Type="http://schemas.openxmlformats.org/officeDocument/2006/relationships/image" Target="../media/image103.png"/><Relationship Id="rId9" Type="http://schemas.openxmlformats.org/officeDocument/2006/relationships/image" Target="../media/image580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0.png"/><Relationship Id="rId3" Type="http://schemas.openxmlformats.org/officeDocument/2006/relationships/image" Target="../media/image102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0.png"/><Relationship Id="rId11" Type="http://schemas.openxmlformats.org/officeDocument/2006/relationships/image" Target="../media/image601.png"/><Relationship Id="rId5" Type="http://schemas.openxmlformats.org/officeDocument/2006/relationships/image" Target="../media/image550.png"/><Relationship Id="rId10" Type="http://schemas.openxmlformats.org/officeDocument/2006/relationships/image" Target="../media/image591.png"/><Relationship Id="rId4" Type="http://schemas.openxmlformats.org/officeDocument/2006/relationships/image" Target="../media/image103.png"/><Relationship Id="rId9" Type="http://schemas.openxmlformats.org/officeDocument/2006/relationships/image" Target="../media/image58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openxmlformats.org/officeDocument/2006/relationships/image" Target="../media/image5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114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0.png"/><Relationship Id="rId13" Type="http://schemas.openxmlformats.org/officeDocument/2006/relationships/image" Target="../media/image104.png"/><Relationship Id="rId3" Type="http://schemas.openxmlformats.org/officeDocument/2006/relationships/image" Target="../media/image105.png"/><Relationship Id="rId7" Type="http://schemas.openxmlformats.org/officeDocument/2006/relationships/image" Target="../media/image590.png"/><Relationship Id="rId12" Type="http://schemas.openxmlformats.org/officeDocument/2006/relationships/image" Target="../media/image58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.png"/><Relationship Id="rId11" Type="http://schemas.openxmlformats.org/officeDocument/2006/relationships/image" Target="../media/image540.png"/><Relationship Id="rId5" Type="http://schemas.openxmlformats.org/officeDocument/2006/relationships/image" Target="../media/image530.png"/><Relationship Id="rId4" Type="http://schemas.openxmlformats.org/officeDocument/2006/relationships/image" Target="../media/image102.png"/><Relationship Id="rId9" Type="http://schemas.openxmlformats.org/officeDocument/2006/relationships/image" Target="../media/image10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0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0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Colors" Target="../diagrams/colors1.xml"/><Relationship Id="rId3" Type="http://schemas.openxmlformats.org/officeDocument/2006/relationships/image" Target="../media/image9.png"/><Relationship Id="rId7" Type="http://schemas.openxmlformats.org/officeDocument/2006/relationships/image" Target="../media/image128.png"/><Relationship Id="rId12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diagramLayout" Target="../diagrams/layout1.xml"/><Relationship Id="rId5" Type="http://schemas.openxmlformats.org/officeDocument/2006/relationships/image" Target="../media/image11.png"/><Relationship Id="rId10" Type="http://schemas.openxmlformats.org/officeDocument/2006/relationships/diagramData" Target="../diagrams/data1.xml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microsoft.com/office/2007/relationships/diagramDrawing" Target="../diagrams/drawing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0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14.jpe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17" Type="http://schemas.openxmlformats.org/officeDocument/2006/relationships/image" Target="../media/image110.png"/><Relationship Id="rId2" Type="http://schemas.openxmlformats.org/officeDocument/2006/relationships/notesSlide" Target="../notesSlides/notesSlide61.xml"/><Relationship Id="rId16" Type="http://schemas.openxmlformats.org/officeDocument/2006/relationships/image" Target="../media/image1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5" Type="http://schemas.openxmlformats.org/officeDocument/2006/relationships/image" Target="../media/image12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7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46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9585D31-5E2A-BC85-5951-395335BE2768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09AA96-945A-CD43-EB3F-DC239CB31705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AD5E87-94FA-CD6E-0CC9-280A6C0A33FA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3242441-546B-C819-AD4C-C3CCE70485A0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4EA3B8A-16A3-41AB-3E12-F3BEAEFAD14D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D081597-B8C4-1805-4E89-A4607118DC38}"/>
              </a:ext>
            </a:extLst>
          </p:cNvPr>
          <p:cNvSpPr txBox="1"/>
          <p:nvPr/>
        </p:nvSpPr>
        <p:spPr>
          <a:xfrm>
            <a:off x="2026359" y="3709568"/>
            <a:ext cx="81392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AWAKE: proton-driven plasma wakefield acceleration for particle physics applications 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9" descr="Ein Bild, das Industrie, Maschine, Im Haus, Gebäude enthält.&#10;&#10;Automatisch generierte Beschreibung">
            <a:extLst>
              <a:ext uri="{FF2B5EF4-FFF2-40B4-BE49-F238E27FC236}">
                <a16:creationId xmlns:a16="http://schemas.microsoft.com/office/drawing/2014/main" id="{272F1BD8-7447-2739-3F81-998D1D153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22035" b="-571"/>
          <a:stretch>
            <a:fillRect/>
          </a:stretch>
        </p:blipFill>
        <p:spPr bwMode="auto">
          <a:xfrm>
            <a:off x="2026359" y="883398"/>
            <a:ext cx="4093119" cy="27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4DA2C532-DB13-9DC0-8C54-278B09A6D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35"/>
          <a:stretch>
            <a:fillRect/>
          </a:stretch>
        </p:blipFill>
        <p:spPr bwMode="auto">
          <a:xfrm>
            <a:off x="6225311" y="883398"/>
            <a:ext cx="4060482" cy="27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3138EF3-3D04-9573-95D0-05FADE4EF749}"/>
              </a:ext>
            </a:extLst>
          </p:cNvPr>
          <p:cNvSpPr txBox="1"/>
          <p:nvPr/>
        </p:nvSpPr>
        <p:spPr>
          <a:xfrm>
            <a:off x="3605995" y="5803304"/>
            <a:ext cx="8586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CLAIREMBAUD, Max Planck Institute for Physics </a:t>
            </a:r>
            <a:endParaRPr lang="en-US" sz="28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709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C37B4-B069-7740-76B4-4BD569039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74916A-4627-4E5C-5D6D-386A74EAAD6E}"/>
              </a:ext>
            </a:extLst>
          </p:cNvPr>
          <p:cNvSpPr txBox="1"/>
          <p:nvPr/>
        </p:nvSpPr>
        <p:spPr>
          <a:xfrm>
            <a:off x="2897912" y="215023"/>
            <a:ext cx="6596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Self-modulation instability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C162FAD-555A-ADC1-0386-AEECE8CF2277}"/>
              </a:ext>
            </a:extLst>
          </p:cNvPr>
          <p:cNvSpPr>
            <a:spLocks/>
          </p:cNvSpPr>
          <p:nvPr/>
        </p:nvSpPr>
        <p:spPr>
          <a:xfrm>
            <a:off x="167385" y="4817614"/>
            <a:ext cx="1990619" cy="1210959"/>
          </a:xfrm>
          <a:prstGeom prst="round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E600E21-066C-4A08-731F-3AF526D669D4}"/>
              </a:ext>
            </a:extLst>
          </p:cNvPr>
          <p:cNvSpPr>
            <a:spLocks/>
          </p:cNvSpPr>
          <p:nvPr/>
        </p:nvSpPr>
        <p:spPr>
          <a:xfrm>
            <a:off x="2212991" y="4799742"/>
            <a:ext cx="1990619" cy="1210959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96608FB-F74B-3056-9139-129E6C30F9D2}"/>
              </a:ext>
            </a:extLst>
          </p:cNvPr>
          <p:cNvSpPr>
            <a:spLocks/>
          </p:cNvSpPr>
          <p:nvPr/>
        </p:nvSpPr>
        <p:spPr>
          <a:xfrm>
            <a:off x="4258597" y="4800876"/>
            <a:ext cx="1990619" cy="1210959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4">
            <a:extLst>
              <a:ext uri="{FF2B5EF4-FFF2-40B4-BE49-F238E27FC236}">
                <a16:creationId xmlns:a16="http://schemas.microsoft.com/office/drawing/2014/main" id="{50D6C3E9-A5EF-8A85-D6CF-BF16EBC58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45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>
            <a:extLst>
              <a:ext uri="{FF2B5EF4-FFF2-40B4-BE49-F238E27FC236}">
                <a16:creationId xmlns:a16="http://schemas.microsoft.com/office/drawing/2014/main" id="{8FC8B698-AEE9-92FF-57C1-8FA3D4D5D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587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>
            <a:extLst>
              <a:ext uri="{FF2B5EF4-FFF2-40B4-BE49-F238E27FC236}">
                <a16:creationId xmlns:a16="http://schemas.microsoft.com/office/drawing/2014/main" id="{88062889-B050-AE45-2C2E-CFBABB15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789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4">
            <a:extLst>
              <a:ext uri="{FF2B5EF4-FFF2-40B4-BE49-F238E27FC236}">
                <a16:creationId xmlns:a16="http://schemas.microsoft.com/office/drawing/2014/main" id="{01506AFF-0C41-50B5-AC18-2C9E097082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59" t="3574" r="2358" b="79550"/>
          <a:stretch>
            <a:fillRect/>
          </a:stretch>
        </p:blipFill>
        <p:spPr bwMode="auto">
          <a:xfrm>
            <a:off x="3289701" y="5605534"/>
            <a:ext cx="848081" cy="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19A81F9-8619-6470-0710-ACAE818F8B9E}"/>
                  </a:ext>
                </a:extLst>
              </p:cNvPr>
              <p:cNvSpPr txBox="1"/>
              <p:nvPr/>
            </p:nvSpPr>
            <p:spPr>
              <a:xfrm>
                <a:off x="682993" y="1017772"/>
                <a:ext cx="5213415" cy="469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200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bunch duration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fr-FR" sz="2800" b="1" i="1" smtClean="0">
                        <a:effectLst/>
                        <a:latin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𝒑𝒆</m:t>
                        </m:r>
                      </m:sub>
                    </m:sSub>
                  </m:oMath>
                </a14:m>
                <a:r>
                  <a:rPr lang="en-US" sz="2800" b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 plasma period</a:t>
                </a: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19A81F9-8619-6470-0710-ACAE818F8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93" y="1017772"/>
                <a:ext cx="5213415" cy="469487"/>
              </a:xfrm>
              <a:prstGeom prst="rect">
                <a:avLst/>
              </a:prstGeom>
              <a:blipFill>
                <a:blip r:embed="rId7"/>
                <a:stretch>
                  <a:fillRect l="-2924" r="-585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0DA1AF7-B575-D386-51C0-D247B9EF21CB}"/>
                  </a:ext>
                </a:extLst>
              </p:cNvPr>
              <p:cNvSpPr txBox="1"/>
              <p:nvPr/>
            </p:nvSpPr>
            <p:spPr>
              <a:xfrm>
                <a:off x="2083280" y="1486533"/>
                <a:ext cx="241284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𝟏𝟕𝟎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𝒑𝒔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≫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𝒑𝒔</m:t>
                      </m:r>
                    </m:oMath>
                  </m:oMathPara>
                </a14:m>
                <a:endParaRPr lang="fr-FR" b="1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0DA1AF7-B575-D386-51C0-D247B9EF2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280" y="1486533"/>
                <a:ext cx="2412840" cy="400110"/>
              </a:xfrm>
              <a:prstGeom prst="rect">
                <a:avLst/>
              </a:prstGeom>
              <a:blipFill>
                <a:blip r:embed="rId8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4C36BEDB-8980-2564-088F-02969AFD235E}"/>
              </a:ext>
            </a:extLst>
          </p:cNvPr>
          <p:cNvGrpSpPr/>
          <p:nvPr/>
        </p:nvGrpSpPr>
        <p:grpSpPr>
          <a:xfrm>
            <a:off x="6872380" y="1080000"/>
            <a:ext cx="5106614" cy="3308511"/>
            <a:chOff x="6872380" y="1905967"/>
            <a:chExt cx="5106614" cy="3308511"/>
          </a:xfrm>
          <a:effectLst/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60B4B82-79E0-C8B5-343A-207F08F39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872380" y="1905967"/>
              <a:ext cx="5106614" cy="3308511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8B92208-6A9B-D9F2-3BF5-BCF50021A334}"/>
                </a:ext>
              </a:extLst>
            </p:cNvPr>
            <p:cNvSpPr>
              <a:spLocks/>
            </p:cNvSpPr>
            <p:nvPr/>
          </p:nvSpPr>
          <p:spPr>
            <a:xfrm>
              <a:off x="8139502" y="4323179"/>
              <a:ext cx="676702" cy="25337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DE948FE-51EE-8647-3605-7F4D6DC39722}"/>
                </a:ext>
              </a:extLst>
            </p:cNvPr>
            <p:cNvCxnSpPr/>
            <p:nvPr/>
          </p:nvCxnSpPr>
          <p:spPr>
            <a:xfrm flipV="1">
              <a:off x="7997687" y="4323179"/>
              <a:ext cx="231913" cy="14996"/>
            </a:xfrm>
            <a:prstGeom prst="line">
              <a:avLst/>
            </a:prstGeom>
            <a:ln w="127">
              <a:noFill/>
            </a:ln>
            <a:effectLst>
              <a:glow rad="3810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8266C94-AB1A-70D3-C285-40E956649B34}"/>
                </a:ext>
              </a:extLst>
            </p:cNvPr>
            <p:cNvSpPr txBox="1"/>
            <p:nvPr/>
          </p:nvSpPr>
          <p:spPr>
            <a:xfrm>
              <a:off x="7078205" y="4149674"/>
              <a:ext cx="73609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Seed</a:t>
              </a:r>
              <a:endParaRPr lang="en-US" b="1">
                <a:solidFill>
                  <a:srgbClr val="2C2C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Textfeld 7">
              <a:extLst>
                <a:ext uri="{FF2B5EF4-FFF2-40B4-BE49-F238E27FC236}">
                  <a16:creationId xmlns:a16="http://schemas.microsoft.com/office/drawing/2014/main" id="{80DFB176-FEDD-2E20-3FFF-BE47F3D5B05B}"/>
                </a:ext>
              </a:extLst>
            </p:cNvPr>
            <p:cNvSpPr txBox="1"/>
            <p:nvPr/>
          </p:nvSpPr>
          <p:spPr>
            <a:xfrm>
              <a:off x="9837904" y="4398320"/>
              <a:ext cx="1836737" cy="15398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Pukhov, PRL 107 145003 (2011)</a:t>
              </a:r>
            </a:p>
          </p:txBody>
        </p:sp>
      </p:grpSp>
      <p:graphicFrame>
        <p:nvGraphicFramePr>
          <p:cNvPr id="25" name="Diagram 24">
            <a:extLst>
              <a:ext uri="{FF2B5EF4-FFF2-40B4-BE49-F238E27FC236}">
                <a16:creationId xmlns:a16="http://schemas.microsoft.com/office/drawing/2014/main" id="{E3AC44FB-F717-71C6-85DA-75BC403AF9AD}"/>
              </a:ext>
            </a:extLst>
          </p:cNvPr>
          <p:cNvGraphicFramePr>
            <a:graphicFrameLocks/>
          </p:cNvGraphicFramePr>
          <p:nvPr/>
        </p:nvGraphicFramePr>
        <p:xfrm>
          <a:off x="1435727" y="2032066"/>
          <a:ext cx="3717810" cy="2579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9" name="Arrow: Right 28">
            <a:extLst>
              <a:ext uri="{FF2B5EF4-FFF2-40B4-BE49-F238E27FC236}">
                <a16:creationId xmlns:a16="http://schemas.microsoft.com/office/drawing/2014/main" id="{B3628A56-664C-9FC8-C22C-4017EB70FAFC}"/>
              </a:ext>
            </a:extLst>
          </p:cNvPr>
          <p:cNvSpPr>
            <a:spLocks/>
          </p:cNvSpPr>
          <p:nvPr/>
        </p:nvSpPr>
        <p:spPr>
          <a:xfrm>
            <a:off x="1092070" y="2558162"/>
            <a:ext cx="687313" cy="313495"/>
          </a:xfrm>
          <a:prstGeom prst="rightArrow">
            <a:avLst/>
          </a:prstGeom>
          <a:solidFill>
            <a:srgbClr val="D81B60"/>
          </a:solidFill>
          <a:ln w="12700">
            <a:solidFill>
              <a:schemeClr val="tx1"/>
            </a:solidFill>
          </a:ln>
          <a:effectLst>
            <a:outerShdw blurRad="40005" dist="20320" dir="5400000" algn="t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95832">
              <a:defRPr/>
            </a:pPr>
            <a:endParaRPr lang="en-US" sz="571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277">
            <a:extLst>
              <a:ext uri="{FF2B5EF4-FFF2-40B4-BE49-F238E27FC236}">
                <a16:creationId xmlns:a16="http://schemas.microsoft.com/office/drawing/2014/main" id="{036C5BB7-ECA0-1114-3820-3D285B696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442" y="2485949"/>
            <a:ext cx="11954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Initial wakefields</a:t>
            </a:r>
            <a:endParaRPr lang="en-US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68DBDCF3-FE09-3F45-2E4D-45ACD059F8B1}"/>
              </a:ext>
            </a:extLst>
          </p:cNvPr>
          <p:cNvSpPr>
            <a:spLocks/>
          </p:cNvSpPr>
          <p:nvPr/>
        </p:nvSpPr>
        <p:spPr>
          <a:xfrm>
            <a:off x="4747548" y="2558162"/>
            <a:ext cx="687313" cy="313495"/>
          </a:xfrm>
          <a:prstGeom prst="rightArrow">
            <a:avLst/>
          </a:prstGeom>
          <a:solidFill>
            <a:srgbClr val="D81B60"/>
          </a:solidFill>
          <a:ln w="12700">
            <a:solidFill>
              <a:schemeClr val="tx1"/>
            </a:solidFill>
          </a:ln>
          <a:effectLst>
            <a:outerShdw blurRad="40005" dist="20320" dir="5400000" algn="t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95832">
              <a:defRPr/>
            </a:pPr>
            <a:endParaRPr lang="en-US" sz="571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277">
            <a:extLst>
              <a:ext uri="{FF2B5EF4-FFF2-40B4-BE49-F238E27FC236}">
                <a16:creationId xmlns:a16="http://schemas.microsoft.com/office/drawing/2014/main" id="{1E338B17-80AC-2EF7-45F7-BA7303C44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709" y="2345577"/>
            <a:ext cx="134368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Bunch fully modulated,</a:t>
            </a:r>
          </a:p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SM saturates</a:t>
            </a:r>
            <a:endParaRPr lang="en-US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C892B03-3E5D-A211-5844-0FBC7D062663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F7E209C-4D72-B1C7-5721-4C199CBFFA60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AB66DCD-6804-4452-A2AC-35D9A68B6972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6626610-31B5-32C7-9EC8-3D8245FCDA69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B88B6B2-0FCA-9EFD-FAAA-33A5F3755360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1056455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83D97E-009F-1CB8-025B-30B67DA08B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000"/>
          <a:stretch>
            <a:fillRect/>
          </a:stretch>
        </p:blipFill>
        <p:spPr>
          <a:xfrm>
            <a:off x="302565" y="1431952"/>
            <a:ext cx="6684388" cy="45091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3A4E49-B47B-1107-C76D-0CC8EB35D0F1}"/>
              </a:ext>
            </a:extLst>
          </p:cNvPr>
          <p:cNvSpPr txBox="1"/>
          <p:nvPr/>
        </p:nvSpPr>
        <p:spPr>
          <a:xfrm>
            <a:off x="3111873" y="178736"/>
            <a:ext cx="59683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Backup: theory scaling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4BCF0C-6EEC-29BC-39B1-1A9C475FF8DC}"/>
                  </a:ext>
                </a:extLst>
              </p:cNvPr>
              <p:cNvSpPr txBox="1"/>
              <p:nvPr/>
            </p:nvSpPr>
            <p:spPr>
              <a:xfrm>
                <a:off x="7866185" y="2696308"/>
                <a:ext cx="3236784" cy="7323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Same nb of exponentiations ?</a:t>
                </a:r>
              </a:p>
              <a:p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Expected scaling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∝</m:t>
                    </m:r>
                    <m:sSubSup>
                      <m:sSubSup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𝑝𝑒</m:t>
                        </m:r>
                      </m:sub>
                      <m:sup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−1/4</m:t>
                        </m:r>
                      </m:sup>
                    </m:sSubSup>
                  </m:oMath>
                </a14:m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4BCF0C-6EEC-29BC-39B1-1A9C475FF8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6185" y="2696308"/>
                <a:ext cx="3236784" cy="732316"/>
              </a:xfrm>
              <a:prstGeom prst="rect">
                <a:avLst/>
              </a:prstGeom>
              <a:blipFill>
                <a:blip r:embed="rId3"/>
                <a:stretch>
                  <a:fillRect l="-1507" t="-4167" r="-753"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2405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AECE2-C8B7-CC80-141D-C9F5CF24B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5109B2-06A0-0F62-F686-9091D3084E42}"/>
              </a:ext>
            </a:extLst>
          </p:cNvPr>
          <p:cNvSpPr txBox="1"/>
          <p:nvPr/>
        </p:nvSpPr>
        <p:spPr>
          <a:xfrm>
            <a:off x="2897912" y="215023"/>
            <a:ext cx="6596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Self-modulation instability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0418DD6-09A1-49BF-9735-6846C202E0E5}"/>
                  </a:ext>
                </a:extLst>
              </p:cNvPr>
              <p:cNvSpPr txBox="1"/>
              <p:nvPr/>
            </p:nvSpPr>
            <p:spPr>
              <a:xfrm>
                <a:off x="5861224" y="3903466"/>
                <a:ext cx="6117770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1800" b="1" i="1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800" b="1" i="1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fr-FR" sz="1800" b="1" i="0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𝚪</m:t>
                          </m:r>
                          <m:r>
                            <a:rPr lang="fr-FR" sz="1800" b="1" i="0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𝐳</m:t>
                          </m:r>
                        </m:sup>
                      </m:sSup>
                    </m:oMath>
                  </m:oMathPara>
                </a14:m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0418DD6-09A1-49BF-9735-6846C202E0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224" y="3903466"/>
                <a:ext cx="6117770" cy="3742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0219E09-47D9-9D15-4636-F72E28E4BE59}"/>
              </a:ext>
            </a:extLst>
          </p:cNvPr>
          <p:cNvSpPr>
            <a:spLocks/>
          </p:cNvSpPr>
          <p:nvPr/>
        </p:nvSpPr>
        <p:spPr>
          <a:xfrm>
            <a:off x="167385" y="4817614"/>
            <a:ext cx="1990619" cy="1210959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A6D4753-DA09-0D19-1A15-0119C5F6F052}"/>
              </a:ext>
            </a:extLst>
          </p:cNvPr>
          <p:cNvSpPr>
            <a:spLocks/>
          </p:cNvSpPr>
          <p:nvPr/>
        </p:nvSpPr>
        <p:spPr>
          <a:xfrm>
            <a:off x="2212991" y="4799742"/>
            <a:ext cx="1990619" cy="1210959"/>
          </a:xfrm>
          <a:prstGeom prst="round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588CFE1-08B4-C0E2-E220-A5BA59902F67}"/>
              </a:ext>
            </a:extLst>
          </p:cNvPr>
          <p:cNvSpPr>
            <a:spLocks/>
          </p:cNvSpPr>
          <p:nvPr/>
        </p:nvSpPr>
        <p:spPr>
          <a:xfrm>
            <a:off x="4258597" y="4800876"/>
            <a:ext cx="1990619" cy="1210959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4">
            <a:extLst>
              <a:ext uri="{FF2B5EF4-FFF2-40B4-BE49-F238E27FC236}">
                <a16:creationId xmlns:a16="http://schemas.microsoft.com/office/drawing/2014/main" id="{EBFD32F6-1094-64FF-98AD-739089EC2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45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2">
            <a:extLst>
              <a:ext uri="{FF2B5EF4-FFF2-40B4-BE49-F238E27FC236}">
                <a16:creationId xmlns:a16="http://schemas.microsoft.com/office/drawing/2014/main" id="{440B0032-EC6D-058C-D861-B6FDE62B2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587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4">
            <a:extLst>
              <a:ext uri="{FF2B5EF4-FFF2-40B4-BE49-F238E27FC236}">
                <a16:creationId xmlns:a16="http://schemas.microsoft.com/office/drawing/2014/main" id="{5D577A6E-9B5F-55C5-56FB-DA9BFA886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789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4">
            <a:extLst>
              <a:ext uri="{FF2B5EF4-FFF2-40B4-BE49-F238E27FC236}">
                <a16:creationId xmlns:a16="http://schemas.microsoft.com/office/drawing/2014/main" id="{F882D679-D556-BBB3-8CE7-3444F7728D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59" t="3574" r="2358" b="79550"/>
          <a:stretch>
            <a:fillRect/>
          </a:stretch>
        </p:blipFill>
        <p:spPr bwMode="auto">
          <a:xfrm>
            <a:off x="3289701" y="5605534"/>
            <a:ext cx="848081" cy="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0B3E245-8D74-89AB-2771-78EAA65DDA79}"/>
                  </a:ext>
                </a:extLst>
              </p:cNvPr>
              <p:cNvSpPr txBox="1"/>
              <p:nvPr/>
            </p:nvSpPr>
            <p:spPr>
              <a:xfrm>
                <a:off x="682993" y="1017772"/>
                <a:ext cx="5213415" cy="469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200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bunch duration :</a:t>
                </a:r>
                <a:r>
                  <a:rPr lang="fr-FR" sz="2000" b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fr-FR" sz="2800" b="1" i="1" smtClean="0">
                        <a:effectLst/>
                        <a:latin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𝒑𝒆</m:t>
                        </m:r>
                      </m:sub>
                    </m:sSub>
                  </m:oMath>
                </a14:m>
                <a:r>
                  <a:rPr lang="en-US" sz="2800" b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 plasma period</a:t>
                </a: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0B3E245-8D74-89AB-2771-78EAA65DDA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93" y="1017772"/>
                <a:ext cx="5213415" cy="469487"/>
              </a:xfrm>
              <a:prstGeom prst="rect">
                <a:avLst/>
              </a:prstGeom>
              <a:blipFill>
                <a:blip r:embed="rId8"/>
                <a:stretch>
                  <a:fillRect l="-2924" r="-585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0C6E8C6-1939-1B21-793F-BD82676DC616}"/>
                  </a:ext>
                </a:extLst>
              </p:cNvPr>
              <p:cNvSpPr txBox="1"/>
              <p:nvPr/>
            </p:nvSpPr>
            <p:spPr>
              <a:xfrm>
                <a:off x="2083280" y="1486533"/>
                <a:ext cx="241284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𝟏𝟕𝟎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𝒑𝒔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≫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𝒑𝒔</m:t>
                      </m:r>
                    </m:oMath>
                  </m:oMathPara>
                </a14:m>
                <a:endParaRPr lang="fr-FR" b="1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0C6E8C6-1939-1B21-793F-BD82676DC6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280" y="1486533"/>
                <a:ext cx="2412840" cy="400110"/>
              </a:xfrm>
              <a:prstGeom prst="rect">
                <a:avLst/>
              </a:prstGeom>
              <a:blipFill>
                <a:blip r:embed="rId9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E86BD267-3745-ECC9-82C6-8B7A781C9D0D}"/>
              </a:ext>
            </a:extLst>
          </p:cNvPr>
          <p:cNvGrpSpPr/>
          <p:nvPr/>
        </p:nvGrpSpPr>
        <p:grpSpPr>
          <a:xfrm>
            <a:off x="6872380" y="1080000"/>
            <a:ext cx="5106614" cy="3308511"/>
            <a:chOff x="6872380" y="1905967"/>
            <a:chExt cx="5106614" cy="330851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7F73F3E-BEBF-AA0F-B6E6-D99855E158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872380" y="1905967"/>
              <a:ext cx="5106614" cy="3308511"/>
            </a:xfrm>
            <a:prstGeom prst="rect">
              <a:avLst/>
            </a:prstGeom>
            <a:ln>
              <a:noFill/>
            </a:ln>
            <a:effectLst/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46E4D86-7A65-9A5F-9F7B-A9FA462DD3E5}"/>
                </a:ext>
              </a:extLst>
            </p:cNvPr>
            <p:cNvGrpSpPr/>
            <p:nvPr/>
          </p:nvGrpSpPr>
          <p:grpSpPr>
            <a:xfrm rot="5400000">
              <a:off x="9213464" y="3342865"/>
              <a:ext cx="424445" cy="712493"/>
              <a:chOff x="6863103" y="326901"/>
              <a:chExt cx="1475334" cy="2476567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2026EBF0-B20C-7E05-9E7D-AEC589A14B9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362487" y="1101862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C579FEF-E921-7AA4-A131-7ACC55519D8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643790" y="1212178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86DADD85-1C78-79F5-BED7-6C9BA88237C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6958" y="724058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4FB58E3-09BA-1848-FD29-053D806AA72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1" y="1007012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D992BD96-61C5-0500-7000-FA8450109D0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1289418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E63A20F7-D717-FDBD-A048-FFD605E88D4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1648546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6E6E0207-3050-E6EC-4FAC-0D15B6BB72A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2000347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33114A8F-2108-B3F7-89B6-825AA7A0946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2412819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B7D8ACA0-BE6F-06BF-6034-0DD9E1747BE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7069" y="458467"/>
                <a:ext cx="187402" cy="101339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EEBFA700-68C4-602B-0CB8-16F1BE1D700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4246" y="687156"/>
                <a:ext cx="193048" cy="1159258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7608A319-2E6A-BA86-3E37-9184616CEE8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899873"/>
                <a:ext cx="215917" cy="132526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5CD22262-888A-8ABA-617F-43C264A899B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3078" y="1195087"/>
                <a:ext cx="175384" cy="1322712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4CE17BB9-7781-BEC8-CC5A-B85C3BA964C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8343" y="1425566"/>
                <a:ext cx="204854" cy="143961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11D9AB7B-FCD2-D8C0-D5A9-3D88BA7206C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1689937"/>
                <a:ext cx="215916" cy="147533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23FC7E98-3669-5262-B1F4-872E06F9AEE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435427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5C215EE-DE6B-195F-8060-447ABE0C9D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44394" y="2709145"/>
              <a:ext cx="1290577" cy="1485119"/>
            </a:xfrm>
            <a:prstGeom prst="line">
              <a:avLst/>
            </a:prstGeom>
            <a:ln w="127">
              <a:solidFill>
                <a:srgbClr val="2C2CFF"/>
              </a:solidFill>
            </a:ln>
            <a:effectLst>
              <a:glow rad="3810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C527842-47EC-ACA0-00C7-FC9CD2C07FE4}"/>
                </a:ext>
              </a:extLst>
            </p:cNvPr>
            <p:cNvSpPr txBox="1"/>
            <p:nvPr/>
          </p:nvSpPr>
          <p:spPr>
            <a:xfrm>
              <a:off x="7078205" y="4149674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Seed</a:t>
              </a:r>
              <a:endParaRPr lang="en-US" b="1">
                <a:solidFill>
                  <a:srgbClr val="2C2C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254859-B392-F338-8753-FB342EFD63D4}"/>
                </a:ext>
              </a:extLst>
            </p:cNvPr>
            <p:cNvSpPr txBox="1"/>
            <p:nvPr/>
          </p:nvSpPr>
          <p:spPr>
            <a:xfrm rot="18751145">
              <a:off x="8198688" y="2887518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Growth</a:t>
              </a:r>
              <a:endParaRPr lang="en-US" b="1">
                <a:solidFill>
                  <a:srgbClr val="2C2C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feld 7">
              <a:extLst>
                <a:ext uri="{FF2B5EF4-FFF2-40B4-BE49-F238E27FC236}">
                  <a16:creationId xmlns:a16="http://schemas.microsoft.com/office/drawing/2014/main" id="{454522E4-28BC-455A-0C56-6AA11717F4E8}"/>
                </a:ext>
              </a:extLst>
            </p:cNvPr>
            <p:cNvSpPr txBox="1"/>
            <p:nvPr/>
          </p:nvSpPr>
          <p:spPr>
            <a:xfrm>
              <a:off x="9837904" y="4398320"/>
              <a:ext cx="1836737" cy="153987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Pukhov, PRL 107 145003 (2011)</a:t>
              </a:r>
            </a:p>
          </p:txBody>
        </p:sp>
      </p:grpSp>
      <p:graphicFrame>
        <p:nvGraphicFramePr>
          <p:cNvPr id="58" name="Diagram 57">
            <a:extLst>
              <a:ext uri="{FF2B5EF4-FFF2-40B4-BE49-F238E27FC236}">
                <a16:creationId xmlns:a16="http://schemas.microsoft.com/office/drawing/2014/main" id="{66ACE69E-BD79-4F5A-D9B9-D666AA64E6FE}"/>
              </a:ext>
            </a:extLst>
          </p:cNvPr>
          <p:cNvGraphicFramePr>
            <a:graphicFrameLocks/>
          </p:cNvGraphicFramePr>
          <p:nvPr/>
        </p:nvGraphicFramePr>
        <p:xfrm>
          <a:off x="1435727" y="2032066"/>
          <a:ext cx="3717810" cy="2579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61" name="Arrow: Right 60">
            <a:extLst>
              <a:ext uri="{FF2B5EF4-FFF2-40B4-BE49-F238E27FC236}">
                <a16:creationId xmlns:a16="http://schemas.microsoft.com/office/drawing/2014/main" id="{ACAC780B-14BC-AD39-27C0-5236A8F8A531}"/>
              </a:ext>
            </a:extLst>
          </p:cNvPr>
          <p:cNvSpPr>
            <a:spLocks/>
          </p:cNvSpPr>
          <p:nvPr/>
        </p:nvSpPr>
        <p:spPr>
          <a:xfrm>
            <a:off x="1092070" y="2558162"/>
            <a:ext cx="687313" cy="313495"/>
          </a:xfrm>
          <a:prstGeom prst="rightArrow">
            <a:avLst/>
          </a:prstGeom>
          <a:solidFill>
            <a:srgbClr val="D81B60"/>
          </a:solidFill>
          <a:ln w="12700">
            <a:solidFill>
              <a:schemeClr val="tx1"/>
            </a:solidFill>
          </a:ln>
          <a:effectLst>
            <a:outerShdw blurRad="40005" dist="20320" dir="5400000" algn="t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95832">
              <a:defRPr/>
            </a:pPr>
            <a:endParaRPr lang="en-US" sz="571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277">
            <a:extLst>
              <a:ext uri="{FF2B5EF4-FFF2-40B4-BE49-F238E27FC236}">
                <a16:creationId xmlns:a16="http://schemas.microsoft.com/office/drawing/2014/main" id="{7F51CB3D-C8D6-61FC-BD96-45BE0C6BA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442" y="2485949"/>
            <a:ext cx="11954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Initial wakefields</a:t>
            </a:r>
            <a:endParaRPr lang="en-US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Arrow: Right 64">
            <a:extLst>
              <a:ext uri="{FF2B5EF4-FFF2-40B4-BE49-F238E27FC236}">
                <a16:creationId xmlns:a16="http://schemas.microsoft.com/office/drawing/2014/main" id="{B477A411-4C4D-9D94-83A9-CC6AF39298F3}"/>
              </a:ext>
            </a:extLst>
          </p:cNvPr>
          <p:cNvSpPr>
            <a:spLocks/>
          </p:cNvSpPr>
          <p:nvPr/>
        </p:nvSpPr>
        <p:spPr>
          <a:xfrm>
            <a:off x="4747548" y="2558162"/>
            <a:ext cx="687313" cy="313495"/>
          </a:xfrm>
          <a:prstGeom prst="rightArrow">
            <a:avLst/>
          </a:prstGeom>
          <a:solidFill>
            <a:srgbClr val="D81B60"/>
          </a:solidFill>
          <a:ln w="12700">
            <a:solidFill>
              <a:schemeClr val="tx1"/>
            </a:solidFill>
          </a:ln>
          <a:effectLst>
            <a:outerShdw blurRad="40005" dist="20320" dir="5400000" algn="t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95832">
              <a:defRPr/>
            </a:pPr>
            <a:endParaRPr lang="en-US" sz="571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277">
            <a:extLst>
              <a:ext uri="{FF2B5EF4-FFF2-40B4-BE49-F238E27FC236}">
                <a16:creationId xmlns:a16="http://schemas.microsoft.com/office/drawing/2014/main" id="{28CC5BA6-3431-9EB1-4D08-8DD57EA9C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709" y="2345577"/>
            <a:ext cx="134368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Bunch fully modulated,</a:t>
            </a:r>
          </a:p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SM saturates</a:t>
            </a:r>
            <a:endParaRPr lang="en-US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C99CBA-9101-B6BB-1A05-011050579D41}"/>
                  </a:ext>
                </a:extLst>
              </p:cNvPr>
              <p:cNvSpPr txBox="1"/>
              <p:nvPr/>
            </p:nvSpPr>
            <p:spPr>
              <a:xfrm>
                <a:off x="5896408" y="3068462"/>
                <a:ext cx="6117770" cy="3808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smtClean="0">
                          <a:solidFill>
                            <a:srgbClr val="2C2CFF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fr-FR" sz="1800" b="1" i="1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800" b="1" i="1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fr-FR" sz="1800" b="1" i="0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𝚪</m:t>
                          </m:r>
                          <m:r>
                            <a:rPr lang="fr-FR" sz="1800" b="1" i="0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𝐳</m:t>
                          </m:r>
                        </m:sup>
                      </m:sSup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C99CBA-9101-B6BB-1A05-011050579D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408" y="3068462"/>
                <a:ext cx="6117770" cy="3808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F6B78668-4CEA-A221-9485-7E6E08D41991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F82B1DF-4158-8681-0CFE-364B4F9E0609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349A7E0-7B17-FFAF-71C4-461A81E532EC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799CE3E-7A2C-FFCE-164D-3BCBB9E38437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002F3DB-B84C-AD07-1364-CC92D2CE60BC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62249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637D4-6E63-6C92-99D3-293E6CEA4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7A49D5-B1D6-F32E-F211-4192E1336A50}"/>
              </a:ext>
            </a:extLst>
          </p:cNvPr>
          <p:cNvSpPr txBox="1"/>
          <p:nvPr/>
        </p:nvSpPr>
        <p:spPr>
          <a:xfrm>
            <a:off x="2897912" y="215023"/>
            <a:ext cx="6596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Self-modulation instability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7132DF8-BA2D-F25C-EEC3-5F0A504CAA1E}"/>
                  </a:ext>
                </a:extLst>
              </p:cNvPr>
              <p:cNvSpPr txBox="1"/>
              <p:nvPr/>
            </p:nvSpPr>
            <p:spPr>
              <a:xfrm>
                <a:off x="5861224" y="3903466"/>
                <a:ext cx="6117770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1800" b="1" i="1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800" b="1" i="1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fr-FR" sz="1800" b="1" i="0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𝚪</m:t>
                          </m:r>
                          <m:r>
                            <a:rPr lang="fr-FR" sz="1800" b="1" i="0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𝐳</m:t>
                          </m:r>
                        </m:sup>
                      </m:sSup>
                    </m:oMath>
                  </m:oMathPara>
                </a14:m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7132DF8-BA2D-F25C-EEC3-5F0A504CAA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224" y="3903466"/>
                <a:ext cx="6117770" cy="3742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EB1090C-9628-4D64-EC9B-7EDE9A4B94DE}"/>
              </a:ext>
            </a:extLst>
          </p:cNvPr>
          <p:cNvSpPr>
            <a:spLocks/>
          </p:cNvSpPr>
          <p:nvPr/>
        </p:nvSpPr>
        <p:spPr>
          <a:xfrm>
            <a:off x="167385" y="4817614"/>
            <a:ext cx="1990619" cy="1210959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A531992-26BA-779B-0B81-FCC3A86B295C}"/>
              </a:ext>
            </a:extLst>
          </p:cNvPr>
          <p:cNvSpPr>
            <a:spLocks/>
          </p:cNvSpPr>
          <p:nvPr/>
        </p:nvSpPr>
        <p:spPr>
          <a:xfrm>
            <a:off x="2212991" y="4799742"/>
            <a:ext cx="1990619" cy="1210959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161BB47-4C41-8A9F-6A3A-B5A4CA48651A}"/>
              </a:ext>
            </a:extLst>
          </p:cNvPr>
          <p:cNvSpPr>
            <a:spLocks/>
          </p:cNvSpPr>
          <p:nvPr/>
        </p:nvSpPr>
        <p:spPr>
          <a:xfrm>
            <a:off x="4258597" y="4800876"/>
            <a:ext cx="1990619" cy="1210959"/>
          </a:xfrm>
          <a:prstGeom prst="round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4">
            <a:extLst>
              <a:ext uri="{FF2B5EF4-FFF2-40B4-BE49-F238E27FC236}">
                <a16:creationId xmlns:a16="http://schemas.microsoft.com/office/drawing/2014/main" id="{81C585A7-D820-6BD9-5F53-101BCEB93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45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>
            <a:extLst>
              <a:ext uri="{FF2B5EF4-FFF2-40B4-BE49-F238E27FC236}">
                <a16:creationId xmlns:a16="http://schemas.microsoft.com/office/drawing/2014/main" id="{C5936F06-4C4B-4C73-CDBC-3213474C3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587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>
            <a:extLst>
              <a:ext uri="{FF2B5EF4-FFF2-40B4-BE49-F238E27FC236}">
                <a16:creationId xmlns:a16="http://schemas.microsoft.com/office/drawing/2014/main" id="{759EC704-8753-D644-4261-9CE081F64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789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4">
            <a:extLst>
              <a:ext uri="{FF2B5EF4-FFF2-40B4-BE49-F238E27FC236}">
                <a16:creationId xmlns:a16="http://schemas.microsoft.com/office/drawing/2014/main" id="{FC989D80-FC82-637C-2E24-E7E3F76B16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59" t="3574" r="2358" b="79550"/>
          <a:stretch>
            <a:fillRect/>
          </a:stretch>
        </p:blipFill>
        <p:spPr bwMode="auto">
          <a:xfrm>
            <a:off x="3289701" y="5605534"/>
            <a:ext cx="848081" cy="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73B3902-A1C6-DBB2-9F98-3B2343D08841}"/>
                  </a:ext>
                </a:extLst>
              </p:cNvPr>
              <p:cNvSpPr txBox="1"/>
              <p:nvPr/>
            </p:nvSpPr>
            <p:spPr>
              <a:xfrm>
                <a:off x="682993" y="1017772"/>
                <a:ext cx="5213415" cy="469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200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bunch duration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fr-FR" sz="2800" b="1" i="1" smtClean="0">
                        <a:effectLst/>
                        <a:latin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𝒑𝒆</m:t>
                        </m:r>
                      </m:sub>
                    </m:sSub>
                  </m:oMath>
                </a14:m>
                <a:r>
                  <a:rPr lang="en-US" sz="2800" b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 plasma period</a:t>
                </a: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73B3902-A1C6-DBB2-9F98-3B2343D088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93" y="1017772"/>
                <a:ext cx="5213415" cy="469487"/>
              </a:xfrm>
              <a:prstGeom prst="rect">
                <a:avLst/>
              </a:prstGeom>
              <a:blipFill>
                <a:blip r:embed="rId8"/>
                <a:stretch>
                  <a:fillRect l="-2924" r="-585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C10EF0A-372F-DA18-9A2E-1144B88C0F8A}"/>
                  </a:ext>
                </a:extLst>
              </p:cNvPr>
              <p:cNvSpPr txBox="1"/>
              <p:nvPr/>
            </p:nvSpPr>
            <p:spPr>
              <a:xfrm>
                <a:off x="2083280" y="1486533"/>
                <a:ext cx="241284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𝟏𝟕𝟎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𝒑𝒔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≫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𝒑𝒔</m:t>
                      </m:r>
                    </m:oMath>
                  </m:oMathPara>
                </a14:m>
                <a:endParaRPr lang="fr-FR" b="1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C10EF0A-372F-DA18-9A2E-1144B88C0F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280" y="1486533"/>
                <a:ext cx="2412840" cy="400110"/>
              </a:xfrm>
              <a:prstGeom prst="rect">
                <a:avLst/>
              </a:prstGeom>
              <a:blipFill>
                <a:blip r:embed="rId9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29E632C2-245F-5901-EEAF-78507AC05988}"/>
              </a:ext>
            </a:extLst>
          </p:cNvPr>
          <p:cNvGrpSpPr/>
          <p:nvPr/>
        </p:nvGrpSpPr>
        <p:grpSpPr>
          <a:xfrm>
            <a:off x="6872380" y="1080000"/>
            <a:ext cx="5106614" cy="3308511"/>
            <a:chOff x="6872380" y="1905967"/>
            <a:chExt cx="5106614" cy="330851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7F7E4A6-F408-47F7-C185-D7902D0AE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872380" y="1905967"/>
              <a:ext cx="5106614" cy="3308511"/>
            </a:xfrm>
            <a:prstGeom prst="rect">
              <a:avLst/>
            </a:prstGeom>
            <a:ln>
              <a:noFill/>
            </a:ln>
            <a:effectLst/>
          </p:spPr>
        </p:pic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476B1E7-484E-9568-9CEB-047D944E75E9}"/>
                </a:ext>
              </a:extLst>
            </p:cNvPr>
            <p:cNvGrpSpPr/>
            <p:nvPr/>
          </p:nvGrpSpPr>
          <p:grpSpPr>
            <a:xfrm rot="5400000">
              <a:off x="10036499" y="2591116"/>
              <a:ext cx="691639" cy="712495"/>
              <a:chOff x="8693015" y="351684"/>
              <a:chExt cx="2404071" cy="2476567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EBDCF5D-56ED-0492-62FA-2A0C474CCF4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27D0A1D8-38C4-759D-8BD1-4FAE4F1617B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CA340D44-AA94-5185-1009-058BF393925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1463014D-926A-0A61-AB2D-78A89899509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6DC2F0A1-0AE2-965D-5994-389B5792C89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8D709FE0-B68B-D97A-236E-3F387BEE6AB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FA6616E4-164E-EB4F-29BD-40A0C6A06C2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9D5B13F-293A-9FDE-8848-AC20427D4CA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BC78ABD1-64E8-07A8-A19A-EBE06E57D34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BD63AE03-8183-CDED-4BFC-688522F91A1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ED8F84E2-1FB0-1EF7-6842-54180959CC1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0D79AEE-1B66-8EA5-3A84-F76D82AA4DA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8F659C92-B458-F86C-859B-7764686E41B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627051CF-32DF-4D7B-F1B2-07D0094723E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36CD6F7F-AC28-D720-6660-2B041C8EF6F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853E925-E570-02F1-CFDF-244A7B19031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879496" y="2547602"/>
              <a:ext cx="1828800" cy="217274"/>
            </a:xfrm>
            <a:prstGeom prst="line">
              <a:avLst/>
            </a:prstGeom>
            <a:ln w="127">
              <a:solidFill>
                <a:srgbClr val="2C2CFF"/>
              </a:solidFill>
            </a:ln>
            <a:effectLst>
              <a:glow rad="3810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1838E5-A211-11E7-DC05-7247B2260A32}"/>
                </a:ext>
              </a:extLst>
            </p:cNvPr>
            <p:cNvSpPr txBox="1"/>
            <p:nvPr/>
          </p:nvSpPr>
          <p:spPr>
            <a:xfrm>
              <a:off x="7078205" y="4149674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Seed</a:t>
              </a:r>
              <a:endParaRPr lang="en-US" b="1">
                <a:solidFill>
                  <a:srgbClr val="2C2C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2C55DCA-CB90-899B-1566-E76ECEB3B975}"/>
                </a:ext>
              </a:extLst>
            </p:cNvPr>
            <p:cNvSpPr txBox="1"/>
            <p:nvPr/>
          </p:nvSpPr>
          <p:spPr>
            <a:xfrm rot="18751145">
              <a:off x="8198688" y="2887518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Growth</a:t>
              </a:r>
              <a:endParaRPr lang="en-US" b="1">
                <a:solidFill>
                  <a:srgbClr val="2C2C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A7D80EF-4062-6A5E-9CC0-884AFC76CACF}"/>
                </a:ext>
              </a:extLst>
            </p:cNvPr>
            <p:cNvSpPr txBox="1"/>
            <p:nvPr/>
          </p:nvSpPr>
          <p:spPr>
            <a:xfrm>
              <a:off x="9492283" y="2114192"/>
              <a:ext cx="13260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Saturation</a:t>
              </a:r>
              <a:endParaRPr lang="en-US" b="1">
                <a:solidFill>
                  <a:srgbClr val="2C2C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feld 7">
              <a:extLst>
                <a:ext uri="{FF2B5EF4-FFF2-40B4-BE49-F238E27FC236}">
                  <a16:creationId xmlns:a16="http://schemas.microsoft.com/office/drawing/2014/main" id="{47DD02A9-ABDF-E52F-511D-E5C509F29903}"/>
                </a:ext>
              </a:extLst>
            </p:cNvPr>
            <p:cNvSpPr txBox="1"/>
            <p:nvPr/>
          </p:nvSpPr>
          <p:spPr>
            <a:xfrm>
              <a:off x="9837904" y="4398320"/>
              <a:ext cx="1836737" cy="153987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Pukhov, PRL 107 145003 (2011)</a:t>
              </a:r>
            </a:p>
          </p:txBody>
        </p:sp>
      </p:grp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3BECC87-69F8-7C8A-B658-C838E0A4616B}"/>
              </a:ext>
            </a:extLst>
          </p:cNvPr>
          <p:cNvGraphicFramePr>
            <a:graphicFrameLocks/>
          </p:cNvGraphicFramePr>
          <p:nvPr/>
        </p:nvGraphicFramePr>
        <p:xfrm>
          <a:off x="1435727" y="2032066"/>
          <a:ext cx="3717810" cy="2579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1" name="Arrow: Right 10">
            <a:extLst>
              <a:ext uri="{FF2B5EF4-FFF2-40B4-BE49-F238E27FC236}">
                <a16:creationId xmlns:a16="http://schemas.microsoft.com/office/drawing/2014/main" id="{E9AB5716-C92D-3431-F460-867C5FE418EA}"/>
              </a:ext>
            </a:extLst>
          </p:cNvPr>
          <p:cNvSpPr>
            <a:spLocks/>
          </p:cNvSpPr>
          <p:nvPr/>
        </p:nvSpPr>
        <p:spPr>
          <a:xfrm>
            <a:off x="1092070" y="2558162"/>
            <a:ext cx="687313" cy="313495"/>
          </a:xfrm>
          <a:prstGeom prst="rightArrow">
            <a:avLst/>
          </a:prstGeom>
          <a:solidFill>
            <a:srgbClr val="D81B60"/>
          </a:solidFill>
          <a:ln w="12700">
            <a:solidFill>
              <a:schemeClr val="tx1"/>
            </a:solidFill>
          </a:ln>
          <a:effectLst>
            <a:outerShdw blurRad="40005" dist="20320" dir="5400000" algn="t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95832">
              <a:defRPr/>
            </a:pPr>
            <a:endParaRPr lang="en-US" sz="571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277">
            <a:extLst>
              <a:ext uri="{FF2B5EF4-FFF2-40B4-BE49-F238E27FC236}">
                <a16:creationId xmlns:a16="http://schemas.microsoft.com/office/drawing/2014/main" id="{600755C9-FF18-63A6-5FAC-3AD33A709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442" y="2485949"/>
            <a:ext cx="11954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Initial wakefields</a:t>
            </a:r>
            <a:endParaRPr lang="en-US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EA43B8CC-EB2B-4BEC-BFEF-28843AFE530A}"/>
              </a:ext>
            </a:extLst>
          </p:cNvPr>
          <p:cNvSpPr>
            <a:spLocks/>
          </p:cNvSpPr>
          <p:nvPr/>
        </p:nvSpPr>
        <p:spPr>
          <a:xfrm>
            <a:off x="4747548" y="2558162"/>
            <a:ext cx="687313" cy="313495"/>
          </a:xfrm>
          <a:prstGeom prst="rightArrow">
            <a:avLst/>
          </a:prstGeom>
          <a:solidFill>
            <a:srgbClr val="D81B60"/>
          </a:solidFill>
          <a:ln w="12700">
            <a:solidFill>
              <a:schemeClr val="tx1"/>
            </a:solidFill>
          </a:ln>
          <a:effectLst>
            <a:outerShdw blurRad="40005" dist="20320" dir="5400000" algn="t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95832">
              <a:defRPr/>
            </a:pPr>
            <a:endParaRPr lang="en-US" sz="571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77">
            <a:extLst>
              <a:ext uri="{FF2B5EF4-FFF2-40B4-BE49-F238E27FC236}">
                <a16:creationId xmlns:a16="http://schemas.microsoft.com/office/drawing/2014/main" id="{C50171EE-F8AB-FC2F-7019-41FF1E28EF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709" y="2345577"/>
            <a:ext cx="134368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Bunch fully modulated,</a:t>
            </a:r>
          </a:p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SM saturates</a:t>
            </a:r>
            <a:endParaRPr lang="en-US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B59C2D7-7F4D-3EDE-E66F-9877505D3EE3}"/>
                  </a:ext>
                </a:extLst>
              </p:cNvPr>
              <p:cNvSpPr txBox="1"/>
              <p:nvPr/>
            </p:nvSpPr>
            <p:spPr>
              <a:xfrm>
                <a:off x="5896408" y="3068462"/>
                <a:ext cx="6117770" cy="3808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smtClean="0">
                          <a:solidFill>
                            <a:srgbClr val="2C2CFF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fr-FR" sz="1800" b="1" i="1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800" b="1" i="1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fr-FR" sz="1800" b="1" i="0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𝚪</m:t>
                          </m:r>
                          <m:r>
                            <a:rPr lang="fr-FR" sz="1800" b="1" i="0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𝐳</m:t>
                          </m:r>
                        </m:sup>
                      </m:sSup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B59C2D7-7F4D-3EDE-E66F-9877505D3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408" y="3068462"/>
                <a:ext cx="6117770" cy="3808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3" name="Group 72">
            <a:extLst>
              <a:ext uri="{FF2B5EF4-FFF2-40B4-BE49-F238E27FC236}">
                <a16:creationId xmlns:a16="http://schemas.microsoft.com/office/drawing/2014/main" id="{72AD2107-89D5-4FFB-42A2-99CF085F3FC0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4E75251-82C1-1B28-E74E-5127115039C5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2C3CE8E-E744-6CFD-E9A8-0994D8E16F16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363F68E-DD0C-27D6-C389-9623F2DF0037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388BBE52-A418-513B-99F4-6E79C3CE5E38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26085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18D85-12FA-3D32-3352-F840B785B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1C6424-106B-C6E4-CB4D-61B190295DF7}"/>
              </a:ext>
            </a:extLst>
          </p:cNvPr>
          <p:cNvSpPr txBox="1"/>
          <p:nvPr/>
        </p:nvSpPr>
        <p:spPr>
          <a:xfrm>
            <a:off x="2897912" y="215023"/>
            <a:ext cx="6596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Self-modulation instability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1B95074-E9D2-975D-CE71-D37382538B1E}"/>
                  </a:ext>
                </a:extLst>
              </p:cNvPr>
              <p:cNvSpPr txBox="1"/>
              <p:nvPr/>
            </p:nvSpPr>
            <p:spPr>
              <a:xfrm>
                <a:off x="5861224" y="3903466"/>
                <a:ext cx="6117770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1800" b="1" i="1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800" b="1" i="1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fr-FR" sz="1800" b="1" i="0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𝚪</m:t>
                          </m:r>
                          <m:r>
                            <a:rPr lang="fr-FR" sz="1800" b="1" i="0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𝐳</m:t>
                          </m:r>
                        </m:sup>
                      </m:sSup>
                    </m:oMath>
                  </m:oMathPara>
                </a14:m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1B95074-E9D2-975D-CE71-D37382538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224" y="3903466"/>
                <a:ext cx="6117770" cy="3742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4A9CCCC-C407-D403-10E3-BCD203B40D51}"/>
              </a:ext>
            </a:extLst>
          </p:cNvPr>
          <p:cNvSpPr>
            <a:spLocks/>
          </p:cNvSpPr>
          <p:nvPr/>
        </p:nvSpPr>
        <p:spPr>
          <a:xfrm>
            <a:off x="167385" y="4817614"/>
            <a:ext cx="1990619" cy="1210959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1D49083-63A9-0AFE-FF0E-821344023317}"/>
              </a:ext>
            </a:extLst>
          </p:cNvPr>
          <p:cNvSpPr>
            <a:spLocks/>
          </p:cNvSpPr>
          <p:nvPr/>
        </p:nvSpPr>
        <p:spPr>
          <a:xfrm>
            <a:off x="2212991" y="4799742"/>
            <a:ext cx="1990619" cy="1210959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286A061-772D-DA27-249D-BA69953EA5FD}"/>
              </a:ext>
            </a:extLst>
          </p:cNvPr>
          <p:cNvSpPr>
            <a:spLocks/>
          </p:cNvSpPr>
          <p:nvPr/>
        </p:nvSpPr>
        <p:spPr>
          <a:xfrm>
            <a:off x="4258597" y="4800876"/>
            <a:ext cx="1990619" cy="1210959"/>
          </a:xfrm>
          <a:prstGeom prst="round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4">
            <a:extLst>
              <a:ext uri="{FF2B5EF4-FFF2-40B4-BE49-F238E27FC236}">
                <a16:creationId xmlns:a16="http://schemas.microsoft.com/office/drawing/2014/main" id="{9365D9A2-9974-6D54-3E8D-3DC31937E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45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>
            <a:extLst>
              <a:ext uri="{FF2B5EF4-FFF2-40B4-BE49-F238E27FC236}">
                <a16:creationId xmlns:a16="http://schemas.microsoft.com/office/drawing/2014/main" id="{1C28F0A3-3F07-37C4-6F01-45A264B65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587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>
            <a:extLst>
              <a:ext uri="{FF2B5EF4-FFF2-40B4-BE49-F238E27FC236}">
                <a16:creationId xmlns:a16="http://schemas.microsoft.com/office/drawing/2014/main" id="{256AD3BA-C556-B92F-0F0F-B3E5688F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789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4">
            <a:extLst>
              <a:ext uri="{FF2B5EF4-FFF2-40B4-BE49-F238E27FC236}">
                <a16:creationId xmlns:a16="http://schemas.microsoft.com/office/drawing/2014/main" id="{9BA2FC58-71C3-0A2C-64F2-13B433CB58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59" t="3574" r="2358" b="79550"/>
          <a:stretch>
            <a:fillRect/>
          </a:stretch>
        </p:blipFill>
        <p:spPr bwMode="auto">
          <a:xfrm>
            <a:off x="3289701" y="5605534"/>
            <a:ext cx="848081" cy="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4B6F1DE-3F4A-C127-7CAB-3FB3DEB536F4}"/>
                  </a:ext>
                </a:extLst>
              </p:cNvPr>
              <p:cNvSpPr txBox="1"/>
              <p:nvPr/>
            </p:nvSpPr>
            <p:spPr>
              <a:xfrm>
                <a:off x="682993" y="1017772"/>
                <a:ext cx="5213415" cy="469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200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bunch duration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fr-FR" sz="2800" b="1" i="1" smtClean="0">
                        <a:effectLst/>
                        <a:latin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𝒑𝒆</m:t>
                        </m:r>
                      </m:sub>
                    </m:sSub>
                  </m:oMath>
                </a14:m>
                <a:r>
                  <a:rPr lang="en-US" sz="2800" b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 plasma period</a:t>
                </a: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4B6F1DE-3F4A-C127-7CAB-3FB3DEB536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93" y="1017772"/>
                <a:ext cx="5213415" cy="469487"/>
              </a:xfrm>
              <a:prstGeom prst="rect">
                <a:avLst/>
              </a:prstGeom>
              <a:blipFill>
                <a:blip r:embed="rId8"/>
                <a:stretch>
                  <a:fillRect l="-2924" r="-585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FC5CFE0-D8B6-0317-4245-557FA98B156F}"/>
                  </a:ext>
                </a:extLst>
              </p:cNvPr>
              <p:cNvSpPr txBox="1"/>
              <p:nvPr/>
            </p:nvSpPr>
            <p:spPr>
              <a:xfrm>
                <a:off x="2083280" y="1486533"/>
                <a:ext cx="241284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𝟏𝟕𝟎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𝒑𝒔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≫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𝒑𝒔</m:t>
                      </m:r>
                    </m:oMath>
                  </m:oMathPara>
                </a14:m>
                <a:endParaRPr lang="fr-FR" b="1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FC5CFE0-D8B6-0317-4245-557FA98B1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280" y="1486533"/>
                <a:ext cx="2412840" cy="400110"/>
              </a:xfrm>
              <a:prstGeom prst="rect">
                <a:avLst/>
              </a:prstGeom>
              <a:blipFill>
                <a:blip r:embed="rId9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EE8AB446-3EF8-9F7E-1CF1-74DFEA099561}"/>
              </a:ext>
            </a:extLst>
          </p:cNvPr>
          <p:cNvGrpSpPr/>
          <p:nvPr/>
        </p:nvGrpSpPr>
        <p:grpSpPr>
          <a:xfrm>
            <a:off x="6872380" y="1080000"/>
            <a:ext cx="5106614" cy="3308511"/>
            <a:chOff x="6872380" y="1905967"/>
            <a:chExt cx="5106614" cy="330851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59961E9-E7EC-D453-2CF7-1FA282D17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872380" y="1905967"/>
              <a:ext cx="5106614" cy="3308511"/>
            </a:xfrm>
            <a:prstGeom prst="rect">
              <a:avLst/>
            </a:prstGeom>
            <a:ln>
              <a:noFill/>
            </a:ln>
            <a:effectLst/>
          </p:spPr>
        </p:pic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F0B7269-3204-DD48-DB1A-44029818CB7A}"/>
                </a:ext>
              </a:extLst>
            </p:cNvPr>
            <p:cNvGrpSpPr/>
            <p:nvPr/>
          </p:nvGrpSpPr>
          <p:grpSpPr>
            <a:xfrm rot="5400000">
              <a:off x="10036499" y="2591116"/>
              <a:ext cx="691639" cy="712495"/>
              <a:chOff x="8693015" y="351684"/>
              <a:chExt cx="2404071" cy="2476567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64ADD1F9-0F2C-C346-81ED-9EBFCA1D78E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3D9FCD9D-1C3D-A76E-4A90-D2B527B23DA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D61334DF-88DC-F44A-45DB-B420815EAB9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D1FC3AE-59F5-0B29-9372-2EE087B6F01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82CD75F4-DD95-BC8A-C647-4C5EA7F7134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BACA2BA0-CD6F-6908-2B09-530F792682C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F36ABE6E-AA61-BC41-CA96-AAAACD177EA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FD384909-A7A1-E203-0D09-99A073E2666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3106B260-E07A-1041-0760-ACF3C8AA0A4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2484C90-7CA2-55D3-A463-052A21A0447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049681CF-9525-6EF4-2173-82BB338ECC3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FE8854BC-7691-E61E-0A14-C0F5D4C94AB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837D4565-4D32-C4AE-68DC-C6E3CB86CE5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E499B944-8462-742B-16AF-3E02BA0DB0A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9BCD0D0C-0C6A-BCFA-DFD2-4F02256BCC5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9ED493F9-7671-8AFF-FB24-AC6351EE9B7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879496" y="2547602"/>
              <a:ext cx="1828800" cy="217274"/>
            </a:xfrm>
            <a:prstGeom prst="line">
              <a:avLst/>
            </a:prstGeom>
            <a:ln w="127">
              <a:solidFill>
                <a:srgbClr val="2C2CFF"/>
              </a:solidFill>
            </a:ln>
            <a:effectLst>
              <a:glow rad="3810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8F01E9C-A5AD-4C4D-71BA-C9B866250164}"/>
                </a:ext>
              </a:extLst>
            </p:cNvPr>
            <p:cNvSpPr txBox="1"/>
            <p:nvPr/>
          </p:nvSpPr>
          <p:spPr>
            <a:xfrm>
              <a:off x="7078205" y="4149674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Seed</a:t>
              </a:r>
              <a:endParaRPr lang="en-US" b="1">
                <a:solidFill>
                  <a:srgbClr val="2C2C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9751E9-0547-9CC6-FEDB-A1F1B69B9460}"/>
                </a:ext>
              </a:extLst>
            </p:cNvPr>
            <p:cNvSpPr txBox="1"/>
            <p:nvPr/>
          </p:nvSpPr>
          <p:spPr>
            <a:xfrm rot="18751145">
              <a:off x="8198688" y="2887518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Growth</a:t>
              </a:r>
              <a:endParaRPr lang="en-US" b="1">
                <a:solidFill>
                  <a:srgbClr val="2C2C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46009D4-B87C-95A3-C4D7-671D8FE6AB66}"/>
                </a:ext>
              </a:extLst>
            </p:cNvPr>
            <p:cNvSpPr txBox="1"/>
            <p:nvPr/>
          </p:nvSpPr>
          <p:spPr>
            <a:xfrm>
              <a:off x="9492283" y="2114192"/>
              <a:ext cx="13260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Saturation</a:t>
              </a:r>
              <a:endParaRPr lang="en-US" b="1">
                <a:solidFill>
                  <a:srgbClr val="2C2C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feld 7">
              <a:extLst>
                <a:ext uri="{FF2B5EF4-FFF2-40B4-BE49-F238E27FC236}">
                  <a16:creationId xmlns:a16="http://schemas.microsoft.com/office/drawing/2014/main" id="{4A1FAE86-308F-AF58-9074-9F57D4697619}"/>
                </a:ext>
              </a:extLst>
            </p:cNvPr>
            <p:cNvSpPr txBox="1"/>
            <p:nvPr/>
          </p:nvSpPr>
          <p:spPr>
            <a:xfrm>
              <a:off x="9837904" y="4398320"/>
              <a:ext cx="1836737" cy="153987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Pukhov, PRL 107 145003 (2011)</a:t>
              </a:r>
            </a:p>
          </p:txBody>
        </p:sp>
      </p:grp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EB55949-2A3E-094B-C8FD-6094D5F17FF2}"/>
              </a:ext>
            </a:extLst>
          </p:cNvPr>
          <p:cNvGraphicFramePr>
            <a:graphicFrameLocks/>
          </p:cNvGraphicFramePr>
          <p:nvPr/>
        </p:nvGraphicFramePr>
        <p:xfrm>
          <a:off x="1435727" y="2032066"/>
          <a:ext cx="3717810" cy="2579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1" name="Arrow: Right 10">
            <a:extLst>
              <a:ext uri="{FF2B5EF4-FFF2-40B4-BE49-F238E27FC236}">
                <a16:creationId xmlns:a16="http://schemas.microsoft.com/office/drawing/2014/main" id="{7BC36093-D862-31AA-9710-DBC14034F6D0}"/>
              </a:ext>
            </a:extLst>
          </p:cNvPr>
          <p:cNvSpPr>
            <a:spLocks/>
          </p:cNvSpPr>
          <p:nvPr/>
        </p:nvSpPr>
        <p:spPr>
          <a:xfrm>
            <a:off x="1092070" y="2558162"/>
            <a:ext cx="687313" cy="313495"/>
          </a:xfrm>
          <a:prstGeom prst="rightArrow">
            <a:avLst/>
          </a:prstGeom>
          <a:solidFill>
            <a:srgbClr val="D81B60"/>
          </a:solidFill>
          <a:ln w="12700">
            <a:solidFill>
              <a:schemeClr val="tx1"/>
            </a:solidFill>
          </a:ln>
          <a:effectLst>
            <a:outerShdw blurRad="40005" dist="20320" dir="5400000" algn="t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95832">
              <a:defRPr/>
            </a:pPr>
            <a:endParaRPr lang="en-US" sz="571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277">
            <a:extLst>
              <a:ext uri="{FF2B5EF4-FFF2-40B4-BE49-F238E27FC236}">
                <a16:creationId xmlns:a16="http://schemas.microsoft.com/office/drawing/2014/main" id="{339D5993-BF74-6367-CD35-B23FCB2E1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442" y="2485949"/>
            <a:ext cx="11954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Initial wakefields</a:t>
            </a:r>
            <a:endParaRPr lang="en-US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AF0014BD-27FC-6505-E77A-989F9B39A111}"/>
              </a:ext>
            </a:extLst>
          </p:cNvPr>
          <p:cNvSpPr>
            <a:spLocks/>
          </p:cNvSpPr>
          <p:nvPr/>
        </p:nvSpPr>
        <p:spPr>
          <a:xfrm>
            <a:off x="4747548" y="2558162"/>
            <a:ext cx="687313" cy="313495"/>
          </a:xfrm>
          <a:prstGeom prst="rightArrow">
            <a:avLst/>
          </a:prstGeom>
          <a:solidFill>
            <a:srgbClr val="D81B60"/>
          </a:solidFill>
          <a:ln w="12700">
            <a:solidFill>
              <a:schemeClr val="tx1"/>
            </a:solidFill>
          </a:ln>
          <a:effectLst>
            <a:outerShdw blurRad="40005" dist="20320" dir="5400000" algn="t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95832">
              <a:defRPr/>
            </a:pPr>
            <a:endParaRPr lang="en-US" sz="571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77">
            <a:extLst>
              <a:ext uri="{FF2B5EF4-FFF2-40B4-BE49-F238E27FC236}">
                <a16:creationId xmlns:a16="http://schemas.microsoft.com/office/drawing/2014/main" id="{0A3DB782-8838-95EF-015F-0562C0D05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709" y="2345577"/>
            <a:ext cx="134368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Bunch fully modulated,</a:t>
            </a:r>
          </a:p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SM saturates</a:t>
            </a:r>
            <a:endParaRPr lang="en-US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144F21-B294-D3CB-9496-59369499C471}"/>
              </a:ext>
            </a:extLst>
          </p:cNvPr>
          <p:cNvSpPr txBox="1"/>
          <p:nvPr/>
        </p:nvSpPr>
        <p:spPr>
          <a:xfrm>
            <a:off x="6959601" y="4921127"/>
            <a:ext cx="523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Acceleration must occur after saturation of SM</a:t>
            </a:r>
          </a:p>
          <a:p>
            <a:endParaRPr lang="fr-FR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/>
              <a:t>Large wakefields after saturation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/>
              <a:t>Event-to-event variations are typically smaller after saturation than during exponential growth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6F9B98-4A02-CF50-AC68-EB0229988DE8}"/>
                  </a:ext>
                </a:extLst>
              </p:cNvPr>
              <p:cNvSpPr txBox="1"/>
              <p:nvPr/>
            </p:nvSpPr>
            <p:spPr>
              <a:xfrm>
                <a:off x="5896408" y="3068462"/>
                <a:ext cx="6117770" cy="3808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smtClean="0">
                          <a:solidFill>
                            <a:srgbClr val="2C2CFF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fr-FR" sz="1800" b="1" i="1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800" b="1" i="1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fr-FR" sz="1800" b="1" i="0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𝚪</m:t>
                          </m:r>
                          <m:r>
                            <a:rPr lang="fr-FR" sz="1800" b="1" i="0" smtClean="0">
                              <a:solidFill>
                                <a:srgbClr val="2C2CFF"/>
                              </a:solidFill>
                              <a:latin typeface="Cambria Math" panose="02040503050406030204" pitchFamily="18" charset="0"/>
                            </a:rPr>
                            <m:t>𝐳</m:t>
                          </m:r>
                        </m:sup>
                      </m:sSup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66F9B98-4A02-CF50-AC68-EB0229988D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408" y="3068462"/>
                <a:ext cx="6117770" cy="3808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216F55A6-DA9F-7F8C-5C9D-058E9E4144FC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A0AC6DB-2FDD-4938-6BC7-DE6C45BC6757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CC25665-4D59-B5A2-7C54-A46D65ADB3B1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47DAF8-00D0-D53F-8132-325D2AC26ADE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4F74237-18F6-7000-DAAF-1F079C69114D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3910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B152A-34EE-AF38-8AF5-857859CEB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2">
            <a:extLst>
              <a:ext uri="{FF2B5EF4-FFF2-40B4-BE49-F238E27FC236}">
                <a16:creationId xmlns:a16="http://schemas.microsoft.com/office/drawing/2014/main" id="{4D189A3B-BA55-CED0-6746-998AB24E55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t="2837" r="443" b="59326"/>
          <a:stretch>
            <a:fillRect/>
          </a:stretch>
        </p:blipFill>
        <p:spPr bwMode="auto">
          <a:xfrm>
            <a:off x="148846" y="1103120"/>
            <a:ext cx="6669696" cy="87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feld 6">
            <a:extLst>
              <a:ext uri="{FF2B5EF4-FFF2-40B4-BE49-F238E27FC236}">
                <a16:creationId xmlns:a16="http://schemas.microsoft.com/office/drawing/2014/main" id="{DD9B0778-EE09-0BA2-6BF0-4CACFD1D4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1017792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off: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31751" name="Textfeld 7">
            <a:extLst>
              <a:ext uri="{FF2B5EF4-FFF2-40B4-BE49-F238E27FC236}">
                <a16:creationId xmlns:a16="http://schemas.microsoft.com/office/drawing/2014/main" id="{A649E932-7739-4299-9B3A-18D14CC44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72" y="2694824"/>
            <a:ext cx="215103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chemeClr val="bg1"/>
                </a:solidFill>
              </a:rPr>
              <a:t>plasma on:</a:t>
            </a:r>
            <a:endParaRPr lang="en-GB" altLang="en-US" sz="280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54C764B-7686-AEAE-D7EB-93BCEFF414B3}"/>
              </a:ext>
            </a:extLst>
          </p:cNvPr>
          <p:cNvSpPr txBox="1"/>
          <p:nvPr/>
        </p:nvSpPr>
        <p:spPr>
          <a:xfrm>
            <a:off x="2765729" y="198653"/>
            <a:ext cx="6660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Self-modulation in AWAKE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5643A4B-2E55-5473-DE19-3DC8065AD3D4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DC7681-CF91-62E6-86D7-AA97CCC21C1C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D846E05-D274-8850-D0C9-2FB0960C9415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9F16A2-84B1-91DB-1CDC-4C49A80574E9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CDDF5A1-C858-6022-FDF8-59990095A879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42124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7B811-50FE-6E1A-D446-5661D1F1E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2">
            <a:extLst>
              <a:ext uri="{FF2B5EF4-FFF2-40B4-BE49-F238E27FC236}">
                <a16:creationId xmlns:a16="http://schemas.microsoft.com/office/drawing/2014/main" id="{92C4832F-95EF-2639-D998-8FE80AA299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t="2837" r="443" b="5794"/>
          <a:stretch>
            <a:fillRect/>
          </a:stretch>
        </p:blipFill>
        <p:spPr bwMode="auto">
          <a:xfrm>
            <a:off x="148846" y="1103120"/>
            <a:ext cx="6669696" cy="211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AAD58AA-C254-1919-E8F8-1368EBFF060F}"/>
              </a:ext>
            </a:extLst>
          </p:cNvPr>
          <p:cNvSpPr txBox="1"/>
          <p:nvPr/>
        </p:nvSpPr>
        <p:spPr>
          <a:xfrm>
            <a:off x="2765729" y="198653"/>
            <a:ext cx="6660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Self-modulation in AWAKE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8A4B0A-5F9D-7DE9-6B2F-57491268D614}"/>
              </a:ext>
            </a:extLst>
          </p:cNvPr>
          <p:cNvSpPr txBox="1"/>
          <p:nvPr/>
        </p:nvSpPr>
        <p:spPr>
          <a:xfrm>
            <a:off x="124492" y="3359943"/>
            <a:ext cx="54845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Bunch is self-modulated after 10m of plasma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Train of microbunches separated by defocused protons</a:t>
            </a:r>
          </a:p>
        </p:txBody>
      </p:sp>
      <p:sp>
        <p:nvSpPr>
          <p:cNvPr id="4" name="Textfeld 6">
            <a:extLst>
              <a:ext uri="{FF2B5EF4-FFF2-40B4-BE49-F238E27FC236}">
                <a16:creationId xmlns:a16="http://schemas.microsoft.com/office/drawing/2014/main" id="{39979439-87F4-6709-B9A7-F181688D8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1017792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off: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6" name="Textfeld 6">
            <a:extLst>
              <a:ext uri="{FF2B5EF4-FFF2-40B4-BE49-F238E27FC236}">
                <a16:creationId xmlns:a16="http://schemas.microsoft.com/office/drawing/2014/main" id="{0259AA37-7368-7E3C-47B8-FCFB195AB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2027837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on:</a:t>
            </a:r>
            <a:endParaRPr lang="en-GB" altLang="en-US" sz="2000">
              <a:solidFill>
                <a:schemeClr val="bg1"/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F7CF670-77F8-DB56-5139-D42EC1FA8C3B}"/>
              </a:ext>
            </a:extLst>
          </p:cNvPr>
          <p:cNvCxnSpPr>
            <a:cxnSpLocks/>
          </p:cNvCxnSpPr>
          <p:nvPr/>
        </p:nvCxnSpPr>
        <p:spPr>
          <a:xfrm>
            <a:off x="5961377" y="1911800"/>
            <a:ext cx="0" cy="13773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22E9C23-3077-D48C-B920-44E5ED5133C6}"/>
              </a:ext>
            </a:extLst>
          </p:cNvPr>
          <p:cNvSpPr txBox="1"/>
          <p:nvPr/>
        </p:nvSpPr>
        <p:spPr>
          <a:xfrm>
            <a:off x="5028685" y="2784375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plasma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810E45-28F9-8327-9310-5AF9C253431F}"/>
              </a:ext>
            </a:extLst>
          </p:cNvPr>
          <p:cNvSpPr txBox="1"/>
          <p:nvPr/>
        </p:nvSpPr>
        <p:spPr>
          <a:xfrm>
            <a:off x="5958748" y="2784375"/>
            <a:ext cx="74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vapor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9256761-E7B4-BE3A-A0A7-BFCFE2049ADB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C0F41A-7E5E-5C11-D095-91490A785880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8072BCA-48E6-B773-EFDF-A472E3700FD6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445BB9B-E1AE-DB90-E68A-F654DBDAA3A2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60E703F-0E24-D7D0-8C09-8922049CEB15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6343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549C3-044F-C264-3C78-C70282EA0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2">
            <a:extLst>
              <a:ext uri="{FF2B5EF4-FFF2-40B4-BE49-F238E27FC236}">
                <a16:creationId xmlns:a16="http://schemas.microsoft.com/office/drawing/2014/main" id="{498AE597-577C-3892-FD09-A2572B091E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t="2837" r="443" b="5794"/>
          <a:stretch>
            <a:fillRect/>
          </a:stretch>
        </p:blipFill>
        <p:spPr bwMode="auto">
          <a:xfrm>
            <a:off x="148846" y="1103120"/>
            <a:ext cx="6669696" cy="211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4C9998C-A039-B949-7321-B24387E95771}"/>
              </a:ext>
            </a:extLst>
          </p:cNvPr>
          <p:cNvSpPr txBox="1"/>
          <p:nvPr/>
        </p:nvSpPr>
        <p:spPr>
          <a:xfrm>
            <a:off x="2765729" y="198653"/>
            <a:ext cx="6660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Self-modulation in AWAKE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6">
            <a:extLst>
              <a:ext uri="{FF2B5EF4-FFF2-40B4-BE49-F238E27FC236}">
                <a16:creationId xmlns:a16="http://schemas.microsoft.com/office/drawing/2014/main" id="{2635F70A-2B50-94FE-2817-5E1C81AF5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1017792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off: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6" name="Textfeld 6">
            <a:extLst>
              <a:ext uri="{FF2B5EF4-FFF2-40B4-BE49-F238E27FC236}">
                <a16:creationId xmlns:a16="http://schemas.microsoft.com/office/drawing/2014/main" id="{FA988801-20DA-E9EA-3EE1-DBBFEE86E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2027837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on:</a:t>
            </a:r>
            <a:endParaRPr lang="en-GB" altLang="en-US" sz="200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EC7A20-1FA0-9661-800B-4CFE98BCD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8543" y="2137200"/>
            <a:ext cx="1372164" cy="13809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0BED3D-6259-CC49-ABCD-5A5CFC0C4C2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8027"/>
          <a:stretch>
            <a:fillRect/>
          </a:stretch>
        </p:blipFill>
        <p:spPr>
          <a:xfrm>
            <a:off x="6818542" y="1005237"/>
            <a:ext cx="1372165" cy="11319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F67F92-37BC-0A5B-0F1B-5C71C01E9534}"/>
              </a:ext>
            </a:extLst>
          </p:cNvPr>
          <p:cNvSpPr txBox="1"/>
          <p:nvPr/>
        </p:nvSpPr>
        <p:spPr>
          <a:xfrm>
            <a:off x="124492" y="3359943"/>
            <a:ext cx="54845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Bunch is self-modulated after 10m of plasma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Train of microbunches separated by defocused protons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8C0B884-A3AE-7C58-11E7-78C1214BD931}"/>
              </a:ext>
            </a:extLst>
          </p:cNvPr>
          <p:cNvCxnSpPr>
            <a:cxnSpLocks/>
          </p:cNvCxnSpPr>
          <p:nvPr/>
        </p:nvCxnSpPr>
        <p:spPr>
          <a:xfrm flipH="1" flipV="1">
            <a:off x="7384568" y="2726829"/>
            <a:ext cx="1111732" cy="4444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DDF8721-D1F3-BFCF-20BE-4CD405D176BA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7504624" y="1217847"/>
            <a:ext cx="920468" cy="3078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8098A70-D67D-A2F1-CC12-4DA31D089A42}"/>
              </a:ext>
            </a:extLst>
          </p:cNvPr>
          <p:cNvSpPr txBox="1"/>
          <p:nvPr/>
        </p:nvSpPr>
        <p:spPr>
          <a:xfrm>
            <a:off x="8425092" y="1063958"/>
            <a:ext cx="170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latin typeface="Arial" panose="020B0604020202020204" pitchFamily="34" charset="0"/>
                <a:cs typeface="Arial" panose="020B0604020202020204" pitchFamily="34" charset="0"/>
              </a:rPr>
              <a:t>attenuating mask</a:t>
            </a:r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D4F936-1EC6-3F2E-878E-18A2F50916F2}"/>
              </a:ext>
            </a:extLst>
          </p:cNvPr>
          <p:cNvSpPr txBox="1"/>
          <p:nvPr/>
        </p:nvSpPr>
        <p:spPr>
          <a:xfrm>
            <a:off x="8529807" y="3017391"/>
            <a:ext cx="580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B2F7A6-E15D-4ECD-0575-98BDD2AAD533}"/>
              </a:ext>
            </a:extLst>
          </p:cNvPr>
          <p:cNvSpPr txBox="1"/>
          <p:nvPr/>
        </p:nvSpPr>
        <p:spPr>
          <a:xfrm>
            <a:off x="8545445" y="2117714"/>
            <a:ext cx="548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latin typeface="Arial" panose="020B0604020202020204" pitchFamily="34" charset="0"/>
                <a:cs typeface="Arial" panose="020B0604020202020204" pitchFamily="34" charset="0"/>
              </a:rPr>
              <a:t>halo</a:t>
            </a:r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412B030-7F56-C962-6BA9-5E426CBDAC9A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7634842" y="2271603"/>
            <a:ext cx="910603" cy="2439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4D8839B-4A3D-73B0-FC28-924ECC35E23C}"/>
              </a:ext>
            </a:extLst>
          </p:cNvPr>
          <p:cNvCxnSpPr>
            <a:cxnSpLocks/>
          </p:cNvCxnSpPr>
          <p:nvPr/>
        </p:nvCxnSpPr>
        <p:spPr>
          <a:xfrm>
            <a:off x="5961377" y="1911800"/>
            <a:ext cx="0" cy="13773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612C0EB-573D-1B63-0727-A2A42C3A9A86}"/>
              </a:ext>
            </a:extLst>
          </p:cNvPr>
          <p:cNvSpPr txBox="1"/>
          <p:nvPr/>
        </p:nvSpPr>
        <p:spPr>
          <a:xfrm>
            <a:off x="5028685" y="2784375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plasma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629638-A0E4-A739-626E-21FEE4613A37}"/>
              </a:ext>
            </a:extLst>
          </p:cNvPr>
          <p:cNvSpPr txBox="1"/>
          <p:nvPr/>
        </p:nvSpPr>
        <p:spPr>
          <a:xfrm>
            <a:off x="5958748" y="2784375"/>
            <a:ext cx="74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vapor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1C78B81-6571-4BF7-413A-71869946DFCC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C337067-C2D7-68F0-E191-C72D52B25F8B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D03BB96-ED82-F6D9-15F6-DD832DE0D881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611C160-A020-34F1-E91C-4516F3B61596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A1AAD14-1ED4-73A0-9124-FB9F46EB3529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2110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F11CF-370E-4CD1-D69E-4DC12DD7A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D293522B-E3CE-D3AC-66EC-4376B0110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8542" y="3948151"/>
            <a:ext cx="3311019" cy="2622658"/>
          </a:xfrm>
          <a:prstGeom prst="rect">
            <a:avLst/>
          </a:prstGeom>
        </p:spPr>
      </p:pic>
      <p:pic>
        <p:nvPicPr>
          <p:cNvPr id="31749" name="Picture 2">
            <a:extLst>
              <a:ext uri="{FF2B5EF4-FFF2-40B4-BE49-F238E27FC236}">
                <a16:creationId xmlns:a16="http://schemas.microsoft.com/office/drawing/2014/main" id="{F90AA791-D4FF-461C-FDC4-4F16BD213A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t="2837" r="443" b="5794"/>
          <a:stretch>
            <a:fillRect/>
          </a:stretch>
        </p:blipFill>
        <p:spPr bwMode="auto">
          <a:xfrm>
            <a:off x="148846" y="1103120"/>
            <a:ext cx="6669696" cy="211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9E7337FD-B7EB-A2C6-422B-4A017D4BC291}"/>
              </a:ext>
            </a:extLst>
          </p:cNvPr>
          <p:cNvSpPr txBox="1"/>
          <p:nvPr/>
        </p:nvSpPr>
        <p:spPr>
          <a:xfrm>
            <a:off x="2765729" y="198653"/>
            <a:ext cx="6660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Self-modulation in AWAKE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6">
            <a:extLst>
              <a:ext uri="{FF2B5EF4-FFF2-40B4-BE49-F238E27FC236}">
                <a16:creationId xmlns:a16="http://schemas.microsoft.com/office/drawing/2014/main" id="{C5EB10FD-DC81-310A-5CCA-9BA41849B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1017792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off: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6" name="Textfeld 6">
            <a:extLst>
              <a:ext uri="{FF2B5EF4-FFF2-40B4-BE49-F238E27FC236}">
                <a16:creationId xmlns:a16="http://schemas.microsoft.com/office/drawing/2014/main" id="{85B1F92A-AC8E-8614-C5EA-7B75DB21B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2027837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on:</a:t>
            </a:r>
            <a:endParaRPr lang="en-GB" altLang="en-US" sz="200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10EBA3-DB69-14DD-98C7-E8436367DD9C}"/>
                  </a:ext>
                </a:extLst>
              </p:cNvPr>
              <p:cNvSpPr txBox="1"/>
              <p:nvPr/>
            </p:nvSpPr>
            <p:spPr>
              <a:xfrm>
                <a:off x="124492" y="3359943"/>
                <a:ext cx="5484578" cy="13424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Bunch is self-modulated after 10m of plasma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Train of microbunches separated by defocused protons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𝑚𝑜𝑑</m:t>
                        </m:r>
                      </m:sub>
                    </m:sSub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𝑝𝑒</m:t>
                        </m:r>
                      </m:sub>
                    </m:sSub>
                  </m:oMath>
                </a14:m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resonant excitation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10EBA3-DB69-14DD-98C7-E8436367D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92" y="3359943"/>
                <a:ext cx="5484578" cy="1342419"/>
              </a:xfrm>
              <a:prstGeom prst="rect">
                <a:avLst/>
              </a:prstGeom>
              <a:blipFill>
                <a:blip r:embed="rId5"/>
                <a:stretch>
                  <a:fillRect l="-444" t="-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F7BBCA6-4FB7-1657-8E4C-45EAF6FA5804}"/>
              </a:ext>
            </a:extLst>
          </p:cNvPr>
          <p:cNvCxnSpPr>
            <a:cxnSpLocks/>
          </p:cNvCxnSpPr>
          <p:nvPr/>
        </p:nvCxnSpPr>
        <p:spPr>
          <a:xfrm>
            <a:off x="2799384" y="2197919"/>
            <a:ext cx="0" cy="61200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E3B60D6-1C27-832D-8983-E44D214D2B26}"/>
              </a:ext>
            </a:extLst>
          </p:cNvPr>
          <p:cNvCxnSpPr>
            <a:cxnSpLocks/>
          </p:cNvCxnSpPr>
          <p:nvPr/>
        </p:nvCxnSpPr>
        <p:spPr>
          <a:xfrm>
            <a:off x="2986328" y="2197919"/>
            <a:ext cx="0" cy="61200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AF53AE-DC98-5690-A0A6-8AA0C7887BF2}"/>
              </a:ext>
            </a:extLst>
          </p:cNvPr>
          <p:cNvCxnSpPr>
            <a:cxnSpLocks/>
          </p:cNvCxnSpPr>
          <p:nvPr/>
        </p:nvCxnSpPr>
        <p:spPr>
          <a:xfrm>
            <a:off x="3173272" y="2197919"/>
            <a:ext cx="0" cy="61200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C14E7D-C0BB-0A3E-E99A-3695214C1FAD}"/>
              </a:ext>
            </a:extLst>
          </p:cNvPr>
          <p:cNvCxnSpPr>
            <a:cxnSpLocks/>
          </p:cNvCxnSpPr>
          <p:nvPr/>
        </p:nvCxnSpPr>
        <p:spPr>
          <a:xfrm>
            <a:off x="3360216" y="2197919"/>
            <a:ext cx="0" cy="61200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084EEBC-8918-E7D7-BCB0-9962C3870C2D}"/>
              </a:ext>
            </a:extLst>
          </p:cNvPr>
          <p:cNvCxnSpPr>
            <a:cxnSpLocks/>
          </p:cNvCxnSpPr>
          <p:nvPr/>
        </p:nvCxnSpPr>
        <p:spPr>
          <a:xfrm>
            <a:off x="3547160" y="2197919"/>
            <a:ext cx="0" cy="61200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FAB7D06-10F8-29DE-C8A3-B23C81D0F333}"/>
              </a:ext>
            </a:extLst>
          </p:cNvPr>
          <p:cNvCxnSpPr>
            <a:cxnSpLocks/>
          </p:cNvCxnSpPr>
          <p:nvPr/>
        </p:nvCxnSpPr>
        <p:spPr>
          <a:xfrm>
            <a:off x="3734104" y="2197919"/>
            <a:ext cx="0" cy="61200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7BA5705-E0B6-1E40-1733-11D3FD753DA4}"/>
              </a:ext>
            </a:extLst>
          </p:cNvPr>
          <p:cNvCxnSpPr>
            <a:cxnSpLocks/>
          </p:cNvCxnSpPr>
          <p:nvPr/>
        </p:nvCxnSpPr>
        <p:spPr>
          <a:xfrm>
            <a:off x="3142792" y="2138446"/>
            <a:ext cx="248262" cy="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C886487-4E1C-EF41-1AD4-081B6DC4B29F}"/>
                  </a:ext>
                </a:extLst>
              </p:cNvPr>
              <p:cNvSpPr txBox="1"/>
              <p:nvPr/>
            </p:nvSpPr>
            <p:spPr>
              <a:xfrm>
                <a:off x="3036416" y="1805644"/>
                <a:ext cx="474232" cy="3270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𝒑𝒆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C886487-4E1C-EF41-1AD4-081B6DC4B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416" y="1805644"/>
                <a:ext cx="474232" cy="3270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8237715-B95D-AF2E-C1DC-650C1B383737}"/>
                  </a:ext>
                </a:extLst>
              </p:cNvPr>
              <p:cNvSpPr txBox="1"/>
              <p:nvPr/>
            </p:nvSpPr>
            <p:spPr>
              <a:xfrm>
                <a:off x="6988429" y="4562107"/>
                <a:ext cx="2483258" cy="376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𝑚𝑜𝑑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𝑝𝑒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sSubSup>
                        <m:sSubSupPr>
                          <m:ctrlPr>
                            <a:rPr lang="fr-FR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𝑝𝑒</m:t>
                          </m:r>
                        </m:sub>
                        <m:sup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1/2</m:t>
                          </m:r>
                        </m:sup>
                      </m:sSubSup>
                    </m:oMath>
                  </m:oMathPara>
                </a14:m>
                <a:endParaRPr lang="en-US" sz="14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8237715-B95D-AF2E-C1DC-650C1B383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8429" y="4562107"/>
                <a:ext cx="2483258" cy="3768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0720DE56-AC34-2A22-E56A-45D2FAAFC065}"/>
              </a:ext>
            </a:extLst>
          </p:cNvPr>
          <p:cNvSpPr txBox="1"/>
          <p:nvPr/>
        </p:nvSpPr>
        <p:spPr>
          <a:xfrm>
            <a:off x="8028014" y="5655102"/>
            <a:ext cx="4530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GB" altLang="en-US" sz="1000"/>
              <a:t>AWAKE, PRL 122, 054802 (2019)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909E79-C180-5F4E-BC14-602CC80A0C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8543" y="2137200"/>
            <a:ext cx="1372164" cy="13809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C04002-98A2-E50B-6483-B7AADA11CD9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18027"/>
          <a:stretch>
            <a:fillRect/>
          </a:stretch>
        </p:blipFill>
        <p:spPr>
          <a:xfrm>
            <a:off x="6818542" y="1005237"/>
            <a:ext cx="1372165" cy="1131963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83BF9D3-6E3C-7C30-0427-BECB0782D4D9}"/>
              </a:ext>
            </a:extLst>
          </p:cNvPr>
          <p:cNvCxnSpPr>
            <a:cxnSpLocks/>
          </p:cNvCxnSpPr>
          <p:nvPr/>
        </p:nvCxnSpPr>
        <p:spPr>
          <a:xfrm flipH="1" flipV="1">
            <a:off x="7384568" y="2726829"/>
            <a:ext cx="1111732" cy="4444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A414623-DD87-1467-19B1-F6A29DB363B7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7504624" y="1217847"/>
            <a:ext cx="920468" cy="3078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44C08B7-3E17-E738-4BE4-A4B7835BD0D4}"/>
              </a:ext>
            </a:extLst>
          </p:cNvPr>
          <p:cNvSpPr txBox="1"/>
          <p:nvPr/>
        </p:nvSpPr>
        <p:spPr>
          <a:xfrm>
            <a:off x="8425092" y="1063958"/>
            <a:ext cx="170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latin typeface="Arial" panose="020B0604020202020204" pitchFamily="34" charset="0"/>
                <a:cs typeface="Arial" panose="020B0604020202020204" pitchFamily="34" charset="0"/>
              </a:rPr>
              <a:t>attenuating mask</a:t>
            </a:r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EDC94C-F7F2-D11B-F406-A7280CF2AD60}"/>
              </a:ext>
            </a:extLst>
          </p:cNvPr>
          <p:cNvSpPr txBox="1"/>
          <p:nvPr/>
        </p:nvSpPr>
        <p:spPr>
          <a:xfrm>
            <a:off x="8529807" y="3017391"/>
            <a:ext cx="580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3E5E2F-9248-7FE4-FEA5-FD097E5E5562}"/>
              </a:ext>
            </a:extLst>
          </p:cNvPr>
          <p:cNvSpPr txBox="1"/>
          <p:nvPr/>
        </p:nvSpPr>
        <p:spPr>
          <a:xfrm>
            <a:off x="8545445" y="2117714"/>
            <a:ext cx="548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latin typeface="Arial" panose="020B0604020202020204" pitchFamily="34" charset="0"/>
                <a:cs typeface="Arial" panose="020B0604020202020204" pitchFamily="34" charset="0"/>
              </a:rPr>
              <a:t>halo</a:t>
            </a:r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DFA4A97-26D6-04E7-428F-83181273EC9A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7634842" y="2271603"/>
            <a:ext cx="910603" cy="2439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1C9BBC-E021-1A01-D1EF-1CD6C7D71AEF}"/>
              </a:ext>
            </a:extLst>
          </p:cNvPr>
          <p:cNvCxnSpPr>
            <a:cxnSpLocks/>
          </p:cNvCxnSpPr>
          <p:nvPr/>
        </p:nvCxnSpPr>
        <p:spPr>
          <a:xfrm flipH="1" flipV="1">
            <a:off x="8920143" y="4973467"/>
            <a:ext cx="189888" cy="202666"/>
          </a:xfrm>
          <a:prstGeom prst="line">
            <a:avLst/>
          </a:prstGeom>
          <a:ln>
            <a:solidFill>
              <a:srgbClr val="C1E0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60FA00B-96A5-1E9A-B495-515A44924C51}"/>
                  </a:ext>
                </a:extLst>
              </p:cNvPr>
              <p:cNvSpPr txBox="1"/>
              <p:nvPr/>
            </p:nvSpPr>
            <p:spPr>
              <a:xfrm rot="19223834">
                <a:off x="8684152" y="5102455"/>
                <a:ext cx="99687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>
                    <a:latin typeface="Arial" panose="020B0604020202020204" pitchFamily="34" charset="0"/>
                    <a:cs typeface="Arial" panose="020B0604020202020204" pitchFamily="34" charset="0"/>
                  </a:rPr>
                  <a:t>slope </a:t>
                </a:r>
                <a14:m>
                  <m:oMath xmlns:m="http://schemas.openxmlformats.org/officeDocument/2006/math">
                    <m:r>
                      <a:rPr lang="fr-FR" sz="1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fr-FR" sz="1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1/2</m:t>
                    </m:r>
                  </m:oMath>
                </a14:m>
                <a:endParaRPr 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60FA00B-96A5-1E9A-B495-515A44924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223834">
                <a:off x="8684152" y="5102455"/>
                <a:ext cx="996876" cy="276999"/>
              </a:xfrm>
              <a:prstGeom prst="rect">
                <a:avLst/>
              </a:prstGeom>
              <a:blipFill>
                <a:blip r:embed="rId10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F2ACDF9-4B2C-E2C6-C0CE-61C4F328692A}"/>
              </a:ext>
            </a:extLst>
          </p:cNvPr>
          <p:cNvCxnSpPr>
            <a:cxnSpLocks/>
          </p:cNvCxnSpPr>
          <p:nvPr/>
        </p:nvCxnSpPr>
        <p:spPr>
          <a:xfrm>
            <a:off x="5961377" y="1911800"/>
            <a:ext cx="0" cy="13773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CCA6F79-9FC0-49E9-7810-B30856591AEE}"/>
              </a:ext>
            </a:extLst>
          </p:cNvPr>
          <p:cNvSpPr txBox="1"/>
          <p:nvPr/>
        </p:nvSpPr>
        <p:spPr>
          <a:xfrm>
            <a:off x="5028685" y="2784375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plasma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26AE803-9CDE-3A9E-3126-33A2C0B3AAD6}"/>
              </a:ext>
            </a:extLst>
          </p:cNvPr>
          <p:cNvSpPr txBox="1"/>
          <p:nvPr/>
        </p:nvSpPr>
        <p:spPr>
          <a:xfrm>
            <a:off x="5958748" y="2784375"/>
            <a:ext cx="74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vapor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C331628-CE41-F40F-3376-05634C50E7D9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F809026-A286-D176-CF1A-84788D6C5774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8C774A6-9E7F-1564-0E81-EFA5104CE25F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F5B5923-E593-03C7-6286-0AA0A8F80F43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217A3F39-1DE9-C282-645C-54C7BFCF089D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81859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6450D-732B-34DF-E6D9-7F5B46BB5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2">
            <a:extLst>
              <a:ext uri="{FF2B5EF4-FFF2-40B4-BE49-F238E27FC236}">
                <a16:creationId xmlns:a16="http://schemas.microsoft.com/office/drawing/2014/main" id="{629B4341-549F-1D05-0559-4279A5CCCA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t="2837" r="443" b="5794"/>
          <a:stretch>
            <a:fillRect/>
          </a:stretch>
        </p:blipFill>
        <p:spPr bwMode="auto">
          <a:xfrm>
            <a:off x="148846" y="1103120"/>
            <a:ext cx="6669696" cy="211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9F18B02-4B33-EAFA-E1EF-26A8C844C71F}"/>
              </a:ext>
            </a:extLst>
          </p:cNvPr>
          <p:cNvSpPr txBox="1"/>
          <p:nvPr/>
        </p:nvSpPr>
        <p:spPr>
          <a:xfrm>
            <a:off x="2765729" y="198653"/>
            <a:ext cx="6660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Self-modulation in AWAKE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6">
            <a:extLst>
              <a:ext uri="{FF2B5EF4-FFF2-40B4-BE49-F238E27FC236}">
                <a16:creationId xmlns:a16="http://schemas.microsoft.com/office/drawing/2014/main" id="{1AB7C0A3-21A0-D55E-C73C-3D6EC6F7A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1017792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off: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6" name="Textfeld 6">
            <a:extLst>
              <a:ext uri="{FF2B5EF4-FFF2-40B4-BE49-F238E27FC236}">
                <a16:creationId xmlns:a16="http://schemas.microsoft.com/office/drawing/2014/main" id="{8D358367-D246-ACAA-0D28-2C76899F6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2027837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on:</a:t>
            </a:r>
            <a:endParaRPr lang="en-GB" altLang="en-US" sz="200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9A2F88-8391-439C-9432-1782C5AD4D37}"/>
                  </a:ext>
                </a:extLst>
              </p:cNvPr>
              <p:cNvSpPr txBox="1"/>
              <p:nvPr/>
            </p:nvSpPr>
            <p:spPr>
              <a:xfrm>
                <a:off x="124492" y="3359943"/>
                <a:ext cx="5684569" cy="15886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Bunch is self-modulated after 10m of plasma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Train of microbunches separated by defocused protons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𝑚𝑜𝑑</m:t>
                        </m:r>
                      </m:sub>
                    </m:sSub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𝑝𝑒</m:t>
                        </m:r>
                      </m:sub>
                    </m:sSub>
                  </m:oMath>
                </a14:m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resonant excitation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Growth of transverse wakefields along bunch and plasma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9A2F88-8391-439C-9432-1782C5AD4D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92" y="3359943"/>
                <a:ext cx="5684569" cy="1588640"/>
              </a:xfrm>
              <a:prstGeom prst="rect">
                <a:avLst/>
              </a:prstGeom>
              <a:blipFill>
                <a:blip r:embed="rId5"/>
                <a:stretch>
                  <a:fillRect l="-429" t="-1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E406391-AFFB-5ED3-3706-93A3D6C30673}"/>
              </a:ext>
            </a:extLst>
          </p:cNvPr>
          <p:cNvCxnSpPr>
            <a:cxnSpLocks/>
          </p:cNvCxnSpPr>
          <p:nvPr/>
        </p:nvCxnSpPr>
        <p:spPr>
          <a:xfrm>
            <a:off x="2799384" y="2197919"/>
            <a:ext cx="0" cy="61200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061DF0-C3FD-E5F8-10D0-0B3C928BD1C5}"/>
              </a:ext>
            </a:extLst>
          </p:cNvPr>
          <p:cNvCxnSpPr>
            <a:cxnSpLocks/>
          </p:cNvCxnSpPr>
          <p:nvPr/>
        </p:nvCxnSpPr>
        <p:spPr>
          <a:xfrm>
            <a:off x="2986328" y="2197919"/>
            <a:ext cx="0" cy="61200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215E2D7-BDC6-860D-6227-4CBFF6DAE7FB}"/>
              </a:ext>
            </a:extLst>
          </p:cNvPr>
          <p:cNvCxnSpPr>
            <a:cxnSpLocks/>
          </p:cNvCxnSpPr>
          <p:nvPr/>
        </p:nvCxnSpPr>
        <p:spPr>
          <a:xfrm>
            <a:off x="3173272" y="2197919"/>
            <a:ext cx="0" cy="61200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399EF2D-374C-940C-448E-80D9A36DECF1}"/>
              </a:ext>
            </a:extLst>
          </p:cNvPr>
          <p:cNvCxnSpPr>
            <a:cxnSpLocks/>
          </p:cNvCxnSpPr>
          <p:nvPr/>
        </p:nvCxnSpPr>
        <p:spPr>
          <a:xfrm>
            <a:off x="3360216" y="2197919"/>
            <a:ext cx="0" cy="61200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F05D7F1-8C19-CA1A-4ED0-3387BEE7D4D8}"/>
              </a:ext>
            </a:extLst>
          </p:cNvPr>
          <p:cNvCxnSpPr>
            <a:cxnSpLocks/>
          </p:cNvCxnSpPr>
          <p:nvPr/>
        </p:nvCxnSpPr>
        <p:spPr>
          <a:xfrm>
            <a:off x="3547160" y="2197919"/>
            <a:ext cx="0" cy="61200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8FDC39-2309-EE16-4230-F34DE03C2F88}"/>
              </a:ext>
            </a:extLst>
          </p:cNvPr>
          <p:cNvCxnSpPr>
            <a:cxnSpLocks/>
          </p:cNvCxnSpPr>
          <p:nvPr/>
        </p:nvCxnSpPr>
        <p:spPr>
          <a:xfrm>
            <a:off x="3734104" y="2197919"/>
            <a:ext cx="0" cy="61200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F7B3394-D212-01C3-3CC8-925B964E0E82}"/>
              </a:ext>
            </a:extLst>
          </p:cNvPr>
          <p:cNvCxnSpPr>
            <a:cxnSpLocks/>
          </p:cNvCxnSpPr>
          <p:nvPr/>
        </p:nvCxnSpPr>
        <p:spPr>
          <a:xfrm>
            <a:off x="3142792" y="2138446"/>
            <a:ext cx="248262" cy="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151E60F-667C-14AB-7643-8EEA7AE4EEE6}"/>
                  </a:ext>
                </a:extLst>
              </p:cNvPr>
              <p:cNvSpPr txBox="1"/>
              <p:nvPr/>
            </p:nvSpPr>
            <p:spPr>
              <a:xfrm>
                <a:off x="3036416" y="1805644"/>
                <a:ext cx="474232" cy="3270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lang="fr-FR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𝒑𝒆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151E60F-667C-14AB-7643-8EEA7AE4EE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416" y="1805644"/>
                <a:ext cx="474232" cy="3270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8CBFA14-A2CB-E919-1EDB-F92516BCE3F4}"/>
              </a:ext>
            </a:extLst>
          </p:cNvPr>
          <p:cNvCxnSpPr>
            <a:cxnSpLocks/>
          </p:cNvCxnSpPr>
          <p:nvPr/>
        </p:nvCxnSpPr>
        <p:spPr>
          <a:xfrm flipH="1" flipV="1">
            <a:off x="4569690" y="1871207"/>
            <a:ext cx="742463" cy="380817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EB99B0F-08A9-ECA8-692D-B05270012FF3}"/>
              </a:ext>
            </a:extLst>
          </p:cNvPr>
          <p:cNvSpPr txBox="1"/>
          <p:nvPr/>
        </p:nvSpPr>
        <p:spPr>
          <a:xfrm rot="1636698">
            <a:off x="4716302" y="1774949"/>
            <a:ext cx="864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growth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E6B11C-2964-0183-75EE-6884D8D505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8542" y="3948151"/>
            <a:ext cx="3311019" cy="26226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809A52-E24B-CD1A-C933-858F5B84DC2E}"/>
                  </a:ext>
                </a:extLst>
              </p:cNvPr>
              <p:cNvSpPr txBox="1"/>
              <p:nvPr/>
            </p:nvSpPr>
            <p:spPr>
              <a:xfrm>
                <a:off x="6988429" y="4562107"/>
                <a:ext cx="2483258" cy="376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𝑚𝑜𝑑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𝑝𝑒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sSubSup>
                        <m:sSubSupPr>
                          <m:ctrlPr>
                            <a:rPr lang="fr-FR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𝑝𝑒</m:t>
                          </m:r>
                        </m:sub>
                        <m:sup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1/2</m:t>
                          </m:r>
                        </m:sup>
                      </m:sSubSup>
                    </m:oMath>
                  </m:oMathPara>
                </a14:m>
                <a:endParaRPr lang="en-US" sz="14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809A52-E24B-CD1A-C933-858F5B84D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8429" y="4562107"/>
                <a:ext cx="2483258" cy="3768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A6CED970-C56E-9178-5D9F-324938949440}"/>
              </a:ext>
            </a:extLst>
          </p:cNvPr>
          <p:cNvSpPr txBox="1"/>
          <p:nvPr/>
        </p:nvSpPr>
        <p:spPr>
          <a:xfrm>
            <a:off x="8028014" y="5655102"/>
            <a:ext cx="45300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GB" altLang="en-US" sz="1000"/>
              <a:t>AWAKE, PRL 122, 054802 (2019)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8602D3-3F89-2AC2-8ADA-1F134B12BB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18543" y="2137200"/>
            <a:ext cx="1372164" cy="13809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F284EF2-F8C0-4F28-E787-D973D1649C8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18027"/>
          <a:stretch>
            <a:fillRect/>
          </a:stretch>
        </p:blipFill>
        <p:spPr>
          <a:xfrm>
            <a:off x="6818542" y="1005237"/>
            <a:ext cx="1372165" cy="1131963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96CCA92-6E74-05FF-29FB-150E41BA022D}"/>
              </a:ext>
            </a:extLst>
          </p:cNvPr>
          <p:cNvCxnSpPr>
            <a:cxnSpLocks/>
          </p:cNvCxnSpPr>
          <p:nvPr/>
        </p:nvCxnSpPr>
        <p:spPr>
          <a:xfrm flipH="1" flipV="1">
            <a:off x="7384568" y="2726829"/>
            <a:ext cx="1111732" cy="4444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81B1745-46DA-420D-F933-13F54676959A}"/>
              </a:ext>
            </a:extLst>
          </p:cNvPr>
          <p:cNvCxnSpPr>
            <a:cxnSpLocks/>
            <a:stCxn id="24" idx="1"/>
          </p:cNvCxnSpPr>
          <p:nvPr/>
        </p:nvCxnSpPr>
        <p:spPr>
          <a:xfrm flipH="1">
            <a:off x="7504624" y="1217847"/>
            <a:ext cx="920468" cy="3078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EA83D62-F77A-DAC1-EB76-98904B9AB07C}"/>
              </a:ext>
            </a:extLst>
          </p:cNvPr>
          <p:cNvSpPr txBox="1"/>
          <p:nvPr/>
        </p:nvSpPr>
        <p:spPr>
          <a:xfrm>
            <a:off x="8425092" y="1063958"/>
            <a:ext cx="1705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latin typeface="Arial" panose="020B0604020202020204" pitchFamily="34" charset="0"/>
                <a:cs typeface="Arial" panose="020B0604020202020204" pitchFamily="34" charset="0"/>
              </a:rPr>
              <a:t>attenuating mask</a:t>
            </a:r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D12E5D2-3311-D5D8-B773-DBC4CEDA4051}"/>
              </a:ext>
            </a:extLst>
          </p:cNvPr>
          <p:cNvSpPr txBox="1"/>
          <p:nvPr/>
        </p:nvSpPr>
        <p:spPr>
          <a:xfrm>
            <a:off x="8529807" y="3017391"/>
            <a:ext cx="580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90C999-901A-2066-F6AF-2F112BFA9C28}"/>
              </a:ext>
            </a:extLst>
          </p:cNvPr>
          <p:cNvSpPr txBox="1"/>
          <p:nvPr/>
        </p:nvSpPr>
        <p:spPr>
          <a:xfrm>
            <a:off x="8545445" y="2117714"/>
            <a:ext cx="548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latin typeface="Arial" panose="020B0604020202020204" pitchFamily="34" charset="0"/>
                <a:cs typeface="Arial" panose="020B0604020202020204" pitchFamily="34" charset="0"/>
              </a:rPr>
              <a:t>halo</a:t>
            </a:r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7B7D7FB-7435-D17C-03DF-18C965B452F5}"/>
              </a:ext>
            </a:extLst>
          </p:cNvPr>
          <p:cNvCxnSpPr>
            <a:cxnSpLocks/>
            <a:stCxn id="28" idx="1"/>
          </p:cNvCxnSpPr>
          <p:nvPr/>
        </p:nvCxnSpPr>
        <p:spPr>
          <a:xfrm flipH="1">
            <a:off x="7634842" y="2271603"/>
            <a:ext cx="910603" cy="2439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9C35329-1342-C1FF-A643-F8B1D566642F}"/>
              </a:ext>
            </a:extLst>
          </p:cNvPr>
          <p:cNvCxnSpPr>
            <a:cxnSpLocks/>
          </p:cNvCxnSpPr>
          <p:nvPr/>
        </p:nvCxnSpPr>
        <p:spPr>
          <a:xfrm flipH="1" flipV="1">
            <a:off x="8920143" y="4973467"/>
            <a:ext cx="189888" cy="202666"/>
          </a:xfrm>
          <a:prstGeom prst="line">
            <a:avLst/>
          </a:prstGeom>
          <a:ln>
            <a:solidFill>
              <a:srgbClr val="C1E0B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018F078-ACB6-68E4-A601-6DE46D8E9C82}"/>
                  </a:ext>
                </a:extLst>
              </p:cNvPr>
              <p:cNvSpPr txBox="1"/>
              <p:nvPr/>
            </p:nvSpPr>
            <p:spPr>
              <a:xfrm rot="19223834">
                <a:off x="8684152" y="5102455"/>
                <a:ext cx="99687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>
                    <a:latin typeface="Arial" panose="020B0604020202020204" pitchFamily="34" charset="0"/>
                    <a:cs typeface="Arial" panose="020B0604020202020204" pitchFamily="34" charset="0"/>
                  </a:rPr>
                  <a:t>slope </a:t>
                </a:r>
                <a14:m>
                  <m:oMath xmlns:m="http://schemas.openxmlformats.org/officeDocument/2006/math">
                    <m:r>
                      <a:rPr lang="fr-FR" sz="1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fr-FR" sz="1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1/2</m:t>
                    </m:r>
                  </m:oMath>
                </a14:m>
                <a:endParaRPr lang="en-US" sz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018F078-ACB6-68E4-A601-6DE46D8E9C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223834">
                <a:off x="8684152" y="5102455"/>
                <a:ext cx="996876" cy="276999"/>
              </a:xfrm>
              <a:prstGeom prst="rect">
                <a:avLst/>
              </a:prstGeom>
              <a:blipFill>
                <a:blip r:embed="rId5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06F447C-BB6B-4F8B-4A3C-61DF8EA12013}"/>
              </a:ext>
            </a:extLst>
          </p:cNvPr>
          <p:cNvCxnSpPr>
            <a:cxnSpLocks/>
          </p:cNvCxnSpPr>
          <p:nvPr/>
        </p:nvCxnSpPr>
        <p:spPr>
          <a:xfrm>
            <a:off x="5961377" y="1911800"/>
            <a:ext cx="0" cy="13773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44DC74B-37BE-E354-643A-DC15A20D217C}"/>
              </a:ext>
            </a:extLst>
          </p:cNvPr>
          <p:cNvSpPr txBox="1"/>
          <p:nvPr/>
        </p:nvSpPr>
        <p:spPr>
          <a:xfrm>
            <a:off x="5028685" y="2784375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plasma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138C868-65AA-FAC7-B680-A2CE8B45C97F}"/>
              </a:ext>
            </a:extLst>
          </p:cNvPr>
          <p:cNvSpPr txBox="1"/>
          <p:nvPr/>
        </p:nvSpPr>
        <p:spPr>
          <a:xfrm>
            <a:off x="5958748" y="2784375"/>
            <a:ext cx="74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vapor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B07338A-E847-DD7B-878F-C2373B1E483B}"/>
              </a:ext>
            </a:extLst>
          </p:cNvPr>
          <p:cNvSpPr txBox="1"/>
          <p:nvPr/>
        </p:nvSpPr>
        <p:spPr>
          <a:xfrm>
            <a:off x="3547160" y="1584430"/>
            <a:ext cx="126390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GB" altLang="en-US" sz="1000" b="1">
                <a:solidFill>
                  <a:schemeClr val="bg1"/>
                </a:solidFill>
              </a:rPr>
              <a:t>M. Turner, (AWAKE coll.), PRL 122, 054801 (2019)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97ED63B-AA1F-0868-9CCD-E25D7CAE0580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6F290AB-1CBE-64BC-0A51-6D879DA9C2D5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2176C2D-5D19-C127-C26B-99A9F270E7D3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257BEC7-414C-A901-9BAE-75359D9644D0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2219541-7491-B659-C74C-0FCC2E98FE06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70043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30905-BFA5-3B42-CFB5-8E3926E1A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2">
            <a:extLst>
              <a:ext uri="{FF2B5EF4-FFF2-40B4-BE49-F238E27FC236}">
                <a16:creationId xmlns:a16="http://schemas.microsoft.com/office/drawing/2014/main" id="{74F2A2E0-C031-AACE-B1E3-650862FB8C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t="2837" r="443" b="5794"/>
          <a:stretch>
            <a:fillRect/>
          </a:stretch>
        </p:blipFill>
        <p:spPr bwMode="auto">
          <a:xfrm>
            <a:off x="148846" y="1103120"/>
            <a:ext cx="6669696" cy="211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5E424D2-B778-6DF2-95B4-1249B96DFB73}"/>
              </a:ext>
            </a:extLst>
          </p:cNvPr>
          <p:cNvSpPr txBox="1"/>
          <p:nvPr/>
        </p:nvSpPr>
        <p:spPr>
          <a:xfrm>
            <a:off x="4237959" y="130323"/>
            <a:ext cx="3716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Seeding of SM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6">
            <a:extLst>
              <a:ext uri="{FF2B5EF4-FFF2-40B4-BE49-F238E27FC236}">
                <a16:creationId xmlns:a16="http://schemas.microsoft.com/office/drawing/2014/main" id="{B5339246-C3E8-9AD5-BC71-7AEFD33EE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1017792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off: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6" name="Textfeld 6">
            <a:extLst>
              <a:ext uri="{FF2B5EF4-FFF2-40B4-BE49-F238E27FC236}">
                <a16:creationId xmlns:a16="http://schemas.microsoft.com/office/drawing/2014/main" id="{38FD6DA2-0176-1343-85A4-ABD5EA1BE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2027837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on: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357463-47D0-1AA8-C9E2-A59D5F99ABE6}"/>
              </a:ext>
            </a:extLst>
          </p:cNvPr>
          <p:cNvSpPr txBox="1"/>
          <p:nvPr/>
        </p:nvSpPr>
        <p:spPr>
          <a:xfrm>
            <a:off x="7224452" y="1311704"/>
            <a:ext cx="44081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is an instability – process must be reproducible for accelerator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B6800C3-A042-E2AB-EE40-60B8802DB4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0150"/>
          <a:stretch>
            <a:fillRect/>
          </a:stretch>
        </p:blipFill>
        <p:spPr>
          <a:xfrm>
            <a:off x="355984" y="3985802"/>
            <a:ext cx="2448176" cy="220308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B70AACD-F0B7-77DF-6E78-7F3CDB4F7D42}"/>
              </a:ext>
            </a:extLst>
          </p:cNvPr>
          <p:cNvSpPr txBox="1"/>
          <p:nvPr/>
        </p:nvSpPr>
        <p:spPr>
          <a:xfrm>
            <a:off x="1135326" y="3469191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FF0000"/>
                </a:solidFill>
              </a:rPr>
              <a:t>Unseeded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0009055-17D8-9B16-3181-A82452A6F21F}"/>
              </a:ext>
            </a:extLst>
          </p:cNvPr>
          <p:cNvSpPr txBox="1"/>
          <p:nvPr/>
        </p:nvSpPr>
        <p:spPr>
          <a:xfrm>
            <a:off x="1539240" y="6260601"/>
            <a:ext cx="6243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GB" altLang="en-US" sz="1200"/>
              <a:t>F. Batsch (AWAKE coll.), PRL 126 (2021)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4332B34-AC22-D5E0-2B9E-D1231749E48C}"/>
                  </a:ext>
                </a:extLst>
              </p:cNvPr>
              <p:cNvSpPr txBox="1"/>
              <p:nvPr/>
            </p:nvSpPr>
            <p:spPr>
              <a:xfrm>
                <a:off x="1021213" y="3767806"/>
                <a:ext cx="148463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/2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∼29%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4332B34-AC22-D5E0-2B9E-D1231749E4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213" y="3767806"/>
                <a:ext cx="1484637" cy="276999"/>
              </a:xfrm>
              <a:prstGeom prst="rect">
                <a:avLst/>
              </a:prstGeom>
              <a:blipFill>
                <a:blip r:embed="rId5"/>
                <a:stretch>
                  <a:fillRect l="-3704" t="-2174" r="-4527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EFFE152-EAA1-2F09-2970-5166DB53B338}"/>
              </a:ext>
            </a:extLst>
          </p:cNvPr>
          <p:cNvSpPr/>
          <p:nvPr/>
        </p:nvSpPr>
        <p:spPr>
          <a:xfrm>
            <a:off x="2286000" y="2185660"/>
            <a:ext cx="1056640" cy="648980"/>
          </a:xfrm>
          <a:prstGeom prst="roundRect">
            <a:avLst/>
          </a:prstGeom>
          <a:noFill/>
          <a:ln w="317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3963F54-7B69-C32D-7E5B-66745C3786BA}"/>
              </a:ext>
            </a:extLst>
          </p:cNvPr>
          <p:cNvCxnSpPr>
            <a:stCxn id="47" idx="1"/>
          </p:cNvCxnSpPr>
          <p:nvPr/>
        </p:nvCxnSpPr>
        <p:spPr>
          <a:xfrm flipH="1">
            <a:off x="792480" y="2510150"/>
            <a:ext cx="1493520" cy="1475652"/>
          </a:xfrm>
          <a:prstGeom prst="line">
            <a:avLst/>
          </a:prstGeom>
          <a:ln w="31750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99850B9-E256-CA5E-ACC0-CA237B0F16A4}"/>
              </a:ext>
            </a:extLst>
          </p:cNvPr>
          <p:cNvCxnSpPr>
            <a:cxnSpLocks/>
          </p:cNvCxnSpPr>
          <p:nvPr/>
        </p:nvCxnSpPr>
        <p:spPr>
          <a:xfrm flipH="1">
            <a:off x="2691910" y="2480218"/>
            <a:ext cx="650730" cy="1543143"/>
          </a:xfrm>
          <a:prstGeom prst="line">
            <a:avLst/>
          </a:prstGeom>
          <a:ln w="31750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40321E7-DF6A-AD95-186B-399018EA19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319" y="3342132"/>
            <a:ext cx="786033" cy="519581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FA2CCC7-E391-1D0C-6CF7-210CC091D5EA}"/>
              </a:ext>
            </a:extLst>
          </p:cNvPr>
          <p:cNvCxnSpPr>
            <a:cxnSpLocks/>
          </p:cNvCxnSpPr>
          <p:nvPr/>
        </p:nvCxnSpPr>
        <p:spPr>
          <a:xfrm>
            <a:off x="5961377" y="1911800"/>
            <a:ext cx="0" cy="13773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761AB01-F067-343E-5D0D-E165519E632F}"/>
              </a:ext>
            </a:extLst>
          </p:cNvPr>
          <p:cNvSpPr txBox="1"/>
          <p:nvPr/>
        </p:nvSpPr>
        <p:spPr>
          <a:xfrm>
            <a:off x="5028685" y="2784375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plasma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F5FDE7-1CAC-4D7C-0D32-18B99817BCA4}"/>
              </a:ext>
            </a:extLst>
          </p:cNvPr>
          <p:cNvSpPr txBox="1"/>
          <p:nvPr/>
        </p:nvSpPr>
        <p:spPr>
          <a:xfrm>
            <a:off x="5958748" y="2784375"/>
            <a:ext cx="74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vapor</a:t>
            </a:r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4B2864C-7B74-CBD1-E79D-DE2DE4D160A8}"/>
              </a:ext>
            </a:extLst>
          </p:cNvPr>
          <p:cNvCxnSpPr>
            <a:stCxn id="12" idx="2"/>
          </p:cNvCxnSpPr>
          <p:nvPr/>
        </p:nvCxnSpPr>
        <p:spPr>
          <a:xfrm>
            <a:off x="508336" y="3861713"/>
            <a:ext cx="393016" cy="350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877E88E-90CD-9DED-798E-D826B214AF25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B03E1A5-AD63-2F3A-ACBC-203901B91E41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E1E0A15-AFE3-6BAC-8D29-663EA91DDD55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24601F1-76C8-47C3-6734-2E7699332268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F5F8AC6-B542-53D2-BF8F-5E98BBFF7D89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1209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26B836-B2B9-A230-6809-3DFAFD69E427}"/>
              </a:ext>
            </a:extLst>
          </p:cNvPr>
          <p:cNvSpPr txBox="1"/>
          <p:nvPr/>
        </p:nvSpPr>
        <p:spPr>
          <a:xfrm>
            <a:off x="5120412" y="69980"/>
            <a:ext cx="19511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35F2C2-205A-482E-A91A-D53AE9E804E2}"/>
              </a:ext>
            </a:extLst>
          </p:cNvPr>
          <p:cNvSpPr txBox="1"/>
          <p:nvPr/>
        </p:nvSpPr>
        <p:spPr>
          <a:xfrm>
            <a:off x="674765" y="1397348"/>
            <a:ext cx="96737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200">
                <a:solidFill>
                  <a:srgbClr val="7030A0"/>
                </a:solidFill>
              </a:rPr>
              <a:t>Introduction to the AWAKE Experiment at CERN</a:t>
            </a:r>
          </a:p>
          <a:p>
            <a:endParaRPr lang="en-US" sz="3200">
              <a:solidFill>
                <a:srgbClr val="7030A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7030A0"/>
                </a:solidFill>
              </a:rPr>
              <a:t>Demonstration of Amplitude-Reproducible Self-Modulation by Seeding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solidFill>
                <a:srgbClr val="7030A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200">
                <a:solidFill>
                  <a:srgbClr val="7030A0"/>
                </a:solidFill>
              </a:rPr>
              <a:t>Measurement of the Saturation Length of the Self-Modulation Instability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solidFill>
                <a:srgbClr val="7030A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7030A0"/>
                </a:solidFill>
              </a:rPr>
              <a:t>Moving forward…</a:t>
            </a:r>
            <a:endParaRPr lang="fr-FR" sz="3200">
              <a:solidFill>
                <a:srgbClr val="7030A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EC64EEF-2982-AD55-EF48-A8628F612133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7E8E32-F325-591A-B21B-EEECEBEEE763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F9C24DC-482B-1B8B-781D-D12EBE9DF297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D22D2C4-5E3A-B124-E367-DB8267F1D2E3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9EFCD7-EFE4-6EB6-67E5-B253F421EBCB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41770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CF724-2691-036A-F5C9-751EA4DD6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2">
            <a:extLst>
              <a:ext uri="{FF2B5EF4-FFF2-40B4-BE49-F238E27FC236}">
                <a16:creationId xmlns:a16="http://schemas.microsoft.com/office/drawing/2014/main" id="{D1903D4C-08BF-0E4A-2500-D2687D0F99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t="2837" r="443" b="5794"/>
          <a:stretch>
            <a:fillRect/>
          </a:stretch>
        </p:blipFill>
        <p:spPr bwMode="auto">
          <a:xfrm>
            <a:off x="148846" y="1103120"/>
            <a:ext cx="6669696" cy="211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73BD403-9267-B54B-E8E8-A56768E36FD4}"/>
              </a:ext>
            </a:extLst>
          </p:cNvPr>
          <p:cNvSpPr txBox="1"/>
          <p:nvPr/>
        </p:nvSpPr>
        <p:spPr>
          <a:xfrm>
            <a:off x="4237959" y="130323"/>
            <a:ext cx="3716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Seeding of SM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6">
            <a:extLst>
              <a:ext uri="{FF2B5EF4-FFF2-40B4-BE49-F238E27FC236}">
                <a16:creationId xmlns:a16="http://schemas.microsoft.com/office/drawing/2014/main" id="{6563E0A2-E529-235E-B8BC-FB8B4A827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1017792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off: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6" name="Textfeld 6">
            <a:extLst>
              <a:ext uri="{FF2B5EF4-FFF2-40B4-BE49-F238E27FC236}">
                <a16:creationId xmlns:a16="http://schemas.microsoft.com/office/drawing/2014/main" id="{F8AECE2F-840C-0BAE-7824-7943B0C39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2027837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on: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7A22C3-5BE8-D22A-5F25-907BD90D375C}"/>
              </a:ext>
            </a:extLst>
          </p:cNvPr>
          <p:cNvSpPr txBox="1"/>
          <p:nvPr/>
        </p:nvSpPr>
        <p:spPr>
          <a:xfrm>
            <a:off x="7224452" y="1311704"/>
            <a:ext cx="44081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is an instability – process must be reproducible for accelerator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BB76419-7F46-9490-F9EC-6B30643465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0150"/>
          <a:stretch>
            <a:fillRect/>
          </a:stretch>
        </p:blipFill>
        <p:spPr>
          <a:xfrm>
            <a:off x="355984" y="3985802"/>
            <a:ext cx="2448176" cy="220308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431EB7F-4FBA-BC43-1173-08B53113ECF8}"/>
              </a:ext>
            </a:extLst>
          </p:cNvPr>
          <p:cNvSpPr txBox="1"/>
          <p:nvPr/>
        </p:nvSpPr>
        <p:spPr>
          <a:xfrm>
            <a:off x="1135326" y="3469191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FF0000"/>
                </a:solidFill>
              </a:rPr>
              <a:t>Unseeded</a:t>
            </a:r>
            <a:endParaRPr lang="en-US" b="1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96585CD-6540-77C9-C757-09F01B38CFBB}"/>
                  </a:ext>
                </a:extLst>
              </p:cNvPr>
              <p:cNvSpPr txBox="1"/>
              <p:nvPr/>
            </p:nvSpPr>
            <p:spPr>
              <a:xfrm>
                <a:off x="1021213" y="3767806"/>
                <a:ext cx="148463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/2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∼29%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96585CD-6540-77C9-C757-09F01B38C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213" y="3767806"/>
                <a:ext cx="1484637" cy="276999"/>
              </a:xfrm>
              <a:prstGeom prst="rect">
                <a:avLst/>
              </a:prstGeom>
              <a:blipFill>
                <a:blip r:embed="rId5"/>
                <a:stretch>
                  <a:fillRect l="-3704" t="-2174" r="-4527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55635681-37C8-7304-FBB9-5D9632B4DB3A}"/>
              </a:ext>
            </a:extLst>
          </p:cNvPr>
          <p:cNvSpPr/>
          <p:nvPr/>
        </p:nvSpPr>
        <p:spPr>
          <a:xfrm>
            <a:off x="2286000" y="2185660"/>
            <a:ext cx="1056640" cy="648980"/>
          </a:xfrm>
          <a:prstGeom prst="roundRect">
            <a:avLst/>
          </a:prstGeom>
          <a:noFill/>
          <a:ln w="317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276C0BE-7DE2-8A26-03B4-26056BF687AA}"/>
              </a:ext>
            </a:extLst>
          </p:cNvPr>
          <p:cNvCxnSpPr>
            <a:stCxn id="47" idx="1"/>
          </p:cNvCxnSpPr>
          <p:nvPr/>
        </p:nvCxnSpPr>
        <p:spPr>
          <a:xfrm flipH="1">
            <a:off x="792480" y="2510150"/>
            <a:ext cx="1493520" cy="1475652"/>
          </a:xfrm>
          <a:prstGeom prst="line">
            <a:avLst/>
          </a:prstGeom>
          <a:ln w="31750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6E6C347-772B-4E17-4BD0-C449E0BF481B}"/>
              </a:ext>
            </a:extLst>
          </p:cNvPr>
          <p:cNvCxnSpPr>
            <a:cxnSpLocks/>
          </p:cNvCxnSpPr>
          <p:nvPr/>
        </p:nvCxnSpPr>
        <p:spPr>
          <a:xfrm flipH="1">
            <a:off x="2691910" y="2480218"/>
            <a:ext cx="650730" cy="1543143"/>
          </a:xfrm>
          <a:prstGeom prst="line">
            <a:avLst/>
          </a:prstGeom>
          <a:ln w="31750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38BD44F1-D40E-1B78-2460-7611486BECB4}"/>
              </a:ext>
            </a:extLst>
          </p:cNvPr>
          <p:cNvGrpSpPr/>
          <p:nvPr/>
        </p:nvGrpSpPr>
        <p:grpSpPr>
          <a:xfrm>
            <a:off x="1365707" y="4089670"/>
            <a:ext cx="320922" cy="2163348"/>
            <a:chOff x="3897270" y="4044805"/>
            <a:chExt cx="320922" cy="2163348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3AB7AFDE-05FC-F81B-341E-A711A005E912}"/>
                </a:ext>
              </a:extLst>
            </p:cNvPr>
            <p:cNvCxnSpPr>
              <a:cxnSpLocks/>
            </p:cNvCxnSpPr>
            <p:nvPr/>
          </p:nvCxnSpPr>
          <p:spPr>
            <a:xfrm>
              <a:off x="4053840" y="4044805"/>
              <a:ext cx="0" cy="1905619"/>
            </a:xfrm>
            <a:prstGeom prst="line">
              <a:avLst/>
            </a:prstGeom>
            <a:ln w="44450">
              <a:solidFill>
                <a:srgbClr val="00B05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345585D-3C17-26BC-4B2E-2E8BF099DA1A}"/>
                </a:ext>
              </a:extLst>
            </p:cNvPr>
            <p:cNvSpPr/>
            <p:nvPr/>
          </p:nvSpPr>
          <p:spPr>
            <a:xfrm>
              <a:off x="3915340" y="5931154"/>
              <a:ext cx="276999" cy="276999"/>
            </a:xfrm>
            <a:prstGeom prst="ellipse">
              <a:avLst/>
            </a:prstGeom>
            <a:solidFill>
              <a:srgbClr val="00B050"/>
            </a:solidFill>
            <a:ln w="12700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7B43DEF-5FC7-7CCE-2CFE-AD22B725479E}"/>
                </a:ext>
              </a:extLst>
            </p:cNvPr>
            <p:cNvSpPr txBox="1"/>
            <p:nvPr/>
          </p:nvSpPr>
          <p:spPr>
            <a:xfrm>
              <a:off x="3897270" y="5911883"/>
              <a:ext cx="3209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e-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1CA0465-CE54-DF6E-958E-AAEE4C6D4D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319" y="3342132"/>
            <a:ext cx="786033" cy="51958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ECDEFB-AC1D-0E9A-0A54-33528C97106F}"/>
              </a:ext>
            </a:extLst>
          </p:cNvPr>
          <p:cNvCxnSpPr>
            <a:cxnSpLocks/>
          </p:cNvCxnSpPr>
          <p:nvPr/>
        </p:nvCxnSpPr>
        <p:spPr>
          <a:xfrm>
            <a:off x="5961377" y="1911800"/>
            <a:ext cx="0" cy="13773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14D1C8D-3DD3-44F8-68C2-4D1A3D0DDA20}"/>
              </a:ext>
            </a:extLst>
          </p:cNvPr>
          <p:cNvSpPr txBox="1"/>
          <p:nvPr/>
        </p:nvSpPr>
        <p:spPr>
          <a:xfrm>
            <a:off x="5028685" y="2784375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plasma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B89350-A815-D51B-0A5F-1C900B93F018}"/>
              </a:ext>
            </a:extLst>
          </p:cNvPr>
          <p:cNvSpPr txBox="1"/>
          <p:nvPr/>
        </p:nvSpPr>
        <p:spPr>
          <a:xfrm>
            <a:off x="5958748" y="2784375"/>
            <a:ext cx="74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vapor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6EEC1C-657E-9783-7AAC-EC4AA9EABCDC}"/>
              </a:ext>
            </a:extLst>
          </p:cNvPr>
          <p:cNvSpPr txBox="1"/>
          <p:nvPr/>
        </p:nvSpPr>
        <p:spPr>
          <a:xfrm>
            <a:off x="1539240" y="6260601"/>
            <a:ext cx="6243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GB" altLang="en-US" sz="1200"/>
              <a:t>F. Batsch (AWAKE coll.), PRL 126 (2021)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0898318-A310-7317-3E39-2C80C1941DB2}"/>
              </a:ext>
            </a:extLst>
          </p:cNvPr>
          <p:cNvCxnSpPr/>
          <p:nvPr/>
        </p:nvCxnSpPr>
        <p:spPr>
          <a:xfrm>
            <a:off x="508336" y="3861713"/>
            <a:ext cx="393016" cy="350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57CAA48-E098-EC84-13CF-3ED295533C9C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F36CDA3-7EB8-89AD-09E9-BAE02842165E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BA5C01C-D811-4AD1-A764-1C39A870CCBB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783C641-4103-FF3B-8D1A-A8FEF68FF0BA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CFF0307-B53F-79D7-496B-E84073C90108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00519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7FD72-C983-B9D8-7B19-51C9A734F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>
            <a:extLst>
              <a:ext uri="{FF2B5EF4-FFF2-40B4-BE49-F238E27FC236}">
                <a16:creationId xmlns:a16="http://schemas.microsoft.com/office/drawing/2014/main" id="{919DE3B8-7146-E381-37EB-CC62D5377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19" y="3342132"/>
            <a:ext cx="786033" cy="519581"/>
          </a:xfrm>
          <a:prstGeom prst="rect">
            <a:avLst/>
          </a:prstGeom>
        </p:spPr>
      </p:pic>
      <p:pic>
        <p:nvPicPr>
          <p:cNvPr id="31749" name="Picture 2">
            <a:extLst>
              <a:ext uri="{FF2B5EF4-FFF2-40B4-BE49-F238E27FC236}">
                <a16:creationId xmlns:a16="http://schemas.microsoft.com/office/drawing/2014/main" id="{A7ED0335-D4DF-4265-F0FA-54D95A7DB9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t="2837" r="443" b="5794"/>
          <a:stretch>
            <a:fillRect/>
          </a:stretch>
        </p:blipFill>
        <p:spPr bwMode="auto">
          <a:xfrm>
            <a:off x="148846" y="1103120"/>
            <a:ext cx="6669696" cy="211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4788F61-28D9-ED67-CE3A-ADE1A148503B}"/>
              </a:ext>
            </a:extLst>
          </p:cNvPr>
          <p:cNvSpPr txBox="1"/>
          <p:nvPr/>
        </p:nvSpPr>
        <p:spPr>
          <a:xfrm>
            <a:off x="4237959" y="130323"/>
            <a:ext cx="3716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Seeding of SM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6">
            <a:extLst>
              <a:ext uri="{FF2B5EF4-FFF2-40B4-BE49-F238E27FC236}">
                <a16:creationId xmlns:a16="http://schemas.microsoft.com/office/drawing/2014/main" id="{04FB83E1-6814-CA6E-ECDD-F9D28FAAE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1017792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off: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6" name="Textfeld 6">
            <a:extLst>
              <a:ext uri="{FF2B5EF4-FFF2-40B4-BE49-F238E27FC236}">
                <a16:creationId xmlns:a16="http://schemas.microsoft.com/office/drawing/2014/main" id="{50883EBF-FEB2-5123-DBE4-4D93776F1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2027837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on: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2D26C7-D568-A00C-34CA-4C170AA37885}"/>
              </a:ext>
            </a:extLst>
          </p:cNvPr>
          <p:cNvSpPr txBox="1"/>
          <p:nvPr/>
        </p:nvSpPr>
        <p:spPr>
          <a:xfrm>
            <a:off x="7224452" y="1311704"/>
            <a:ext cx="44081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is an instability – process must be reproducible for accelerator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can be seeded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Generating plasma along bunch creates beam-plasma density onset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C67031-B31B-0891-C421-16058C6600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0150"/>
          <a:stretch>
            <a:fillRect/>
          </a:stretch>
        </p:blipFill>
        <p:spPr>
          <a:xfrm>
            <a:off x="355984" y="3985802"/>
            <a:ext cx="2448176" cy="220308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2DC0D97-3147-0D51-9E6B-F3ACCE343B4A}"/>
              </a:ext>
            </a:extLst>
          </p:cNvPr>
          <p:cNvSpPr txBox="1"/>
          <p:nvPr/>
        </p:nvSpPr>
        <p:spPr>
          <a:xfrm>
            <a:off x="1135326" y="3469191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FF0000"/>
                </a:solidFill>
              </a:rPr>
              <a:t>Unseeded</a:t>
            </a:r>
            <a:endParaRPr lang="en-US" b="1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D8F402A-F221-9542-BA6B-BA158A834845}"/>
                  </a:ext>
                </a:extLst>
              </p:cNvPr>
              <p:cNvSpPr txBox="1"/>
              <p:nvPr/>
            </p:nvSpPr>
            <p:spPr>
              <a:xfrm>
                <a:off x="1021213" y="3767806"/>
                <a:ext cx="148463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/2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∼29%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D8F402A-F221-9542-BA6B-BA158A8348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213" y="3767806"/>
                <a:ext cx="1484637" cy="276999"/>
              </a:xfrm>
              <a:prstGeom prst="rect">
                <a:avLst/>
              </a:prstGeom>
              <a:blipFill>
                <a:blip r:embed="rId6"/>
                <a:stretch>
                  <a:fillRect l="-3704" t="-2174" r="-4527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CCC2D07-D0CE-0C91-312E-70E4A79C7F18}"/>
              </a:ext>
            </a:extLst>
          </p:cNvPr>
          <p:cNvSpPr/>
          <p:nvPr/>
        </p:nvSpPr>
        <p:spPr>
          <a:xfrm>
            <a:off x="2286000" y="2185660"/>
            <a:ext cx="1056640" cy="648980"/>
          </a:xfrm>
          <a:prstGeom prst="roundRect">
            <a:avLst/>
          </a:prstGeom>
          <a:noFill/>
          <a:ln w="317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09512AA-E4E4-AAA9-EB16-A355026F5A38}"/>
              </a:ext>
            </a:extLst>
          </p:cNvPr>
          <p:cNvCxnSpPr>
            <a:stCxn id="47" idx="1"/>
          </p:cNvCxnSpPr>
          <p:nvPr/>
        </p:nvCxnSpPr>
        <p:spPr>
          <a:xfrm flipH="1">
            <a:off x="792480" y="2510150"/>
            <a:ext cx="1493520" cy="1475652"/>
          </a:xfrm>
          <a:prstGeom prst="line">
            <a:avLst/>
          </a:prstGeom>
          <a:ln w="31750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5A0C627-B108-CE56-4461-04396F851052}"/>
              </a:ext>
            </a:extLst>
          </p:cNvPr>
          <p:cNvCxnSpPr>
            <a:cxnSpLocks/>
          </p:cNvCxnSpPr>
          <p:nvPr/>
        </p:nvCxnSpPr>
        <p:spPr>
          <a:xfrm flipH="1">
            <a:off x="2691910" y="2480218"/>
            <a:ext cx="650730" cy="1543143"/>
          </a:xfrm>
          <a:prstGeom prst="line">
            <a:avLst/>
          </a:prstGeom>
          <a:ln w="31750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2E2BD90-2AFF-A114-FC19-5159B1C04CB8}"/>
              </a:ext>
            </a:extLst>
          </p:cNvPr>
          <p:cNvSpPr txBox="1"/>
          <p:nvPr/>
        </p:nvSpPr>
        <p:spPr>
          <a:xfrm>
            <a:off x="5028685" y="2784375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plasma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9A28F1-C338-267C-5919-F8CE33ACBAE0}"/>
              </a:ext>
            </a:extLst>
          </p:cNvPr>
          <p:cNvSpPr txBox="1"/>
          <p:nvPr/>
        </p:nvSpPr>
        <p:spPr>
          <a:xfrm>
            <a:off x="5958748" y="2784375"/>
            <a:ext cx="74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vapor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1748" name="Group 31747">
            <a:extLst>
              <a:ext uri="{FF2B5EF4-FFF2-40B4-BE49-F238E27FC236}">
                <a16:creationId xmlns:a16="http://schemas.microsoft.com/office/drawing/2014/main" id="{4D010151-EA94-5997-B6E8-FF1D93BB07F5}"/>
              </a:ext>
            </a:extLst>
          </p:cNvPr>
          <p:cNvGrpSpPr/>
          <p:nvPr/>
        </p:nvGrpSpPr>
        <p:grpSpPr>
          <a:xfrm>
            <a:off x="10436088" y="2934373"/>
            <a:ext cx="1453576" cy="960839"/>
            <a:chOff x="9496809" y="3000394"/>
            <a:chExt cx="1453576" cy="96083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6C978B7-12FD-9329-A424-7D8EC7562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496809" y="3000394"/>
              <a:ext cx="1453576" cy="960839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8654858-5B19-8898-D527-DAD22E26A704}"/>
                </a:ext>
              </a:extLst>
            </p:cNvPr>
            <p:cNvSpPr txBox="1"/>
            <p:nvPr/>
          </p:nvSpPr>
          <p:spPr>
            <a:xfrm>
              <a:off x="9763503" y="3715011"/>
              <a:ext cx="5998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>
                  <a:latin typeface="Arial" panose="020B0604020202020204" pitchFamily="34" charset="0"/>
                  <a:cs typeface="Arial" panose="020B0604020202020204" pitchFamily="34" charset="0"/>
                </a:rPr>
                <a:t>plasma</a:t>
              </a:r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C8523FE-35B5-A067-7F32-3D8C3E2ABC47}"/>
                </a:ext>
              </a:extLst>
            </p:cNvPr>
            <p:cNvSpPr txBox="1"/>
            <p:nvPr/>
          </p:nvSpPr>
          <p:spPr>
            <a:xfrm>
              <a:off x="10350541" y="3715011"/>
              <a:ext cx="5036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>
                  <a:latin typeface="Arial" panose="020B0604020202020204" pitchFamily="34" charset="0"/>
                  <a:cs typeface="Arial" panose="020B0604020202020204" pitchFamily="34" charset="0"/>
                </a:rPr>
                <a:t>vapor</a:t>
              </a:r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5C534C5-70F0-A0D2-04A4-A1B8750C3940}"/>
              </a:ext>
            </a:extLst>
          </p:cNvPr>
          <p:cNvGrpSpPr/>
          <p:nvPr/>
        </p:nvGrpSpPr>
        <p:grpSpPr>
          <a:xfrm>
            <a:off x="1365707" y="4089670"/>
            <a:ext cx="320922" cy="2163348"/>
            <a:chOff x="3897270" y="4044805"/>
            <a:chExt cx="320922" cy="2163348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1FFA7DE-C35A-F9C1-2463-FA2FE7CF84A4}"/>
                </a:ext>
              </a:extLst>
            </p:cNvPr>
            <p:cNvCxnSpPr>
              <a:cxnSpLocks/>
            </p:cNvCxnSpPr>
            <p:nvPr/>
          </p:nvCxnSpPr>
          <p:spPr>
            <a:xfrm>
              <a:off x="4053840" y="4044805"/>
              <a:ext cx="0" cy="1905619"/>
            </a:xfrm>
            <a:prstGeom prst="line">
              <a:avLst/>
            </a:prstGeom>
            <a:ln w="44450">
              <a:solidFill>
                <a:srgbClr val="00B05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F287EB4-3119-941E-E86B-62AAAECD2035}"/>
                </a:ext>
              </a:extLst>
            </p:cNvPr>
            <p:cNvSpPr/>
            <p:nvPr/>
          </p:nvSpPr>
          <p:spPr>
            <a:xfrm>
              <a:off x="3915340" y="5931154"/>
              <a:ext cx="276999" cy="276999"/>
            </a:xfrm>
            <a:prstGeom prst="ellipse">
              <a:avLst/>
            </a:prstGeom>
            <a:solidFill>
              <a:srgbClr val="00B050"/>
            </a:solidFill>
            <a:ln w="12700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6CDF5B7-4E21-C90E-DAFA-F58739E42A57}"/>
                </a:ext>
              </a:extLst>
            </p:cNvPr>
            <p:cNvSpPr txBox="1"/>
            <p:nvPr/>
          </p:nvSpPr>
          <p:spPr>
            <a:xfrm>
              <a:off x="3897270" y="5911883"/>
              <a:ext cx="3209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e-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1746" name="Straight Connector 31745">
            <a:extLst>
              <a:ext uri="{FF2B5EF4-FFF2-40B4-BE49-F238E27FC236}">
                <a16:creationId xmlns:a16="http://schemas.microsoft.com/office/drawing/2014/main" id="{6F74BB5C-B1F5-2598-1F42-5BEA37365223}"/>
              </a:ext>
            </a:extLst>
          </p:cNvPr>
          <p:cNvCxnSpPr>
            <a:cxnSpLocks/>
          </p:cNvCxnSpPr>
          <p:nvPr/>
        </p:nvCxnSpPr>
        <p:spPr>
          <a:xfrm>
            <a:off x="5961377" y="1911800"/>
            <a:ext cx="0" cy="13773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747" name="TextBox 31746">
            <a:extLst>
              <a:ext uri="{FF2B5EF4-FFF2-40B4-BE49-F238E27FC236}">
                <a16:creationId xmlns:a16="http://schemas.microsoft.com/office/drawing/2014/main" id="{91E0CD7E-DDBD-595E-2E38-F732FBF55867}"/>
              </a:ext>
            </a:extLst>
          </p:cNvPr>
          <p:cNvSpPr txBox="1"/>
          <p:nvPr/>
        </p:nvSpPr>
        <p:spPr>
          <a:xfrm>
            <a:off x="5378664" y="3238381"/>
            <a:ext cx="1299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Relativistic Ionization Front (RIF)</a:t>
            </a:r>
            <a:endParaRPr lang="en-US"/>
          </a:p>
        </p:txBody>
      </p:sp>
      <p:sp>
        <p:nvSpPr>
          <p:cNvPr id="31751" name="TextBox 31750">
            <a:extLst>
              <a:ext uri="{FF2B5EF4-FFF2-40B4-BE49-F238E27FC236}">
                <a16:creationId xmlns:a16="http://schemas.microsoft.com/office/drawing/2014/main" id="{1607857E-B5DE-04BE-9D19-4F8F68DA4464}"/>
              </a:ext>
            </a:extLst>
          </p:cNvPr>
          <p:cNvSpPr txBox="1"/>
          <p:nvPr/>
        </p:nvSpPr>
        <p:spPr>
          <a:xfrm>
            <a:off x="7281499" y="2930582"/>
            <a:ext cx="44081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Results in initial wakefields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753" name="TextBox 31752">
                <a:extLst>
                  <a:ext uri="{FF2B5EF4-FFF2-40B4-BE49-F238E27FC236}">
                    <a16:creationId xmlns:a16="http://schemas.microsoft.com/office/drawing/2014/main" id="{DB7316AD-B0B3-64E0-9DEC-3CE367B05F40}"/>
                  </a:ext>
                </a:extLst>
              </p:cNvPr>
              <p:cNvSpPr txBox="1"/>
              <p:nvPr/>
            </p:nvSpPr>
            <p:spPr>
              <a:xfrm>
                <a:off x="7904674" y="3560129"/>
                <a:ext cx="2194960" cy="381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𝑅𝐼𝐹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1753" name="TextBox 31752">
                <a:extLst>
                  <a:ext uri="{FF2B5EF4-FFF2-40B4-BE49-F238E27FC236}">
                    <a16:creationId xmlns:a16="http://schemas.microsoft.com/office/drawing/2014/main" id="{DB7316AD-B0B3-64E0-9DEC-3CE367B05F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4674" y="3560129"/>
                <a:ext cx="2194960" cy="3815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755" name="TextBox 31754">
            <a:extLst>
              <a:ext uri="{FF2B5EF4-FFF2-40B4-BE49-F238E27FC236}">
                <a16:creationId xmlns:a16="http://schemas.microsoft.com/office/drawing/2014/main" id="{36CFA726-EEFF-FEF9-3C02-1D6DCC319E11}"/>
              </a:ext>
            </a:extLst>
          </p:cNvPr>
          <p:cNvSpPr txBox="1"/>
          <p:nvPr/>
        </p:nvSpPr>
        <p:spPr>
          <a:xfrm>
            <a:off x="1539240" y="6260601"/>
            <a:ext cx="6243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GB" altLang="en-US" sz="1200"/>
              <a:t>F. Batsch (AWAKE coll.), PRL 126 (2021)</a:t>
            </a:r>
          </a:p>
        </p:txBody>
      </p:sp>
      <p:cxnSp>
        <p:nvCxnSpPr>
          <p:cNvPr id="31761" name="Straight Arrow Connector 31760">
            <a:extLst>
              <a:ext uri="{FF2B5EF4-FFF2-40B4-BE49-F238E27FC236}">
                <a16:creationId xmlns:a16="http://schemas.microsoft.com/office/drawing/2014/main" id="{F3FF4F8D-3B1F-BA5E-F59B-A4C1D377322F}"/>
              </a:ext>
            </a:extLst>
          </p:cNvPr>
          <p:cNvCxnSpPr/>
          <p:nvPr/>
        </p:nvCxnSpPr>
        <p:spPr>
          <a:xfrm>
            <a:off x="508336" y="3861713"/>
            <a:ext cx="393016" cy="350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762" name="Straight Arrow Connector 31761">
            <a:extLst>
              <a:ext uri="{FF2B5EF4-FFF2-40B4-BE49-F238E27FC236}">
                <a16:creationId xmlns:a16="http://schemas.microsoft.com/office/drawing/2014/main" id="{6A4F0D64-7FF6-A4F0-0745-3EF222438041}"/>
              </a:ext>
            </a:extLst>
          </p:cNvPr>
          <p:cNvCxnSpPr/>
          <p:nvPr/>
        </p:nvCxnSpPr>
        <p:spPr>
          <a:xfrm>
            <a:off x="11027664" y="2887460"/>
            <a:ext cx="262156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763" name="TextBox 31762">
                <a:extLst>
                  <a:ext uri="{FF2B5EF4-FFF2-40B4-BE49-F238E27FC236}">
                    <a16:creationId xmlns:a16="http://schemas.microsoft.com/office/drawing/2014/main" id="{996D0B05-2A8C-959E-EEC8-0198A135AB80}"/>
                  </a:ext>
                </a:extLst>
              </p:cNvPr>
              <p:cNvSpPr txBox="1"/>
              <p:nvPr/>
            </p:nvSpPr>
            <p:spPr>
              <a:xfrm>
                <a:off x="10909314" y="2600468"/>
                <a:ext cx="49885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</m:oMath>
                  </m:oMathPara>
                </a14:m>
                <a:endParaRPr lang="en-US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763" name="TextBox 31762">
                <a:extLst>
                  <a:ext uri="{FF2B5EF4-FFF2-40B4-BE49-F238E27FC236}">
                    <a16:creationId xmlns:a16="http://schemas.microsoft.com/office/drawing/2014/main" id="{996D0B05-2A8C-959E-EEC8-0198A135AB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9314" y="2600468"/>
                <a:ext cx="498855" cy="2769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764" name="Group 31763">
            <a:extLst>
              <a:ext uri="{FF2B5EF4-FFF2-40B4-BE49-F238E27FC236}">
                <a16:creationId xmlns:a16="http://schemas.microsoft.com/office/drawing/2014/main" id="{B9318FDF-1C89-6608-77CD-37728541BB53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31765" name="TextBox 31764">
              <a:extLst>
                <a:ext uri="{FF2B5EF4-FFF2-40B4-BE49-F238E27FC236}">
                  <a16:creationId xmlns:a16="http://schemas.microsoft.com/office/drawing/2014/main" id="{D1892330-57B3-CBC2-16F5-7B7511374B90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66" name="TextBox 31765">
              <a:extLst>
                <a:ext uri="{FF2B5EF4-FFF2-40B4-BE49-F238E27FC236}">
                  <a16:creationId xmlns:a16="http://schemas.microsoft.com/office/drawing/2014/main" id="{432F14AB-F78E-2771-B204-7D56BC295D3F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67" name="TextBox 31766">
              <a:extLst>
                <a:ext uri="{FF2B5EF4-FFF2-40B4-BE49-F238E27FC236}">
                  <a16:creationId xmlns:a16="http://schemas.microsoft.com/office/drawing/2014/main" id="{296B82F0-7E2F-CC72-98C3-CBC0D86E9CB4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768" name="Straight Connector 31767">
              <a:extLst>
                <a:ext uri="{FF2B5EF4-FFF2-40B4-BE49-F238E27FC236}">
                  <a16:creationId xmlns:a16="http://schemas.microsoft.com/office/drawing/2014/main" id="{59BDCED4-19D8-D882-C0EA-9187145F08C3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17589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BE360-3839-D3F0-1C1E-695BED32F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2">
            <a:extLst>
              <a:ext uri="{FF2B5EF4-FFF2-40B4-BE49-F238E27FC236}">
                <a16:creationId xmlns:a16="http://schemas.microsoft.com/office/drawing/2014/main" id="{1E05309F-7FF2-F7F4-FEFC-D92478C30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t="2837" r="443" b="5794"/>
          <a:stretch>
            <a:fillRect/>
          </a:stretch>
        </p:blipFill>
        <p:spPr bwMode="auto">
          <a:xfrm>
            <a:off x="148846" y="1103120"/>
            <a:ext cx="6669696" cy="211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7D1ADA5-5ED7-98BA-3B9A-2D806415FA1C}"/>
              </a:ext>
            </a:extLst>
          </p:cNvPr>
          <p:cNvSpPr txBox="1"/>
          <p:nvPr/>
        </p:nvSpPr>
        <p:spPr>
          <a:xfrm>
            <a:off x="4237959" y="130323"/>
            <a:ext cx="3716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Seeding of SM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6">
            <a:extLst>
              <a:ext uri="{FF2B5EF4-FFF2-40B4-BE49-F238E27FC236}">
                <a16:creationId xmlns:a16="http://schemas.microsoft.com/office/drawing/2014/main" id="{3175E87B-ADFD-31AB-9BFC-8840D7EF2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1017792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off: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6" name="Textfeld 6">
            <a:extLst>
              <a:ext uri="{FF2B5EF4-FFF2-40B4-BE49-F238E27FC236}">
                <a16:creationId xmlns:a16="http://schemas.microsoft.com/office/drawing/2014/main" id="{B5C3EF31-3923-BDE5-DEF6-1D9D98DE5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2027837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on:</a:t>
            </a:r>
            <a:endParaRPr lang="en-GB" altLang="en-US" sz="200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A714EE8-0FC2-59AB-D31D-F72915544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984" y="3985802"/>
            <a:ext cx="4911104" cy="220308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B73AED1-E323-153B-933F-19DB4B1B2608}"/>
              </a:ext>
            </a:extLst>
          </p:cNvPr>
          <p:cNvSpPr txBox="1"/>
          <p:nvPr/>
        </p:nvSpPr>
        <p:spPr>
          <a:xfrm>
            <a:off x="3695306" y="3469191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0B050"/>
                </a:solidFill>
              </a:rPr>
              <a:t>Seeded</a:t>
            </a:r>
            <a:endParaRPr lang="en-US" b="1">
              <a:solidFill>
                <a:srgbClr val="00B05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E671C3-6A53-1816-832C-F6C52190F011}"/>
              </a:ext>
            </a:extLst>
          </p:cNvPr>
          <p:cNvSpPr txBox="1"/>
          <p:nvPr/>
        </p:nvSpPr>
        <p:spPr>
          <a:xfrm>
            <a:off x="1135326" y="3469191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FF0000"/>
                </a:solidFill>
              </a:rPr>
              <a:t>Unseeded</a:t>
            </a:r>
            <a:endParaRPr lang="en-US" b="1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61C73CD-2D51-1546-1A30-FD1551F260B6}"/>
                  </a:ext>
                </a:extLst>
              </p:cNvPr>
              <p:cNvSpPr txBox="1"/>
              <p:nvPr/>
            </p:nvSpPr>
            <p:spPr>
              <a:xfrm>
                <a:off x="1021213" y="3767806"/>
                <a:ext cx="148463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/2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∼29%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61C73CD-2D51-1546-1A30-FD1551F260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213" y="3767806"/>
                <a:ext cx="1484637" cy="276999"/>
              </a:xfrm>
              <a:prstGeom prst="rect">
                <a:avLst/>
              </a:prstGeom>
              <a:blipFill>
                <a:blip r:embed="rId5"/>
                <a:stretch>
                  <a:fillRect l="-3704" t="-2174" r="-4527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C5D901F-4E0E-DAD1-DE38-CAB1E1875FDC}"/>
                  </a:ext>
                </a:extLst>
              </p:cNvPr>
              <p:cNvSpPr txBox="1"/>
              <p:nvPr/>
            </p:nvSpPr>
            <p:spPr>
              <a:xfrm>
                <a:off x="3559760" y="3767806"/>
                <a:ext cx="135639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/2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∼6%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C5D901F-4E0E-DAD1-DE38-CAB1E1875F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760" y="3767806"/>
                <a:ext cx="1356397" cy="276999"/>
              </a:xfrm>
              <a:prstGeom prst="rect">
                <a:avLst/>
              </a:prstGeom>
              <a:blipFill>
                <a:blip r:embed="rId6"/>
                <a:stretch>
                  <a:fillRect l="-4054" t="-2174" r="-4505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916A501-6B14-A00F-D021-D47FF033DFF0}"/>
              </a:ext>
            </a:extLst>
          </p:cNvPr>
          <p:cNvSpPr/>
          <p:nvPr/>
        </p:nvSpPr>
        <p:spPr>
          <a:xfrm>
            <a:off x="2286000" y="2185660"/>
            <a:ext cx="1056640" cy="648980"/>
          </a:xfrm>
          <a:prstGeom prst="roundRect">
            <a:avLst/>
          </a:prstGeom>
          <a:noFill/>
          <a:ln w="317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8F81D8B-D771-0A6E-9EBB-D94428DBFAE7}"/>
              </a:ext>
            </a:extLst>
          </p:cNvPr>
          <p:cNvCxnSpPr>
            <a:cxnSpLocks/>
            <a:stCxn id="47" idx="1"/>
          </p:cNvCxnSpPr>
          <p:nvPr/>
        </p:nvCxnSpPr>
        <p:spPr>
          <a:xfrm>
            <a:off x="2286000" y="2510150"/>
            <a:ext cx="952500" cy="1534655"/>
          </a:xfrm>
          <a:prstGeom prst="line">
            <a:avLst/>
          </a:prstGeom>
          <a:ln w="31750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2141F64-F166-5512-E01E-B07F42F6B1DB}"/>
              </a:ext>
            </a:extLst>
          </p:cNvPr>
          <p:cNvCxnSpPr>
            <a:cxnSpLocks/>
          </p:cNvCxnSpPr>
          <p:nvPr/>
        </p:nvCxnSpPr>
        <p:spPr>
          <a:xfrm>
            <a:off x="3342640" y="2480218"/>
            <a:ext cx="1747520" cy="1543143"/>
          </a:xfrm>
          <a:prstGeom prst="line">
            <a:avLst/>
          </a:prstGeom>
          <a:ln w="31750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9F5819-A563-A8BF-FF0D-C08B37CAFD84}"/>
              </a:ext>
            </a:extLst>
          </p:cNvPr>
          <p:cNvCxnSpPr>
            <a:cxnSpLocks/>
          </p:cNvCxnSpPr>
          <p:nvPr/>
        </p:nvCxnSpPr>
        <p:spPr>
          <a:xfrm>
            <a:off x="5961377" y="1911800"/>
            <a:ext cx="0" cy="13773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5220CF1-7F2D-189E-6271-99DCD2B88290}"/>
              </a:ext>
            </a:extLst>
          </p:cNvPr>
          <p:cNvSpPr txBox="1"/>
          <p:nvPr/>
        </p:nvSpPr>
        <p:spPr>
          <a:xfrm>
            <a:off x="5028685" y="2784375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plasma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528870-A469-C155-0A64-6239DFF11257}"/>
              </a:ext>
            </a:extLst>
          </p:cNvPr>
          <p:cNvSpPr txBox="1"/>
          <p:nvPr/>
        </p:nvSpPr>
        <p:spPr>
          <a:xfrm>
            <a:off x="5958748" y="2784375"/>
            <a:ext cx="74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vapor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3162F3-03D6-E617-BDB9-C2FC83C4A71D}"/>
              </a:ext>
            </a:extLst>
          </p:cNvPr>
          <p:cNvSpPr txBox="1"/>
          <p:nvPr/>
        </p:nvSpPr>
        <p:spPr>
          <a:xfrm>
            <a:off x="7281499" y="4078800"/>
            <a:ext cx="4408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Wakefield phase reproducible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from event to event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4767232-5FEA-86DE-4FD4-59485F8A6A4B}"/>
              </a:ext>
            </a:extLst>
          </p:cNvPr>
          <p:cNvGrpSpPr/>
          <p:nvPr/>
        </p:nvGrpSpPr>
        <p:grpSpPr>
          <a:xfrm>
            <a:off x="1365707" y="4089670"/>
            <a:ext cx="320922" cy="2163348"/>
            <a:chOff x="3897270" y="4044805"/>
            <a:chExt cx="320922" cy="2163348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5618177-D306-89A6-6A2E-BE246FDC505C}"/>
                </a:ext>
              </a:extLst>
            </p:cNvPr>
            <p:cNvCxnSpPr>
              <a:cxnSpLocks/>
            </p:cNvCxnSpPr>
            <p:nvPr/>
          </p:nvCxnSpPr>
          <p:spPr>
            <a:xfrm>
              <a:off x="4053840" y="4044805"/>
              <a:ext cx="0" cy="1905619"/>
            </a:xfrm>
            <a:prstGeom prst="line">
              <a:avLst/>
            </a:prstGeom>
            <a:ln w="44450">
              <a:solidFill>
                <a:srgbClr val="00B05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A1F35A4-F162-9EA2-7DAE-A6008B6ECE9E}"/>
                </a:ext>
              </a:extLst>
            </p:cNvPr>
            <p:cNvSpPr/>
            <p:nvPr/>
          </p:nvSpPr>
          <p:spPr>
            <a:xfrm>
              <a:off x="3915340" y="5931154"/>
              <a:ext cx="276999" cy="276999"/>
            </a:xfrm>
            <a:prstGeom prst="ellipse">
              <a:avLst/>
            </a:prstGeom>
            <a:solidFill>
              <a:srgbClr val="00B050"/>
            </a:solidFill>
            <a:ln w="12700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87D953B-D5C6-0D3F-9D3F-ADB6D1E4B160}"/>
                </a:ext>
              </a:extLst>
            </p:cNvPr>
            <p:cNvSpPr txBox="1"/>
            <p:nvPr/>
          </p:nvSpPr>
          <p:spPr>
            <a:xfrm>
              <a:off x="3897270" y="5911883"/>
              <a:ext cx="3209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e-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C8658EA-B302-52EA-4EB6-10FFBDB1828F}"/>
              </a:ext>
            </a:extLst>
          </p:cNvPr>
          <p:cNvSpPr txBox="1"/>
          <p:nvPr/>
        </p:nvSpPr>
        <p:spPr>
          <a:xfrm>
            <a:off x="7224452" y="1311704"/>
            <a:ext cx="44081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is an instability – process must be reproducible for accelerator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can be seeded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Generating plasma along bunch creates beam-plasma density onset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08770BA-58CD-73C9-EFF5-F6B64D0C4B22}"/>
              </a:ext>
            </a:extLst>
          </p:cNvPr>
          <p:cNvGrpSpPr/>
          <p:nvPr/>
        </p:nvGrpSpPr>
        <p:grpSpPr>
          <a:xfrm>
            <a:off x="5277839" y="4552449"/>
            <a:ext cx="1066838" cy="733066"/>
            <a:chOff x="9496809" y="3000394"/>
            <a:chExt cx="1453576" cy="998811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C56CB0F2-DD74-D60A-0E37-CC6451E72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496809" y="3000394"/>
              <a:ext cx="1453576" cy="960839"/>
            </a:xfrm>
            <a:prstGeom prst="rect">
              <a:avLst/>
            </a:prstGeom>
          </p:spPr>
        </p:pic>
        <p:sp>
          <p:nvSpPr>
            <p:cNvPr id="31744" name="TextBox 31743">
              <a:extLst>
                <a:ext uri="{FF2B5EF4-FFF2-40B4-BE49-F238E27FC236}">
                  <a16:creationId xmlns:a16="http://schemas.microsoft.com/office/drawing/2014/main" id="{8F68E650-6FB2-77E0-FB23-8452B2B810D2}"/>
                </a:ext>
              </a:extLst>
            </p:cNvPr>
            <p:cNvSpPr txBox="1"/>
            <p:nvPr/>
          </p:nvSpPr>
          <p:spPr>
            <a:xfrm>
              <a:off x="9763504" y="3715011"/>
              <a:ext cx="672225" cy="284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>
                  <a:latin typeface="Arial" panose="020B0604020202020204" pitchFamily="34" charset="0"/>
                  <a:cs typeface="Arial" panose="020B0604020202020204" pitchFamily="34" charset="0"/>
                </a:rPr>
                <a:t>plasma</a:t>
              </a:r>
              <a:endParaRPr lang="en-US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45" name="TextBox 31744">
              <a:extLst>
                <a:ext uri="{FF2B5EF4-FFF2-40B4-BE49-F238E27FC236}">
                  <a16:creationId xmlns:a16="http://schemas.microsoft.com/office/drawing/2014/main" id="{00105F1C-011D-5A1D-62AA-F0DD43C788C7}"/>
                </a:ext>
              </a:extLst>
            </p:cNvPr>
            <p:cNvSpPr txBox="1"/>
            <p:nvPr/>
          </p:nvSpPr>
          <p:spPr>
            <a:xfrm>
              <a:off x="10350541" y="3715010"/>
              <a:ext cx="581138" cy="284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>
                  <a:latin typeface="Arial" panose="020B0604020202020204" pitchFamily="34" charset="0"/>
                  <a:cs typeface="Arial" panose="020B0604020202020204" pitchFamily="34" charset="0"/>
                </a:rPr>
                <a:t>vapor</a:t>
              </a:r>
              <a:endParaRPr lang="en-US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9C8BAF3A-A93C-40C9-A1BA-F182094CAA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319" y="3342132"/>
            <a:ext cx="786033" cy="519581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83213A6B-1E87-DCDC-3577-78274C9DD8D1}"/>
              </a:ext>
            </a:extLst>
          </p:cNvPr>
          <p:cNvSpPr txBox="1"/>
          <p:nvPr/>
        </p:nvSpPr>
        <p:spPr>
          <a:xfrm>
            <a:off x="7281499" y="2930582"/>
            <a:ext cx="44081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Results in initial wakefields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C2EF3C2-74C6-1533-BFFC-18A71DBAB70A}"/>
              </a:ext>
            </a:extLst>
          </p:cNvPr>
          <p:cNvGrpSpPr/>
          <p:nvPr/>
        </p:nvGrpSpPr>
        <p:grpSpPr>
          <a:xfrm>
            <a:off x="10436088" y="2934373"/>
            <a:ext cx="1453576" cy="960839"/>
            <a:chOff x="9496809" y="3000394"/>
            <a:chExt cx="1453576" cy="960839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DE56083C-57AE-3916-4614-050C5B9BC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496809" y="3000394"/>
              <a:ext cx="1453576" cy="960839"/>
            </a:xfrm>
            <a:prstGeom prst="rect">
              <a:avLst/>
            </a:prstGeom>
          </p:spPr>
        </p:pic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B54EE54-5366-8FF1-C21C-CD891A42C0D1}"/>
                </a:ext>
              </a:extLst>
            </p:cNvPr>
            <p:cNvSpPr txBox="1"/>
            <p:nvPr/>
          </p:nvSpPr>
          <p:spPr>
            <a:xfrm>
              <a:off x="9763503" y="3715011"/>
              <a:ext cx="5998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>
                  <a:latin typeface="Arial" panose="020B0604020202020204" pitchFamily="34" charset="0"/>
                  <a:cs typeface="Arial" panose="020B0604020202020204" pitchFamily="34" charset="0"/>
                </a:rPr>
                <a:t>plasma</a:t>
              </a:r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1832544-94B4-4512-62C0-01D2BE1D6259}"/>
                </a:ext>
              </a:extLst>
            </p:cNvPr>
            <p:cNvSpPr txBox="1"/>
            <p:nvPr/>
          </p:nvSpPr>
          <p:spPr>
            <a:xfrm>
              <a:off x="10350541" y="3715011"/>
              <a:ext cx="5036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>
                  <a:latin typeface="Arial" panose="020B0604020202020204" pitchFamily="34" charset="0"/>
                  <a:cs typeface="Arial" panose="020B0604020202020204" pitchFamily="34" charset="0"/>
                </a:rPr>
                <a:t>vapor</a:t>
              </a:r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B8C6176-8BA6-BACF-2C00-37974B518CD6}"/>
                  </a:ext>
                </a:extLst>
              </p:cNvPr>
              <p:cNvSpPr txBox="1"/>
              <p:nvPr/>
            </p:nvSpPr>
            <p:spPr>
              <a:xfrm>
                <a:off x="7904674" y="3560129"/>
                <a:ext cx="2194960" cy="381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𝑅𝐼𝐹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B8C6176-8BA6-BACF-2C00-37974B518C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4674" y="3560129"/>
                <a:ext cx="2194960" cy="38151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747" name="TextBox 31746">
            <a:extLst>
              <a:ext uri="{FF2B5EF4-FFF2-40B4-BE49-F238E27FC236}">
                <a16:creationId xmlns:a16="http://schemas.microsoft.com/office/drawing/2014/main" id="{83674511-AC40-F18B-A5B3-DA0E7E176A35}"/>
              </a:ext>
            </a:extLst>
          </p:cNvPr>
          <p:cNvSpPr txBox="1"/>
          <p:nvPr/>
        </p:nvSpPr>
        <p:spPr>
          <a:xfrm>
            <a:off x="1539240" y="6260601"/>
            <a:ext cx="6243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GB" altLang="en-US" sz="1200"/>
              <a:t>F. Batsch (AWAKE coll.), PRL 126 (2021)</a:t>
            </a:r>
          </a:p>
        </p:txBody>
      </p:sp>
      <p:cxnSp>
        <p:nvCxnSpPr>
          <p:cNvPr id="31754" name="Straight Arrow Connector 31753">
            <a:extLst>
              <a:ext uri="{FF2B5EF4-FFF2-40B4-BE49-F238E27FC236}">
                <a16:creationId xmlns:a16="http://schemas.microsoft.com/office/drawing/2014/main" id="{E349F643-B281-B9E8-6B6E-35EB80208BE7}"/>
              </a:ext>
            </a:extLst>
          </p:cNvPr>
          <p:cNvCxnSpPr/>
          <p:nvPr/>
        </p:nvCxnSpPr>
        <p:spPr>
          <a:xfrm>
            <a:off x="508336" y="3861713"/>
            <a:ext cx="393016" cy="350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755" name="Straight Arrow Connector 31754">
            <a:extLst>
              <a:ext uri="{FF2B5EF4-FFF2-40B4-BE49-F238E27FC236}">
                <a16:creationId xmlns:a16="http://schemas.microsoft.com/office/drawing/2014/main" id="{2F663286-FCBC-1740-2FBD-4C8A7022058F}"/>
              </a:ext>
            </a:extLst>
          </p:cNvPr>
          <p:cNvCxnSpPr>
            <a:cxnSpLocks/>
          </p:cNvCxnSpPr>
          <p:nvPr/>
        </p:nvCxnSpPr>
        <p:spPr>
          <a:xfrm flipH="1" flipV="1">
            <a:off x="5154172" y="4380111"/>
            <a:ext cx="309464" cy="3507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757" name="Straight Arrow Connector 31756">
            <a:extLst>
              <a:ext uri="{FF2B5EF4-FFF2-40B4-BE49-F238E27FC236}">
                <a16:creationId xmlns:a16="http://schemas.microsoft.com/office/drawing/2014/main" id="{3A7E9839-0753-7291-6582-1E15208D349F}"/>
              </a:ext>
            </a:extLst>
          </p:cNvPr>
          <p:cNvCxnSpPr/>
          <p:nvPr/>
        </p:nvCxnSpPr>
        <p:spPr>
          <a:xfrm>
            <a:off x="11027664" y="2887460"/>
            <a:ext cx="262156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758" name="TextBox 31757">
                <a:extLst>
                  <a:ext uri="{FF2B5EF4-FFF2-40B4-BE49-F238E27FC236}">
                    <a16:creationId xmlns:a16="http://schemas.microsoft.com/office/drawing/2014/main" id="{4106F3E6-0576-5FC0-0374-72F18E5F3F77}"/>
                  </a:ext>
                </a:extLst>
              </p:cNvPr>
              <p:cNvSpPr txBox="1"/>
              <p:nvPr/>
            </p:nvSpPr>
            <p:spPr>
              <a:xfrm>
                <a:off x="10909314" y="2600468"/>
                <a:ext cx="49885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</m:oMath>
                  </m:oMathPara>
                </a14:m>
                <a:endParaRPr lang="en-US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758" name="TextBox 31757">
                <a:extLst>
                  <a:ext uri="{FF2B5EF4-FFF2-40B4-BE49-F238E27FC236}">
                    <a16:creationId xmlns:a16="http://schemas.microsoft.com/office/drawing/2014/main" id="{4106F3E6-0576-5FC0-0374-72F18E5F3F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9314" y="2600468"/>
                <a:ext cx="498855" cy="2769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759" name="Group 31758">
            <a:extLst>
              <a:ext uri="{FF2B5EF4-FFF2-40B4-BE49-F238E27FC236}">
                <a16:creationId xmlns:a16="http://schemas.microsoft.com/office/drawing/2014/main" id="{92297377-01DE-AF0B-FE53-FE41352CF7C4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31760" name="TextBox 31759">
              <a:extLst>
                <a:ext uri="{FF2B5EF4-FFF2-40B4-BE49-F238E27FC236}">
                  <a16:creationId xmlns:a16="http://schemas.microsoft.com/office/drawing/2014/main" id="{81AB23CC-5FD3-715F-4031-80824247F0F9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61" name="TextBox 31760">
              <a:extLst>
                <a:ext uri="{FF2B5EF4-FFF2-40B4-BE49-F238E27FC236}">
                  <a16:creationId xmlns:a16="http://schemas.microsoft.com/office/drawing/2014/main" id="{CA8020B4-54BD-CF38-63A4-9D9A2FE0A5E1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62" name="TextBox 31761">
              <a:extLst>
                <a:ext uri="{FF2B5EF4-FFF2-40B4-BE49-F238E27FC236}">
                  <a16:creationId xmlns:a16="http://schemas.microsoft.com/office/drawing/2014/main" id="{F5625DC2-6FC3-38F6-76BE-072CD0F98228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763" name="Straight Connector 31762">
              <a:extLst>
                <a:ext uri="{FF2B5EF4-FFF2-40B4-BE49-F238E27FC236}">
                  <a16:creationId xmlns:a16="http://schemas.microsoft.com/office/drawing/2014/main" id="{29BA7D26-B1E6-9E3C-6EDD-0DE7E550AA21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765" name="TextBox 31764">
            <a:extLst>
              <a:ext uri="{FF2B5EF4-FFF2-40B4-BE49-F238E27FC236}">
                <a16:creationId xmlns:a16="http://schemas.microsoft.com/office/drawing/2014/main" id="{0FF85B41-2291-28E0-33CD-D44C1410DD71}"/>
              </a:ext>
            </a:extLst>
          </p:cNvPr>
          <p:cNvSpPr txBox="1"/>
          <p:nvPr/>
        </p:nvSpPr>
        <p:spPr>
          <a:xfrm>
            <a:off x="5378664" y="3238381"/>
            <a:ext cx="1299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Relativistic Ionization Front (RIF)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241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35EB0-1865-3ACD-1616-4D452F938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2">
            <a:extLst>
              <a:ext uri="{FF2B5EF4-FFF2-40B4-BE49-F238E27FC236}">
                <a16:creationId xmlns:a16="http://schemas.microsoft.com/office/drawing/2014/main" id="{EBE6E812-4BE0-F061-0A98-9F9180D2CC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t="2837" r="443" b="5794"/>
          <a:stretch>
            <a:fillRect/>
          </a:stretch>
        </p:blipFill>
        <p:spPr bwMode="auto">
          <a:xfrm>
            <a:off x="148846" y="1103120"/>
            <a:ext cx="6669696" cy="211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9E42576-9E0B-2D21-23EA-E1BD217EFA2F}"/>
              </a:ext>
            </a:extLst>
          </p:cNvPr>
          <p:cNvSpPr txBox="1"/>
          <p:nvPr/>
        </p:nvSpPr>
        <p:spPr>
          <a:xfrm>
            <a:off x="4237959" y="130323"/>
            <a:ext cx="3716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Seeding of SM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6">
            <a:extLst>
              <a:ext uri="{FF2B5EF4-FFF2-40B4-BE49-F238E27FC236}">
                <a16:creationId xmlns:a16="http://schemas.microsoft.com/office/drawing/2014/main" id="{FB9F540B-1B1F-0160-901D-EBB02F76F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1017792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off: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6" name="Textfeld 6">
            <a:extLst>
              <a:ext uri="{FF2B5EF4-FFF2-40B4-BE49-F238E27FC236}">
                <a16:creationId xmlns:a16="http://schemas.microsoft.com/office/drawing/2014/main" id="{467597A9-B138-6B7B-9475-C7BBDB26C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2027837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on:</a:t>
            </a:r>
            <a:endParaRPr lang="en-GB" altLang="en-US" sz="200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ECFA5C4-278C-E0BF-D91B-BDB4C2475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984" y="3985802"/>
            <a:ext cx="4911104" cy="220308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F9A064F-4749-DE6D-E19A-F7B2BF310742}"/>
              </a:ext>
            </a:extLst>
          </p:cNvPr>
          <p:cNvSpPr txBox="1"/>
          <p:nvPr/>
        </p:nvSpPr>
        <p:spPr>
          <a:xfrm>
            <a:off x="3695306" y="3469191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0B050"/>
                </a:solidFill>
              </a:rPr>
              <a:t>Seeded</a:t>
            </a:r>
            <a:endParaRPr lang="en-US" b="1">
              <a:solidFill>
                <a:srgbClr val="00B05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73DB86-0ED8-BBFE-878A-6D9372588B0D}"/>
              </a:ext>
            </a:extLst>
          </p:cNvPr>
          <p:cNvSpPr txBox="1"/>
          <p:nvPr/>
        </p:nvSpPr>
        <p:spPr>
          <a:xfrm>
            <a:off x="1135326" y="3469191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FF0000"/>
                </a:solidFill>
              </a:rPr>
              <a:t>Unseeded</a:t>
            </a:r>
            <a:endParaRPr lang="en-US" b="1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10A938A-987D-5139-B83B-B7855D5F603A}"/>
                  </a:ext>
                </a:extLst>
              </p:cNvPr>
              <p:cNvSpPr txBox="1"/>
              <p:nvPr/>
            </p:nvSpPr>
            <p:spPr>
              <a:xfrm>
                <a:off x="1021213" y="3767806"/>
                <a:ext cx="148463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/2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∼29%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10A938A-987D-5139-B83B-B7855D5F6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213" y="3767806"/>
                <a:ext cx="1484637" cy="276999"/>
              </a:xfrm>
              <a:prstGeom prst="rect">
                <a:avLst/>
              </a:prstGeom>
              <a:blipFill>
                <a:blip r:embed="rId5"/>
                <a:stretch>
                  <a:fillRect l="-3704" t="-2174" r="-4527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40328A4-D7F1-B5C1-15A3-76798D232C86}"/>
                  </a:ext>
                </a:extLst>
              </p:cNvPr>
              <p:cNvSpPr txBox="1"/>
              <p:nvPr/>
            </p:nvSpPr>
            <p:spPr>
              <a:xfrm>
                <a:off x="3559760" y="3767806"/>
                <a:ext cx="135639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/2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∼6%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40328A4-D7F1-B5C1-15A3-76798D232C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760" y="3767806"/>
                <a:ext cx="1356397" cy="276999"/>
              </a:xfrm>
              <a:prstGeom prst="rect">
                <a:avLst/>
              </a:prstGeom>
              <a:blipFill>
                <a:blip r:embed="rId6"/>
                <a:stretch>
                  <a:fillRect l="-4054" t="-2174" r="-4505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AB2C160-1642-A73A-2EC8-471454E8E1B4}"/>
              </a:ext>
            </a:extLst>
          </p:cNvPr>
          <p:cNvSpPr/>
          <p:nvPr/>
        </p:nvSpPr>
        <p:spPr>
          <a:xfrm>
            <a:off x="2286000" y="2185660"/>
            <a:ext cx="1056640" cy="648980"/>
          </a:xfrm>
          <a:prstGeom prst="roundRect">
            <a:avLst/>
          </a:prstGeom>
          <a:noFill/>
          <a:ln w="317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04EC39A-D43D-4922-9FEE-69FE3A098122}"/>
              </a:ext>
            </a:extLst>
          </p:cNvPr>
          <p:cNvCxnSpPr>
            <a:cxnSpLocks/>
          </p:cNvCxnSpPr>
          <p:nvPr/>
        </p:nvCxnSpPr>
        <p:spPr>
          <a:xfrm>
            <a:off x="5961377" y="1911800"/>
            <a:ext cx="0" cy="13773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2BB9DEC-3A62-8702-E790-C66699211667}"/>
              </a:ext>
            </a:extLst>
          </p:cNvPr>
          <p:cNvSpPr txBox="1"/>
          <p:nvPr/>
        </p:nvSpPr>
        <p:spPr>
          <a:xfrm>
            <a:off x="5028685" y="2784375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plasma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EF84E7-6DCE-DEDB-CE5D-D185C89FB167}"/>
              </a:ext>
            </a:extLst>
          </p:cNvPr>
          <p:cNvSpPr txBox="1"/>
          <p:nvPr/>
        </p:nvSpPr>
        <p:spPr>
          <a:xfrm>
            <a:off x="5958748" y="2784375"/>
            <a:ext cx="74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vapor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0C587D6-3101-F436-2425-5F4DC3D64DC1}"/>
              </a:ext>
            </a:extLst>
          </p:cNvPr>
          <p:cNvGrpSpPr/>
          <p:nvPr/>
        </p:nvGrpSpPr>
        <p:grpSpPr>
          <a:xfrm>
            <a:off x="3897270" y="4089670"/>
            <a:ext cx="320922" cy="2163348"/>
            <a:chOff x="3897270" y="4044805"/>
            <a:chExt cx="320922" cy="216334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07DA252-98D4-9C1F-F57D-1ED440E33776}"/>
                </a:ext>
              </a:extLst>
            </p:cNvPr>
            <p:cNvCxnSpPr>
              <a:cxnSpLocks/>
            </p:cNvCxnSpPr>
            <p:nvPr/>
          </p:nvCxnSpPr>
          <p:spPr>
            <a:xfrm>
              <a:off x="4053840" y="4044805"/>
              <a:ext cx="0" cy="1905619"/>
            </a:xfrm>
            <a:prstGeom prst="line">
              <a:avLst/>
            </a:prstGeom>
            <a:ln w="44450">
              <a:solidFill>
                <a:srgbClr val="00B05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FBEBB69-C264-CE86-252F-15311C69EC8D}"/>
                </a:ext>
              </a:extLst>
            </p:cNvPr>
            <p:cNvSpPr/>
            <p:nvPr/>
          </p:nvSpPr>
          <p:spPr>
            <a:xfrm>
              <a:off x="3915340" y="5931154"/>
              <a:ext cx="276999" cy="276999"/>
            </a:xfrm>
            <a:prstGeom prst="ellipse">
              <a:avLst/>
            </a:prstGeom>
            <a:solidFill>
              <a:srgbClr val="00B050"/>
            </a:solidFill>
            <a:ln w="12700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E2B274-FA4A-3511-733C-E0881DE79342}"/>
                </a:ext>
              </a:extLst>
            </p:cNvPr>
            <p:cNvSpPr txBox="1"/>
            <p:nvPr/>
          </p:nvSpPr>
          <p:spPr>
            <a:xfrm>
              <a:off x="3897270" y="5911883"/>
              <a:ext cx="3209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e-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24E18EF-E880-C351-2A16-D7396F5F5921}"/>
              </a:ext>
            </a:extLst>
          </p:cNvPr>
          <p:cNvGrpSpPr/>
          <p:nvPr/>
        </p:nvGrpSpPr>
        <p:grpSpPr>
          <a:xfrm>
            <a:off x="1365707" y="4089670"/>
            <a:ext cx="320922" cy="2163348"/>
            <a:chOff x="3897270" y="4044805"/>
            <a:chExt cx="320922" cy="2163348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B97CBA9-4F9B-3958-EAA6-81697AA4BCBE}"/>
                </a:ext>
              </a:extLst>
            </p:cNvPr>
            <p:cNvCxnSpPr>
              <a:cxnSpLocks/>
            </p:cNvCxnSpPr>
            <p:nvPr/>
          </p:nvCxnSpPr>
          <p:spPr>
            <a:xfrm>
              <a:off x="4053840" y="4044805"/>
              <a:ext cx="0" cy="1905619"/>
            </a:xfrm>
            <a:prstGeom prst="line">
              <a:avLst/>
            </a:prstGeom>
            <a:ln w="44450">
              <a:solidFill>
                <a:srgbClr val="00B05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B586769-5F09-EF4C-976D-5FF84655D6C7}"/>
                </a:ext>
              </a:extLst>
            </p:cNvPr>
            <p:cNvSpPr/>
            <p:nvPr/>
          </p:nvSpPr>
          <p:spPr>
            <a:xfrm>
              <a:off x="3915340" y="5931154"/>
              <a:ext cx="276999" cy="276999"/>
            </a:xfrm>
            <a:prstGeom prst="ellipse">
              <a:avLst/>
            </a:prstGeom>
            <a:solidFill>
              <a:srgbClr val="00B050"/>
            </a:solidFill>
            <a:ln w="12700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80CAABD-E2EA-A879-58EF-38FF42BD5836}"/>
                </a:ext>
              </a:extLst>
            </p:cNvPr>
            <p:cNvSpPr txBox="1"/>
            <p:nvPr/>
          </p:nvSpPr>
          <p:spPr>
            <a:xfrm>
              <a:off x="3897270" y="5911883"/>
              <a:ext cx="3209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e-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C64C2A7E-AFEE-3BE9-B66A-18F5BD1F1160}"/>
              </a:ext>
            </a:extLst>
          </p:cNvPr>
          <p:cNvSpPr txBox="1"/>
          <p:nvPr/>
        </p:nvSpPr>
        <p:spPr>
          <a:xfrm>
            <a:off x="7281499" y="4078800"/>
            <a:ext cx="44081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Deterministic, external injection of witness bunch can occur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AEE8BA2-48B5-DBCB-0F90-5596C7ABC3E7}"/>
              </a:ext>
            </a:extLst>
          </p:cNvPr>
          <p:cNvSpPr txBox="1"/>
          <p:nvPr/>
        </p:nvSpPr>
        <p:spPr>
          <a:xfrm>
            <a:off x="7224452" y="1311704"/>
            <a:ext cx="44081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is an instability – process must be reproducible for accelerator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can be seeded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Generating plasma along bunch creates beam-plasma density onset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179A214-E32F-8F1A-D1C2-5232684918E5}"/>
              </a:ext>
            </a:extLst>
          </p:cNvPr>
          <p:cNvCxnSpPr>
            <a:cxnSpLocks/>
          </p:cNvCxnSpPr>
          <p:nvPr/>
        </p:nvCxnSpPr>
        <p:spPr>
          <a:xfrm>
            <a:off x="2286000" y="2510150"/>
            <a:ext cx="952500" cy="1534655"/>
          </a:xfrm>
          <a:prstGeom prst="line">
            <a:avLst/>
          </a:prstGeom>
          <a:ln w="31750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A2DE0BC-BD88-C59E-FF40-95FB0DBDED02}"/>
              </a:ext>
            </a:extLst>
          </p:cNvPr>
          <p:cNvCxnSpPr>
            <a:cxnSpLocks/>
          </p:cNvCxnSpPr>
          <p:nvPr/>
        </p:nvCxnSpPr>
        <p:spPr>
          <a:xfrm>
            <a:off x="3342640" y="2480218"/>
            <a:ext cx="1747520" cy="1543143"/>
          </a:xfrm>
          <a:prstGeom prst="line">
            <a:avLst/>
          </a:prstGeom>
          <a:ln w="31750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853A176-B545-E182-FEAA-D3FAA058EC10}"/>
              </a:ext>
            </a:extLst>
          </p:cNvPr>
          <p:cNvGrpSpPr/>
          <p:nvPr/>
        </p:nvGrpSpPr>
        <p:grpSpPr>
          <a:xfrm>
            <a:off x="5277839" y="4552449"/>
            <a:ext cx="1066838" cy="733066"/>
            <a:chOff x="9496809" y="3000394"/>
            <a:chExt cx="1453576" cy="998811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E708FD09-0EB0-3851-6C7A-1BBAB98AE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496809" y="3000394"/>
              <a:ext cx="1453576" cy="960839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143C01C-52EB-1191-44CB-003E56EAAED5}"/>
                </a:ext>
              </a:extLst>
            </p:cNvPr>
            <p:cNvSpPr txBox="1"/>
            <p:nvPr/>
          </p:nvSpPr>
          <p:spPr>
            <a:xfrm>
              <a:off x="9763504" y="3715011"/>
              <a:ext cx="672225" cy="284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>
                  <a:latin typeface="Arial" panose="020B0604020202020204" pitchFamily="34" charset="0"/>
                  <a:cs typeface="Arial" panose="020B0604020202020204" pitchFamily="34" charset="0"/>
                </a:rPr>
                <a:t>plasma</a:t>
              </a:r>
              <a:endParaRPr lang="en-US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44" name="TextBox 31743">
              <a:extLst>
                <a:ext uri="{FF2B5EF4-FFF2-40B4-BE49-F238E27FC236}">
                  <a16:creationId xmlns:a16="http://schemas.microsoft.com/office/drawing/2014/main" id="{C0FA7A01-F62D-1A2A-9431-A79FDB3AE83A}"/>
                </a:ext>
              </a:extLst>
            </p:cNvPr>
            <p:cNvSpPr txBox="1"/>
            <p:nvPr/>
          </p:nvSpPr>
          <p:spPr>
            <a:xfrm>
              <a:off x="10350541" y="3715010"/>
              <a:ext cx="581138" cy="284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>
                  <a:latin typeface="Arial" panose="020B0604020202020204" pitchFamily="34" charset="0"/>
                  <a:cs typeface="Arial" panose="020B0604020202020204" pitchFamily="34" charset="0"/>
                </a:rPr>
                <a:t>vapor</a:t>
              </a:r>
              <a:endParaRPr lang="en-US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1745" name="Picture 31744">
            <a:extLst>
              <a:ext uri="{FF2B5EF4-FFF2-40B4-BE49-F238E27FC236}">
                <a16:creationId xmlns:a16="http://schemas.microsoft.com/office/drawing/2014/main" id="{39043668-3BD1-C976-3AAB-5CAF47E41E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319" y="3342132"/>
            <a:ext cx="786033" cy="519581"/>
          </a:xfrm>
          <a:prstGeom prst="rect">
            <a:avLst/>
          </a:prstGeom>
        </p:spPr>
      </p:pic>
      <p:grpSp>
        <p:nvGrpSpPr>
          <p:cNvPr id="31755" name="Group 31754">
            <a:extLst>
              <a:ext uri="{FF2B5EF4-FFF2-40B4-BE49-F238E27FC236}">
                <a16:creationId xmlns:a16="http://schemas.microsoft.com/office/drawing/2014/main" id="{0D7B4137-ADD9-F641-081B-1180E6EF8CF0}"/>
              </a:ext>
            </a:extLst>
          </p:cNvPr>
          <p:cNvGrpSpPr/>
          <p:nvPr/>
        </p:nvGrpSpPr>
        <p:grpSpPr>
          <a:xfrm>
            <a:off x="10436088" y="2934373"/>
            <a:ext cx="1453576" cy="960839"/>
            <a:chOff x="9496809" y="3000394"/>
            <a:chExt cx="1453576" cy="960839"/>
          </a:xfrm>
        </p:grpSpPr>
        <p:pic>
          <p:nvPicPr>
            <p:cNvPr id="31756" name="Picture 31755">
              <a:extLst>
                <a:ext uri="{FF2B5EF4-FFF2-40B4-BE49-F238E27FC236}">
                  <a16:creationId xmlns:a16="http://schemas.microsoft.com/office/drawing/2014/main" id="{A99B196B-FD7A-7C9E-4249-84AF8F7B5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496809" y="3000394"/>
              <a:ext cx="1453576" cy="960839"/>
            </a:xfrm>
            <a:prstGeom prst="rect">
              <a:avLst/>
            </a:prstGeom>
          </p:spPr>
        </p:pic>
        <p:sp>
          <p:nvSpPr>
            <p:cNvPr id="31757" name="TextBox 31756">
              <a:extLst>
                <a:ext uri="{FF2B5EF4-FFF2-40B4-BE49-F238E27FC236}">
                  <a16:creationId xmlns:a16="http://schemas.microsoft.com/office/drawing/2014/main" id="{8FE79826-6E5E-B029-40C0-17D458D97347}"/>
                </a:ext>
              </a:extLst>
            </p:cNvPr>
            <p:cNvSpPr txBox="1"/>
            <p:nvPr/>
          </p:nvSpPr>
          <p:spPr>
            <a:xfrm>
              <a:off x="9763503" y="3715011"/>
              <a:ext cx="5998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>
                  <a:latin typeface="Arial" panose="020B0604020202020204" pitchFamily="34" charset="0"/>
                  <a:cs typeface="Arial" panose="020B0604020202020204" pitchFamily="34" charset="0"/>
                </a:rPr>
                <a:t>plasma</a:t>
              </a:r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8" name="TextBox 31757">
              <a:extLst>
                <a:ext uri="{FF2B5EF4-FFF2-40B4-BE49-F238E27FC236}">
                  <a16:creationId xmlns:a16="http://schemas.microsoft.com/office/drawing/2014/main" id="{D586528A-A3FF-04D2-5BD5-6500218C1EC3}"/>
                </a:ext>
              </a:extLst>
            </p:cNvPr>
            <p:cNvSpPr txBox="1"/>
            <p:nvPr/>
          </p:nvSpPr>
          <p:spPr>
            <a:xfrm>
              <a:off x="10350541" y="3715011"/>
              <a:ext cx="5036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>
                  <a:latin typeface="Arial" panose="020B0604020202020204" pitchFamily="34" charset="0"/>
                  <a:cs typeface="Arial" panose="020B0604020202020204" pitchFamily="34" charset="0"/>
                </a:rPr>
                <a:t>vapor</a:t>
              </a:r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760" name="TextBox 31759">
            <a:extLst>
              <a:ext uri="{FF2B5EF4-FFF2-40B4-BE49-F238E27FC236}">
                <a16:creationId xmlns:a16="http://schemas.microsoft.com/office/drawing/2014/main" id="{E5A638CB-1FA3-C134-6AB8-3F5BDAB7DE10}"/>
              </a:ext>
            </a:extLst>
          </p:cNvPr>
          <p:cNvSpPr txBox="1"/>
          <p:nvPr/>
        </p:nvSpPr>
        <p:spPr>
          <a:xfrm>
            <a:off x="7281499" y="4078800"/>
            <a:ext cx="4408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Wakefield phase reproducible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from event to event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31762" name="TextBox 31761">
            <a:extLst>
              <a:ext uri="{FF2B5EF4-FFF2-40B4-BE49-F238E27FC236}">
                <a16:creationId xmlns:a16="http://schemas.microsoft.com/office/drawing/2014/main" id="{19DCC1BA-B992-2890-D776-C2EBE37E5992}"/>
              </a:ext>
            </a:extLst>
          </p:cNvPr>
          <p:cNvSpPr txBox="1"/>
          <p:nvPr/>
        </p:nvSpPr>
        <p:spPr>
          <a:xfrm>
            <a:off x="7281499" y="2930582"/>
            <a:ext cx="44081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Results in initial wakefields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764" name="TextBox 31763">
                <a:extLst>
                  <a:ext uri="{FF2B5EF4-FFF2-40B4-BE49-F238E27FC236}">
                    <a16:creationId xmlns:a16="http://schemas.microsoft.com/office/drawing/2014/main" id="{8E919634-E251-CE93-B953-56E4FF4D90CC}"/>
                  </a:ext>
                </a:extLst>
              </p:cNvPr>
              <p:cNvSpPr txBox="1"/>
              <p:nvPr/>
            </p:nvSpPr>
            <p:spPr>
              <a:xfrm>
                <a:off x="7904674" y="3560129"/>
                <a:ext cx="2194960" cy="381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𝑅𝐼𝐹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1764" name="TextBox 31763">
                <a:extLst>
                  <a:ext uri="{FF2B5EF4-FFF2-40B4-BE49-F238E27FC236}">
                    <a16:creationId xmlns:a16="http://schemas.microsoft.com/office/drawing/2014/main" id="{8E919634-E251-CE93-B953-56E4FF4D90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4674" y="3560129"/>
                <a:ext cx="2194960" cy="38151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766" name="TextBox 31765">
            <a:extLst>
              <a:ext uri="{FF2B5EF4-FFF2-40B4-BE49-F238E27FC236}">
                <a16:creationId xmlns:a16="http://schemas.microsoft.com/office/drawing/2014/main" id="{2B9C060B-763B-B3B9-4EED-18A6C00EE27B}"/>
              </a:ext>
            </a:extLst>
          </p:cNvPr>
          <p:cNvSpPr txBox="1"/>
          <p:nvPr/>
        </p:nvSpPr>
        <p:spPr>
          <a:xfrm>
            <a:off x="1539240" y="6260601"/>
            <a:ext cx="6243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GB" altLang="en-US" sz="1200"/>
              <a:t>F. Batsch (AWAKE coll.), PRL 126 (2021)</a:t>
            </a:r>
          </a:p>
        </p:txBody>
      </p:sp>
      <p:cxnSp>
        <p:nvCxnSpPr>
          <p:cNvPr id="31772" name="Straight Arrow Connector 31771">
            <a:extLst>
              <a:ext uri="{FF2B5EF4-FFF2-40B4-BE49-F238E27FC236}">
                <a16:creationId xmlns:a16="http://schemas.microsoft.com/office/drawing/2014/main" id="{E0BD09C8-F564-E798-780A-D956EFD7B05D}"/>
              </a:ext>
            </a:extLst>
          </p:cNvPr>
          <p:cNvCxnSpPr/>
          <p:nvPr/>
        </p:nvCxnSpPr>
        <p:spPr>
          <a:xfrm>
            <a:off x="508336" y="3861713"/>
            <a:ext cx="393016" cy="350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773" name="Straight Arrow Connector 31772">
            <a:extLst>
              <a:ext uri="{FF2B5EF4-FFF2-40B4-BE49-F238E27FC236}">
                <a16:creationId xmlns:a16="http://schemas.microsoft.com/office/drawing/2014/main" id="{DEEB9A07-A795-E3F3-EF97-FF69F35A199B}"/>
              </a:ext>
            </a:extLst>
          </p:cNvPr>
          <p:cNvCxnSpPr>
            <a:cxnSpLocks/>
          </p:cNvCxnSpPr>
          <p:nvPr/>
        </p:nvCxnSpPr>
        <p:spPr>
          <a:xfrm flipH="1" flipV="1">
            <a:off x="5154172" y="4380111"/>
            <a:ext cx="309464" cy="3507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774" name="Straight Arrow Connector 31773">
            <a:extLst>
              <a:ext uri="{FF2B5EF4-FFF2-40B4-BE49-F238E27FC236}">
                <a16:creationId xmlns:a16="http://schemas.microsoft.com/office/drawing/2014/main" id="{C91F8F73-9CBA-C148-157E-53BDA1EF4B60}"/>
              </a:ext>
            </a:extLst>
          </p:cNvPr>
          <p:cNvCxnSpPr/>
          <p:nvPr/>
        </p:nvCxnSpPr>
        <p:spPr>
          <a:xfrm>
            <a:off x="11027664" y="2887460"/>
            <a:ext cx="262156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775" name="TextBox 31774">
                <a:extLst>
                  <a:ext uri="{FF2B5EF4-FFF2-40B4-BE49-F238E27FC236}">
                    <a16:creationId xmlns:a16="http://schemas.microsoft.com/office/drawing/2014/main" id="{C0C83BAC-01B7-C67E-0983-44AAC9DB5676}"/>
                  </a:ext>
                </a:extLst>
              </p:cNvPr>
              <p:cNvSpPr txBox="1"/>
              <p:nvPr/>
            </p:nvSpPr>
            <p:spPr>
              <a:xfrm>
                <a:off x="10909314" y="2600468"/>
                <a:ext cx="49885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</m:oMath>
                  </m:oMathPara>
                </a14:m>
                <a:endParaRPr lang="en-US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775" name="TextBox 31774">
                <a:extLst>
                  <a:ext uri="{FF2B5EF4-FFF2-40B4-BE49-F238E27FC236}">
                    <a16:creationId xmlns:a16="http://schemas.microsoft.com/office/drawing/2014/main" id="{C0C83BAC-01B7-C67E-0983-44AAC9DB56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9314" y="2600468"/>
                <a:ext cx="498855" cy="2769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776" name="Group 31775">
            <a:extLst>
              <a:ext uri="{FF2B5EF4-FFF2-40B4-BE49-F238E27FC236}">
                <a16:creationId xmlns:a16="http://schemas.microsoft.com/office/drawing/2014/main" id="{AD4DCA77-E901-929B-354C-56C30260D9F9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31777" name="TextBox 31776">
              <a:extLst>
                <a:ext uri="{FF2B5EF4-FFF2-40B4-BE49-F238E27FC236}">
                  <a16:creationId xmlns:a16="http://schemas.microsoft.com/office/drawing/2014/main" id="{ADD54464-7ADD-B575-62F8-CF48A4D2CFDF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78" name="TextBox 31777">
              <a:extLst>
                <a:ext uri="{FF2B5EF4-FFF2-40B4-BE49-F238E27FC236}">
                  <a16:creationId xmlns:a16="http://schemas.microsoft.com/office/drawing/2014/main" id="{62F5E911-9C62-FEF3-2859-889C8AF0908A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79" name="TextBox 31778">
              <a:extLst>
                <a:ext uri="{FF2B5EF4-FFF2-40B4-BE49-F238E27FC236}">
                  <a16:creationId xmlns:a16="http://schemas.microsoft.com/office/drawing/2014/main" id="{EAE65B9D-7B18-AF07-3434-7CF832CB2CB2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780" name="Straight Connector 31779">
              <a:extLst>
                <a:ext uri="{FF2B5EF4-FFF2-40B4-BE49-F238E27FC236}">
                  <a16:creationId xmlns:a16="http://schemas.microsoft.com/office/drawing/2014/main" id="{01827140-2CC6-00CF-FC35-E08BDA50838B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782" name="TextBox 31781">
            <a:extLst>
              <a:ext uri="{FF2B5EF4-FFF2-40B4-BE49-F238E27FC236}">
                <a16:creationId xmlns:a16="http://schemas.microsoft.com/office/drawing/2014/main" id="{62EF1CDD-8612-0EE1-47D2-3F0085849A66}"/>
              </a:ext>
            </a:extLst>
          </p:cNvPr>
          <p:cNvSpPr txBox="1"/>
          <p:nvPr/>
        </p:nvSpPr>
        <p:spPr>
          <a:xfrm>
            <a:off x="5378664" y="3238381"/>
            <a:ext cx="1299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Relativistic Ionization Front (RIF)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42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47431-17EA-D354-F95F-06D651DDF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2">
            <a:extLst>
              <a:ext uri="{FF2B5EF4-FFF2-40B4-BE49-F238E27FC236}">
                <a16:creationId xmlns:a16="http://schemas.microsoft.com/office/drawing/2014/main" id="{B801B243-04CA-813C-7BB7-0C171E6934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t="2837" r="443" b="5794"/>
          <a:stretch>
            <a:fillRect/>
          </a:stretch>
        </p:blipFill>
        <p:spPr bwMode="auto">
          <a:xfrm>
            <a:off x="148846" y="1103120"/>
            <a:ext cx="6669696" cy="211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BFA60825-14E8-4A0D-A97E-46ADFEC16F88}"/>
              </a:ext>
            </a:extLst>
          </p:cNvPr>
          <p:cNvSpPr txBox="1"/>
          <p:nvPr/>
        </p:nvSpPr>
        <p:spPr>
          <a:xfrm>
            <a:off x="4237959" y="130323"/>
            <a:ext cx="3716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Seeding of SM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6">
            <a:extLst>
              <a:ext uri="{FF2B5EF4-FFF2-40B4-BE49-F238E27FC236}">
                <a16:creationId xmlns:a16="http://schemas.microsoft.com/office/drawing/2014/main" id="{7D97B013-C21C-56D2-E590-79AADD985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1017792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off:</a:t>
            </a:r>
            <a:endParaRPr lang="en-GB" altLang="en-US" sz="2000">
              <a:solidFill>
                <a:schemeClr val="bg1"/>
              </a:solidFill>
            </a:endParaRPr>
          </a:p>
        </p:txBody>
      </p:sp>
      <p:sp>
        <p:nvSpPr>
          <p:cNvPr id="6" name="Textfeld 6">
            <a:extLst>
              <a:ext uri="{FF2B5EF4-FFF2-40B4-BE49-F238E27FC236}">
                <a16:creationId xmlns:a16="http://schemas.microsoft.com/office/drawing/2014/main" id="{F54A4E1C-4ED9-0D8A-D319-D77E6F159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3" y="2027837"/>
            <a:ext cx="2142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plasma on:</a:t>
            </a:r>
            <a:endParaRPr lang="en-GB" altLang="en-US" sz="200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403F50E-CA76-6891-ED04-1BFF2AFC33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984" y="3985802"/>
            <a:ext cx="4911104" cy="220308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AE5B92A-A3BF-F4FA-B98B-0051E36314D5}"/>
              </a:ext>
            </a:extLst>
          </p:cNvPr>
          <p:cNvSpPr txBox="1"/>
          <p:nvPr/>
        </p:nvSpPr>
        <p:spPr>
          <a:xfrm>
            <a:off x="3695306" y="3469191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00B050"/>
                </a:solidFill>
              </a:rPr>
              <a:t>Seeded</a:t>
            </a:r>
            <a:endParaRPr lang="en-US" b="1">
              <a:solidFill>
                <a:srgbClr val="00B05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4DC363-D958-2543-9ECF-3D54F2157406}"/>
              </a:ext>
            </a:extLst>
          </p:cNvPr>
          <p:cNvSpPr txBox="1"/>
          <p:nvPr/>
        </p:nvSpPr>
        <p:spPr>
          <a:xfrm>
            <a:off x="1135326" y="3469191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FF0000"/>
                </a:solidFill>
              </a:rPr>
              <a:t>Unseeded</a:t>
            </a:r>
            <a:endParaRPr lang="en-US" b="1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D65C708-FD0A-BB25-FAD2-17DD36897F38}"/>
                  </a:ext>
                </a:extLst>
              </p:cNvPr>
              <p:cNvSpPr txBox="1"/>
              <p:nvPr/>
            </p:nvSpPr>
            <p:spPr>
              <a:xfrm>
                <a:off x="1021213" y="3767806"/>
                <a:ext cx="148463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/2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∼29%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D65C708-FD0A-BB25-FAD2-17DD36897F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213" y="3767806"/>
                <a:ext cx="1484637" cy="276999"/>
              </a:xfrm>
              <a:prstGeom prst="rect">
                <a:avLst/>
              </a:prstGeom>
              <a:blipFill>
                <a:blip r:embed="rId5"/>
                <a:stretch>
                  <a:fillRect l="-3704" t="-2174" r="-4527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66D0AFB-8764-AAA0-8074-4BF511151D85}"/>
                  </a:ext>
                </a:extLst>
              </p:cNvPr>
              <p:cNvSpPr txBox="1"/>
              <p:nvPr/>
            </p:nvSpPr>
            <p:spPr>
              <a:xfrm>
                <a:off x="3559760" y="3767806"/>
                <a:ext cx="135639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/2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∼6%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66D0AFB-8764-AAA0-8074-4BF511151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760" y="3767806"/>
                <a:ext cx="1356397" cy="276999"/>
              </a:xfrm>
              <a:prstGeom prst="rect">
                <a:avLst/>
              </a:prstGeom>
              <a:blipFill>
                <a:blip r:embed="rId6"/>
                <a:stretch>
                  <a:fillRect l="-4054" t="-2174" r="-4505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E697D2DF-2AF0-9E59-4580-0BF361453B9E}"/>
              </a:ext>
            </a:extLst>
          </p:cNvPr>
          <p:cNvSpPr/>
          <p:nvPr/>
        </p:nvSpPr>
        <p:spPr>
          <a:xfrm>
            <a:off x="2286000" y="2185660"/>
            <a:ext cx="1056640" cy="648980"/>
          </a:xfrm>
          <a:prstGeom prst="roundRect">
            <a:avLst/>
          </a:prstGeom>
          <a:noFill/>
          <a:ln w="317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BB9B7DE-3086-4468-5E07-91AE23015897}"/>
              </a:ext>
            </a:extLst>
          </p:cNvPr>
          <p:cNvCxnSpPr>
            <a:cxnSpLocks/>
          </p:cNvCxnSpPr>
          <p:nvPr/>
        </p:nvCxnSpPr>
        <p:spPr>
          <a:xfrm>
            <a:off x="5961377" y="1911800"/>
            <a:ext cx="0" cy="13773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9BBA04D-3E41-FFEB-5A9D-3F67DF6C3E51}"/>
              </a:ext>
            </a:extLst>
          </p:cNvPr>
          <p:cNvSpPr txBox="1"/>
          <p:nvPr/>
        </p:nvSpPr>
        <p:spPr>
          <a:xfrm>
            <a:off x="5028685" y="2784375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plasma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DFC409-5AF8-D7F2-4250-B68E4B3E95CA}"/>
              </a:ext>
            </a:extLst>
          </p:cNvPr>
          <p:cNvSpPr txBox="1"/>
          <p:nvPr/>
        </p:nvSpPr>
        <p:spPr>
          <a:xfrm>
            <a:off x="5958748" y="2784375"/>
            <a:ext cx="74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vapor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7287060-AD3C-F352-DAA3-1A5868D38914}"/>
              </a:ext>
            </a:extLst>
          </p:cNvPr>
          <p:cNvGrpSpPr/>
          <p:nvPr/>
        </p:nvGrpSpPr>
        <p:grpSpPr>
          <a:xfrm>
            <a:off x="1365707" y="4089670"/>
            <a:ext cx="320922" cy="2163348"/>
            <a:chOff x="3897270" y="4044805"/>
            <a:chExt cx="320922" cy="2163348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37DE8E9-6752-2C2F-7293-214E640F6DBB}"/>
                </a:ext>
              </a:extLst>
            </p:cNvPr>
            <p:cNvCxnSpPr>
              <a:cxnSpLocks/>
            </p:cNvCxnSpPr>
            <p:nvPr/>
          </p:nvCxnSpPr>
          <p:spPr>
            <a:xfrm>
              <a:off x="4053840" y="4044805"/>
              <a:ext cx="0" cy="1905619"/>
            </a:xfrm>
            <a:prstGeom prst="line">
              <a:avLst/>
            </a:prstGeom>
            <a:ln w="44450">
              <a:solidFill>
                <a:srgbClr val="00B05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210F42C-9942-F27A-AE82-07BEE4C2A779}"/>
                </a:ext>
              </a:extLst>
            </p:cNvPr>
            <p:cNvSpPr/>
            <p:nvPr/>
          </p:nvSpPr>
          <p:spPr>
            <a:xfrm>
              <a:off x="3915340" y="5931154"/>
              <a:ext cx="276999" cy="276999"/>
            </a:xfrm>
            <a:prstGeom prst="ellipse">
              <a:avLst/>
            </a:prstGeom>
            <a:solidFill>
              <a:srgbClr val="00B050"/>
            </a:solidFill>
            <a:ln w="12700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C387187-F642-0569-7F81-08999573BEFE}"/>
                </a:ext>
              </a:extLst>
            </p:cNvPr>
            <p:cNvSpPr txBox="1"/>
            <p:nvPr/>
          </p:nvSpPr>
          <p:spPr>
            <a:xfrm>
              <a:off x="3897270" y="5911883"/>
              <a:ext cx="3209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e-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F021FC10-9C66-1DC2-26E6-D8FEA5F7CD81}"/>
              </a:ext>
            </a:extLst>
          </p:cNvPr>
          <p:cNvSpPr txBox="1"/>
          <p:nvPr/>
        </p:nvSpPr>
        <p:spPr>
          <a:xfrm>
            <a:off x="7281499" y="4078800"/>
            <a:ext cx="440810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Wakefield phase reproducible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from event to event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Deterministic, external injection of witness bunch can occur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Reproducible amplitude of the wakefields ?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BB90ACB-9B87-684E-8DF3-A814FC4646EF}"/>
              </a:ext>
            </a:extLst>
          </p:cNvPr>
          <p:cNvSpPr txBox="1"/>
          <p:nvPr/>
        </p:nvSpPr>
        <p:spPr>
          <a:xfrm>
            <a:off x="7224452" y="1311704"/>
            <a:ext cx="44081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is an instability – process must be reproducible for accelerator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can be seeded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Generating plasma along bunch creates beam-plasma density onset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519FF7E-62D6-4B40-770B-9F5B965CBF12}"/>
              </a:ext>
            </a:extLst>
          </p:cNvPr>
          <p:cNvCxnSpPr>
            <a:cxnSpLocks/>
          </p:cNvCxnSpPr>
          <p:nvPr/>
        </p:nvCxnSpPr>
        <p:spPr>
          <a:xfrm>
            <a:off x="2286000" y="2510150"/>
            <a:ext cx="952500" cy="1534655"/>
          </a:xfrm>
          <a:prstGeom prst="line">
            <a:avLst/>
          </a:prstGeom>
          <a:ln w="31750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95EA96-D7EA-3C83-DD90-6588EBD6C90D}"/>
              </a:ext>
            </a:extLst>
          </p:cNvPr>
          <p:cNvCxnSpPr>
            <a:cxnSpLocks/>
          </p:cNvCxnSpPr>
          <p:nvPr/>
        </p:nvCxnSpPr>
        <p:spPr>
          <a:xfrm>
            <a:off x="3342640" y="2480218"/>
            <a:ext cx="1747520" cy="1543143"/>
          </a:xfrm>
          <a:prstGeom prst="line">
            <a:avLst/>
          </a:prstGeom>
          <a:ln w="31750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49F6C2-C73A-9236-9B14-4A7A9576785A}"/>
              </a:ext>
            </a:extLst>
          </p:cNvPr>
          <p:cNvGrpSpPr/>
          <p:nvPr/>
        </p:nvGrpSpPr>
        <p:grpSpPr>
          <a:xfrm>
            <a:off x="5277839" y="4552449"/>
            <a:ext cx="1066838" cy="733066"/>
            <a:chOff x="9496809" y="3000394"/>
            <a:chExt cx="1453576" cy="99881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D45EA77-C8E5-AE9A-E06F-30AE9D24D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496809" y="3000394"/>
              <a:ext cx="1453576" cy="960839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1AB53AD-86FA-5F74-4793-39762460874D}"/>
                </a:ext>
              </a:extLst>
            </p:cNvPr>
            <p:cNvSpPr txBox="1"/>
            <p:nvPr/>
          </p:nvSpPr>
          <p:spPr>
            <a:xfrm>
              <a:off x="9763504" y="3715011"/>
              <a:ext cx="672225" cy="284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>
                  <a:latin typeface="Arial" panose="020B0604020202020204" pitchFamily="34" charset="0"/>
                  <a:cs typeface="Arial" panose="020B0604020202020204" pitchFamily="34" charset="0"/>
                </a:rPr>
                <a:t>plasma</a:t>
              </a:r>
              <a:endParaRPr lang="en-US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B8D7DCD-61DD-864E-2581-A52CBA507A57}"/>
                </a:ext>
              </a:extLst>
            </p:cNvPr>
            <p:cNvSpPr txBox="1"/>
            <p:nvPr/>
          </p:nvSpPr>
          <p:spPr>
            <a:xfrm>
              <a:off x="10350541" y="3715010"/>
              <a:ext cx="581138" cy="284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>
                  <a:latin typeface="Arial" panose="020B0604020202020204" pitchFamily="34" charset="0"/>
                  <a:cs typeface="Arial" panose="020B0604020202020204" pitchFamily="34" charset="0"/>
                </a:rPr>
                <a:t>vapor</a:t>
              </a:r>
              <a:endParaRPr lang="en-US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2A47894-B4C4-E999-4EFC-ECDB7D1C67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319" y="3342132"/>
            <a:ext cx="786033" cy="51958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638B23E4-B707-C47A-1DDB-724D5108FEF1}"/>
              </a:ext>
            </a:extLst>
          </p:cNvPr>
          <p:cNvGrpSpPr/>
          <p:nvPr/>
        </p:nvGrpSpPr>
        <p:grpSpPr>
          <a:xfrm>
            <a:off x="10436088" y="2934373"/>
            <a:ext cx="1453576" cy="960839"/>
            <a:chOff x="9496809" y="3000394"/>
            <a:chExt cx="1453576" cy="960839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C77A5C2E-698A-21EC-F172-52E6161F5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496809" y="3000394"/>
              <a:ext cx="1453576" cy="960839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B58F5C1-D0BC-66AD-2F18-9D51174DB52B}"/>
                </a:ext>
              </a:extLst>
            </p:cNvPr>
            <p:cNvSpPr txBox="1"/>
            <p:nvPr/>
          </p:nvSpPr>
          <p:spPr>
            <a:xfrm>
              <a:off x="9763503" y="3715011"/>
              <a:ext cx="5998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>
                  <a:latin typeface="Arial" panose="020B0604020202020204" pitchFamily="34" charset="0"/>
                  <a:cs typeface="Arial" panose="020B0604020202020204" pitchFamily="34" charset="0"/>
                </a:rPr>
                <a:t>plasma</a:t>
              </a:r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BB2CF58-21F8-8EBE-23B3-B9AFF654011C}"/>
                </a:ext>
              </a:extLst>
            </p:cNvPr>
            <p:cNvSpPr txBox="1"/>
            <p:nvPr/>
          </p:nvSpPr>
          <p:spPr>
            <a:xfrm>
              <a:off x="10350541" y="3715011"/>
              <a:ext cx="5036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>
                  <a:latin typeface="Arial" panose="020B0604020202020204" pitchFamily="34" charset="0"/>
                  <a:cs typeface="Arial" panose="020B0604020202020204" pitchFamily="34" charset="0"/>
                </a:rPr>
                <a:t>vapor</a:t>
              </a:r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6380FC2C-018A-F08D-DEE7-18525E48F2FB}"/>
              </a:ext>
            </a:extLst>
          </p:cNvPr>
          <p:cNvSpPr txBox="1"/>
          <p:nvPr/>
        </p:nvSpPr>
        <p:spPr>
          <a:xfrm>
            <a:off x="7281499" y="2930582"/>
            <a:ext cx="44081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Results in initial wakefields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37D2E5D-B920-1905-0140-CC91F9071958}"/>
                  </a:ext>
                </a:extLst>
              </p:cNvPr>
              <p:cNvSpPr txBox="1"/>
              <p:nvPr/>
            </p:nvSpPr>
            <p:spPr>
              <a:xfrm>
                <a:off x="7904674" y="3560129"/>
                <a:ext cx="2194960" cy="381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𝑅𝐼𝐹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37D2E5D-B920-1905-0140-CC91F90719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4674" y="3560129"/>
                <a:ext cx="2194960" cy="38151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DA57050F-2828-6A7F-3D5E-B25210CB10FA}"/>
              </a:ext>
            </a:extLst>
          </p:cNvPr>
          <p:cNvGrpSpPr/>
          <p:nvPr/>
        </p:nvGrpSpPr>
        <p:grpSpPr>
          <a:xfrm>
            <a:off x="3897270" y="4089670"/>
            <a:ext cx="320922" cy="2163348"/>
            <a:chOff x="3897270" y="4044805"/>
            <a:chExt cx="320922" cy="2163348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8645B84-1780-46DB-5414-671909D702EB}"/>
                </a:ext>
              </a:extLst>
            </p:cNvPr>
            <p:cNvCxnSpPr>
              <a:cxnSpLocks/>
            </p:cNvCxnSpPr>
            <p:nvPr/>
          </p:nvCxnSpPr>
          <p:spPr>
            <a:xfrm>
              <a:off x="4053840" y="4044805"/>
              <a:ext cx="0" cy="1905619"/>
            </a:xfrm>
            <a:prstGeom prst="line">
              <a:avLst/>
            </a:prstGeom>
            <a:ln w="44450">
              <a:solidFill>
                <a:srgbClr val="00B05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A0516B3D-5691-6265-46F9-3B613CDFD65F}"/>
                </a:ext>
              </a:extLst>
            </p:cNvPr>
            <p:cNvSpPr/>
            <p:nvPr/>
          </p:nvSpPr>
          <p:spPr>
            <a:xfrm>
              <a:off x="3915340" y="5931154"/>
              <a:ext cx="276999" cy="276999"/>
            </a:xfrm>
            <a:prstGeom prst="ellipse">
              <a:avLst/>
            </a:prstGeom>
            <a:solidFill>
              <a:srgbClr val="00B050"/>
            </a:solidFill>
            <a:ln w="12700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E00E20C-3B38-DFAA-D251-DD5D9E8E8225}"/>
                </a:ext>
              </a:extLst>
            </p:cNvPr>
            <p:cNvSpPr txBox="1"/>
            <p:nvPr/>
          </p:nvSpPr>
          <p:spPr>
            <a:xfrm>
              <a:off x="3897270" y="5911883"/>
              <a:ext cx="3209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e-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FBA2A635-9D51-557D-E950-A52C74AE85D6}"/>
              </a:ext>
            </a:extLst>
          </p:cNvPr>
          <p:cNvSpPr txBox="1"/>
          <p:nvPr/>
        </p:nvSpPr>
        <p:spPr>
          <a:xfrm>
            <a:off x="1539240" y="6260601"/>
            <a:ext cx="6243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GB" altLang="en-US" sz="1200"/>
              <a:t>F. Batsch (AWAKE coll.), PRL 126 (2021)</a:t>
            </a:r>
          </a:p>
        </p:txBody>
      </p:sp>
      <p:cxnSp>
        <p:nvCxnSpPr>
          <p:cNvPr id="31745" name="Straight Arrow Connector 31744">
            <a:extLst>
              <a:ext uri="{FF2B5EF4-FFF2-40B4-BE49-F238E27FC236}">
                <a16:creationId xmlns:a16="http://schemas.microsoft.com/office/drawing/2014/main" id="{53B2FC0E-F3DF-1459-6C08-F6A14FA05F10}"/>
              </a:ext>
            </a:extLst>
          </p:cNvPr>
          <p:cNvCxnSpPr>
            <a:cxnSpLocks/>
          </p:cNvCxnSpPr>
          <p:nvPr/>
        </p:nvCxnSpPr>
        <p:spPr>
          <a:xfrm flipH="1" flipV="1">
            <a:off x="5154172" y="4380111"/>
            <a:ext cx="309464" cy="3507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746" name="Straight Arrow Connector 31745">
            <a:extLst>
              <a:ext uri="{FF2B5EF4-FFF2-40B4-BE49-F238E27FC236}">
                <a16:creationId xmlns:a16="http://schemas.microsoft.com/office/drawing/2014/main" id="{0ABA995B-B1EC-24FC-C3A7-CADAB498DC2E}"/>
              </a:ext>
            </a:extLst>
          </p:cNvPr>
          <p:cNvCxnSpPr/>
          <p:nvPr/>
        </p:nvCxnSpPr>
        <p:spPr>
          <a:xfrm>
            <a:off x="508336" y="3861713"/>
            <a:ext cx="393016" cy="350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748" name="Straight Arrow Connector 31747">
            <a:extLst>
              <a:ext uri="{FF2B5EF4-FFF2-40B4-BE49-F238E27FC236}">
                <a16:creationId xmlns:a16="http://schemas.microsoft.com/office/drawing/2014/main" id="{C4448AD5-B023-C421-772E-44222F464B2B}"/>
              </a:ext>
            </a:extLst>
          </p:cNvPr>
          <p:cNvCxnSpPr/>
          <p:nvPr/>
        </p:nvCxnSpPr>
        <p:spPr>
          <a:xfrm>
            <a:off x="11027664" y="2887460"/>
            <a:ext cx="262156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750" name="TextBox 31749">
                <a:extLst>
                  <a:ext uri="{FF2B5EF4-FFF2-40B4-BE49-F238E27FC236}">
                    <a16:creationId xmlns:a16="http://schemas.microsoft.com/office/drawing/2014/main" id="{7884D59E-4254-E50E-AA62-35DDC2F55F46}"/>
                  </a:ext>
                </a:extLst>
              </p:cNvPr>
              <p:cNvSpPr txBox="1"/>
              <p:nvPr/>
            </p:nvSpPr>
            <p:spPr>
              <a:xfrm>
                <a:off x="10909314" y="2600468"/>
                <a:ext cx="49885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</m:oMath>
                  </m:oMathPara>
                </a14:m>
                <a:endParaRPr lang="en-US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750" name="TextBox 31749">
                <a:extLst>
                  <a:ext uri="{FF2B5EF4-FFF2-40B4-BE49-F238E27FC236}">
                    <a16:creationId xmlns:a16="http://schemas.microsoft.com/office/drawing/2014/main" id="{7884D59E-4254-E50E-AA62-35DDC2F55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9314" y="2600468"/>
                <a:ext cx="498855" cy="2769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751" name="Group 31750">
            <a:extLst>
              <a:ext uri="{FF2B5EF4-FFF2-40B4-BE49-F238E27FC236}">
                <a16:creationId xmlns:a16="http://schemas.microsoft.com/office/drawing/2014/main" id="{9CAADE69-39C0-3223-EBA4-444144FE97F3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31752" name="TextBox 31751">
              <a:extLst>
                <a:ext uri="{FF2B5EF4-FFF2-40B4-BE49-F238E27FC236}">
                  <a16:creationId xmlns:a16="http://schemas.microsoft.com/office/drawing/2014/main" id="{D48301A0-2880-F303-C1F0-6AA39B70AEC4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3" name="TextBox 31752">
              <a:extLst>
                <a:ext uri="{FF2B5EF4-FFF2-40B4-BE49-F238E27FC236}">
                  <a16:creationId xmlns:a16="http://schemas.microsoft.com/office/drawing/2014/main" id="{560BFF12-A239-CA2F-B893-5CBF2E1A6CE3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4" name="TextBox 31753">
              <a:extLst>
                <a:ext uri="{FF2B5EF4-FFF2-40B4-BE49-F238E27FC236}">
                  <a16:creationId xmlns:a16="http://schemas.microsoft.com/office/drawing/2014/main" id="{29BD0542-B25F-7829-56D9-420AEBA55376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755" name="Straight Connector 31754">
              <a:extLst>
                <a:ext uri="{FF2B5EF4-FFF2-40B4-BE49-F238E27FC236}">
                  <a16:creationId xmlns:a16="http://schemas.microsoft.com/office/drawing/2014/main" id="{295E648D-FEEE-483C-C567-E0E362F40CB6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757" name="TextBox 31756">
            <a:extLst>
              <a:ext uri="{FF2B5EF4-FFF2-40B4-BE49-F238E27FC236}">
                <a16:creationId xmlns:a16="http://schemas.microsoft.com/office/drawing/2014/main" id="{42452FD6-6695-6CEA-6FAD-9467EED45A78}"/>
              </a:ext>
            </a:extLst>
          </p:cNvPr>
          <p:cNvSpPr txBox="1"/>
          <p:nvPr/>
        </p:nvSpPr>
        <p:spPr>
          <a:xfrm>
            <a:off x="5378664" y="3238381"/>
            <a:ext cx="1299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Relativistic Ionization Front (RIF)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6217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EC481-102A-A69E-E1F3-1AED35609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0ED4C7-1D48-CAC2-457F-BCDC97F419B4}"/>
              </a:ext>
            </a:extLst>
          </p:cNvPr>
          <p:cNvSpPr txBox="1"/>
          <p:nvPr/>
        </p:nvSpPr>
        <p:spPr>
          <a:xfrm>
            <a:off x="5120412" y="69980"/>
            <a:ext cx="19511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E93316-C2AB-7797-A779-CBCAB335517D}"/>
              </a:ext>
            </a:extLst>
          </p:cNvPr>
          <p:cNvSpPr txBox="1"/>
          <p:nvPr/>
        </p:nvSpPr>
        <p:spPr>
          <a:xfrm>
            <a:off x="674765" y="1397348"/>
            <a:ext cx="96737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200">
                <a:solidFill>
                  <a:srgbClr val="7030A0">
                    <a:alpha val="40000"/>
                  </a:srgbClr>
                </a:solidFill>
              </a:rPr>
              <a:t>Introduction to the AWAKE Experiment at CERN</a:t>
            </a:r>
          </a:p>
          <a:p>
            <a:endParaRPr lang="en-US" sz="3200">
              <a:solidFill>
                <a:srgbClr val="7030A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7030A0"/>
                </a:solidFill>
              </a:rPr>
              <a:t>Demonstration of Amplitude-Reproducible Self-Modulation by Seeding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solidFill>
                <a:srgbClr val="7030A0">
                  <a:alpha val="40000"/>
                </a:srgb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200">
                <a:solidFill>
                  <a:srgbClr val="7030A0">
                    <a:alpha val="40000"/>
                  </a:srgbClr>
                </a:solidFill>
              </a:rPr>
              <a:t>Measurement of the Saturation Length of the Self-Modulation Instability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solidFill>
                <a:srgbClr val="7030A0">
                  <a:alpha val="40000"/>
                </a:srgb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7030A0">
                    <a:alpha val="40000"/>
                  </a:srgbClr>
                </a:solidFill>
              </a:rPr>
              <a:t>Moving forward…</a:t>
            </a:r>
            <a:endParaRPr lang="fr-FR" sz="3200">
              <a:solidFill>
                <a:srgbClr val="7030A0">
                  <a:alpha val="40000"/>
                </a:srgb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75DA358-3B30-D3EE-1AAC-0DADFB4024ED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C279D27-DDFE-4350-12E2-A0897A3F301E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AC5B91-416A-470D-9B86-7CEA6489CFC8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3945A9-5495-FF94-B264-15418ECE8B4D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F512001-C360-1523-4749-AE8BD5A6D76D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234345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4FD0F-F593-A63C-0CDF-EB7FD21BD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B150AB7-04E3-D939-5187-938308921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76"/>
          <a:stretch>
            <a:fillRect/>
          </a:stretch>
        </p:blipFill>
        <p:spPr>
          <a:xfrm>
            <a:off x="639378" y="949135"/>
            <a:ext cx="1787226" cy="15469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7A2FFF-F81E-66F6-FC55-CA297A23A748}"/>
              </a:ext>
            </a:extLst>
          </p:cNvPr>
          <p:cNvSpPr txBox="1"/>
          <p:nvPr/>
        </p:nvSpPr>
        <p:spPr>
          <a:xfrm>
            <a:off x="2897848" y="178333"/>
            <a:ext cx="63963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Amplitude reproducibility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3BFE5F4B-2840-B6C1-EA09-DBED10B5086D}"/>
              </a:ext>
            </a:extLst>
          </p:cNvPr>
          <p:cNvGrpSpPr/>
          <p:nvPr/>
        </p:nvGrpSpPr>
        <p:grpSpPr>
          <a:xfrm>
            <a:off x="258086" y="2101103"/>
            <a:ext cx="5057478" cy="2201132"/>
            <a:chOff x="141753" y="1906677"/>
            <a:chExt cx="5057478" cy="22011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A4F8C18-0398-712A-E29F-E43772AE69F3}"/>
                </a:ext>
              </a:extLst>
            </p:cNvPr>
            <p:cNvSpPr txBox="1">
              <a:spLocks/>
            </p:cNvSpPr>
            <p:nvPr/>
          </p:nvSpPr>
          <p:spPr>
            <a:xfrm>
              <a:off x="4508622" y="352684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FA0E321-F6E2-70BD-B931-94C3A4A17D86}"/>
                </a:ext>
              </a:extLst>
            </p:cNvPr>
            <p:cNvSpPr>
              <a:spLocks/>
            </p:cNvSpPr>
            <p:nvPr/>
          </p:nvSpPr>
          <p:spPr>
            <a:xfrm>
              <a:off x="863796" y="317042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107BAC-1FD9-501B-7ACE-10D469196F57}"/>
                </a:ext>
              </a:extLst>
            </p:cNvPr>
            <p:cNvSpPr txBox="1">
              <a:spLocks/>
            </p:cNvSpPr>
            <p:nvPr/>
          </p:nvSpPr>
          <p:spPr>
            <a:xfrm>
              <a:off x="2071677" y="2549327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C6AF959-E197-5C2A-AD7B-B9579D568EFE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 flipH="1">
              <a:off x="876460" y="2680132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BF6B398-C156-2295-52C7-D0C147F46D26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 flipV="1">
              <a:off x="2685949" y="2680131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768B560-2A8E-0805-CF2B-64823A065A04}"/>
                </a:ext>
              </a:extLst>
            </p:cNvPr>
            <p:cNvSpPr txBox="1">
              <a:spLocks/>
            </p:cNvSpPr>
            <p:nvPr/>
          </p:nvSpPr>
          <p:spPr>
            <a:xfrm>
              <a:off x="3948909" y="384619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49D3742D-6C83-4064-BCAA-9D5DA01ACDCB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>
              <a:off x="4446161" y="397700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6CF22385-8CB3-7B3D-6136-6CF79B315BF6}"/>
                </a:ext>
              </a:extLst>
            </p:cNvPr>
            <p:cNvCxnSpPr>
              <a:cxnSpLocks/>
              <a:stCxn id="15" idx="1"/>
            </p:cNvCxnSpPr>
            <p:nvPr/>
          </p:nvCxnSpPr>
          <p:spPr>
            <a:xfrm flipH="1">
              <a:off x="3766442" y="397700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E516B1-8601-C2DE-B43A-B7483391AA5C}"/>
                </a:ext>
              </a:extLst>
            </p:cNvPr>
            <p:cNvSpPr txBox="1">
              <a:spLocks/>
            </p:cNvSpPr>
            <p:nvPr/>
          </p:nvSpPr>
          <p:spPr>
            <a:xfrm>
              <a:off x="4273036" y="190667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6382FE8-EEEE-DCC0-7165-81D5EB4643AB}"/>
                </a:ext>
              </a:extLst>
            </p:cNvPr>
            <p:cNvSpPr txBox="1">
              <a:spLocks/>
            </p:cNvSpPr>
            <p:nvPr/>
          </p:nvSpPr>
          <p:spPr>
            <a:xfrm>
              <a:off x="4677934" y="276750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D31AD34-C8CA-D515-500C-53B0A20FB8F0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621203" y="139873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843718ED-7D4F-144E-E7B7-2D72B729128E}"/>
                </a:ext>
              </a:extLst>
            </p:cNvPr>
            <p:cNvSpPr>
              <a:spLocks/>
            </p:cNvSpPr>
            <p:nvPr/>
          </p:nvSpPr>
          <p:spPr>
            <a:xfrm>
              <a:off x="4569980" y="292135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0C6DDDAF-59E0-0A3E-4301-4DB912494240}"/>
                </a:ext>
              </a:extLst>
            </p:cNvPr>
            <p:cNvSpPr>
              <a:spLocks/>
            </p:cNvSpPr>
            <p:nvPr/>
          </p:nvSpPr>
          <p:spPr>
            <a:xfrm rot="10800000">
              <a:off x="4569980" y="271190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58C9F67F-63EB-8992-87A2-46B486C15290}"/>
                </a:ext>
              </a:extLst>
            </p:cNvPr>
            <p:cNvSpPr>
              <a:spLocks/>
            </p:cNvSpPr>
            <p:nvPr/>
          </p:nvSpPr>
          <p:spPr>
            <a:xfrm>
              <a:off x="4557032" y="290688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70300AD-C3CC-1A49-69F3-D1CDEE63295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89157" y="302646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03476C30-B059-C0D7-4B84-916E8C6D9424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620250" y="301580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025EBFC-ED3D-05B0-AE20-DF553DDC22DE}"/>
                </a:ext>
              </a:extLst>
            </p:cNvPr>
            <p:cNvSpPr>
              <a:spLocks/>
            </p:cNvSpPr>
            <p:nvPr/>
          </p:nvSpPr>
          <p:spPr>
            <a:xfrm>
              <a:off x="4532660" y="214066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1412C64B-4616-909A-EBC0-E2F81CC78843}"/>
                </a:ext>
              </a:extLst>
            </p:cNvPr>
            <p:cNvSpPr>
              <a:spLocks/>
            </p:cNvSpPr>
            <p:nvPr/>
          </p:nvSpPr>
          <p:spPr>
            <a:xfrm>
              <a:off x="4519712" y="245751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218C8504-5E8A-ED1D-6963-EFC7FA14E230}"/>
                </a:ext>
              </a:extLst>
            </p:cNvPr>
            <p:cNvSpPr>
              <a:spLocks/>
            </p:cNvSpPr>
            <p:nvPr/>
          </p:nvSpPr>
          <p:spPr>
            <a:xfrm rot="10800000">
              <a:off x="4571505" y="314147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A592F44-FDD6-D927-6F06-E0C6344B4118}"/>
                </a:ext>
              </a:extLst>
            </p:cNvPr>
            <p:cNvSpPr>
              <a:spLocks/>
            </p:cNvSpPr>
            <p:nvPr/>
          </p:nvSpPr>
          <p:spPr>
            <a:xfrm rot="8100000">
              <a:off x="4222669" y="341643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A561C2CD-EBE0-D986-EA28-6F000947174B}"/>
                </a:ext>
              </a:extLst>
            </p:cNvPr>
            <p:cNvSpPr>
              <a:spLocks/>
            </p:cNvSpPr>
            <p:nvPr/>
          </p:nvSpPr>
          <p:spPr>
            <a:xfrm>
              <a:off x="141753" y="332238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C139167-05F5-27F6-8360-44C3AFC6AF58}"/>
                </a:ext>
              </a:extLst>
            </p:cNvPr>
            <p:cNvSpPr>
              <a:spLocks/>
            </p:cNvSpPr>
            <p:nvPr/>
          </p:nvSpPr>
          <p:spPr>
            <a:xfrm>
              <a:off x="866840" y="3313989"/>
              <a:ext cx="2886863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rgbClr val="E0F8E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9513C9D7-F847-B809-273A-1F34662D09CE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821956" y="3154970"/>
              <a:ext cx="536291" cy="552463"/>
              <a:chOff x="8693015" y="351684"/>
              <a:chExt cx="2404071" cy="2476567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E4DBD14F-F213-940F-853D-9BACA3E0F3C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A9858CF0-39EE-F9FB-25F5-CE009A57562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4F2429E5-4F32-E1F0-E310-C9ED618F0DB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17827AB8-22B6-B72E-EC1E-4F99DD644C3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D21FC550-81D2-E28F-651C-6A397815522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F00A9C18-BB89-4F02-2458-49EFFF161BD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AF83A6D0-45A7-0722-6793-65FA8DD3265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0FB7BD4B-904E-D086-50D4-28597253E38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BB3372C7-4FE1-B515-DF18-42071FF889C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8462F375-DB35-1386-5974-681B7437C6C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2CA01AF5-6904-5A51-65A2-DEFD035A18A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FF54026B-212B-0CC4-BC82-F58544AA4C0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BAF0D4B-9BCF-C80F-F395-4CF5CB01EAA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3FE597BC-F6A6-0DD3-5245-2CAA67FA662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4D1FA798-5665-799A-C055-471088B78B9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74753CE5-CCE9-827B-48F2-63AF9A10961F}"/>
                </a:ext>
              </a:extLst>
            </p:cNvPr>
            <p:cNvGrpSpPr/>
            <p:nvPr/>
          </p:nvGrpSpPr>
          <p:grpSpPr>
            <a:xfrm>
              <a:off x="1008454" y="2855141"/>
              <a:ext cx="100538" cy="225492"/>
              <a:chOff x="1020413" y="1252286"/>
              <a:chExt cx="325816" cy="730757"/>
            </a:xfrm>
          </p:grpSpPr>
          <p:sp>
            <p:nvSpPr>
              <p:cNvPr id="80" name="Isosceles Triangle 79">
                <a:extLst>
                  <a:ext uri="{FF2B5EF4-FFF2-40B4-BE49-F238E27FC236}">
                    <a16:creationId xmlns:a16="http://schemas.microsoft.com/office/drawing/2014/main" id="{F05AFC3B-6A3E-E585-BB44-E649AE6B1A44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ABFB2DFD-9E05-2984-A9AF-356B26456D22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768950A8-0D8C-0A53-844A-184905203AE3}"/>
                </a:ext>
              </a:extLst>
            </p:cNvPr>
            <p:cNvGrpSpPr/>
            <p:nvPr/>
          </p:nvGrpSpPr>
          <p:grpSpPr>
            <a:xfrm>
              <a:off x="1288778" y="2855141"/>
              <a:ext cx="100538" cy="225492"/>
              <a:chOff x="1020413" y="1252286"/>
              <a:chExt cx="325816" cy="730757"/>
            </a:xfrm>
          </p:grpSpPr>
          <p:sp>
            <p:nvSpPr>
              <p:cNvPr id="85" name="Isosceles Triangle 84">
                <a:extLst>
                  <a:ext uri="{FF2B5EF4-FFF2-40B4-BE49-F238E27FC236}">
                    <a16:creationId xmlns:a16="http://schemas.microsoft.com/office/drawing/2014/main" id="{CD5B0663-731C-0533-4B96-405D4381344A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C0B422DE-8F94-E185-2853-8C4976B2108B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E115F377-F032-BE56-A6C9-0F8147245730}"/>
                </a:ext>
              </a:extLst>
            </p:cNvPr>
            <p:cNvGrpSpPr/>
            <p:nvPr/>
          </p:nvGrpSpPr>
          <p:grpSpPr>
            <a:xfrm>
              <a:off x="1569102" y="2855141"/>
              <a:ext cx="100538" cy="225492"/>
              <a:chOff x="1020413" y="1252286"/>
              <a:chExt cx="325816" cy="730757"/>
            </a:xfrm>
          </p:grpSpPr>
          <p:sp>
            <p:nvSpPr>
              <p:cNvPr id="88" name="Isosceles Triangle 87">
                <a:extLst>
                  <a:ext uri="{FF2B5EF4-FFF2-40B4-BE49-F238E27FC236}">
                    <a16:creationId xmlns:a16="http://schemas.microsoft.com/office/drawing/2014/main" id="{86EF1EE9-530C-A4DA-A853-714EAF179046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16A8776E-BB6E-EA14-B873-F9A0C986FE7F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1BA9C383-952C-3076-226B-3A8DD37DCAFE}"/>
                </a:ext>
              </a:extLst>
            </p:cNvPr>
            <p:cNvGrpSpPr/>
            <p:nvPr/>
          </p:nvGrpSpPr>
          <p:grpSpPr>
            <a:xfrm>
              <a:off x="1849426" y="2855141"/>
              <a:ext cx="100538" cy="225492"/>
              <a:chOff x="1020413" y="1252286"/>
              <a:chExt cx="325816" cy="730757"/>
            </a:xfrm>
          </p:grpSpPr>
          <p:sp>
            <p:nvSpPr>
              <p:cNvPr id="91" name="Isosceles Triangle 90">
                <a:extLst>
                  <a:ext uri="{FF2B5EF4-FFF2-40B4-BE49-F238E27FC236}">
                    <a16:creationId xmlns:a16="http://schemas.microsoft.com/office/drawing/2014/main" id="{0F56FCA2-D978-78A3-F6B2-80FEE0D20091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9309CC3-9D15-A312-1F25-31CD0154C1DD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535FB11C-4CE8-29EA-35FC-5DE83BF49A71}"/>
                </a:ext>
              </a:extLst>
            </p:cNvPr>
            <p:cNvGrpSpPr/>
            <p:nvPr/>
          </p:nvGrpSpPr>
          <p:grpSpPr>
            <a:xfrm>
              <a:off x="2129750" y="2855141"/>
              <a:ext cx="100538" cy="225492"/>
              <a:chOff x="1020413" y="1252286"/>
              <a:chExt cx="325816" cy="730757"/>
            </a:xfrm>
          </p:grpSpPr>
          <p:sp>
            <p:nvSpPr>
              <p:cNvPr id="94" name="Isosceles Triangle 93">
                <a:extLst>
                  <a:ext uri="{FF2B5EF4-FFF2-40B4-BE49-F238E27FC236}">
                    <a16:creationId xmlns:a16="http://schemas.microsoft.com/office/drawing/2014/main" id="{50B1C936-4F2B-09C2-B593-7B056F81179E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14B343B1-470B-4C5B-14CD-F36DBB98E2C2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92DCFC99-D24D-6FEA-81B8-EFED48E99545}"/>
                </a:ext>
              </a:extLst>
            </p:cNvPr>
            <p:cNvGrpSpPr/>
            <p:nvPr/>
          </p:nvGrpSpPr>
          <p:grpSpPr>
            <a:xfrm>
              <a:off x="2410074" y="2855141"/>
              <a:ext cx="100538" cy="225492"/>
              <a:chOff x="1020413" y="1252286"/>
              <a:chExt cx="325816" cy="730757"/>
            </a:xfrm>
          </p:grpSpPr>
          <p:sp>
            <p:nvSpPr>
              <p:cNvPr id="97" name="Isosceles Triangle 96">
                <a:extLst>
                  <a:ext uri="{FF2B5EF4-FFF2-40B4-BE49-F238E27FC236}">
                    <a16:creationId xmlns:a16="http://schemas.microsoft.com/office/drawing/2014/main" id="{8D02974E-F912-3837-108F-881EC271D913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191E4E20-49EF-D41C-8ED1-8BE85BB51B8A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5AC5B8FE-2260-95F6-42AA-74A8AA317EE7}"/>
                </a:ext>
              </a:extLst>
            </p:cNvPr>
            <p:cNvGrpSpPr/>
            <p:nvPr/>
          </p:nvGrpSpPr>
          <p:grpSpPr>
            <a:xfrm>
              <a:off x="2690398" y="2855141"/>
              <a:ext cx="100538" cy="225492"/>
              <a:chOff x="1020413" y="1252286"/>
              <a:chExt cx="325816" cy="730757"/>
            </a:xfrm>
          </p:grpSpPr>
          <p:sp>
            <p:nvSpPr>
              <p:cNvPr id="100" name="Isosceles Triangle 99">
                <a:extLst>
                  <a:ext uri="{FF2B5EF4-FFF2-40B4-BE49-F238E27FC236}">
                    <a16:creationId xmlns:a16="http://schemas.microsoft.com/office/drawing/2014/main" id="{5C91FBFB-C3D1-F85E-F9D6-8B11C17EFC94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1B5A1E58-8672-B2C3-2764-B2D01B4AE0EB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F17132FE-11FA-4EDA-1E2E-7AC3F057D69B}"/>
                </a:ext>
              </a:extLst>
            </p:cNvPr>
            <p:cNvGrpSpPr/>
            <p:nvPr/>
          </p:nvGrpSpPr>
          <p:grpSpPr>
            <a:xfrm>
              <a:off x="2970722" y="2855141"/>
              <a:ext cx="100538" cy="225492"/>
              <a:chOff x="1020413" y="1252286"/>
              <a:chExt cx="325816" cy="730757"/>
            </a:xfrm>
          </p:grpSpPr>
          <p:sp>
            <p:nvSpPr>
              <p:cNvPr id="103" name="Isosceles Triangle 102">
                <a:extLst>
                  <a:ext uri="{FF2B5EF4-FFF2-40B4-BE49-F238E27FC236}">
                    <a16:creationId xmlns:a16="http://schemas.microsoft.com/office/drawing/2014/main" id="{FED4AAA7-FE8F-BE3A-352A-1F3AD6B1D073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22D43FC-4D3B-D102-DBB0-E980C5E7DD6F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9ADF8BB2-95F2-7232-FC80-EEB13647BB4E}"/>
                </a:ext>
              </a:extLst>
            </p:cNvPr>
            <p:cNvGrpSpPr/>
            <p:nvPr/>
          </p:nvGrpSpPr>
          <p:grpSpPr>
            <a:xfrm>
              <a:off x="3251046" y="2855141"/>
              <a:ext cx="100538" cy="225492"/>
              <a:chOff x="1020413" y="1252286"/>
              <a:chExt cx="325816" cy="730757"/>
            </a:xfrm>
          </p:grpSpPr>
          <p:sp>
            <p:nvSpPr>
              <p:cNvPr id="106" name="Isosceles Triangle 105">
                <a:extLst>
                  <a:ext uri="{FF2B5EF4-FFF2-40B4-BE49-F238E27FC236}">
                    <a16:creationId xmlns:a16="http://schemas.microsoft.com/office/drawing/2014/main" id="{EC0CD737-CDCA-F0D6-85B5-FAB195ED2FD0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F18721E7-15C8-0574-0656-4806F2909D5B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2E1BD026-C131-1034-3493-5A9401B2274B}"/>
                </a:ext>
              </a:extLst>
            </p:cNvPr>
            <p:cNvGrpSpPr/>
            <p:nvPr/>
          </p:nvGrpSpPr>
          <p:grpSpPr>
            <a:xfrm>
              <a:off x="3531369" y="2855141"/>
              <a:ext cx="100538" cy="225492"/>
              <a:chOff x="1020413" y="1252286"/>
              <a:chExt cx="325816" cy="730757"/>
            </a:xfrm>
          </p:grpSpPr>
          <p:sp>
            <p:nvSpPr>
              <p:cNvPr id="109" name="Isosceles Triangle 108">
                <a:extLst>
                  <a:ext uri="{FF2B5EF4-FFF2-40B4-BE49-F238E27FC236}">
                    <a16:creationId xmlns:a16="http://schemas.microsoft.com/office/drawing/2014/main" id="{A4AE2853-E3EB-FC6B-DB09-92DF3282319F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9C98BABB-F40C-2FEB-9C96-6B70A0EE5933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2" name="Gruppieren 17">
            <a:extLst>
              <a:ext uri="{FF2B5EF4-FFF2-40B4-BE49-F238E27FC236}">
                <a16:creationId xmlns:a16="http://schemas.microsoft.com/office/drawing/2014/main" id="{33BA2EA3-2B03-51C7-C952-F68D92A1D25A}"/>
              </a:ext>
            </a:extLst>
          </p:cNvPr>
          <p:cNvGrpSpPr/>
          <p:nvPr/>
        </p:nvGrpSpPr>
        <p:grpSpPr>
          <a:xfrm>
            <a:off x="7204958" y="1182652"/>
            <a:ext cx="4423811" cy="3686986"/>
            <a:chOff x="7556762" y="4158062"/>
            <a:chExt cx="2044582" cy="1761408"/>
          </a:xfrm>
        </p:grpSpPr>
        <p:pic>
          <p:nvPicPr>
            <p:cNvPr id="113" name="Grafik 18" descr="Ein Bild, das Text, Reihe, Diagramm, Screenshot enthält.&#10;&#10;KI-generierte Inhalte können fehlerhaft sein.">
              <a:extLst>
                <a:ext uri="{FF2B5EF4-FFF2-40B4-BE49-F238E27FC236}">
                  <a16:creationId xmlns:a16="http://schemas.microsoft.com/office/drawing/2014/main" id="{2F41047C-C2E1-ED75-DDD6-80C197FC7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6762" y="4220843"/>
              <a:ext cx="2044582" cy="1698627"/>
            </a:xfrm>
            <a:prstGeom prst="rect">
              <a:avLst/>
            </a:prstGeom>
          </p:spPr>
        </p:pic>
        <p:sp>
          <p:nvSpPr>
            <p:cNvPr id="114" name="Textfeld 20">
              <a:extLst>
                <a:ext uri="{FF2B5EF4-FFF2-40B4-BE49-F238E27FC236}">
                  <a16:creationId xmlns:a16="http://schemas.microsoft.com/office/drawing/2014/main" id="{577D9B3F-11E4-D662-5014-096889DEE5A3}"/>
                </a:ext>
              </a:extLst>
            </p:cNvPr>
            <p:cNvSpPr txBox="1"/>
            <p:nvPr/>
          </p:nvSpPr>
          <p:spPr>
            <a:xfrm>
              <a:off x="7723521" y="4158062"/>
              <a:ext cx="1840391" cy="13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de-DE" sz="12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Textfeld 21">
              <a:extLst>
                <a:ext uri="{FF2B5EF4-FFF2-40B4-BE49-F238E27FC236}">
                  <a16:creationId xmlns:a16="http://schemas.microsoft.com/office/drawing/2014/main" id="{3733F812-39EF-C851-8CF6-E8E0CD940B72}"/>
                </a:ext>
              </a:extLst>
            </p:cNvPr>
            <p:cNvSpPr txBox="1"/>
            <p:nvPr/>
          </p:nvSpPr>
          <p:spPr>
            <a:xfrm>
              <a:off x="7713883" y="4305477"/>
              <a:ext cx="1390544" cy="194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SLAC 2004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447C74E2-2E83-6592-45CF-D833C8A39616}"/>
              </a:ext>
            </a:extLst>
          </p:cNvPr>
          <p:cNvSpPr txBox="1"/>
          <p:nvPr/>
        </p:nvSpPr>
        <p:spPr>
          <a:xfrm>
            <a:off x="10441233" y="4141331"/>
            <a:ext cx="1277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latin typeface="Arial" panose="020B0604020202020204" pitchFamily="34" charset="0"/>
                <a:cs typeface="Arial" panose="020B0604020202020204" pitchFamily="34" charset="0"/>
              </a:rPr>
              <a:t>E. Oz et al.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A54E2E3D-8FFC-3947-DBB6-8BC37C49D6E4}"/>
                  </a:ext>
                </a:extLst>
              </p:cNvPr>
              <p:cNvSpPr txBox="1"/>
              <p:nvPr/>
            </p:nvSpPr>
            <p:spPr>
              <a:xfrm>
                <a:off x="7330274" y="5136739"/>
                <a:ext cx="486172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b="1">
                    <a:latin typeface="Arial" panose="020B0604020202020204" pitchFamily="34" charset="0"/>
                    <a:cs typeface="Arial" panose="020B0604020202020204" pitchFamily="34" charset="0"/>
                  </a:rPr>
                  <a:t>Light emitted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latin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US" sz="1600" b="1">
                    <a:latin typeface="Arial" panose="020B0604020202020204" pitchFamily="34" charset="0"/>
                    <a:cs typeface="Arial" panose="020B0604020202020204" pitchFamily="34" charset="0"/>
                  </a:rPr>
                  <a:t> energy loss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Energy loss through driving of wakefields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Can be used to assess the reproducibility of wakefields</a:t>
                </a: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A54E2E3D-8FFC-3947-DBB6-8BC37C49D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274" y="5136739"/>
                <a:ext cx="4861726" cy="1077218"/>
              </a:xfrm>
              <a:prstGeom prst="rect">
                <a:avLst/>
              </a:prstGeom>
              <a:blipFill>
                <a:blip r:embed="rId5"/>
                <a:stretch>
                  <a:fillRect l="-501" t="-1705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>
            <a:extLst>
              <a:ext uri="{FF2B5EF4-FFF2-40B4-BE49-F238E27FC236}">
                <a16:creationId xmlns:a16="http://schemas.microsoft.com/office/drawing/2014/main" id="{1F6AA5CE-C7EC-0E8E-36B7-E836D4B654E9}"/>
              </a:ext>
            </a:extLst>
          </p:cNvPr>
          <p:cNvSpPr txBox="1"/>
          <p:nvPr/>
        </p:nvSpPr>
        <p:spPr>
          <a:xfrm>
            <a:off x="280668" y="4671115"/>
            <a:ext cx="6734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Wakefield amplitudes are difficult to measure directly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6068501-02DD-4698-D871-6E9A12FFAC62}"/>
              </a:ext>
            </a:extLst>
          </p:cNvPr>
          <p:cNvCxnSpPr>
            <a:cxnSpLocks/>
          </p:cNvCxnSpPr>
          <p:nvPr/>
        </p:nvCxnSpPr>
        <p:spPr>
          <a:xfrm>
            <a:off x="1035825" y="2470175"/>
            <a:ext cx="614115" cy="54951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896ED13-B109-CE6D-A1CE-3EB94BBBA05A}"/>
              </a:ext>
            </a:extLst>
          </p:cNvPr>
          <p:cNvCxnSpPr>
            <a:cxnSpLocks/>
          </p:cNvCxnSpPr>
          <p:nvPr/>
        </p:nvCxnSpPr>
        <p:spPr>
          <a:xfrm flipH="1">
            <a:off x="1811106" y="2469114"/>
            <a:ext cx="581695" cy="565459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EC231B9-337B-11EA-37A0-5F5F55DF5C1B}"/>
              </a:ext>
            </a:extLst>
          </p:cNvPr>
          <p:cNvSpPr txBox="1"/>
          <p:nvPr/>
        </p:nvSpPr>
        <p:spPr>
          <a:xfrm>
            <a:off x="2426604" y="1483109"/>
            <a:ext cx="1335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J.Mezger and al,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NIMA 2025</a:t>
            </a: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3D7B5FD-4AFC-9D60-87E3-73B7B541BD28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3BE18F-6ABD-3F19-2B5F-2E603ACF20B7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B81D0E0-7D5E-9D72-58C1-D50A0A623883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A07E9D-61E4-0C15-4947-BAC2EF2C39E7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ECC80-2DD4-EDAE-8294-EE4D0CEFBAD6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B5A3F637-E0E0-065C-BE8D-8989098E57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0194" y="5041794"/>
            <a:ext cx="2181671" cy="1413430"/>
          </a:xfrm>
          <a:prstGeom prst="rect">
            <a:avLst/>
          </a:prstGeom>
          <a:ln>
            <a:noFill/>
          </a:ln>
          <a:effectLst/>
        </p:spPr>
      </p:pic>
      <p:sp>
        <p:nvSpPr>
          <p:cNvPr id="39" name="Textfeld 7">
            <a:extLst>
              <a:ext uri="{FF2B5EF4-FFF2-40B4-BE49-F238E27FC236}">
                <a16:creationId xmlns:a16="http://schemas.microsoft.com/office/drawing/2014/main" id="{BBC4207E-CBEF-511D-4C0B-4D17C7D23E07}"/>
              </a:ext>
            </a:extLst>
          </p:cNvPr>
          <p:cNvSpPr txBox="1"/>
          <p:nvPr/>
        </p:nvSpPr>
        <p:spPr>
          <a:xfrm>
            <a:off x="3767436" y="5442718"/>
            <a:ext cx="784699" cy="6578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Pukhov, PRL 107 145003 (2011)</a:t>
            </a:r>
          </a:p>
        </p:txBody>
      </p:sp>
    </p:spTree>
    <p:extLst>
      <p:ext uri="{BB962C8B-B14F-4D97-AF65-F5344CB8AC3E}">
        <p14:creationId xmlns:p14="http://schemas.microsoft.com/office/powerpoint/2010/main" val="38409593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95D77-EFE4-C05D-CE7C-0D135FCFC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124">
            <a:extLst>
              <a:ext uri="{FF2B5EF4-FFF2-40B4-BE49-F238E27FC236}">
                <a16:creationId xmlns:a16="http://schemas.microsoft.com/office/drawing/2014/main" id="{BC57D039-FE36-8F1B-76C9-6F10C74A6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76"/>
          <a:stretch>
            <a:fillRect/>
          </a:stretch>
        </p:blipFill>
        <p:spPr>
          <a:xfrm>
            <a:off x="639378" y="949135"/>
            <a:ext cx="1787226" cy="15469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0AF594-A005-1386-0EFA-9EC594F57176}"/>
              </a:ext>
            </a:extLst>
          </p:cNvPr>
          <p:cNvSpPr txBox="1"/>
          <p:nvPr/>
        </p:nvSpPr>
        <p:spPr>
          <a:xfrm>
            <a:off x="2897848" y="178333"/>
            <a:ext cx="63963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Amplitude reproducibility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5226B0BF-DDAE-81EC-DC6D-C6173A96B353}"/>
              </a:ext>
            </a:extLst>
          </p:cNvPr>
          <p:cNvGrpSpPr/>
          <p:nvPr/>
        </p:nvGrpSpPr>
        <p:grpSpPr>
          <a:xfrm>
            <a:off x="258086" y="2101103"/>
            <a:ext cx="5057478" cy="2201132"/>
            <a:chOff x="141753" y="1906677"/>
            <a:chExt cx="5057478" cy="22011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93B1BB-8A90-FD83-9B76-990742BE160E}"/>
                </a:ext>
              </a:extLst>
            </p:cNvPr>
            <p:cNvSpPr txBox="1">
              <a:spLocks/>
            </p:cNvSpPr>
            <p:nvPr/>
          </p:nvSpPr>
          <p:spPr>
            <a:xfrm>
              <a:off x="4508622" y="352684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A4C5155-F53D-D32A-2B2F-8C6CE12DD685}"/>
                </a:ext>
              </a:extLst>
            </p:cNvPr>
            <p:cNvSpPr>
              <a:spLocks/>
            </p:cNvSpPr>
            <p:nvPr/>
          </p:nvSpPr>
          <p:spPr>
            <a:xfrm>
              <a:off x="863796" y="317042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3EAFBB-BB41-25D0-59D2-1E5AE19720F6}"/>
                </a:ext>
              </a:extLst>
            </p:cNvPr>
            <p:cNvSpPr txBox="1">
              <a:spLocks/>
            </p:cNvSpPr>
            <p:nvPr/>
          </p:nvSpPr>
          <p:spPr>
            <a:xfrm>
              <a:off x="2071677" y="2549327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70F200DA-87CE-7D8D-C755-362D43577831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 flipH="1">
              <a:off x="876460" y="2680132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836176A-407E-F5C7-8D56-ED92A1E2F08B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 flipV="1">
              <a:off x="2685949" y="2680131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41B0981-AD56-54C6-A803-6FA0C137E577}"/>
                </a:ext>
              </a:extLst>
            </p:cNvPr>
            <p:cNvSpPr txBox="1">
              <a:spLocks/>
            </p:cNvSpPr>
            <p:nvPr/>
          </p:nvSpPr>
          <p:spPr>
            <a:xfrm>
              <a:off x="3948909" y="384619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716A925-FDE3-9ECA-7864-280F9D4B56E6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>
              <a:off x="4446161" y="397700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9AC93F5A-AA6F-52FE-A0E1-8BB9A889B4E8}"/>
                </a:ext>
              </a:extLst>
            </p:cNvPr>
            <p:cNvCxnSpPr>
              <a:cxnSpLocks/>
              <a:stCxn id="15" idx="1"/>
            </p:cNvCxnSpPr>
            <p:nvPr/>
          </p:nvCxnSpPr>
          <p:spPr>
            <a:xfrm flipH="1">
              <a:off x="3766442" y="397700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B82B51F-A103-C924-AF8A-92AD98F5DD90}"/>
                </a:ext>
              </a:extLst>
            </p:cNvPr>
            <p:cNvSpPr txBox="1">
              <a:spLocks/>
            </p:cNvSpPr>
            <p:nvPr/>
          </p:nvSpPr>
          <p:spPr>
            <a:xfrm>
              <a:off x="4273036" y="190667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4C9957-73E6-4F78-953F-20884A622D5A}"/>
                </a:ext>
              </a:extLst>
            </p:cNvPr>
            <p:cNvSpPr txBox="1">
              <a:spLocks/>
            </p:cNvSpPr>
            <p:nvPr/>
          </p:nvSpPr>
          <p:spPr>
            <a:xfrm>
              <a:off x="4677934" y="276750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A110754-16E5-237C-9DBA-E1F0F6C44BE2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621203" y="139873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1FEB96F0-D50E-CF96-CF4B-F1CCD9B2CA87}"/>
                </a:ext>
              </a:extLst>
            </p:cNvPr>
            <p:cNvSpPr>
              <a:spLocks/>
            </p:cNvSpPr>
            <p:nvPr/>
          </p:nvSpPr>
          <p:spPr>
            <a:xfrm>
              <a:off x="4569980" y="292135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0932056D-6D5C-4BD0-777B-F28418E26578}"/>
                </a:ext>
              </a:extLst>
            </p:cNvPr>
            <p:cNvSpPr>
              <a:spLocks/>
            </p:cNvSpPr>
            <p:nvPr/>
          </p:nvSpPr>
          <p:spPr>
            <a:xfrm rot="10800000">
              <a:off x="4569980" y="271190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4C1FF2A-2046-7E15-58E2-E425F7C9024A}"/>
                </a:ext>
              </a:extLst>
            </p:cNvPr>
            <p:cNvSpPr>
              <a:spLocks/>
            </p:cNvSpPr>
            <p:nvPr/>
          </p:nvSpPr>
          <p:spPr>
            <a:xfrm>
              <a:off x="4557032" y="290688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53975F5-682E-6889-409D-400D7C6B947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89157" y="302646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F8AB82F-4C30-E15C-D9D4-23E4B25C4024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620250" y="301580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3F63C07-A643-37F8-250F-542A7F5E584B}"/>
                </a:ext>
              </a:extLst>
            </p:cNvPr>
            <p:cNvSpPr>
              <a:spLocks/>
            </p:cNvSpPr>
            <p:nvPr/>
          </p:nvSpPr>
          <p:spPr>
            <a:xfrm>
              <a:off x="4532660" y="214066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6BF4357E-1782-3EAE-27A0-B35492779086}"/>
                </a:ext>
              </a:extLst>
            </p:cNvPr>
            <p:cNvSpPr>
              <a:spLocks/>
            </p:cNvSpPr>
            <p:nvPr/>
          </p:nvSpPr>
          <p:spPr>
            <a:xfrm>
              <a:off x="4519712" y="245751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1097B694-02FA-E128-5AFD-F23DEF5D557F}"/>
                </a:ext>
              </a:extLst>
            </p:cNvPr>
            <p:cNvSpPr>
              <a:spLocks/>
            </p:cNvSpPr>
            <p:nvPr/>
          </p:nvSpPr>
          <p:spPr>
            <a:xfrm rot="10800000">
              <a:off x="4571505" y="314147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AD767A4-3B78-4B6C-EBAD-338161FD59ED}"/>
                </a:ext>
              </a:extLst>
            </p:cNvPr>
            <p:cNvSpPr>
              <a:spLocks/>
            </p:cNvSpPr>
            <p:nvPr/>
          </p:nvSpPr>
          <p:spPr>
            <a:xfrm rot="8100000">
              <a:off x="4222669" y="341643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0190BF7-4988-3F69-538F-6CBDE26FF1D0}"/>
                </a:ext>
              </a:extLst>
            </p:cNvPr>
            <p:cNvSpPr>
              <a:spLocks/>
            </p:cNvSpPr>
            <p:nvPr/>
          </p:nvSpPr>
          <p:spPr>
            <a:xfrm>
              <a:off x="141753" y="332238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7DE853B-B56F-94DA-BA8E-215C8BF3CBA9}"/>
                </a:ext>
              </a:extLst>
            </p:cNvPr>
            <p:cNvSpPr>
              <a:spLocks/>
            </p:cNvSpPr>
            <p:nvPr/>
          </p:nvSpPr>
          <p:spPr>
            <a:xfrm>
              <a:off x="866840" y="3313989"/>
              <a:ext cx="2886863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rgbClr val="E0F8E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2F20EDBD-594B-6A1D-F440-A7119BEDEE88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821956" y="3154970"/>
              <a:ext cx="536291" cy="552463"/>
              <a:chOff x="8693015" y="351684"/>
              <a:chExt cx="2404071" cy="2476567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53FBC8EE-1A77-F1C4-C846-5D491A4EB50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40AABD3E-695E-C599-138B-186A9A5D917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B94C6300-E39F-AB3F-B279-90AF624EC22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E9F2B9D6-CBDB-263E-F6AB-91867A71C02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ADD50804-9C10-73A7-2CF3-B1FBB2ACBF4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25E6C92C-3E88-0E6D-D9F3-8F052FF1344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BD8CCA60-E8B7-92DA-A025-C55097F88A6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09C87C64-A834-FB2C-66B6-798F6251319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7223E6D5-521D-9CD1-5AFC-4A7592FA8A2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48A4527B-1916-3FAE-BD82-FD3B668D321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AA908427-65C0-88AC-77A7-FBE0B50B90A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F551A0D8-EFAD-1985-6C7E-284EB5BC940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57CB427C-EC73-DD54-B48A-B2F16FA0A89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7484AC4A-B282-9DB8-B6E7-F5CFD04BC79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A92A48C3-5715-7431-5914-021DEC73C36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B6181A1F-FD46-EB8C-C5F7-F2AB59BE4EA0}"/>
                </a:ext>
              </a:extLst>
            </p:cNvPr>
            <p:cNvGrpSpPr/>
            <p:nvPr/>
          </p:nvGrpSpPr>
          <p:grpSpPr>
            <a:xfrm>
              <a:off x="1008454" y="2855141"/>
              <a:ext cx="100538" cy="225492"/>
              <a:chOff x="1020413" y="1252286"/>
              <a:chExt cx="325816" cy="730757"/>
            </a:xfrm>
          </p:grpSpPr>
          <p:sp>
            <p:nvSpPr>
              <p:cNvPr id="80" name="Isosceles Triangle 79">
                <a:extLst>
                  <a:ext uri="{FF2B5EF4-FFF2-40B4-BE49-F238E27FC236}">
                    <a16:creationId xmlns:a16="http://schemas.microsoft.com/office/drawing/2014/main" id="{09EE435F-F2DC-0B84-841B-648F60B820D6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2605AF0-72E0-1482-A64F-1F828B5CED2A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AACF31F4-4430-434D-04AE-84AAB1980FD3}"/>
                </a:ext>
              </a:extLst>
            </p:cNvPr>
            <p:cNvGrpSpPr/>
            <p:nvPr/>
          </p:nvGrpSpPr>
          <p:grpSpPr>
            <a:xfrm>
              <a:off x="1288778" y="2855141"/>
              <a:ext cx="100538" cy="225492"/>
              <a:chOff x="1020413" y="1252286"/>
              <a:chExt cx="325816" cy="730757"/>
            </a:xfrm>
          </p:grpSpPr>
          <p:sp>
            <p:nvSpPr>
              <p:cNvPr id="85" name="Isosceles Triangle 84">
                <a:extLst>
                  <a:ext uri="{FF2B5EF4-FFF2-40B4-BE49-F238E27FC236}">
                    <a16:creationId xmlns:a16="http://schemas.microsoft.com/office/drawing/2014/main" id="{21982842-66F7-B232-4ADC-3FFFE6C673F3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B64F09B3-7913-C810-C381-ABC61102EDAB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30BDF88F-147D-134A-4FF7-CE7A75652B33}"/>
                </a:ext>
              </a:extLst>
            </p:cNvPr>
            <p:cNvGrpSpPr/>
            <p:nvPr/>
          </p:nvGrpSpPr>
          <p:grpSpPr>
            <a:xfrm>
              <a:off x="1569102" y="2855141"/>
              <a:ext cx="100538" cy="225492"/>
              <a:chOff x="1020413" y="1252286"/>
              <a:chExt cx="325816" cy="730757"/>
            </a:xfrm>
          </p:grpSpPr>
          <p:sp>
            <p:nvSpPr>
              <p:cNvPr id="88" name="Isosceles Triangle 87">
                <a:extLst>
                  <a:ext uri="{FF2B5EF4-FFF2-40B4-BE49-F238E27FC236}">
                    <a16:creationId xmlns:a16="http://schemas.microsoft.com/office/drawing/2014/main" id="{7013B5C0-FC4D-6A6B-BA67-4D30015B05BC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8DFF8C09-A270-B8F2-BE9C-7C348800E710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A6C74B57-B5E1-260D-357C-CB039C265410}"/>
                </a:ext>
              </a:extLst>
            </p:cNvPr>
            <p:cNvGrpSpPr/>
            <p:nvPr/>
          </p:nvGrpSpPr>
          <p:grpSpPr>
            <a:xfrm>
              <a:off x="1849426" y="2855141"/>
              <a:ext cx="100538" cy="225492"/>
              <a:chOff x="1020413" y="1252286"/>
              <a:chExt cx="325816" cy="730757"/>
            </a:xfrm>
          </p:grpSpPr>
          <p:sp>
            <p:nvSpPr>
              <p:cNvPr id="91" name="Isosceles Triangle 90">
                <a:extLst>
                  <a:ext uri="{FF2B5EF4-FFF2-40B4-BE49-F238E27FC236}">
                    <a16:creationId xmlns:a16="http://schemas.microsoft.com/office/drawing/2014/main" id="{C710FBF9-DE14-5057-379D-00A7FC76DAB3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8BF9A458-056C-E4E2-645F-E2343887AECF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057F0725-4F28-1E0F-5C87-60020716C15E}"/>
                </a:ext>
              </a:extLst>
            </p:cNvPr>
            <p:cNvGrpSpPr/>
            <p:nvPr/>
          </p:nvGrpSpPr>
          <p:grpSpPr>
            <a:xfrm>
              <a:off x="2129750" y="2855141"/>
              <a:ext cx="100538" cy="225492"/>
              <a:chOff x="1020413" y="1252286"/>
              <a:chExt cx="325816" cy="730757"/>
            </a:xfrm>
          </p:grpSpPr>
          <p:sp>
            <p:nvSpPr>
              <p:cNvPr id="94" name="Isosceles Triangle 93">
                <a:extLst>
                  <a:ext uri="{FF2B5EF4-FFF2-40B4-BE49-F238E27FC236}">
                    <a16:creationId xmlns:a16="http://schemas.microsoft.com/office/drawing/2014/main" id="{A2468799-26E6-7725-D316-E5128C62BC9C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17CEBAFC-4A79-F374-D77E-C718A012C26F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77EE30BE-344C-3352-EE6E-9A44D3EAF9A6}"/>
                </a:ext>
              </a:extLst>
            </p:cNvPr>
            <p:cNvGrpSpPr/>
            <p:nvPr/>
          </p:nvGrpSpPr>
          <p:grpSpPr>
            <a:xfrm>
              <a:off x="2410074" y="2855141"/>
              <a:ext cx="100538" cy="225492"/>
              <a:chOff x="1020413" y="1252286"/>
              <a:chExt cx="325816" cy="730757"/>
            </a:xfrm>
          </p:grpSpPr>
          <p:sp>
            <p:nvSpPr>
              <p:cNvPr id="97" name="Isosceles Triangle 96">
                <a:extLst>
                  <a:ext uri="{FF2B5EF4-FFF2-40B4-BE49-F238E27FC236}">
                    <a16:creationId xmlns:a16="http://schemas.microsoft.com/office/drawing/2014/main" id="{FDB000BA-0C9B-E996-EEB4-6153EAE3E0CE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2ACE7A71-8E2C-5F55-6E8D-4AE8731FCCCA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2FC5BD8-EA88-EABC-8A97-5E50EC9D54B2}"/>
                </a:ext>
              </a:extLst>
            </p:cNvPr>
            <p:cNvGrpSpPr/>
            <p:nvPr/>
          </p:nvGrpSpPr>
          <p:grpSpPr>
            <a:xfrm>
              <a:off x="2690398" y="2855141"/>
              <a:ext cx="100538" cy="225492"/>
              <a:chOff x="1020413" y="1252286"/>
              <a:chExt cx="325816" cy="730757"/>
            </a:xfrm>
          </p:grpSpPr>
          <p:sp>
            <p:nvSpPr>
              <p:cNvPr id="100" name="Isosceles Triangle 99">
                <a:extLst>
                  <a:ext uri="{FF2B5EF4-FFF2-40B4-BE49-F238E27FC236}">
                    <a16:creationId xmlns:a16="http://schemas.microsoft.com/office/drawing/2014/main" id="{992C952E-2D7C-B618-AF42-1D744D0280FD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EBE8801-F20D-4139-590C-4E8C634F2D10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04112955-E20B-B69E-666B-8F5BCC908CF4}"/>
                </a:ext>
              </a:extLst>
            </p:cNvPr>
            <p:cNvGrpSpPr/>
            <p:nvPr/>
          </p:nvGrpSpPr>
          <p:grpSpPr>
            <a:xfrm>
              <a:off x="2970722" y="2855141"/>
              <a:ext cx="100538" cy="225492"/>
              <a:chOff x="1020413" y="1252286"/>
              <a:chExt cx="325816" cy="730757"/>
            </a:xfrm>
          </p:grpSpPr>
          <p:sp>
            <p:nvSpPr>
              <p:cNvPr id="103" name="Isosceles Triangle 102">
                <a:extLst>
                  <a:ext uri="{FF2B5EF4-FFF2-40B4-BE49-F238E27FC236}">
                    <a16:creationId xmlns:a16="http://schemas.microsoft.com/office/drawing/2014/main" id="{1D7D76FB-DC79-9BE6-610B-B8257CBF593C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C43E0925-5D1D-F6C5-7592-1CE204509F9A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635F80E5-E5D6-9993-05A1-30C8D81A8918}"/>
                </a:ext>
              </a:extLst>
            </p:cNvPr>
            <p:cNvGrpSpPr/>
            <p:nvPr/>
          </p:nvGrpSpPr>
          <p:grpSpPr>
            <a:xfrm>
              <a:off x="3251046" y="2855141"/>
              <a:ext cx="100538" cy="225492"/>
              <a:chOff x="1020413" y="1252286"/>
              <a:chExt cx="325816" cy="730757"/>
            </a:xfrm>
          </p:grpSpPr>
          <p:sp>
            <p:nvSpPr>
              <p:cNvPr id="106" name="Isosceles Triangle 105">
                <a:extLst>
                  <a:ext uri="{FF2B5EF4-FFF2-40B4-BE49-F238E27FC236}">
                    <a16:creationId xmlns:a16="http://schemas.microsoft.com/office/drawing/2014/main" id="{B269931A-6629-340B-79B7-3117859E69AF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C22ABE78-06F6-459C-F11F-2F3CF5B445EE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49FB062A-9415-F0B9-7A3E-E914F268A705}"/>
                </a:ext>
              </a:extLst>
            </p:cNvPr>
            <p:cNvGrpSpPr/>
            <p:nvPr/>
          </p:nvGrpSpPr>
          <p:grpSpPr>
            <a:xfrm>
              <a:off x="3531369" y="2855141"/>
              <a:ext cx="100538" cy="225492"/>
              <a:chOff x="1020413" y="1252286"/>
              <a:chExt cx="325816" cy="730757"/>
            </a:xfrm>
          </p:grpSpPr>
          <p:sp>
            <p:nvSpPr>
              <p:cNvPr id="109" name="Isosceles Triangle 108">
                <a:extLst>
                  <a:ext uri="{FF2B5EF4-FFF2-40B4-BE49-F238E27FC236}">
                    <a16:creationId xmlns:a16="http://schemas.microsoft.com/office/drawing/2014/main" id="{43423E34-F1CA-835F-E1DE-FF51DD6F6188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09FA621F-1F29-81AD-E9F1-14CB7EDED3D8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2" name="Gruppieren 17">
            <a:extLst>
              <a:ext uri="{FF2B5EF4-FFF2-40B4-BE49-F238E27FC236}">
                <a16:creationId xmlns:a16="http://schemas.microsoft.com/office/drawing/2014/main" id="{2335FD38-708E-B554-113E-B0CC6C03728E}"/>
              </a:ext>
            </a:extLst>
          </p:cNvPr>
          <p:cNvGrpSpPr/>
          <p:nvPr/>
        </p:nvGrpSpPr>
        <p:grpSpPr>
          <a:xfrm>
            <a:off x="7204958" y="1182652"/>
            <a:ext cx="4423811" cy="3686986"/>
            <a:chOff x="7556762" y="4158062"/>
            <a:chExt cx="2044582" cy="1761408"/>
          </a:xfrm>
        </p:grpSpPr>
        <p:pic>
          <p:nvPicPr>
            <p:cNvPr id="113" name="Grafik 18" descr="Ein Bild, das Text, Reihe, Diagramm, Screenshot enthält.&#10;&#10;KI-generierte Inhalte können fehlerhaft sein.">
              <a:extLst>
                <a:ext uri="{FF2B5EF4-FFF2-40B4-BE49-F238E27FC236}">
                  <a16:creationId xmlns:a16="http://schemas.microsoft.com/office/drawing/2014/main" id="{6A45AFAA-3AA8-2998-B1BA-1A064B751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6762" y="4220843"/>
              <a:ext cx="2044582" cy="1698627"/>
            </a:xfrm>
            <a:prstGeom prst="rect">
              <a:avLst/>
            </a:prstGeom>
          </p:spPr>
        </p:pic>
        <p:sp>
          <p:nvSpPr>
            <p:cNvPr id="114" name="Textfeld 20">
              <a:extLst>
                <a:ext uri="{FF2B5EF4-FFF2-40B4-BE49-F238E27FC236}">
                  <a16:creationId xmlns:a16="http://schemas.microsoft.com/office/drawing/2014/main" id="{BEB9E35B-D4F5-739B-9016-55DEDECAB601}"/>
                </a:ext>
              </a:extLst>
            </p:cNvPr>
            <p:cNvSpPr txBox="1"/>
            <p:nvPr/>
          </p:nvSpPr>
          <p:spPr>
            <a:xfrm>
              <a:off x="7723521" y="4158062"/>
              <a:ext cx="1840391" cy="13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de-DE" sz="12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Textfeld 21">
              <a:extLst>
                <a:ext uri="{FF2B5EF4-FFF2-40B4-BE49-F238E27FC236}">
                  <a16:creationId xmlns:a16="http://schemas.microsoft.com/office/drawing/2014/main" id="{62065572-9EE9-39F8-3E60-95938AA8E0B9}"/>
                </a:ext>
              </a:extLst>
            </p:cNvPr>
            <p:cNvSpPr txBox="1"/>
            <p:nvPr/>
          </p:nvSpPr>
          <p:spPr>
            <a:xfrm>
              <a:off x="7713883" y="4305477"/>
              <a:ext cx="1390544" cy="194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SLAC 2004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0183077D-3156-E662-4710-F8B6C9EE2F38}"/>
              </a:ext>
            </a:extLst>
          </p:cNvPr>
          <p:cNvSpPr txBox="1"/>
          <p:nvPr/>
        </p:nvSpPr>
        <p:spPr>
          <a:xfrm>
            <a:off x="10441233" y="4141331"/>
            <a:ext cx="1277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latin typeface="Arial" panose="020B0604020202020204" pitchFamily="34" charset="0"/>
                <a:cs typeface="Arial" panose="020B0604020202020204" pitchFamily="34" charset="0"/>
              </a:rPr>
              <a:t>E. Oz et al.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7EB599D8-8796-4BBC-E4F0-07D4102EA936}"/>
                  </a:ext>
                </a:extLst>
              </p:cNvPr>
              <p:cNvSpPr txBox="1"/>
              <p:nvPr/>
            </p:nvSpPr>
            <p:spPr>
              <a:xfrm>
                <a:off x="7330274" y="5136739"/>
                <a:ext cx="486172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b="1">
                    <a:latin typeface="Arial" panose="020B0604020202020204" pitchFamily="34" charset="0"/>
                    <a:cs typeface="Arial" panose="020B0604020202020204" pitchFamily="34" charset="0"/>
                  </a:rPr>
                  <a:t>Light emitted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latin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US" sz="1600" b="1">
                    <a:latin typeface="Arial" panose="020B0604020202020204" pitchFamily="34" charset="0"/>
                    <a:cs typeface="Arial" panose="020B0604020202020204" pitchFamily="34" charset="0"/>
                  </a:rPr>
                  <a:t> energy loss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Energy loss through driving of wakefields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Can be used to assess the reproducibility of wakefields</a:t>
                </a: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7EB599D8-8796-4BBC-E4F0-07D4102EA9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274" y="5136739"/>
                <a:ext cx="4861726" cy="1077218"/>
              </a:xfrm>
              <a:prstGeom prst="rect">
                <a:avLst/>
              </a:prstGeom>
              <a:blipFill>
                <a:blip r:embed="rId5"/>
                <a:stretch>
                  <a:fillRect l="-501" t="-1705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>
            <a:extLst>
              <a:ext uri="{FF2B5EF4-FFF2-40B4-BE49-F238E27FC236}">
                <a16:creationId xmlns:a16="http://schemas.microsoft.com/office/drawing/2014/main" id="{F83E52D0-8BE2-095F-6D80-A1EA55655C1C}"/>
              </a:ext>
            </a:extLst>
          </p:cNvPr>
          <p:cNvSpPr txBox="1"/>
          <p:nvPr/>
        </p:nvSpPr>
        <p:spPr>
          <a:xfrm>
            <a:off x="280668" y="4671115"/>
            <a:ext cx="67340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Wakefield amplitudes are difficult to measure directly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Light diagnostic: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10 cameras 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recording the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light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 emitted by the plasma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energy deposited by the bunch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9E9179B-DBD3-3821-3E8C-EEF0E8FD4712}"/>
              </a:ext>
            </a:extLst>
          </p:cNvPr>
          <p:cNvCxnSpPr>
            <a:cxnSpLocks/>
          </p:cNvCxnSpPr>
          <p:nvPr/>
        </p:nvCxnSpPr>
        <p:spPr>
          <a:xfrm>
            <a:off x="1035825" y="2470175"/>
            <a:ext cx="614115" cy="54951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6AA6046-DD4F-F53D-D676-38577621149F}"/>
              </a:ext>
            </a:extLst>
          </p:cNvPr>
          <p:cNvCxnSpPr>
            <a:cxnSpLocks/>
          </p:cNvCxnSpPr>
          <p:nvPr/>
        </p:nvCxnSpPr>
        <p:spPr>
          <a:xfrm flipH="1">
            <a:off x="1811106" y="2469114"/>
            <a:ext cx="581695" cy="565459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E6A04EF4-2AFA-45C0-E862-C5BAEC49E9E5}"/>
              </a:ext>
            </a:extLst>
          </p:cNvPr>
          <p:cNvSpPr txBox="1"/>
          <p:nvPr/>
        </p:nvSpPr>
        <p:spPr>
          <a:xfrm>
            <a:off x="2426604" y="1483109"/>
            <a:ext cx="1335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J.Mezger and al,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NIMA 2025</a:t>
            </a:r>
            <a:endParaRPr lang="fr-FR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5D59B346-17DF-5FCC-6649-9D9FAB7AADF1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9A80490F-4293-8B80-2132-FDAEFA09FCE9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18DCC20-B104-FB90-D525-BBFD6BE162AA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88CD5B2D-D906-C5DB-6801-AF3174909A4C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BB2A4529-A1CC-98F2-70F4-8C5F95179814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291212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6BBDD-0265-AD21-00BD-9BAE3508A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DA2E060-74A7-8D4D-AE79-671FF26E3BB4}"/>
              </a:ext>
            </a:extLst>
          </p:cNvPr>
          <p:cNvSpPr txBox="1"/>
          <p:nvPr/>
        </p:nvSpPr>
        <p:spPr>
          <a:xfrm>
            <a:off x="2897848" y="178333"/>
            <a:ext cx="63963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Amplitude reproducibility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2" name="Gruppieren 17">
            <a:extLst>
              <a:ext uri="{FF2B5EF4-FFF2-40B4-BE49-F238E27FC236}">
                <a16:creationId xmlns:a16="http://schemas.microsoft.com/office/drawing/2014/main" id="{88831E03-7BE8-D858-AB90-00141F1A9086}"/>
              </a:ext>
            </a:extLst>
          </p:cNvPr>
          <p:cNvGrpSpPr/>
          <p:nvPr/>
        </p:nvGrpSpPr>
        <p:grpSpPr>
          <a:xfrm>
            <a:off x="7204958" y="1182652"/>
            <a:ext cx="4423811" cy="3686986"/>
            <a:chOff x="7556762" y="4158062"/>
            <a:chExt cx="2044582" cy="1761408"/>
          </a:xfrm>
        </p:grpSpPr>
        <p:pic>
          <p:nvPicPr>
            <p:cNvPr id="113" name="Grafik 18" descr="Ein Bild, das Text, Reihe, Diagramm, Screenshot enthält.&#10;&#10;KI-generierte Inhalte können fehlerhaft sein.">
              <a:extLst>
                <a:ext uri="{FF2B5EF4-FFF2-40B4-BE49-F238E27FC236}">
                  <a16:creationId xmlns:a16="http://schemas.microsoft.com/office/drawing/2014/main" id="{C0D08458-3C67-D512-3105-5C5D150EA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6762" y="4220843"/>
              <a:ext cx="2044582" cy="1698627"/>
            </a:xfrm>
            <a:prstGeom prst="rect">
              <a:avLst/>
            </a:prstGeom>
          </p:spPr>
        </p:pic>
        <p:sp>
          <p:nvSpPr>
            <p:cNvPr id="114" name="Textfeld 20">
              <a:extLst>
                <a:ext uri="{FF2B5EF4-FFF2-40B4-BE49-F238E27FC236}">
                  <a16:creationId xmlns:a16="http://schemas.microsoft.com/office/drawing/2014/main" id="{95BD1F6A-F294-59B0-3717-C58443D95ECC}"/>
                </a:ext>
              </a:extLst>
            </p:cNvPr>
            <p:cNvSpPr txBox="1"/>
            <p:nvPr/>
          </p:nvSpPr>
          <p:spPr>
            <a:xfrm>
              <a:off x="7723521" y="4158062"/>
              <a:ext cx="1840391" cy="13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de-DE" sz="12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Textfeld 21">
              <a:extLst>
                <a:ext uri="{FF2B5EF4-FFF2-40B4-BE49-F238E27FC236}">
                  <a16:creationId xmlns:a16="http://schemas.microsoft.com/office/drawing/2014/main" id="{E91E1CF4-4C8E-F382-C259-CB9623F5AC5F}"/>
                </a:ext>
              </a:extLst>
            </p:cNvPr>
            <p:cNvSpPr txBox="1"/>
            <p:nvPr/>
          </p:nvSpPr>
          <p:spPr>
            <a:xfrm>
              <a:off x="7713883" y="4305477"/>
              <a:ext cx="1390544" cy="194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SLAC 2004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121622A1-5AAA-66C1-C00D-95E0C8086AF9}"/>
              </a:ext>
            </a:extLst>
          </p:cNvPr>
          <p:cNvSpPr txBox="1"/>
          <p:nvPr/>
        </p:nvSpPr>
        <p:spPr>
          <a:xfrm>
            <a:off x="10441233" y="4141331"/>
            <a:ext cx="1277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latin typeface="Arial" panose="020B0604020202020204" pitchFamily="34" charset="0"/>
                <a:cs typeface="Arial" panose="020B0604020202020204" pitchFamily="34" charset="0"/>
              </a:rPr>
              <a:t>E. Oz et al.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EBDD88CE-5B8D-4CE0-ABFB-03B01DF4092D}"/>
                  </a:ext>
                </a:extLst>
              </p:cNvPr>
              <p:cNvSpPr txBox="1"/>
              <p:nvPr/>
            </p:nvSpPr>
            <p:spPr>
              <a:xfrm>
                <a:off x="7330274" y="5136739"/>
                <a:ext cx="486172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b="1">
                    <a:latin typeface="Arial" panose="020B0604020202020204" pitchFamily="34" charset="0"/>
                    <a:cs typeface="Arial" panose="020B0604020202020204" pitchFamily="34" charset="0"/>
                  </a:rPr>
                  <a:t>Light emitted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latin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US" sz="1600" b="1">
                    <a:latin typeface="Arial" panose="020B0604020202020204" pitchFamily="34" charset="0"/>
                    <a:cs typeface="Arial" panose="020B0604020202020204" pitchFamily="34" charset="0"/>
                  </a:rPr>
                  <a:t> energy loss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Energy loss through driving of wakefields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Can be used to assess the reproducibility of wakefields</a:t>
                </a: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EBDD88CE-5B8D-4CE0-ABFB-03B01DF40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274" y="5136739"/>
                <a:ext cx="4861726" cy="1077218"/>
              </a:xfrm>
              <a:prstGeom prst="rect">
                <a:avLst/>
              </a:prstGeom>
              <a:blipFill>
                <a:blip r:embed="rId4"/>
                <a:stretch>
                  <a:fillRect l="-501" t="-1705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>
            <a:extLst>
              <a:ext uri="{FF2B5EF4-FFF2-40B4-BE49-F238E27FC236}">
                <a16:creationId xmlns:a16="http://schemas.microsoft.com/office/drawing/2014/main" id="{2FC3DA93-A9D4-A3DD-2AEE-F7DE3568CD1A}"/>
              </a:ext>
            </a:extLst>
          </p:cNvPr>
          <p:cNvSpPr txBox="1"/>
          <p:nvPr/>
        </p:nvSpPr>
        <p:spPr>
          <a:xfrm>
            <a:off x="761429" y="5136739"/>
            <a:ext cx="5636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Expect to observe growth, saturation and decay of the signal along 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F01F640-9E4E-FAF2-7BBF-561E1FDC10AF}"/>
              </a:ext>
            </a:extLst>
          </p:cNvPr>
          <p:cNvGrpSpPr/>
          <p:nvPr/>
        </p:nvGrpSpPr>
        <p:grpSpPr>
          <a:xfrm>
            <a:off x="386638" y="1754466"/>
            <a:ext cx="5022419" cy="3253962"/>
            <a:chOff x="6536640" y="3062394"/>
            <a:chExt cx="5106614" cy="330851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2CB942D-771A-7560-C30E-A6129FD5D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36640" y="3062394"/>
              <a:ext cx="5106614" cy="330851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E3D6072-E304-C766-7897-4F69BF4EB1C2}"/>
                </a:ext>
              </a:extLst>
            </p:cNvPr>
            <p:cNvSpPr/>
            <p:nvPr/>
          </p:nvSpPr>
          <p:spPr>
            <a:xfrm>
              <a:off x="7854900" y="3429585"/>
              <a:ext cx="776288" cy="5755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94F10301-1F66-6EC9-0C03-348569F84A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66549" y="3615219"/>
              <a:ext cx="539038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BD10CDAE-4ABB-023D-C521-3967E0EF36A9}"/>
                </a:ext>
              </a:extLst>
            </p:cNvPr>
            <p:cNvCxnSpPr>
              <a:cxnSpLocks/>
            </p:cNvCxnSpPr>
            <p:nvPr/>
          </p:nvCxnSpPr>
          <p:spPr>
            <a:xfrm>
              <a:off x="9078615" y="3615219"/>
              <a:ext cx="57896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418D655-4B06-4C75-6DDE-80B5AD7690E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350579" y="3384387"/>
                  <a:ext cx="782601" cy="4694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400" i="0" smtClean="0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b="0" i="0" smtClean="0">
                                <a:latin typeface="Cambria Math" panose="02040503050406030204" pitchFamily="18" charset="0"/>
                              </a:rPr>
                              <m:t>sat</m:t>
                            </m:r>
                          </m:sub>
                        </m:sSub>
                      </m:oMath>
                    </m:oMathPara>
                  </a14:m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418D655-4B06-4C75-6DDE-80B5AD7690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0579" y="3384387"/>
                  <a:ext cx="782601" cy="469404"/>
                </a:xfrm>
                <a:prstGeom prst="rect">
                  <a:avLst/>
                </a:prstGeom>
                <a:blipFill>
                  <a:blip r:embed="rId6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6C8D8A5-CEBB-D853-3305-A9F67BD71C1D}"/>
                </a:ext>
              </a:extLst>
            </p:cNvPr>
            <p:cNvSpPr>
              <a:spLocks/>
            </p:cNvSpPr>
            <p:nvPr/>
          </p:nvSpPr>
          <p:spPr>
            <a:xfrm>
              <a:off x="7954486" y="5400408"/>
              <a:ext cx="676702" cy="25337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13CCF30-452A-5971-BC9C-B6E13D2CA5F2}"/>
                </a:ext>
              </a:extLst>
            </p:cNvPr>
            <p:cNvGrpSpPr/>
            <p:nvPr/>
          </p:nvGrpSpPr>
          <p:grpSpPr>
            <a:xfrm rot="5400000">
              <a:off x="8885612" y="4332059"/>
              <a:ext cx="424445" cy="712493"/>
              <a:chOff x="6863103" y="326901"/>
              <a:chExt cx="1475334" cy="2476567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0BB9BBFC-F299-05E1-0070-A1951D10727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362487" y="1101862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B39D6920-D4BF-2129-D88D-EACD29BED91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643790" y="1212178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4009E0F3-F126-4695-DC42-16DB2D7932A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6958" y="724058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81C1C9C-9BDA-BB9A-ACC6-44DF03331F6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1" y="1007012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0DF80EA6-0E0F-D54C-7D03-D95CEEA4E06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1289418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1AA86AEA-CE89-B8BC-7F13-6E0C4ACED9B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1648546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EFD581C8-FE0A-7537-9B2D-AD71332CBF8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2000347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F4BAC6F2-8DB8-E54E-7A74-A23970ED566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2412819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5F4AF875-72EF-BCBF-3712-27F32E2D3E9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7069" y="458467"/>
                <a:ext cx="187402" cy="101339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A8270694-7011-D07E-5D0A-4A21AC0E8C3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4246" y="687156"/>
                <a:ext cx="193048" cy="1159258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DCEB5EB2-D71B-CC80-A4EF-FA16765C0AF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899873"/>
                <a:ext cx="215917" cy="132526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8F650AF8-4E51-61E1-20E5-04015BC5993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3078" y="1195087"/>
                <a:ext cx="175384" cy="1322712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51C474C4-065D-E95B-A5A2-226996B8765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8343" y="1425566"/>
                <a:ext cx="204854" cy="143961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79721CBD-327D-C60E-C9D7-969C3C8FF49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1689937"/>
                <a:ext cx="215916" cy="147533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1314D79F-E5E5-F93F-62D4-349C4FFCD47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435427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8359345-E6F0-38FD-2EDA-9A9B79E7E8CB}"/>
                </a:ext>
              </a:extLst>
            </p:cNvPr>
            <p:cNvGrpSpPr/>
            <p:nvPr/>
          </p:nvGrpSpPr>
          <p:grpSpPr>
            <a:xfrm rot="5400000">
              <a:off x="9715730" y="3714954"/>
              <a:ext cx="691639" cy="712495"/>
              <a:chOff x="8693015" y="351684"/>
              <a:chExt cx="2404071" cy="2476567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293F586D-8E16-7CBD-505A-67A571E5B71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17E8101-D275-21E1-BE1B-A3F8AABAED8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5480858-6B96-2980-4A90-83004B28E20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631307EB-A07E-8AF0-3868-61E501931D2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C47706A-70E0-6F1D-CEBE-9625DF8E110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35395899-DA53-E4C2-B1F3-A41B4F1D4A0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7A6BE2EC-A37D-53A4-B91D-82D37D1EBCA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A32287D0-937A-B044-18F4-512AEC819F4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43ADDBB6-E0A2-FC50-9778-E3226A2EB7A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2E0F5929-D253-77BF-A31E-703712A84DC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C64879D-3B96-C207-0EC6-E522F716900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E5BC68AE-84B2-86FC-D0D4-EE246DD1D3C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38BA871F-6924-C162-40A3-56EC52E1402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2996AD3C-D161-8B6B-4352-C3A8485B796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910D49FE-82BC-8ECC-9447-5F963A087A7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21" name="Textfeld 7">
            <a:extLst>
              <a:ext uri="{FF2B5EF4-FFF2-40B4-BE49-F238E27FC236}">
                <a16:creationId xmlns:a16="http://schemas.microsoft.com/office/drawing/2014/main" id="{D88C0B75-4C23-044B-2563-15BE86792BE4}"/>
              </a:ext>
            </a:extLst>
          </p:cNvPr>
          <p:cNvSpPr txBox="1"/>
          <p:nvPr/>
        </p:nvSpPr>
        <p:spPr>
          <a:xfrm>
            <a:off x="3139432" y="4218225"/>
            <a:ext cx="1836737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Pukhov, PRL 107 145003 (2011)</a:t>
            </a: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B8291E1B-E7EA-66F4-A6AF-6A805D509176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3212CE05-6FF9-53B7-0282-C74C19E3EB70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90F87968-B27D-9FBB-2954-14F30A9DB452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B15E4602-15CE-376B-3B81-770FECFD7CFE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81257507-17AC-45E7-A1D0-583E7CE27E2E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63638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E0352-8A4B-FFF9-03DB-11EE2BEED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565072E-5C58-53C7-1F7A-114CAAB4ECE5}"/>
              </a:ext>
            </a:extLst>
          </p:cNvPr>
          <p:cNvSpPr txBox="1"/>
          <p:nvPr/>
        </p:nvSpPr>
        <p:spPr>
          <a:xfrm>
            <a:off x="4194678" y="117373"/>
            <a:ext cx="3802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emission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0BDDF3C-3076-E282-2397-0E5824D5DD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2060"/>
          <a:stretch>
            <a:fillRect/>
          </a:stretch>
        </p:blipFill>
        <p:spPr>
          <a:xfrm>
            <a:off x="0" y="2439281"/>
            <a:ext cx="3004592" cy="28115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7C82D6-287D-865C-C2B2-31A873FB2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174" y="1143354"/>
            <a:ext cx="1960506" cy="12959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29ECB4-B63F-9C57-4643-0FD0F29FFF85}"/>
              </a:ext>
            </a:extLst>
          </p:cNvPr>
          <p:cNvSpPr txBox="1"/>
          <p:nvPr/>
        </p:nvSpPr>
        <p:spPr>
          <a:xfrm>
            <a:off x="3308357" y="1690062"/>
            <a:ext cx="40255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SM is not seeded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when it grows from noise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when timing of microbunches vary randomly from event to event</a:t>
            </a:r>
          </a:p>
          <a:p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28B901-3EAF-3F34-CA3F-71A57BC8CA9B}"/>
                  </a:ext>
                </a:extLst>
              </p:cNvPr>
              <p:cNvSpPr txBox="1"/>
              <p:nvPr/>
            </p:nvSpPr>
            <p:spPr>
              <a:xfrm>
                <a:off x="9850022" y="674399"/>
                <a:ext cx="556201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  <a:endParaRPr lang="fr-FR" sz="1200" b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28B901-3EAF-3F34-CA3F-71A57BC8C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0022" y="674399"/>
                <a:ext cx="5562016" cy="1015663"/>
              </a:xfrm>
              <a:prstGeom prst="rect">
                <a:avLst/>
              </a:prstGeom>
              <a:blipFill>
                <a:blip r:embed="rId4"/>
                <a:stretch>
                  <a:fillRect l="-110" t="-1205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C2F5536E-AC1C-79E9-9EF4-642F9309AA99}"/>
              </a:ext>
            </a:extLst>
          </p:cNvPr>
          <p:cNvGrpSpPr/>
          <p:nvPr/>
        </p:nvGrpSpPr>
        <p:grpSpPr>
          <a:xfrm>
            <a:off x="93015" y="5250784"/>
            <a:ext cx="2911577" cy="1242251"/>
            <a:chOff x="6872380" y="1905967"/>
            <a:chExt cx="7754200" cy="330851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DBDA08F-FFE0-8302-CD71-3822C90F0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72380" y="1905967"/>
              <a:ext cx="5106614" cy="3308512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C5B8E90-015B-BADE-2EFB-FE31EA0AD842}"/>
                </a:ext>
              </a:extLst>
            </p:cNvPr>
            <p:cNvSpPr>
              <a:spLocks/>
            </p:cNvSpPr>
            <p:nvPr/>
          </p:nvSpPr>
          <p:spPr>
            <a:xfrm>
              <a:off x="8139502" y="4323179"/>
              <a:ext cx="676702" cy="25337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10743B0-DBBF-0B7F-7F01-7F1C96E4D2FE}"/>
                </a:ext>
              </a:extLst>
            </p:cNvPr>
            <p:cNvGrpSpPr/>
            <p:nvPr/>
          </p:nvGrpSpPr>
          <p:grpSpPr>
            <a:xfrm rot="5400000">
              <a:off x="9213464" y="3342865"/>
              <a:ext cx="424445" cy="712493"/>
              <a:chOff x="6863103" y="326901"/>
              <a:chExt cx="1475334" cy="2476567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92D7538-6A2D-473A-ECE5-B8E23F6227D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362487" y="1101862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485B026-8416-B760-A6E7-B7533C3E73C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643790" y="1212178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C8F2A73-3EA3-0B3B-B8B0-A42A12DAACC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6958" y="724058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B0FBAC89-850D-273D-39A4-ADD83366876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1" y="1007012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9ABECA0-E1BE-C366-CB23-63D4875E512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1289418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DF51D7F-263E-F2C1-6DCB-FCEAA74BF9D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1648546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5EF5FA51-F431-6555-3181-C2FDD4EA087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2000347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B8D23102-BC59-28F5-C8ED-E0BF20C2FFF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2412819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86A38A0B-8896-A409-B480-1CF450475AC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7069" y="458467"/>
                <a:ext cx="187402" cy="101339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0F983BB-BE93-4965-6E61-A26FA98D6B3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4246" y="687156"/>
                <a:ext cx="193048" cy="1159258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FAFAFFEB-C683-DA6E-8B4D-F19795DDC0D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899873"/>
                <a:ext cx="215917" cy="132526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C27903B5-E667-00D7-F9B4-F36576CFADF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3078" y="1195087"/>
                <a:ext cx="175384" cy="1322712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72C85705-4C2C-9CFA-7A09-C72A9596008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8343" y="1425566"/>
                <a:ext cx="204854" cy="143961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8487C997-4F58-B2B9-BFF6-6F7BAE61C36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1689937"/>
                <a:ext cx="215916" cy="147533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373FD2A9-4344-ACB6-36C0-7C978D5E893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435427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EA4850D-1DC4-341E-B8A4-72384532A6D9}"/>
                </a:ext>
              </a:extLst>
            </p:cNvPr>
            <p:cNvGrpSpPr/>
            <p:nvPr/>
          </p:nvGrpSpPr>
          <p:grpSpPr>
            <a:xfrm rot="5400000">
              <a:off x="10036499" y="2591116"/>
              <a:ext cx="691639" cy="712495"/>
              <a:chOff x="8693015" y="351684"/>
              <a:chExt cx="2404071" cy="2476567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9BDE556F-957B-3D21-90B3-A3BF0342A0F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31F9BF8-EE17-768C-1D87-B14BE4B6781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F8D6B13-61E8-F0F7-5A1B-7ABA453AD8E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9476E65-EFB1-215B-FC13-F19637968E8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33E0554-1CCF-C816-3AB0-63F494B1314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E1411A1E-2AC6-BF4E-AA1A-B6B463A1333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DEC9C60F-1D8A-F227-94F6-65CB377CF1B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1DB7ECEF-38E6-C8E9-6825-6CF80A9EDE6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320AA767-57B6-20B6-1D7B-5DF586E9FB0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0C4F152C-9E16-FB80-7247-314F0D9C719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408724C0-8998-E8CC-87F3-3842E6003A8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29AF5113-9B7D-F156-D9B4-15E07748D76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FB72246-6C78-2C27-2507-98389FB7EFB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ED23BC0C-DD1C-37BE-D328-0EAC1BBF364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74215798-CD6F-EFD4-D45D-7C635BFE32D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Textfeld 7">
              <a:extLst>
                <a:ext uri="{FF2B5EF4-FFF2-40B4-BE49-F238E27FC236}">
                  <a16:creationId xmlns:a16="http://schemas.microsoft.com/office/drawing/2014/main" id="{DBE860C4-7EF9-6D8D-3B8F-44E98D332313}"/>
                </a:ext>
              </a:extLst>
            </p:cNvPr>
            <p:cNvSpPr txBox="1"/>
            <p:nvPr/>
          </p:nvSpPr>
          <p:spPr>
            <a:xfrm>
              <a:off x="12015336" y="2678402"/>
              <a:ext cx="2611244" cy="12295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Pukhov, PRL 107 145003 (2011)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C2DBB81-EECC-9529-9BEA-AFBE85C98B8E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15231C6-B483-424D-B9FA-CA357322DF98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CB9CBDD-C710-800C-2E08-3AC0E8C20DE5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BF2B80E-FDA9-845B-D6C2-41F8B6E467C1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226BA64-39B5-E79E-873C-D98968118D2A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4929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1BFC9-DC2C-BF07-7C31-7C159A9E7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CC2F7D-44F7-9607-748E-5035A5923E9B}"/>
              </a:ext>
            </a:extLst>
          </p:cNvPr>
          <p:cNvSpPr txBox="1"/>
          <p:nvPr/>
        </p:nvSpPr>
        <p:spPr>
          <a:xfrm>
            <a:off x="5120412" y="69980"/>
            <a:ext cx="19511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969575-CE52-82DD-97C2-B677A7672132}"/>
              </a:ext>
            </a:extLst>
          </p:cNvPr>
          <p:cNvSpPr txBox="1"/>
          <p:nvPr/>
        </p:nvSpPr>
        <p:spPr>
          <a:xfrm>
            <a:off x="674765" y="1397348"/>
            <a:ext cx="96737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200">
                <a:solidFill>
                  <a:srgbClr val="7030A0"/>
                </a:solidFill>
              </a:rPr>
              <a:t>Introduction to the AWAKE Experiment at CERN</a:t>
            </a:r>
          </a:p>
          <a:p>
            <a:endParaRPr lang="en-US" sz="3200">
              <a:solidFill>
                <a:srgbClr val="7030A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7030A0">
                    <a:alpha val="40000"/>
                  </a:srgbClr>
                </a:solidFill>
              </a:rPr>
              <a:t>Demonstration of Amplitude-Reproducible Self-Modulation by Seeding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solidFill>
                <a:srgbClr val="7030A0">
                  <a:alpha val="40000"/>
                </a:srgb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200">
                <a:solidFill>
                  <a:srgbClr val="7030A0">
                    <a:alpha val="40000"/>
                  </a:srgbClr>
                </a:solidFill>
              </a:rPr>
              <a:t>Measurement of the Saturation Length of the Self-Modulation Instability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solidFill>
                <a:srgbClr val="7030A0">
                  <a:alpha val="40000"/>
                </a:srgb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7030A0">
                    <a:alpha val="40000"/>
                  </a:srgbClr>
                </a:solidFill>
              </a:rPr>
              <a:t>Moving forward…</a:t>
            </a:r>
            <a:endParaRPr lang="fr-FR" sz="3200">
              <a:solidFill>
                <a:srgbClr val="7030A0">
                  <a:alpha val="40000"/>
                </a:srgb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12690B-DDEF-71DF-B487-81975B6404D9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58A7A2-49BA-AF2F-5E1A-A1644CB43C5A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A0BF24-DC3B-7B98-E53F-08B1D002468B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B7B0AC-D690-52D6-220C-04D8700B4F8E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146F5D2-4AD6-C846-6545-CC2E1A554D58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495424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EB711-7002-14D3-D9A2-6F82E35E3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CE01D8C-6A83-2B9E-FF18-F751AB5322E0}"/>
              </a:ext>
            </a:extLst>
          </p:cNvPr>
          <p:cNvGrpSpPr/>
          <p:nvPr/>
        </p:nvGrpSpPr>
        <p:grpSpPr>
          <a:xfrm>
            <a:off x="93015" y="5250784"/>
            <a:ext cx="2911577" cy="1242251"/>
            <a:chOff x="6872380" y="1905967"/>
            <a:chExt cx="7754200" cy="330851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1756B-03DF-0FF4-10C5-4CA6AB30F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2380" y="1905967"/>
              <a:ext cx="5106614" cy="3308512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5BDB101-84E1-0688-70F1-5B91ACDB5D13}"/>
                </a:ext>
              </a:extLst>
            </p:cNvPr>
            <p:cNvSpPr>
              <a:spLocks/>
            </p:cNvSpPr>
            <p:nvPr/>
          </p:nvSpPr>
          <p:spPr>
            <a:xfrm>
              <a:off x="8139502" y="4323179"/>
              <a:ext cx="676702" cy="25337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4DFDDC55-394E-6232-5B07-42A90FD4DB56}"/>
                </a:ext>
              </a:extLst>
            </p:cNvPr>
            <p:cNvGrpSpPr/>
            <p:nvPr/>
          </p:nvGrpSpPr>
          <p:grpSpPr>
            <a:xfrm rot="5400000">
              <a:off x="9213464" y="3342865"/>
              <a:ext cx="424445" cy="712493"/>
              <a:chOff x="6863103" y="326901"/>
              <a:chExt cx="1475334" cy="2476567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5D41E537-010E-CF3E-972D-7C230B2D7C9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362487" y="1101862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0DA4D8AD-8128-1DC2-F1D8-DCACAE316EF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643790" y="1212178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04CC6205-1DC2-EF3D-6944-D8C43F31AD4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6958" y="724058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598FA8C7-B6D8-504B-2884-3EE1BCAFB20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1" y="1007012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3C4A335F-879C-6C07-EE13-C7E8E9CF104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1289418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D20BE733-1126-A314-584B-F532CAA65DE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1648546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79D8091B-56EB-AD45-FE8E-D8AC3A60643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2000347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E1494B23-633D-961D-D476-9B498394E7C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2412819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18A499C2-525B-E446-C461-9B508F95F97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7069" y="458467"/>
                <a:ext cx="187402" cy="101339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E144EABB-0988-5098-CA37-7C7325FB5D8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4246" y="687156"/>
                <a:ext cx="193048" cy="1159258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516C5A8-5FF7-095C-E487-A38D4A6C249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899873"/>
                <a:ext cx="215917" cy="132526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8C780060-8403-842C-0A9A-EBF98C8A9F9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3078" y="1195087"/>
                <a:ext cx="175384" cy="1322712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338F201E-C87A-6B06-562A-2D687AF87DF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8343" y="1425566"/>
                <a:ext cx="204854" cy="143961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E4012904-C2DD-41FD-0A4A-D947CC3DFD2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1689937"/>
                <a:ext cx="215916" cy="147533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65F20F73-8BCF-D082-DF27-3EA3DF8C6BD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435427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472C6AB7-0551-967C-A556-8CC3AB87CF93}"/>
                </a:ext>
              </a:extLst>
            </p:cNvPr>
            <p:cNvGrpSpPr/>
            <p:nvPr/>
          </p:nvGrpSpPr>
          <p:grpSpPr>
            <a:xfrm rot="5400000">
              <a:off x="10036499" y="2591116"/>
              <a:ext cx="691639" cy="712495"/>
              <a:chOff x="8693015" y="351684"/>
              <a:chExt cx="2404071" cy="2476567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1EA8A207-02D2-E637-A232-E25EF16F023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CC2E9B1D-A88D-DF3A-CE48-69C09BF0460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C91C746F-04DE-1534-E582-B1E21E5758A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0FDB306D-BBE5-0861-BF15-ADD9B637551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5D567EC7-A4E8-EFB2-0024-2BBAA0DF49B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B92E0EA9-AE27-48BE-4972-3BF5E366F8C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833A0F42-E315-D6D1-F549-C9F46807303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156077A0-482F-2342-5EDC-0A049452E56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FB2B65F1-ED8A-933D-59D5-F2C58F00922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8C92337F-38D0-3AF6-8161-CDD68AD8569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B7B8055-2E72-64AC-6295-D4F4C8190C8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C4B6CD60-139C-6CB4-1219-9B16EC06F8B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A18FC4D-E970-8AFC-EE35-C086DBA4B67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335AED64-1912-5603-769E-CB9478E5182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AC77FEB3-7859-73A1-BB6F-6FFDCB0254B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0" name="Textfeld 7">
              <a:extLst>
                <a:ext uri="{FF2B5EF4-FFF2-40B4-BE49-F238E27FC236}">
                  <a16:creationId xmlns:a16="http://schemas.microsoft.com/office/drawing/2014/main" id="{270BAC07-C9B5-8AE2-144C-E83CDFAA12E2}"/>
                </a:ext>
              </a:extLst>
            </p:cNvPr>
            <p:cNvSpPr txBox="1"/>
            <p:nvPr/>
          </p:nvSpPr>
          <p:spPr>
            <a:xfrm>
              <a:off x="12015336" y="2678402"/>
              <a:ext cx="2611244" cy="12295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Pukhov, PRL 107 145003 (2011)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6BDA036-DC03-6D29-25B8-B3BCE485EBA9}"/>
              </a:ext>
            </a:extLst>
          </p:cNvPr>
          <p:cNvSpPr txBox="1"/>
          <p:nvPr/>
        </p:nvSpPr>
        <p:spPr>
          <a:xfrm>
            <a:off x="4194678" y="117373"/>
            <a:ext cx="3802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emission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3039BD3A-F4B2-25E5-95BA-7FA40FC4C1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" r="-1"/>
          <a:stretch>
            <a:fillRect/>
          </a:stretch>
        </p:blipFill>
        <p:spPr bwMode="auto">
          <a:xfrm>
            <a:off x="7011546" y="1791317"/>
            <a:ext cx="5180454" cy="400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F5E0A1-8352-EF0E-F545-0001E097484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2060"/>
          <a:stretch>
            <a:fillRect/>
          </a:stretch>
        </p:blipFill>
        <p:spPr>
          <a:xfrm>
            <a:off x="0" y="2439281"/>
            <a:ext cx="3004592" cy="28115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B33376-AAAD-68E3-024A-EB5A2173E2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174" y="1143354"/>
            <a:ext cx="1960506" cy="12959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D38E0CE-BD71-5A30-A238-EB3E8937AD8F}"/>
                  </a:ext>
                </a:extLst>
              </p:cNvPr>
              <p:cNvSpPr txBox="1"/>
              <p:nvPr/>
            </p:nvSpPr>
            <p:spPr>
              <a:xfrm>
                <a:off x="3308357" y="1690062"/>
                <a:ext cx="4025541" cy="4278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SM is not seeded</a:t>
                </a:r>
              </a:p>
              <a:p>
                <a:pPr marL="342900" indent="-342900">
                  <a:buFont typeface="Wingdings" panose="05000000000000000000" pitchFamily="2" charset="2"/>
                  <a:buChar char="à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when it grows from noise</a:t>
                </a:r>
              </a:p>
              <a:p>
                <a:pPr marL="342900" indent="-342900">
                  <a:buFont typeface="Wingdings" panose="05000000000000000000" pitchFamily="2" charset="2"/>
                  <a:buChar char="à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when timing of microbunches vary randomly from event to event</a:t>
                </a:r>
              </a:p>
              <a:p>
                <a:pPr marL="342900" indent="-342900">
                  <a:buFont typeface="Wingdings" panose="05000000000000000000" pitchFamily="2" charset="2"/>
                  <a:buChar char="à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10 cameras along plasma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∼</m:t>
                    </m:r>
                  </m:oMath>
                </a14:m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 50 consecutive events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Light signal</a:t>
                </a:r>
              </a:p>
              <a:p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Starts from low level</a:t>
                </a:r>
              </a:p>
              <a:p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Increases along plasma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Consistent with growth of SM along plasma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Large event-to-event variations</a:t>
                </a:r>
              </a:p>
              <a:p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EBD4032-E625-6370-B68C-902F3120C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8357" y="1690062"/>
                <a:ext cx="4025541" cy="4278094"/>
              </a:xfrm>
              <a:prstGeom prst="rect">
                <a:avLst/>
              </a:prstGeom>
              <a:blipFill>
                <a:blip r:embed="rId7"/>
                <a:stretch>
                  <a:fillRect l="-909" t="-4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0EDAD93-2C61-3EEE-3CD9-82EDDCE8AADE}"/>
                  </a:ext>
                </a:extLst>
              </p:cNvPr>
              <p:cNvSpPr txBox="1"/>
              <p:nvPr/>
            </p:nvSpPr>
            <p:spPr>
              <a:xfrm>
                <a:off x="9850022" y="674399"/>
                <a:ext cx="556201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  <a:endParaRPr lang="fr-FR" sz="1200" b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0EDAD93-2C61-3EEE-3CD9-82EDDCE8AA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0022" y="674399"/>
                <a:ext cx="5562016" cy="1015663"/>
              </a:xfrm>
              <a:prstGeom prst="rect">
                <a:avLst/>
              </a:prstGeom>
              <a:blipFill>
                <a:blip r:embed="rId8"/>
                <a:stretch>
                  <a:fillRect l="-110" t="-1205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>
            <a:extLst>
              <a:ext uri="{FF2B5EF4-FFF2-40B4-BE49-F238E27FC236}">
                <a16:creationId xmlns:a16="http://schemas.microsoft.com/office/drawing/2014/main" id="{E25B2BC7-DAEC-C845-2D24-8DD8621769D3}"/>
              </a:ext>
            </a:extLst>
          </p:cNvPr>
          <p:cNvSpPr/>
          <p:nvPr/>
        </p:nvSpPr>
        <p:spPr>
          <a:xfrm rot="19010266">
            <a:off x="365993" y="5936823"/>
            <a:ext cx="575144" cy="2436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7D749033-BF8E-3BCB-03BE-ADC76D680C4F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3224863-2F0E-0A49-2724-C9F4D07385DA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39AB903-24D6-80A2-38B2-60CC86B94DD0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441D6BC-4DA3-02A5-5BE5-20A3FF114ECA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07FEC8FE-950F-4545-EA05-E2C92562637B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78BFB6ED-DC29-C566-8334-7D862727DBF0}"/>
              </a:ext>
            </a:extLst>
          </p:cNvPr>
          <p:cNvSpPr txBox="1"/>
          <p:nvPr/>
        </p:nvSpPr>
        <p:spPr>
          <a:xfrm rot="19001657">
            <a:off x="7755734" y="2381408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0774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FD71A-279E-E143-B04B-1009F8013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F201E77-9C79-AFBF-5877-2C89AEC917DD}"/>
              </a:ext>
            </a:extLst>
          </p:cNvPr>
          <p:cNvSpPr txBox="1"/>
          <p:nvPr/>
        </p:nvSpPr>
        <p:spPr>
          <a:xfrm>
            <a:off x="4194678" y="117373"/>
            <a:ext cx="3802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emission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DCE26C68-D33B-1545-1A7E-E72F4AB1CF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4" r="1"/>
          <a:stretch>
            <a:fillRect/>
          </a:stretch>
        </p:blipFill>
        <p:spPr bwMode="auto">
          <a:xfrm>
            <a:off x="-77679" y="1844041"/>
            <a:ext cx="268376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2CF83FD-EEBF-FCBD-ABEC-67DCBB3F7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88" y="1990313"/>
            <a:ext cx="795935" cy="5261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BB228E-04D4-23CA-A27F-1656F06ABAE2}"/>
              </a:ext>
            </a:extLst>
          </p:cNvPr>
          <p:cNvSpPr txBox="1"/>
          <p:nvPr/>
        </p:nvSpPr>
        <p:spPr>
          <a:xfrm>
            <a:off x="2861626" y="1422409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Unseeded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ED0B02-F760-BD3C-01D6-38AB930A6DA7}"/>
              </a:ext>
            </a:extLst>
          </p:cNvPr>
          <p:cNvSpPr txBox="1"/>
          <p:nvPr/>
        </p:nvSpPr>
        <p:spPr>
          <a:xfrm>
            <a:off x="362224" y="3826800"/>
            <a:ext cx="46169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Random phase (SM is unseeded)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SM grows from noise or features in the bunch</a:t>
            </a: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Initial conditions vary from event to event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A23F168-9495-4FAA-064C-567F924BF988}"/>
                  </a:ext>
                </a:extLst>
              </p:cNvPr>
              <p:cNvSpPr txBox="1"/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  <a:endParaRPr lang="fr-FR" sz="1200" b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A23F168-9495-4FAA-064C-567F924BF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blipFill>
                <a:blip r:embed="rId4"/>
                <a:stretch>
                  <a:fillRect l="-110" t="-1205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>
            <a:extLst>
              <a:ext uri="{FF2B5EF4-FFF2-40B4-BE49-F238E27FC236}">
                <a16:creationId xmlns:a16="http://schemas.microsoft.com/office/drawing/2014/main" id="{6028ADEF-D8D5-6D10-D4DC-85661596BC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2060"/>
          <a:stretch>
            <a:fillRect/>
          </a:stretch>
        </p:blipFill>
        <p:spPr>
          <a:xfrm>
            <a:off x="5334376" y="5021630"/>
            <a:ext cx="1570245" cy="14693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D733505-31B8-ABB9-425A-45480A59AAA8}"/>
                  </a:ext>
                </a:extLst>
              </p:cNvPr>
              <p:cNvSpPr txBox="1"/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BB78"/>
                        </a:solidFill>
                        <a:latin typeface="Cambria Math" panose="02040503050406030204" pitchFamily="18" charset="0"/>
                      </a:rPr>
                      <m:t>=650</m:t>
                    </m:r>
                  </m:oMath>
                </a14:m>
                <a:r>
                  <a:rPr lang="en-US" sz="1200">
                    <a:solidFill>
                      <a:srgbClr val="FFBB7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D733505-31B8-ABB9-425A-45480A59AA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blipFill>
                <a:blip r:embed="rId6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E6DDF292-39B3-559C-098B-94B8A0B28DD5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C8E30D0-D123-7702-9E75-B4FEF7B6784B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FF1133D-58B4-3DFA-B83D-23B10A62252E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AFFB30B-BF56-9B41-7EBA-A3FDA734384C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1490B22-92EE-E216-2174-DD39F9255E71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3006862-8198-8658-E7B9-CD6CC0433FAA}"/>
              </a:ext>
            </a:extLst>
          </p:cNvPr>
          <p:cNvSpPr txBox="1"/>
          <p:nvPr/>
        </p:nvSpPr>
        <p:spPr>
          <a:xfrm rot="19747218">
            <a:off x="549905" y="633785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5349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523C3-4397-783C-4A16-498CE3342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F9077FE-DF90-90B0-F30B-0760D0184E91}"/>
              </a:ext>
            </a:extLst>
          </p:cNvPr>
          <p:cNvSpPr txBox="1"/>
          <p:nvPr/>
        </p:nvSpPr>
        <p:spPr>
          <a:xfrm>
            <a:off x="4194678" y="117373"/>
            <a:ext cx="3802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emission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6FC31779-F435-A702-45EA-AF27D6CE66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4" r="1"/>
          <a:stretch>
            <a:fillRect/>
          </a:stretch>
        </p:blipFill>
        <p:spPr bwMode="auto">
          <a:xfrm>
            <a:off x="-77679" y="1844041"/>
            <a:ext cx="268376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E85E66B2-40C5-12CF-464C-89CAF8713CC6}"/>
              </a:ext>
            </a:extLst>
          </p:cNvPr>
          <p:cNvCxnSpPr>
            <a:cxnSpLocks/>
          </p:cNvCxnSpPr>
          <p:nvPr/>
        </p:nvCxnSpPr>
        <p:spPr>
          <a:xfrm rot="10800000" flipH="1">
            <a:off x="632460" y="1305560"/>
            <a:ext cx="10927080" cy="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3DD22386-E701-1101-CDBD-1DB40067A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88" y="1990313"/>
            <a:ext cx="795935" cy="5261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DCDDB7-761C-17C8-2B4A-6E2580BBD45D}"/>
                  </a:ext>
                </a:extLst>
              </p:cNvPr>
              <p:cNvSpPr txBox="1"/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DCDDB7-761C-17C8-2B4A-6E2580BBD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CB14B64-F8CA-B6BE-8A01-5AD297489103}"/>
              </a:ext>
            </a:extLst>
          </p:cNvPr>
          <p:cNvSpPr txBox="1"/>
          <p:nvPr/>
        </p:nvSpPr>
        <p:spPr>
          <a:xfrm>
            <a:off x="2861626" y="1422409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Unseeded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F6856A-15BB-032D-3441-B836D5AC5279}"/>
              </a:ext>
            </a:extLst>
          </p:cNvPr>
          <p:cNvSpPr txBox="1"/>
          <p:nvPr/>
        </p:nvSpPr>
        <p:spPr>
          <a:xfrm>
            <a:off x="362224" y="3826800"/>
            <a:ext cx="46169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Random phase (SM is unseeded)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SM grows from noise or features in the bunch</a:t>
            </a: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Initial conditions vary from event to event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7046965-CE55-0F34-49CA-77A1704EAEEF}"/>
                  </a:ext>
                </a:extLst>
              </p:cNvPr>
              <p:cNvSpPr txBox="1"/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  <a:endParaRPr lang="fr-FR" sz="1200" b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7046965-CE55-0F34-49CA-77A1704EA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blipFill>
                <a:blip r:embed="rId5"/>
                <a:stretch>
                  <a:fillRect l="-110" t="-1205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1DD00E6A-7291-10E9-19A5-91EE24B2C42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2060"/>
          <a:stretch>
            <a:fillRect/>
          </a:stretch>
        </p:blipFill>
        <p:spPr>
          <a:xfrm>
            <a:off x="5334376" y="5021630"/>
            <a:ext cx="1570245" cy="14693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551D1C8-2323-BAE2-2991-FF2687B37252}"/>
                  </a:ext>
                </a:extLst>
              </p:cNvPr>
              <p:cNvSpPr txBox="1"/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BB78"/>
                        </a:solidFill>
                        <a:latin typeface="Cambria Math" panose="02040503050406030204" pitchFamily="18" charset="0"/>
                      </a:rPr>
                      <m:t>=650</m:t>
                    </m:r>
                  </m:oMath>
                </a14:m>
                <a:r>
                  <a:rPr lang="en-US" sz="1200">
                    <a:solidFill>
                      <a:srgbClr val="FFBB7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551D1C8-2323-BAE2-2991-FF2687B37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blipFill>
                <a:blip r:embed="rId7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32E82EDC-616F-1C89-B95A-2AFE1B01E45C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0508E40-D030-DF3D-E41D-BF33B932F143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3A4F175-C563-21C1-861E-ED2EA6FB630B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F721C5B-BABE-3385-1CEF-FE245CECDEA3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662F442-17B9-A05E-7D02-854B526B89CA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30E006CE-2E90-8879-F539-33B0E008EFC7}"/>
              </a:ext>
            </a:extLst>
          </p:cNvPr>
          <p:cNvSpPr txBox="1"/>
          <p:nvPr/>
        </p:nvSpPr>
        <p:spPr>
          <a:xfrm rot="19747218">
            <a:off x="549905" y="633785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4819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CA467-5CD6-035E-811E-88683FCEF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904EAF8-FD67-018D-EFE1-B4530ABFE24A}"/>
              </a:ext>
            </a:extLst>
          </p:cNvPr>
          <p:cNvSpPr txBox="1"/>
          <p:nvPr/>
        </p:nvSpPr>
        <p:spPr>
          <a:xfrm>
            <a:off x="4194678" y="117373"/>
            <a:ext cx="3802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emission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0C284DB5-9289-FBAE-513C-BF106D9031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4" r="1"/>
          <a:stretch>
            <a:fillRect/>
          </a:stretch>
        </p:blipFill>
        <p:spPr bwMode="auto">
          <a:xfrm>
            <a:off x="-77679" y="1844041"/>
            <a:ext cx="268376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68E4DFD2-6505-F66B-03F4-FEDBBA2817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9"/>
          <a:stretch>
            <a:fillRect/>
          </a:stretch>
        </p:blipFill>
        <p:spPr bwMode="auto">
          <a:xfrm>
            <a:off x="2573432" y="1844041"/>
            <a:ext cx="2232612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1C2B9C44-9B7D-7E9C-9E81-801027A29A1F}"/>
              </a:ext>
            </a:extLst>
          </p:cNvPr>
          <p:cNvCxnSpPr>
            <a:cxnSpLocks/>
          </p:cNvCxnSpPr>
          <p:nvPr/>
        </p:nvCxnSpPr>
        <p:spPr>
          <a:xfrm rot="10800000" flipH="1">
            <a:off x="632460" y="1305560"/>
            <a:ext cx="10927080" cy="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75721346-C6C7-F146-3A42-B789AE564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88" y="1990313"/>
            <a:ext cx="795935" cy="52612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BEA0921-7B4D-090C-1D63-32CF429ED3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8662" y="1990313"/>
            <a:ext cx="795935" cy="526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D0C5F8-3320-DD76-230E-77B25BE12CD0}"/>
                  </a:ext>
                </a:extLst>
              </p:cNvPr>
              <p:cNvSpPr txBox="1"/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D0C5F8-3320-DD76-230E-77B25BE12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D6F9A95-013B-7B51-54B3-3C4E0A0824DC}"/>
              </a:ext>
            </a:extLst>
          </p:cNvPr>
          <p:cNvSpPr txBox="1"/>
          <p:nvPr/>
        </p:nvSpPr>
        <p:spPr>
          <a:xfrm>
            <a:off x="2861626" y="1422409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Unseeded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B831CF-C8CD-5CB6-84CA-D662B75EE93D}"/>
              </a:ext>
            </a:extLst>
          </p:cNvPr>
          <p:cNvSpPr txBox="1"/>
          <p:nvPr/>
        </p:nvSpPr>
        <p:spPr>
          <a:xfrm>
            <a:off x="362224" y="3826800"/>
            <a:ext cx="46169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Random phase (SM is unseeded)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SM grows from noise or features in the bunch</a:t>
            </a: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Initial conditions vary from event to event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94DA819-9B30-0CBA-5C47-7287F17010FE}"/>
                  </a:ext>
                </a:extLst>
              </p:cNvPr>
              <p:cNvSpPr txBox="1"/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  <a:endParaRPr lang="fr-FR" sz="1200" b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94DA819-9B30-0CBA-5C47-7287F1701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blipFill>
                <a:blip r:embed="rId7"/>
                <a:stretch>
                  <a:fillRect l="-110" t="-1205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33">
            <a:extLst>
              <a:ext uri="{FF2B5EF4-FFF2-40B4-BE49-F238E27FC236}">
                <a16:creationId xmlns:a16="http://schemas.microsoft.com/office/drawing/2014/main" id="{8647858A-5381-BEC5-469F-32A8B99EF07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52060"/>
          <a:stretch>
            <a:fillRect/>
          </a:stretch>
        </p:blipFill>
        <p:spPr>
          <a:xfrm>
            <a:off x="5334376" y="5021630"/>
            <a:ext cx="1570245" cy="14693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E9829F0-0785-00A8-F619-A3ED3968D11B}"/>
                  </a:ext>
                </a:extLst>
              </p:cNvPr>
              <p:cNvSpPr txBox="1"/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BB78"/>
                        </a:solidFill>
                        <a:latin typeface="Cambria Math" panose="02040503050406030204" pitchFamily="18" charset="0"/>
                      </a:rPr>
                      <m:t>=650</m:t>
                    </m:r>
                  </m:oMath>
                </a14:m>
                <a:r>
                  <a:rPr lang="en-US" sz="1200">
                    <a:solidFill>
                      <a:srgbClr val="FFBB7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E9829F0-0785-00A8-F619-A3ED3968D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blipFill>
                <a:blip r:embed="rId9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412832C-59F7-238C-619D-E68C66EDB80C}"/>
                  </a:ext>
                </a:extLst>
              </p:cNvPr>
              <p:cNvSpPr txBox="1"/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7F0E"/>
                        </a:solidFill>
                        <a:latin typeface="Cambria Math" panose="02040503050406030204" pitchFamily="18" charset="0"/>
                      </a:rPr>
                      <m:t>=550</m:t>
                    </m:r>
                  </m:oMath>
                </a14:m>
                <a:r>
                  <a:rPr lang="en-US" sz="1200">
                    <a:solidFill>
                      <a:srgbClr val="FF7F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412832C-59F7-238C-619D-E68C66EDB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blipFill>
                <a:blip r:embed="rId10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Group 49">
            <a:extLst>
              <a:ext uri="{FF2B5EF4-FFF2-40B4-BE49-F238E27FC236}">
                <a16:creationId xmlns:a16="http://schemas.microsoft.com/office/drawing/2014/main" id="{007B7467-443A-6F13-5120-F2B49237944F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8772B57-D611-B997-D533-048241F4B50A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6FEBC19-3D9A-BC1B-86E3-CE1E532E3D6D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1AE8F97-1A49-09FD-BFF2-414C4B3904BC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3AF9C8F-8125-A735-DBF9-1E2F02495B92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04CE1C8E-FB42-EC05-76FC-6C1A1DEB63DB}"/>
              </a:ext>
            </a:extLst>
          </p:cNvPr>
          <p:cNvSpPr txBox="1"/>
          <p:nvPr/>
        </p:nvSpPr>
        <p:spPr>
          <a:xfrm rot="19747218">
            <a:off x="549905" y="633785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4085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D2FC8-CD8E-9F6D-E661-8028CC17E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D828782-EEF8-A07F-7FAF-8208ECDC0290}"/>
              </a:ext>
            </a:extLst>
          </p:cNvPr>
          <p:cNvSpPr txBox="1"/>
          <p:nvPr/>
        </p:nvSpPr>
        <p:spPr>
          <a:xfrm>
            <a:off x="4194678" y="117373"/>
            <a:ext cx="3802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emission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C3EBE994-3EC3-01BA-E58D-E0AC1D2D09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4" r="1"/>
          <a:stretch>
            <a:fillRect/>
          </a:stretch>
        </p:blipFill>
        <p:spPr bwMode="auto">
          <a:xfrm>
            <a:off x="-77679" y="1844041"/>
            <a:ext cx="268376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F76C3EFC-1057-FE01-9B8D-6912F397BF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9"/>
          <a:stretch>
            <a:fillRect/>
          </a:stretch>
        </p:blipFill>
        <p:spPr bwMode="auto">
          <a:xfrm>
            <a:off x="2573432" y="1844041"/>
            <a:ext cx="2232612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8F61890D-FE10-5769-D0F4-4F1678CDC5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8"/>
          <a:stretch>
            <a:fillRect/>
          </a:stretch>
        </p:blipFill>
        <p:spPr bwMode="auto">
          <a:xfrm>
            <a:off x="4773389" y="1844041"/>
            <a:ext cx="226079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FF8ECC00-F458-365A-AE9B-B26131F4CF98}"/>
              </a:ext>
            </a:extLst>
          </p:cNvPr>
          <p:cNvCxnSpPr>
            <a:cxnSpLocks/>
          </p:cNvCxnSpPr>
          <p:nvPr/>
        </p:nvCxnSpPr>
        <p:spPr>
          <a:xfrm rot="10800000" flipH="1">
            <a:off x="632460" y="1305560"/>
            <a:ext cx="10927080" cy="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8420D5B1-1EBB-CF64-3BE0-939A162FE4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288" y="1990313"/>
            <a:ext cx="795935" cy="52612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740585B-F9BF-4326-C020-AFEFA027F5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8662" y="1990313"/>
            <a:ext cx="795935" cy="52612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A169746-1DA9-0215-BB09-7409DE498A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5695" y="1990313"/>
            <a:ext cx="795935" cy="5261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9876F06-2D23-4034-1D6F-80E47356532B}"/>
                  </a:ext>
                </a:extLst>
              </p:cNvPr>
              <p:cNvSpPr txBox="1"/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9876F06-2D23-4034-1D6F-80E473565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C2570E4A-6A3F-9627-1F57-B803D834D6A1}"/>
              </a:ext>
            </a:extLst>
          </p:cNvPr>
          <p:cNvSpPr txBox="1"/>
          <p:nvPr/>
        </p:nvSpPr>
        <p:spPr>
          <a:xfrm>
            <a:off x="2861626" y="1422409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Unseeded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54A619-5952-007C-BA08-8E74C8C90A2E}"/>
              </a:ext>
            </a:extLst>
          </p:cNvPr>
          <p:cNvSpPr txBox="1"/>
          <p:nvPr/>
        </p:nvSpPr>
        <p:spPr>
          <a:xfrm>
            <a:off x="362224" y="3826800"/>
            <a:ext cx="46169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Random phase (SM is unseeded)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SM grows from noise or features in the bunch</a:t>
            </a: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Initial conditions vary from event to event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9B5B236-1EDA-ECF0-CDF3-BC613921ED20}"/>
                  </a:ext>
                </a:extLst>
              </p:cNvPr>
              <p:cNvSpPr txBox="1"/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  <a:endParaRPr lang="fr-FR" sz="1200" b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9B5B236-1EDA-ECF0-CDF3-BC613921E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blipFill>
                <a:blip r:embed="rId9"/>
                <a:stretch>
                  <a:fillRect l="-110" t="-1205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>
            <a:extLst>
              <a:ext uri="{FF2B5EF4-FFF2-40B4-BE49-F238E27FC236}">
                <a16:creationId xmlns:a16="http://schemas.microsoft.com/office/drawing/2014/main" id="{2C301A00-B944-89D4-8A54-E9EFBFCD09E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52060"/>
          <a:stretch>
            <a:fillRect/>
          </a:stretch>
        </p:blipFill>
        <p:spPr>
          <a:xfrm>
            <a:off x="5334376" y="5021630"/>
            <a:ext cx="1570245" cy="14693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8BAD63C-0F89-2942-6E75-BCEF630FEEC8}"/>
                  </a:ext>
                </a:extLst>
              </p:cNvPr>
              <p:cNvSpPr txBox="1"/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BB78"/>
                        </a:solidFill>
                        <a:latin typeface="Cambria Math" panose="02040503050406030204" pitchFamily="18" charset="0"/>
                      </a:rPr>
                      <m:t>=650</m:t>
                    </m:r>
                  </m:oMath>
                </a14:m>
                <a:r>
                  <a:rPr lang="en-US" sz="1200">
                    <a:solidFill>
                      <a:srgbClr val="FFBB7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8BAD63C-0F89-2942-6E75-BCEF630FE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blipFill>
                <a:blip r:embed="rId11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9803805-D91F-BBC7-54D1-54FFCB705A31}"/>
                  </a:ext>
                </a:extLst>
              </p:cNvPr>
              <p:cNvSpPr txBox="1"/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7F0E"/>
                        </a:solidFill>
                        <a:latin typeface="Cambria Math" panose="02040503050406030204" pitchFamily="18" charset="0"/>
                      </a:rPr>
                      <m:t>=550</m:t>
                    </m:r>
                  </m:oMath>
                </a14:m>
                <a:r>
                  <a:rPr lang="en-US" sz="1200">
                    <a:solidFill>
                      <a:srgbClr val="FF7F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9803805-D91F-BBC7-54D1-54FFCB705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blipFill>
                <a:blip r:embed="rId12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78F9D13-F056-8D90-FFA1-11CAC0661EF6}"/>
                  </a:ext>
                </a:extLst>
              </p:cNvPr>
              <p:cNvSpPr txBox="1"/>
              <p:nvPr/>
            </p:nvSpPr>
            <p:spPr>
              <a:xfrm>
                <a:off x="4833371" y="2511825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D63435"/>
                        </a:solidFill>
                        <a:latin typeface="Cambria Math" panose="02040503050406030204" pitchFamily="18" charset="0"/>
                      </a:rPr>
                      <m:t>=450</m:t>
                    </m:r>
                  </m:oMath>
                </a14:m>
                <a:r>
                  <a:rPr lang="en-US" sz="1200">
                    <a:solidFill>
                      <a:srgbClr val="D634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78F9D13-F056-8D90-FFA1-11CAC0661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371" y="2511825"/>
                <a:ext cx="1102161" cy="276999"/>
              </a:xfrm>
              <a:prstGeom prst="rect">
                <a:avLst/>
              </a:prstGeom>
              <a:blipFill>
                <a:blip r:embed="rId13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 41">
            <a:extLst>
              <a:ext uri="{FF2B5EF4-FFF2-40B4-BE49-F238E27FC236}">
                <a16:creationId xmlns:a16="http://schemas.microsoft.com/office/drawing/2014/main" id="{1CC96147-20D5-7C08-0EC9-83F8EA9737BF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8CD7B81-CA0D-8507-A92B-923A79DE5731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45CF11D-BEAA-10B1-AB95-644B57D0009B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700D54B-87A7-498B-06F6-4ADACB5009A2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9A2637B-E7C8-74FE-8A47-5AB36AC288EC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E9D39200-9E5E-D740-F4B1-AE6CC6D7CA2E}"/>
              </a:ext>
            </a:extLst>
          </p:cNvPr>
          <p:cNvSpPr txBox="1"/>
          <p:nvPr/>
        </p:nvSpPr>
        <p:spPr>
          <a:xfrm rot="19747218">
            <a:off x="549905" y="633785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0171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59D81-FD54-39EA-7DAF-E52345BD1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DA96F71E-39FD-77A0-940B-461D417DB8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" r="-2"/>
          <a:stretch>
            <a:fillRect/>
          </a:stretch>
        </p:blipFill>
        <p:spPr bwMode="auto">
          <a:xfrm>
            <a:off x="7320280" y="1844039"/>
            <a:ext cx="2585197" cy="200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3A06C92-B0D2-122B-E331-125D5113FE56}"/>
              </a:ext>
            </a:extLst>
          </p:cNvPr>
          <p:cNvSpPr txBox="1"/>
          <p:nvPr/>
        </p:nvSpPr>
        <p:spPr>
          <a:xfrm>
            <a:off x="4194678" y="117373"/>
            <a:ext cx="3802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emission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4B918746-4EDA-059A-6C6F-67F35A89CB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4" r="1"/>
          <a:stretch>
            <a:fillRect/>
          </a:stretch>
        </p:blipFill>
        <p:spPr bwMode="auto">
          <a:xfrm>
            <a:off x="-77679" y="1844041"/>
            <a:ext cx="268376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769E683-103B-FB4F-3581-2C5A0DC374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9"/>
          <a:stretch>
            <a:fillRect/>
          </a:stretch>
        </p:blipFill>
        <p:spPr bwMode="auto">
          <a:xfrm>
            <a:off x="2573432" y="1844041"/>
            <a:ext cx="2232612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510A503F-5106-B242-977B-55A5AA80CA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8"/>
          <a:stretch>
            <a:fillRect/>
          </a:stretch>
        </p:blipFill>
        <p:spPr bwMode="auto">
          <a:xfrm>
            <a:off x="4773389" y="1844041"/>
            <a:ext cx="226079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55234DE6-5E7C-0747-D4EE-057D928BF118}"/>
              </a:ext>
            </a:extLst>
          </p:cNvPr>
          <p:cNvCxnSpPr>
            <a:cxnSpLocks/>
          </p:cNvCxnSpPr>
          <p:nvPr/>
        </p:nvCxnSpPr>
        <p:spPr>
          <a:xfrm rot="10800000" flipH="1">
            <a:off x="632460" y="1305560"/>
            <a:ext cx="10927080" cy="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D5726C0E-6BC2-5568-5DA3-8DADBC1497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0993" y="1990313"/>
            <a:ext cx="798079" cy="5275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8634B2A-FD23-6F9A-BFAC-F3461C1698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288" y="1990313"/>
            <a:ext cx="795935" cy="52612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68E8663-5DE1-FECE-5930-10882DD352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8662" y="1990313"/>
            <a:ext cx="795935" cy="52612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E4886FC-82CB-C7BD-1E01-7045260044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5695" y="1990313"/>
            <a:ext cx="795935" cy="526126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C6C6DDE-8825-BB63-0CD0-B444EFA35CB0}"/>
              </a:ext>
            </a:extLst>
          </p:cNvPr>
          <p:cNvCxnSpPr>
            <a:cxnSpLocks/>
          </p:cNvCxnSpPr>
          <p:nvPr/>
        </p:nvCxnSpPr>
        <p:spPr>
          <a:xfrm>
            <a:off x="7179645" y="1395326"/>
            <a:ext cx="0" cy="5191760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7A64940-D10A-B673-A494-B48409D3A446}"/>
                  </a:ext>
                </a:extLst>
              </p:cNvPr>
              <p:cNvSpPr txBox="1"/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7A64940-D10A-B673-A494-B48409D3A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359BEBD6-D569-9249-76C4-7548B8EEDE23}"/>
              </a:ext>
            </a:extLst>
          </p:cNvPr>
          <p:cNvSpPr txBox="1"/>
          <p:nvPr/>
        </p:nvSpPr>
        <p:spPr>
          <a:xfrm>
            <a:off x="9291445" y="1403812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49FBBD-441F-C020-3D4C-EA7C85E9C65D}"/>
              </a:ext>
            </a:extLst>
          </p:cNvPr>
          <p:cNvSpPr txBox="1"/>
          <p:nvPr/>
        </p:nvSpPr>
        <p:spPr>
          <a:xfrm>
            <a:off x="2861626" y="1422409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Unseeded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1DD1137-B2EF-CED2-44A4-1BEADD013D2D}"/>
              </a:ext>
            </a:extLst>
          </p:cNvPr>
          <p:cNvSpPr txBox="1"/>
          <p:nvPr/>
        </p:nvSpPr>
        <p:spPr>
          <a:xfrm>
            <a:off x="7685959" y="3826800"/>
            <a:ext cx="45202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Phase reproducible (SM is seeded)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SM grows from controlled initial conditions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DC8E24-E953-DE36-B20D-56E4E8A6DE87}"/>
              </a:ext>
            </a:extLst>
          </p:cNvPr>
          <p:cNvSpPr txBox="1"/>
          <p:nvPr/>
        </p:nvSpPr>
        <p:spPr>
          <a:xfrm>
            <a:off x="362224" y="3826800"/>
            <a:ext cx="46169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Random phase (SM is unseeded)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SM grows from noise or features in the bunch</a:t>
            </a: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Initial conditions vary from event to event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AA883F2-BD5E-6FA3-8360-C4A190D872A6}"/>
                  </a:ext>
                </a:extLst>
              </p:cNvPr>
              <p:cNvSpPr txBox="1"/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  <a:endParaRPr lang="fr-FR" sz="1200" b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AA883F2-BD5E-6FA3-8360-C4A190D872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blipFill>
                <a:blip r:embed="rId11"/>
                <a:stretch>
                  <a:fillRect l="-110" t="-1205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Picture 38">
            <a:extLst>
              <a:ext uri="{FF2B5EF4-FFF2-40B4-BE49-F238E27FC236}">
                <a16:creationId xmlns:a16="http://schemas.microsoft.com/office/drawing/2014/main" id="{396AF90B-DF64-B377-51C2-FF16886BA58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52060"/>
          <a:stretch>
            <a:fillRect/>
          </a:stretch>
        </p:blipFill>
        <p:spPr>
          <a:xfrm>
            <a:off x="5334376" y="5021630"/>
            <a:ext cx="1570245" cy="146933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132BB87-5FB0-01B5-75C7-91FD44BB8BEB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49368"/>
          <a:stretch>
            <a:fillRect/>
          </a:stretch>
        </p:blipFill>
        <p:spPr>
          <a:xfrm>
            <a:off x="10981040" y="4561625"/>
            <a:ext cx="1075562" cy="9529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F280731-A163-DACB-2D19-9CF8A3580B18}"/>
                  </a:ext>
                </a:extLst>
              </p:cNvPr>
              <p:cNvSpPr txBox="1"/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BB78"/>
                        </a:solidFill>
                        <a:latin typeface="Cambria Math" panose="02040503050406030204" pitchFamily="18" charset="0"/>
                      </a:rPr>
                      <m:t>=650</m:t>
                    </m:r>
                  </m:oMath>
                </a14:m>
                <a:r>
                  <a:rPr lang="en-US" sz="1200">
                    <a:solidFill>
                      <a:srgbClr val="FFBB7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F280731-A163-DACB-2D19-9CF8A3580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blipFill>
                <a:blip r:embed="rId13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521831C-FD10-4571-2DE9-C7485F8541E7}"/>
                  </a:ext>
                </a:extLst>
              </p:cNvPr>
              <p:cNvSpPr txBox="1"/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7F0E"/>
                        </a:solidFill>
                        <a:latin typeface="Cambria Math" panose="02040503050406030204" pitchFamily="18" charset="0"/>
                      </a:rPr>
                      <m:t>=550</m:t>
                    </m:r>
                  </m:oMath>
                </a14:m>
                <a:r>
                  <a:rPr lang="en-US" sz="1200">
                    <a:solidFill>
                      <a:srgbClr val="FF7F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521831C-FD10-4571-2DE9-C7485F854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blipFill>
                <a:blip r:embed="rId14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3CD2C6E-D729-B1D5-51B3-8EB999BD7DF9}"/>
                  </a:ext>
                </a:extLst>
              </p:cNvPr>
              <p:cNvSpPr txBox="1"/>
              <p:nvPr/>
            </p:nvSpPr>
            <p:spPr>
              <a:xfrm>
                <a:off x="4833371" y="2511825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D63435"/>
                        </a:solidFill>
                        <a:latin typeface="Cambria Math" panose="02040503050406030204" pitchFamily="18" charset="0"/>
                      </a:rPr>
                      <m:t>=450</m:t>
                    </m:r>
                  </m:oMath>
                </a14:m>
                <a:r>
                  <a:rPr lang="en-US" sz="1200">
                    <a:solidFill>
                      <a:srgbClr val="D634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3CD2C6E-D729-B1D5-51B3-8EB999BD7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371" y="2511825"/>
                <a:ext cx="1102161" cy="276999"/>
              </a:xfrm>
              <a:prstGeom prst="rect">
                <a:avLst/>
              </a:prstGeom>
              <a:blipFill>
                <a:blip r:embed="rId15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FBA44BE-DCA6-9108-5465-851F7EF71DD9}"/>
                  </a:ext>
                </a:extLst>
              </p:cNvPr>
              <p:cNvSpPr txBox="1"/>
              <p:nvPr/>
            </p:nvSpPr>
            <p:spPr>
              <a:xfrm>
                <a:off x="7698573" y="2511824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6BAED6"/>
                        </a:solidFill>
                        <a:latin typeface="Cambria Math" panose="02040503050406030204" pitchFamily="18" charset="0"/>
                      </a:rPr>
                      <m:t>=350</m:t>
                    </m:r>
                  </m:oMath>
                </a14:m>
                <a:r>
                  <a:rPr lang="en-US" sz="1200">
                    <a:solidFill>
                      <a:srgbClr val="6BAED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FBA44BE-DCA6-9108-5465-851F7EF71D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573" y="2511824"/>
                <a:ext cx="1102161" cy="276999"/>
              </a:xfrm>
              <a:prstGeom prst="rect">
                <a:avLst/>
              </a:prstGeom>
              <a:blipFill>
                <a:blip r:embed="rId16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Group 54">
            <a:extLst>
              <a:ext uri="{FF2B5EF4-FFF2-40B4-BE49-F238E27FC236}">
                <a16:creationId xmlns:a16="http://schemas.microsoft.com/office/drawing/2014/main" id="{E534EB3C-1434-7978-D99C-98129AB3D7DD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DEFCFD0-3439-5DC8-8617-296F0E8BCAB6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E3D0CBE-93E6-C0B9-9A7A-87728E6B7FD8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50546C8-A704-431F-2430-CB56E8EB1CF3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948CB46-8845-23DF-B068-C330B6BEB89E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F13C71A7-0CFD-1141-49D8-BBECD8647044}"/>
              </a:ext>
            </a:extLst>
          </p:cNvPr>
          <p:cNvSpPr txBox="1"/>
          <p:nvPr/>
        </p:nvSpPr>
        <p:spPr>
          <a:xfrm rot="19747218">
            <a:off x="549905" y="633785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4230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0A33A-CC09-A676-4112-1DC69CFCA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3F648275-6F49-490A-5AFF-97F9907AE9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" r="-2"/>
          <a:stretch>
            <a:fillRect/>
          </a:stretch>
        </p:blipFill>
        <p:spPr bwMode="auto">
          <a:xfrm>
            <a:off x="7320280" y="1844039"/>
            <a:ext cx="2585197" cy="200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C7A4780-583F-571A-8B4C-D5AB616A9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0993" y="1990313"/>
            <a:ext cx="798079" cy="52754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B4E494-2AEF-9E95-21B0-54C3D0ADF939}"/>
              </a:ext>
            </a:extLst>
          </p:cNvPr>
          <p:cNvSpPr txBox="1"/>
          <p:nvPr/>
        </p:nvSpPr>
        <p:spPr>
          <a:xfrm>
            <a:off x="4194678" y="117373"/>
            <a:ext cx="3802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emission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16A713-EE94-DF75-1A9F-180F692CFF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8"/>
          <a:stretch>
            <a:fillRect/>
          </a:stretch>
        </p:blipFill>
        <p:spPr bwMode="auto">
          <a:xfrm>
            <a:off x="9877864" y="1844040"/>
            <a:ext cx="2260796" cy="200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17ADED64-B663-5AA7-8606-0ABD2C3F07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4" r="1"/>
          <a:stretch>
            <a:fillRect/>
          </a:stretch>
        </p:blipFill>
        <p:spPr bwMode="auto">
          <a:xfrm>
            <a:off x="-77679" y="1844041"/>
            <a:ext cx="268376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A86DB7F-C89B-75F7-8D02-119C1E5D61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0747" y="1990313"/>
            <a:ext cx="798079" cy="52754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31449DB-8591-7DCD-424C-7218E66B6E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288" y="1990313"/>
            <a:ext cx="795935" cy="526126"/>
          </a:xfrm>
          <a:prstGeom prst="rect">
            <a:avLst/>
          </a:prstGeom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5B7AC28F-5246-F946-CA1B-6329A93798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9"/>
          <a:stretch>
            <a:fillRect/>
          </a:stretch>
        </p:blipFill>
        <p:spPr bwMode="auto">
          <a:xfrm>
            <a:off x="2573432" y="1844041"/>
            <a:ext cx="2232612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B8FC380-59F4-F82A-86A9-F0AA44FBE9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8662" y="1990313"/>
            <a:ext cx="795935" cy="526127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005276A0-A338-9B67-F366-6171ED2D18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8"/>
          <a:stretch>
            <a:fillRect/>
          </a:stretch>
        </p:blipFill>
        <p:spPr bwMode="auto">
          <a:xfrm>
            <a:off x="4773389" y="1844041"/>
            <a:ext cx="226079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B874D3-FDE5-E427-78F4-A0E11669C0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5695" y="1990313"/>
            <a:ext cx="795935" cy="526126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945F7E7-12D2-F3C4-506C-978101656455}"/>
              </a:ext>
            </a:extLst>
          </p:cNvPr>
          <p:cNvCxnSpPr>
            <a:cxnSpLocks/>
          </p:cNvCxnSpPr>
          <p:nvPr/>
        </p:nvCxnSpPr>
        <p:spPr>
          <a:xfrm rot="10800000" flipH="1">
            <a:off x="632460" y="1305560"/>
            <a:ext cx="10927080" cy="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7CBF23-CC15-1C57-C00D-C52EE805315A}"/>
              </a:ext>
            </a:extLst>
          </p:cNvPr>
          <p:cNvCxnSpPr>
            <a:cxnSpLocks/>
          </p:cNvCxnSpPr>
          <p:nvPr/>
        </p:nvCxnSpPr>
        <p:spPr>
          <a:xfrm>
            <a:off x="7179645" y="1395326"/>
            <a:ext cx="0" cy="5191760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84E06CA-9B49-7146-27F3-2907F1FA4E50}"/>
                  </a:ext>
                </a:extLst>
              </p:cNvPr>
              <p:cNvSpPr txBox="1"/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84E06CA-9B49-7146-27F3-2907F1FA4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F30FDD1-C524-5C7A-94A7-31934D8C9D77}"/>
              </a:ext>
            </a:extLst>
          </p:cNvPr>
          <p:cNvSpPr txBox="1"/>
          <p:nvPr/>
        </p:nvSpPr>
        <p:spPr>
          <a:xfrm>
            <a:off x="9291445" y="1403812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35CAAD-1C21-08DD-911D-6FA65BAA2E1B}"/>
              </a:ext>
            </a:extLst>
          </p:cNvPr>
          <p:cNvSpPr txBox="1"/>
          <p:nvPr/>
        </p:nvSpPr>
        <p:spPr>
          <a:xfrm>
            <a:off x="2861626" y="1422409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Unseeded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7CC4B09-2EC7-DB04-0AD7-D08F446D7ECF}"/>
                  </a:ext>
                </a:extLst>
              </p:cNvPr>
              <p:cNvSpPr txBox="1"/>
              <p:nvPr/>
            </p:nvSpPr>
            <p:spPr>
              <a:xfrm>
                <a:off x="7685959" y="3826800"/>
                <a:ext cx="4520258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Phase reproducible (SM is seeded)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SM grows from controlled initial conditions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Earlier growth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SM saturates at z</a:t>
                </a: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</m:t>
                    </m:r>
                  </m:oMath>
                </a14:m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8m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7CC4B09-2EC7-DB04-0AD7-D08F446D7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5959" y="3826800"/>
                <a:ext cx="4520258" cy="2062103"/>
              </a:xfrm>
              <a:prstGeom prst="rect">
                <a:avLst/>
              </a:prstGeom>
              <a:blipFill>
                <a:blip r:embed="rId13"/>
                <a:stretch>
                  <a:fillRect l="-540" t="-8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0427C4F8-872D-2261-CAA3-FBD7D67ABF70}"/>
              </a:ext>
            </a:extLst>
          </p:cNvPr>
          <p:cNvSpPr txBox="1"/>
          <p:nvPr/>
        </p:nvSpPr>
        <p:spPr>
          <a:xfrm>
            <a:off x="362224" y="3826800"/>
            <a:ext cx="461697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Random phase (SM is unseeded)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SM grows from noise or features in the bunch</a:t>
            </a: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Initial conditions vary from event to event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Late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does not saturate within 10m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8DD99F2-FE89-803B-F991-28A59FAFD4C6}"/>
                  </a:ext>
                </a:extLst>
              </p:cNvPr>
              <p:cNvSpPr txBox="1"/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  <a:endParaRPr lang="fr-FR" sz="1200" b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8DD99F2-FE89-803B-F991-28A59FAFD4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blipFill>
                <a:blip r:embed="rId14"/>
                <a:stretch>
                  <a:fillRect l="-110" t="-1205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Picture 38">
            <a:extLst>
              <a:ext uri="{FF2B5EF4-FFF2-40B4-BE49-F238E27FC236}">
                <a16:creationId xmlns:a16="http://schemas.microsoft.com/office/drawing/2014/main" id="{B78316D4-CE5B-DDB4-00AB-89BB4289DE0B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r="52060"/>
          <a:stretch>
            <a:fillRect/>
          </a:stretch>
        </p:blipFill>
        <p:spPr>
          <a:xfrm>
            <a:off x="5334376" y="5021630"/>
            <a:ext cx="1570245" cy="146933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107B183-9CB5-A647-CC16-B5F9E3C3EE12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49368"/>
          <a:stretch>
            <a:fillRect/>
          </a:stretch>
        </p:blipFill>
        <p:spPr>
          <a:xfrm>
            <a:off x="10981040" y="4561625"/>
            <a:ext cx="1075562" cy="9529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8382A67-7FEA-1CE1-F59D-0E5F35C4F3DE}"/>
                  </a:ext>
                </a:extLst>
              </p:cNvPr>
              <p:cNvSpPr txBox="1"/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BB78"/>
                        </a:solidFill>
                        <a:latin typeface="Cambria Math" panose="02040503050406030204" pitchFamily="18" charset="0"/>
                      </a:rPr>
                      <m:t>=650</m:t>
                    </m:r>
                  </m:oMath>
                </a14:m>
                <a:r>
                  <a:rPr lang="en-US" sz="1200">
                    <a:solidFill>
                      <a:srgbClr val="FFBB7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8382A67-7FEA-1CE1-F59D-0E5F35C4F3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blipFill>
                <a:blip r:embed="rId16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A503CBF-BCF7-DE80-06D6-70F767C7AD80}"/>
                  </a:ext>
                </a:extLst>
              </p:cNvPr>
              <p:cNvSpPr txBox="1"/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7F0E"/>
                        </a:solidFill>
                        <a:latin typeface="Cambria Math" panose="02040503050406030204" pitchFamily="18" charset="0"/>
                      </a:rPr>
                      <m:t>=550</m:t>
                    </m:r>
                  </m:oMath>
                </a14:m>
                <a:r>
                  <a:rPr lang="en-US" sz="1200">
                    <a:solidFill>
                      <a:srgbClr val="FF7F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A503CBF-BCF7-DE80-06D6-70F767C7A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blipFill>
                <a:blip r:embed="rId17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D3574C2-ABB0-F0CE-BFDE-A956BEB12B41}"/>
                  </a:ext>
                </a:extLst>
              </p:cNvPr>
              <p:cNvSpPr txBox="1"/>
              <p:nvPr/>
            </p:nvSpPr>
            <p:spPr>
              <a:xfrm>
                <a:off x="4833371" y="2511825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D63435"/>
                        </a:solidFill>
                        <a:latin typeface="Cambria Math" panose="02040503050406030204" pitchFamily="18" charset="0"/>
                      </a:rPr>
                      <m:t>=450</m:t>
                    </m:r>
                  </m:oMath>
                </a14:m>
                <a:r>
                  <a:rPr lang="en-US" sz="1200">
                    <a:solidFill>
                      <a:srgbClr val="D634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D3574C2-ABB0-F0CE-BFDE-A956BEB12B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371" y="2511825"/>
                <a:ext cx="1102161" cy="276999"/>
              </a:xfrm>
              <a:prstGeom prst="rect">
                <a:avLst/>
              </a:prstGeom>
              <a:blipFill>
                <a:blip r:embed="rId18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63CDB1F-8836-5A4E-93C4-82B0D1D0C8DA}"/>
                  </a:ext>
                </a:extLst>
              </p:cNvPr>
              <p:cNvSpPr txBox="1"/>
              <p:nvPr/>
            </p:nvSpPr>
            <p:spPr>
              <a:xfrm>
                <a:off x="7698573" y="2511824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6BAED6"/>
                        </a:solidFill>
                        <a:latin typeface="Cambria Math" panose="02040503050406030204" pitchFamily="18" charset="0"/>
                      </a:rPr>
                      <m:t>=350</m:t>
                    </m:r>
                  </m:oMath>
                </a14:m>
                <a:r>
                  <a:rPr lang="en-US" sz="1200">
                    <a:solidFill>
                      <a:srgbClr val="6BAED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63CDB1F-8836-5A4E-93C4-82B0D1D0C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573" y="2511824"/>
                <a:ext cx="1102161" cy="276999"/>
              </a:xfrm>
              <a:prstGeom prst="rect">
                <a:avLst/>
              </a:prstGeom>
              <a:blipFill>
                <a:blip r:embed="rId19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AB74256-6EAF-9983-D066-BED9D0F586E5}"/>
                  </a:ext>
                </a:extLst>
              </p:cNvPr>
              <p:cNvSpPr txBox="1"/>
              <p:nvPr/>
            </p:nvSpPr>
            <p:spPr>
              <a:xfrm>
                <a:off x="9937848" y="2511823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AB74256-6EAF-9983-D066-BED9D0F58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7848" y="2511823"/>
                <a:ext cx="1102161" cy="276999"/>
              </a:xfrm>
              <a:prstGeom prst="rect">
                <a:avLst/>
              </a:prstGeom>
              <a:blipFill>
                <a:blip r:embed="rId20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F680E7F6-1CFB-E3BB-52BE-C366B7113B70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3F51820-2D9B-BDB2-8F54-FA4D535113F3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0AB203D-7B76-7DCE-DD22-835FB44094A8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967A3DB-80D9-0ECB-EF3C-F9C48C6A82F4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3997B06-D93A-ABC0-8DBF-AED246B99BF6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18F68329-7807-036F-B653-98CA02C88976}"/>
              </a:ext>
            </a:extLst>
          </p:cNvPr>
          <p:cNvSpPr txBox="1"/>
          <p:nvPr/>
        </p:nvSpPr>
        <p:spPr>
          <a:xfrm rot="19747218">
            <a:off x="549905" y="633785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8186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D0C20-2532-6FFA-2F48-36906DC40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95021547-9CDF-6958-BA5D-2A8C12C251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" r="-2"/>
          <a:stretch>
            <a:fillRect/>
          </a:stretch>
        </p:blipFill>
        <p:spPr bwMode="auto">
          <a:xfrm>
            <a:off x="7320280" y="1844039"/>
            <a:ext cx="2585197" cy="200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76BC7D9-DBFE-26B1-FC72-BDAA5F14BF71}"/>
              </a:ext>
            </a:extLst>
          </p:cNvPr>
          <p:cNvSpPr txBox="1"/>
          <p:nvPr/>
        </p:nvSpPr>
        <p:spPr>
          <a:xfrm>
            <a:off x="4194678" y="117373"/>
            <a:ext cx="3802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emission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679EC0A1-2A5A-9C6E-70F8-00751FD111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4" r="1"/>
          <a:stretch>
            <a:fillRect/>
          </a:stretch>
        </p:blipFill>
        <p:spPr bwMode="auto">
          <a:xfrm>
            <a:off x="-77679" y="1844041"/>
            <a:ext cx="268376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AC8543A0-BFD7-3F94-4295-EBC965A54A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9"/>
          <a:stretch>
            <a:fillRect/>
          </a:stretch>
        </p:blipFill>
        <p:spPr bwMode="auto">
          <a:xfrm>
            <a:off x="2573432" y="1844041"/>
            <a:ext cx="2232612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D34D2D21-C4BE-18EB-100B-8EFD29E3B8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8"/>
          <a:stretch>
            <a:fillRect/>
          </a:stretch>
        </p:blipFill>
        <p:spPr bwMode="auto">
          <a:xfrm>
            <a:off x="4773389" y="1844041"/>
            <a:ext cx="226079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1452D9-A27B-5F90-1047-E1BB00394460}"/>
              </a:ext>
            </a:extLst>
          </p:cNvPr>
          <p:cNvCxnSpPr>
            <a:cxnSpLocks/>
          </p:cNvCxnSpPr>
          <p:nvPr/>
        </p:nvCxnSpPr>
        <p:spPr>
          <a:xfrm rot="10800000" flipH="1">
            <a:off x="632460" y="1305560"/>
            <a:ext cx="10927080" cy="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58CB445-F803-D1C0-4E3E-D1996288D84E}"/>
              </a:ext>
            </a:extLst>
          </p:cNvPr>
          <p:cNvCxnSpPr>
            <a:cxnSpLocks/>
          </p:cNvCxnSpPr>
          <p:nvPr/>
        </p:nvCxnSpPr>
        <p:spPr>
          <a:xfrm>
            <a:off x="7179645" y="1395326"/>
            <a:ext cx="0" cy="5191760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D9B8AF4-8AC5-4B5C-1A3A-F0B60BD80A5D}"/>
              </a:ext>
            </a:extLst>
          </p:cNvPr>
          <p:cNvSpPr txBox="1"/>
          <p:nvPr/>
        </p:nvSpPr>
        <p:spPr>
          <a:xfrm>
            <a:off x="9291445" y="1403812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CA2B03-EF28-A5B1-2B9E-ECAB4370D473}"/>
              </a:ext>
            </a:extLst>
          </p:cNvPr>
          <p:cNvSpPr txBox="1"/>
          <p:nvPr/>
        </p:nvSpPr>
        <p:spPr>
          <a:xfrm>
            <a:off x="2861626" y="1422409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Unseeded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EDD65A-EA52-234A-5419-8159B4A038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8"/>
          <a:stretch>
            <a:fillRect/>
          </a:stretch>
        </p:blipFill>
        <p:spPr bwMode="auto">
          <a:xfrm>
            <a:off x="9877864" y="1844040"/>
            <a:ext cx="2260796" cy="200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07D5514-004C-E09C-1715-9E625AB727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0993" y="1990313"/>
            <a:ext cx="798079" cy="52754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1A3FC56-F8BE-E654-7EDC-6388D288CB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0747" y="1990313"/>
            <a:ext cx="798079" cy="5275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327B9B3-AD92-CAF7-D466-11F0A528CA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288" y="1990313"/>
            <a:ext cx="795935" cy="52612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293CC36-A7CB-2440-BBB5-F29E7FD06D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98662" y="1990313"/>
            <a:ext cx="795935" cy="52612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9E43D4E-2EDF-1ED8-BC05-8E4010CFF6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5695" y="1990313"/>
            <a:ext cx="795935" cy="5261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EB6969E-EDD8-2D85-966D-3131BDD8C3E7}"/>
                  </a:ext>
                </a:extLst>
              </p:cNvPr>
              <p:cNvSpPr txBox="1"/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EB6969E-EDD8-2D85-966D-3131BDD8C3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3C3D629-C683-1B92-F879-DF7572A79728}"/>
                  </a:ext>
                </a:extLst>
              </p:cNvPr>
              <p:cNvSpPr txBox="1"/>
              <p:nvPr/>
            </p:nvSpPr>
            <p:spPr>
              <a:xfrm>
                <a:off x="7685959" y="3826800"/>
                <a:ext cx="4520258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Phase reproducible (SM is seeded)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SM grows from controlled initial conditions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Earlier growth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SM saturates at z</a:t>
                </a: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</m:t>
                    </m:r>
                  </m:oMath>
                </a14:m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8m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Smaller variations from event to event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3C3D629-C683-1B92-F879-DF7572A797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5959" y="3826800"/>
                <a:ext cx="4520258" cy="2308324"/>
              </a:xfrm>
              <a:prstGeom prst="rect">
                <a:avLst/>
              </a:prstGeom>
              <a:blipFill>
                <a:blip r:embed="rId13"/>
                <a:stretch>
                  <a:fillRect l="-540" t="-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E4097DC9-141B-45A3-B5C5-504B88269797}"/>
              </a:ext>
            </a:extLst>
          </p:cNvPr>
          <p:cNvSpPr txBox="1"/>
          <p:nvPr/>
        </p:nvSpPr>
        <p:spPr>
          <a:xfrm>
            <a:off x="362224" y="3826800"/>
            <a:ext cx="461697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Random phase (SM is unseeded)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SM grows from noise or features in the bunch</a:t>
            </a: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Initial conditions vary from event to event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Late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does not saturate within 10m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Large variations from event to event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969476B-0242-EC79-B455-EE2835365446}"/>
                  </a:ext>
                </a:extLst>
              </p:cNvPr>
              <p:cNvSpPr txBox="1"/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  <a:endParaRPr lang="fr-FR" sz="1200" b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969476B-0242-EC79-B455-EE2835365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blipFill>
                <a:blip r:embed="rId14"/>
                <a:stretch>
                  <a:fillRect l="-110" t="-1205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35">
            <a:extLst>
              <a:ext uri="{FF2B5EF4-FFF2-40B4-BE49-F238E27FC236}">
                <a16:creationId xmlns:a16="http://schemas.microsoft.com/office/drawing/2014/main" id="{18745CAC-E57D-CA9C-6507-58AA1D428C09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r="52060"/>
          <a:stretch>
            <a:fillRect/>
          </a:stretch>
        </p:blipFill>
        <p:spPr>
          <a:xfrm>
            <a:off x="5334376" y="5021630"/>
            <a:ext cx="1570245" cy="146933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2CDA571-955A-0340-6A81-B823783F7BAD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49368"/>
          <a:stretch>
            <a:fillRect/>
          </a:stretch>
        </p:blipFill>
        <p:spPr>
          <a:xfrm>
            <a:off x="10981040" y="4561625"/>
            <a:ext cx="1075562" cy="9529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89EFA1D-A4D1-E972-5E10-4CD9E0A4AB8D}"/>
                  </a:ext>
                </a:extLst>
              </p:cNvPr>
              <p:cNvSpPr txBox="1"/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BB78"/>
                        </a:solidFill>
                        <a:latin typeface="Cambria Math" panose="02040503050406030204" pitchFamily="18" charset="0"/>
                      </a:rPr>
                      <m:t>=650</m:t>
                    </m:r>
                  </m:oMath>
                </a14:m>
                <a:r>
                  <a:rPr lang="en-US" sz="1200">
                    <a:solidFill>
                      <a:srgbClr val="FFBB7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89EFA1D-A4D1-E972-5E10-4CD9E0A4A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blipFill>
                <a:blip r:embed="rId16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1F7F0C5-2DB0-E5B0-CE7F-09075D18CA08}"/>
                  </a:ext>
                </a:extLst>
              </p:cNvPr>
              <p:cNvSpPr txBox="1"/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7F0E"/>
                        </a:solidFill>
                        <a:latin typeface="Cambria Math" panose="02040503050406030204" pitchFamily="18" charset="0"/>
                      </a:rPr>
                      <m:t>=550</m:t>
                    </m:r>
                  </m:oMath>
                </a14:m>
                <a:r>
                  <a:rPr lang="en-US" sz="1200">
                    <a:solidFill>
                      <a:srgbClr val="FF7F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1F7F0C5-2DB0-E5B0-CE7F-09075D18C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blipFill>
                <a:blip r:embed="rId17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7BFC63B-73D0-0BE3-956F-98E5BFA66B06}"/>
                  </a:ext>
                </a:extLst>
              </p:cNvPr>
              <p:cNvSpPr txBox="1"/>
              <p:nvPr/>
            </p:nvSpPr>
            <p:spPr>
              <a:xfrm>
                <a:off x="4833371" y="2511825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D63435"/>
                        </a:solidFill>
                        <a:latin typeface="Cambria Math" panose="02040503050406030204" pitchFamily="18" charset="0"/>
                      </a:rPr>
                      <m:t>=450</m:t>
                    </m:r>
                  </m:oMath>
                </a14:m>
                <a:r>
                  <a:rPr lang="en-US" sz="1200">
                    <a:solidFill>
                      <a:srgbClr val="D634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7BFC63B-73D0-0BE3-956F-98E5BFA66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371" y="2511825"/>
                <a:ext cx="1102161" cy="276999"/>
              </a:xfrm>
              <a:prstGeom prst="rect">
                <a:avLst/>
              </a:prstGeom>
              <a:blipFill>
                <a:blip r:embed="rId18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1426C05-883A-2FF6-5F90-259119C18110}"/>
                  </a:ext>
                </a:extLst>
              </p:cNvPr>
              <p:cNvSpPr txBox="1"/>
              <p:nvPr/>
            </p:nvSpPr>
            <p:spPr>
              <a:xfrm>
                <a:off x="7698573" y="2511824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6BAED6"/>
                        </a:solidFill>
                        <a:latin typeface="Cambria Math" panose="02040503050406030204" pitchFamily="18" charset="0"/>
                      </a:rPr>
                      <m:t>=350</m:t>
                    </m:r>
                  </m:oMath>
                </a14:m>
                <a:r>
                  <a:rPr lang="en-US" sz="1200">
                    <a:solidFill>
                      <a:srgbClr val="6BAED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1426C05-883A-2FF6-5F90-259119C181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573" y="2511824"/>
                <a:ext cx="1102161" cy="276999"/>
              </a:xfrm>
              <a:prstGeom prst="rect">
                <a:avLst/>
              </a:prstGeom>
              <a:blipFill>
                <a:blip r:embed="rId19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D02B78-A193-BB0A-A179-29941DF948DF}"/>
                  </a:ext>
                </a:extLst>
              </p:cNvPr>
              <p:cNvSpPr txBox="1"/>
              <p:nvPr/>
            </p:nvSpPr>
            <p:spPr>
              <a:xfrm>
                <a:off x="9937848" y="2511823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D02B78-A193-BB0A-A179-29941DF948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7848" y="2511823"/>
                <a:ext cx="1102161" cy="276999"/>
              </a:xfrm>
              <a:prstGeom prst="rect">
                <a:avLst/>
              </a:prstGeom>
              <a:blipFill>
                <a:blip r:embed="rId20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Group 54">
            <a:extLst>
              <a:ext uri="{FF2B5EF4-FFF2-40B4-BE49-F238E27FC236}">
                <a16:creationId xmlns:a16="http://schemas.microsoft.com/office/drawing/2014/main" id="{F6FF6D7E-2E33-28FA-9016-B4D082682C13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1B1E112-04F4-08FB-977D-87F66577B5FC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7C12DA3-B80E-DCF7-3CDF-AED158D01AD5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3B25A5B-5F38-15C5-1844-6A75EF1C5AAF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6274C2F-FD63-EF28-F323-09FE511CECE6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5D438464-DC12-BBD0-C457-D098D6856DB1}"/>
              </a:ext>
            </a:extLst>
          </p:cNvPr>
          <p:cNvSpPr txBox="1"/>
          <p:nvPr/>
        </p:nvSpPr>
        <p:spPr>
          <a:xfrm rot="19747218">
            <a:off x="549905" y="633785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6377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84D58-6077-309D-EB36-D960A2B76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F56B5127-A1C0-14BF-9973-261E2AB210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" r="-2"/>
          <a:stretch>
            <a:fillRect/>
          </a:stretch>
        </p:blipFill>
        <p:spPr bwMode="auto">
          <a:xfrm>
            <a:off x="7320280" y="1844039"/>
            <a:ext cx="2585197" cy="200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FD5BD4E-EB1E-7078-806C-9DC5A421565B}"/>
              </a:ext>
            </a:extLst>
          </p:cNvPr>
          <p:cNvSpPr txBox="1"/>
          <p:nvPr/>
        </p:nvSpPr>
        <p:spPr>
          <a:xfrm>
            <a:off x="4194678" y="117373"/>
            <a:ext cx="3802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emission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BA305665-7B1B-8BB9-774D-76F47D9A80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4" r="1"/>
          <a:stretch>
            <a:fillRect/>
          </a:stretch>
        </p:blipFill>
        <p:spPr bwMode="auto">
          <a:xfrm>
            <a:off x="-77679" y="1844041"/>
            <a:ext cx="268376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528BF4E4-B659-BA5A-3F9A-4520206EC1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9"/>
          <a:stretch>
            <a:fillRect/>
          </a:stretch>
        </p:blipFill>
        <p:spPr bwMode="auto">
          <a:xfrm>
            <a:off x="2573432" y="1844041"/>
            <a:ext cx="2232612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E253DC49-26BD-B5F7-B731-0FB7CF7BF1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8"/>
          <a:stretch>
            <a:fillRect/>
          </a:stretch>
        </p:blipFill>
        <p:spPr bwMode="auto">
          <a:xfrm>
            <a:off x="4773389" y="1844041"/>
            <a:ext cx="226079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6A1D3A2F-AB88-CD1B-994B-E543413F4287}"/>
              </a:ext>
            </a:extLst>
          </p:cNvPr>
          <p:cNvCxnSpPr>
            <a:cxnSpLocks/>
          </p:cNvCxnSpPr>
          <p:nvPr/>
        </p:nvCxnSpPr>
        <p:spPr>
          <a:xfrm rot="10800000" flipH="1">
            <a:off x="632460" y="1305560"/>
            <a:ext cx="10927080" cy="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DDBBE82-AC88-B99E-350E-C062F5F568AC}"/>
              </a:ext>
            </a:extLst>
          </p:cNvPr>
          <p:cNvCxnSpPr>
            <a:cxnSpLocks/>
          </p:cNvCxnSpPr>
          <p:nvPr/>
        </p:nvCxnSpPr>
        <p:spPr>
          <a:xfrm>
            <a:off x="7179645" y="1395326"/>
            <a:ext cx="0" cy="5191760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20666B-3114-9A07-881B-B48F31E614C3}"/>
              </a:ext>
            </a:extLst>
          </p:cNvPr>
          <p:cNvSpPr txBox="1"/>
          <p:nvPr/>
        </p:nvSpPr>
        <p:spPr>
          <a:xfrm>
            <a:off x="9291445" y="1403812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DCBC46-8A12-E336-59EE-850A9B79D8DA}"/>
              </a:ext>
            </a:extLst>
          </p:cNvPr>
          <p:cNvSpPr txBox="1"/>
          <p:nvPr/>
        </p:nvSpPr>
        <p:spPr>
          <a:xfrm>
            <a:off x="2861626" y="1422409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Unseeded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349233B-B0BA-FA64-BEAE-C1103B2752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8"/>
          <a:stretch>
            <a:fillRect/>
          </a:stretch>
        </p:blipFill>
        <p:spPr bwMode="auto">
          <a:xfrm>
            <a:off x="9877864" y="1844040"/>
            <a:ext cx="2260796" cy="200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67F5358-9C12-9705-62D1-AC0C59D15F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0993" y="1990313"/>
            <a:ext cx="798079" cy="52754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64584B2-3DE6-1A94-2C77-EE08CE2B0A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0747" y="1990313"/>
            <a:ext cx="798079" cy="5275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E6BE2EE-C091-5669-D24C-947418E79D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288" y="1990313"/>
            <a:ext cx="795935" cy="52612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6A60608-C028-309A-051B-E2FF2A7D37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98662" y="1990313"/>
            <a:ext cx="795935" cy="52612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B132627-E355-F51E-7988-14AD4F69BE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5695" y="1990313"/>
            <a:ext cx="795935" cy="526126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3652BC3-02CE-420B-2818-31066F074A8F}"/>
              </a:ext>
            </a:extLst>
          </p:cNvPr>
          <p:cNvCxnSpPr>
            <a:cxnSpLocks/>
          </p:cNvCxnSpPr>
          <p:nvPr/>
        </p:nvCxnSpPr>
        <p:spPr>
          <a:xfrm>
            <a:off x="403860" y="3291840"/>
            <a:ext cx="115900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115ED22-BAC0-C9B8-19EA-64FEFDDD0E03}"/>
                  </a:ext>
                </a:extLst>
              </p:cNvPr>
              <p:cNvSpPr txBox="1"/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115ED22-BAC0-C9B8-19EA-64FEFDDD0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E6E90D7-BE08-7D9B-5419-2718D0761240}"/>
                  </a:ext>
                </a:extLst>
              </p:cNvPr>
              <p:cNvSpPr txBox="1"/>
              <p:nvPr/>
            </p:nvSpPr>
            <p:spPr>
              <a:xfrm>
                <a:off x="7685959" y="3826800"/>
                <a:ext cx="4520258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Phase reproducible (SM is seeded)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SM grows from controlled initial conditions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Earlier growth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SM saturates at z</a:t>
                </a: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</m:t>
                    </m:r>
                  </m:oMath>
                </a14:m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8m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Smaller variations from event to event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at same signal level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E6E90D7-BE08-7D9B-5419-2718D07612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5959" y="3826800"/>
                <a:ext cx="4520258" cy="2554545"/>
              </a:xfrm>
              <a:prstGeom prst="rect">
                <a:avLst/>
              </a:prstGeom>
              <a:blipFill>
                <a:blip r:embed="rId13"/>
                <a:stretch>
                  <a:fillRect l="-540" t="-7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17778850-E0F2-74BF-68C9-B31FE0751D43}"/>
              </a:ext>
            </a:extLst>
          </p:cNvPr>
          <p:cNvSpPr txBox="1"/>
          <p:nvPr/>
        </p:nvSpPr>
        <p:spPr>
          <a:xfrm>
            <a:off x="362224" y="3826800"/>
            <a:ext cx="461697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Random phase (SM is unseeded)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SM grows from noise or features in the bunch</a:t>
            </a: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Initial conditions vary from event to event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Late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does not saturate within 10m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Large variations from event to event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at same signal level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99A3D5A-3C13-E710-95A4-4887A66F4C21}"/>
                  </a:ext>
                </a:extLst>
              </p:cNvPr>
              <p:cNvSpPr txBox="1"/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  <a:endParaRPr lang="fr-FR" sz="1200" b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99A3D5A-3C13-E710-95A4-4887A66F4C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blipFill>
                <a:blip r:embed="rId14"/>
                <a:stretch>
                  <a:fillRect l="-110" t="-1205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34">
            <a:extLst>
              <a:ext uri="{FF2B5EF4-FFF2-40B4-BE49-F238E27FC236}">
                <a16:creationId xmlns:a16="http://schemas.microsoft.com/office/drawing/2014/main" id="{142CF8D6-72A0-6EE0-14C6-F2BD9805AF84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r="52060"/>
          <a:stretch>
            <a:fillRect/>
          </a:stretch>
        </p:blipFill>
        <p:spPr>
          <a:xfrm>
            <a:off x="5334376" y="5021630"/>
            <a:ext cx="1570245" cy="146933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00582F6-3A9F-0361-DF46-66B0ED3CCB0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49368"/>
          <a:stretch>
            <a:fillRect/>
          </a:stretch>
        </p:blipFill>
        <p:spPr>
          <a:xfrm>
            <a:off x="10981040" y="4561625"/>
            <a:ext cx="1075562" cy="9529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13F9288-9263-D157-BEB8-DB7FA07A7095}"/>
                  </a:ext>
                </a:extLst>
              </p:cNvPr>
              <p:cNvSpPr txBox="1"/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BB78"/>
                        </a:solidFill>
                        <a:latin typeface="Cambria Math" panose="02040503050406030204" pitchFamily="18" charset="0"/>
                      </a:rPr>
                      <m:t>=650</m:t>
                    </m:r>
                  </m:oMath>
                </a14:m>
                <a:r>
                  <a:rPr lang="en-US" sz="1200">
                    <a:solidFill>
                      <a:srgbClr val="FFBB7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13F9288-9263-D157-BEB8-DB7FA07A70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blipFill>
                <a:blip r:embed="rId16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F3BCF54-F0BB-62A7-9508-34638E42C97A}"/>
                  </a:ext>
                </a:extLst>
              </p:cNvPr>
              <p:cNvSpPr txBox="1"/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7F0E"/>
                        </a:solidFill>
                        <a:latin typeface="Cambria Math" panose="02040503050406030204" pitchFamily="18" charset="0"/>
                      </a:rPr>
                      <m:t>=550</m:t>
                    </m:r>
                  </m:oMath>
                </a14:m>
                <a:r>
                  <a:rPr lang="en-US" sz="1200">
                    <a:solidFill>
                      <a:srgbClr val="FF7F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F3BCF54-F0BB-62A7-9508-34638E42C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blipFill>
                <a:blip r:embed="rId17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48363A3-CD80-672D-1124-B8F59F5284CE}"/>
                  </a:ext>
                </a:extLst>
              </p:cNvPr>
              <p:cNvSpPr txBox="1"/>
              <p:nvPr/>
            </p:nvSpPr>
            <p:spPr>
              <a:xfrm>
                <a:off x="4833371" y="2511825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D63435"/>
                        </a:solidFill>
                        <a:latin typeface="Cambria Math" panose="02040503050406030204" pitchFamily="18" charset="0"/>
                      </a:rPr>
                      <m:t>=450</m:t>
                    </m:r>
                  </m:oMath>
                </a14:m>
                <a:r>
                  <a:rPr lang="en-US" sz="1200">
                    <a:solidFill>
                      <a:srgbClr val="D634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48363A3-CD80-672D-1124-B8F59F5284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371" y="2511825"/>
                <a:ext cx="1102161" cy="276999"/>
              </a:xfrm>
              <a:prstGeom prst="rect">
                <a:avLst/>
              </a:prstGeom>
              <a:blipFill>
                <a:blip r:embed="rId18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8969B90-C2EA-AE1D-CFF3-8D483222A1A3}"/>
                  </a:ext>
                </a:extLst>
              </p:cNvPr>
              <p:cNvSpPr txBox="1"/>
              <p:nvPr/>
            </p:nvSpPr>
            <p:spPr>
              <a:xfrm>
                <a:off x="7698573" y="2511824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6BAED6"/>
                        </a:solidFill>
                        <a:latin typeface="Cambria Math" panose="02040503050406030204" pitchFamily="18" charset="0"/>
                      </a:rPr>
                      <m:t>=350</m:t>
                    </m:r>
                  </m:oMath>
                </a14:m>
                <a:r>
                  <a:rPr lang="en-US" sz="1200">
                    <a:solidFill>
                      <a:srgbClr val="6BAED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8969B90-C2EA-AE1D-CFF3-8D483222A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573" y="2511824"/>
                <a:ext cx="1102161" cy="276999"/>
              </a:xfrm>
              <a:prstGeom prst="rect">
                <a:avLst/>
              </a:prstGeom>
              <a:blipFill>
                <a:blip r:embed="rId19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3068236-7A8B-864C-27AA-F15F7956A902}"/>
                  </a:ext>
                </a:extLst>
              </p:cNvPr>
              <p:cNvSpPr txBox="1"/>
              <p:nvPr/>
            </p:nvSpPr>
            <p:spPr>
              <a:xfrm>
                <a:off x="9937848" y="2511823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3068236-7A8B-864C-27AA-F15F7956A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7848" y="2511823"/>
                <a:ext cx="1102161" cy="276999"/>
              </a:xfrm>
              <a:prstGeom prst="rect">
                <a:avLst/>
              </a:prstGeom>
              <a:blipFill>
                <a:blip r:embed="rId20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6" name="Group 55">
            <a:extLst>
              <a:ext uri="{FF2B5EF4-FFF2-40B4-BE49-F238E27FC236}">
                <a16:creationId xmlns:a16="http://schemas.microsoft.com/office/drawing/2014/main" id="{AD3A70CA-CA1D-95B3-9423-8A6C4CA0A3FC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3BDB1F4-C52B-B866-535B-C14442BF6E2E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4928E54-971F-4E43-F063-4AED9C0807FE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A7CCEA8-171E-45EF-B698-D1BE48D5B6E6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A13044E-0918-49BB-87C8-11DCAA43DD85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42950A3A-1EB2-0C59-FA26-2F20E6B2E556}"/>
              </a:ext>
            </a:extLst>
          </p:cNvPr>
          <p:cNvSpPr txBox="1"/>
          <p:nvPr/>
        </p:nvSpPr>
        <p:spPr>
          <a:xfrm rot="19747218">
            <a:off x="549905" y="633785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7600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5FE05-D177-1020-D8D6-BD4D33E7C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66AEA23-34E6-5686-4921-720DF320797E}"/>
                  </a:ext>
                </a:extLst>
              </p:cNvPr>
              <p:cNvSpPr txBox="1"/>
              <p:nvPr/>
            </p:nvSpPr>
            <p:spPr>
              <a:xfrm>
                <a:off x="7685959" y="3826800"/>
                <a:ext cx="4520258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Phase reproducible (SM is seeded)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SM grows from controlled initial conditions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Earlier growth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SM saturates at z</a:t>
                </a: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</m:t>
                    </m:r>
                  </m:oMath>
                </a14:m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8m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Smaller variations from event to event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at same signal level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at same location along plasma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66AEA23-34E6-5686-4921-720DF32079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5959" y="3826800"/>
                <a:ext cx="4520258" cy="3046988"/>
              </a:xfrm>
              <a:prstGeom prst="rect">
                <a:avLst/>
              </a:prstGeom>
              <a:blipFill>
                <a:blip r:embed="rId3"/>
                <a:stretch>
                  <a:fillRect l="-540" t="-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8">
            <a:extLst>
              <a:ext uri="{FF2B5EF4-FFF2-40B4-BE49-F238E27FC236}">
                <a16:creationId xmlns:a16="http://schemas.microsoft.com/office/drawing/2014/main" id="{B01BD628-E17F-B500-B142-177511076C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" r="-2"/>
          <a:stretch>
            <a:fillRect/>
          </a:stretch>
        </p:blipFill>
        <p:spPr bwMode="auto">
          <a:xfrm>
            <a:off x="7320280" y="1844039"/>
            <a:ext cx="2585197" cy="200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F789946-6939-F080-92F1-8A47831C4F0A}"/>
              </a:ext>
            </a:extLst>
          </p:cNvPr>
          <p:cNvSpPr txBox="1"/>
          <p:nvPr/>
        </p:nvSpPr>
        <p:spPr>
          <a:xfrm>
            <a:off x="4194678" y="117373"/>
            <a:ext cx="3802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emission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3152E647-2ECD-7717-F2CB-7090216A3A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4" r="1"/>
          <a:stretch>
            <a:fillRect/>
          </a:stretch>
        </p:blipFill>
        <p:spPr bwMode="auto">
          <a:xfrm>
            <a:off x="-77679" y="1844041"/>
            <a:ext cx="268376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6768A592-5D40-BC57-6C43-7A17AE9728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9"/>
          <a:stretch>
            <a:fillRect/>
          </a:stretch>
        </p:blipFill>
        <p:spPr bwMode="auto">
          <a:xfrm>
            <a:off x="2573432" y="1844041"/>
            <a:ext cx="2232612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BC583AD2-2A44-BD0E-D4BD-7F52D91AC1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8"/>
          <a:stretch>
            <a:fillRect/>
          </a:stretch>
        </p:blipFill>
        <p:spPr bwMode="auto">
          <a:xfrm>
            <a:off x="4773389" y="1844041"/>
            <a:ext cx="2260796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A4E13828-B447-1951-C600-23525E9C8012}"/>
              </a:ext>
            </a:extLst>
          </p:cNvPr>
          <p:cNvCxnSpPr>
            <a:cxnSpLocks/>
          </p:cNvCxnSpPr>
          <p:nvPr/>
        </p:nvCxnSpPr>
        <p:spPr>
          <a:xfrm rot="10800000" flipH="1">
            <a:off x="632460" y="1305560"/>
            <a:ext cx="10927080" cy="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86CD02C-7651-2A2F-E21C-ED451631930E}"/>
              </a:ext>
            </a:extLst>
          </p:cNvPr>
          <p:cNvCxnSpPr>
            <a:cxnSpLocks/>
          </p:cNvCxnSpPr>
          <p:nvPr/>
        </p:nvCxnSpPr>
        <p:spPr>
          <a:xfrm>
            <a:off x="7179645" y="1395326"/>
            <a:ext cx="0" cy="5191760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0EB025E-DD7B-97E5-EFF5-8E57BB4398F0}"/>
              </a:ext>
            </a:extLst>
          </p:cNvPr>
          <p:cNvSpPr txBox="1"/>
          <p:nvPr/>
        </p:nvSpPr>
        <p:spPr>
          <a:xfrm>
            <a:off x="9291445" y="1403812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16E2F5-05C9-5894-4BCB-0D5A8BFCCAFC}"/>
              </a:ext>
            </a:extLst>
          </p:cNvPr>
          <p:cNvSpPr txBox="1"/>
          <p:nvPr/>
        </p:nvSpPr>
        <p:spPr>
          <a:xfrm>
            <a:off x="2861626" y="1422409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Unseeded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DDF4AFB-1D3C-B499-A29A-75B635D106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8"/>
          <a:stretch>
            <a:fillRect/>
          </a:stretch>
        </p:blipFill>
        <p:spPr bwMode="auto">
          <a:xfrm>
            <a:off x="9877864" y="1844040"/>
            <a:ext cx="2260796" cy="200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62644E-316A-0D0E-82BC-E45CEB8ED6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00993" y="1990313"/>
            <a:ext cx="798079" cy="52754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9782461-327B-37B4-F842-484F41DD6F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50747" y="1990313"/>
            <a:ext cx="798079" cy="5275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3680F1A-8782-BCE1-BA91-FCB4152FF8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7288" y="1990313"/>
            <a:ext cx="795935" cy="52612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3A2EFB0-5AC8-BF9C-B42A-449A6D3F764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98662" y="1990313"/>
            <a:ext cx="795935" cy="52612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E4F556D-BC53-9845-CBED-333DBBA280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5695" y="1990313"/>
            <a:ext cx="795935" cy="52612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F853DEB-14D6-1ADC-4D28-829B65E92E90}"/>
              </a:ext>
            </a:extLst>
          </p:cNvPr>
          <p:cNvSpPr txBox="1"/>
          <p:nvPr/>
        </p:nvSpPr>
        <p:spPr>
          <a:xfrm>
            <a:off x="362224" y="3826800"/>
            <a:ext cx="4616970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Random phase (SM is unseeded)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SM grows from noise or features in the bunch</a:t>
            </a: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Initial conditions vary from event to event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Late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SM does not saturate within 10m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Large variations from event to event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at same signal level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at same location along plasma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91DD24-52DC-21E3-9152-0955ABACE369}"/>
                  </a:ext>
                </a:extLst>
              </p:cNvPr>
              <p:cNvSpPr txBox="1"/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91DD24-52DC-21E3-9152-0955ABACE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DC8E013-C56A-50E9-7856-7BA5D802E26F}"/>
                  </a:ext>
                </a:extLst>
              </p:cNvPr>
              <p:cNvSpPr txBox="1"/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  <a:endParaRPr lang="fr-FR" sz="1200" b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DC8E013-C56A-50E9-7856-7BA5D802E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523" y="3936419"/>
                <a:ext cx="5562016" cy="1015663"/>
              </a:xfrm>
              <a:prstGeom prst="rect">
                <a:avLst/>
              </a:prstGeom>
              <a:blipFill>
                <a:blip r:embed="rId15"/>
                <a:stretch>
                  <a:fillRect l="-110" t="-1205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E073137D-C5F0-9700-6E41-BC3DBE8C418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r="52060"/>
          <a:stretch>
            <a:fillRect/>
          </a:stretch>
        </p:blipFill>
        <p:spPr>
          <a:xfrm>
            <a:off x="5334376" y="5021630"/>
            <a:ext cx="1570245" cy="146933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27319E5-167B-2320-AE5B-50A9E3C22254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9368"/>
          <a:stretch>
            <a:fillRect/>
          </a:stretch>
        </p:blipFill>
        <p:spPr>
          <a:xfrm>
            <a:off x="10981040" y="4561625"/>
            <a:ext cx="1075562" cy="952935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9C6DC77-67BD-2711-E3A5-BD6E8BE78B43}"/>
              </a:ext>
            </a:extLst>
          </p:cNvPr>
          <p:cNvCxnSpPr>
            <a:cxnSpLocks/>
          </p:cNvCxnSpPr>
          <p:nvPr/>
        </p:nvCxnSpPr>
        <p:spPr>
          <a:xfrm>
            <a:off x="2129480" y="1920240"/>
            <a:ext cx="0" cy="16115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BC58A9B-8538-7E24-C7C1-623A2AABC0AD}"/>
              </a:ext>
            </a:extLst>
          </p:cNvPr>
          <p:cNvCxnSpPr>
            <a:cxnSpLocks/>
          </p:cNvCxnSpPr>
          <p:nvPr/>
        </p:nvCxnSpPr>
        <p:spPr>
          <a:xfrm>
            <a:off x="4329120" y="1920240"/>
            <a:ext cx="0" cy="16115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666FBE1-4101-4401-9F44-F5ED030A54F2}"/>
              </a:ext>
            </a:extLst>
          </p:cNvPr>
          <p:cNvCxnSpPr>
            <a:cxnSpLocks/>
          </p:cNvCxnSpPr>
          <p:nvPr/>
        </p:nvCxnSpPr>
        <p:spPr>
          <a:xfrm>
            <a:off x="6566352" y="1920240"/>
            <a:ext cx="0" cy="16115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47169F7-D9BE-07FD-9DE4-B578DE589872}"/>
              </a:ext>
            </a:extLst>
          </p:cNvPr>
          <p:cNvCxnSpPr>
            <a:cxnSpLocks/>
          </p:cNvCxnSpPr>
          <p:nvPr/>
        </p:nvCxnSpPr>
        <p:spPr>
          <a:xfrm>
            <a:off x="9443664" y="1920240"/>
            <a:ext cx="0" cy="16115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3018B82-23D0-AB7D-7177-E11EEDD5CA41}"/>
              </a:ext>
            </a:extLst>
          </p:cNvPr>
          <p:cNvCxnSpPr>
            <a:cxnSpLocks/>
          </p:cNvCxnSpPr>
          <p:nvPr/>
        </p:nvCxnSpPr>
        <p:spPr>
          <a:xfrm>
            <a:off x="11679762" y="1920240"/>
            <a:ext cx="0" cy="16115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EB910E3-141C-7BDB-5D16-FB5F3519931F}"/>
                  </a:ext>
                </a:extLst>
              </p:cNvPr>
              <p:cNvSpPr txBox="1"/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BB78"/>
                        </a:solidFill>
                        <a:latin typeface="Cambria Math" panose="02040503050406030204" pitchFamily="18" charset="0"/>
                      </a:rPr>
                      <m:t>=650</m:t>
                    </m:r>
                  </m:oMath>
                </a14:m>
                <a:r>
                  <a:rPr lang="en-US" sz="1200">
                    <a:solidFill>
                      <a:srgbClr val="FFBB7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EB910E3-141C-7BDB-5D16-FB5F35199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09" y="2524211"/>
                <a:ext cx="1102161" cy="276999"/>
              </a:xfrm>
              <a:prstGeom prst="rect">
                <a:avLst/>
              </a:prstGeom>
              <a:blipFill>
                <a:blip r:embed="rId17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5BC8727-3587-0DFD-F670-1C5E70AFA96A}"/>
                  </a:ext>
                </a:extLst>
              </p:cNvPr>
              <p:cNvSpPr txBox="1"/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7F0E"/>
                        </a:solidFill>
                        <a:latin typeface="Cambria Math" panose="02040503050406030204" pitchFamily="18" charset="0"/>
                      </a:rPr>
                      <m:t>=550</m:t>
                    </m:r>
                  </m:oMath>
                </a14:m>
                <a:r>
                  <a:rPr lang="en-US" sz="1200">
                    <a:solidFill>
                      <a:srgbClr val="FF7F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5BC8727-3587-0DFD-F670-1C5E70AFA9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81" y="2516439"/>
                <a:ext cx="1102161" cy="276999"/>
              </a:xfrm>
              <a:prstGeom prst="rect">
                <a:avLst/>
              </a:prstGeom>
              <a:blipFill>
                <a:blip r:embed="rId18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626845E-097C-13E3-F500-241ED4BFBAD3}"/>
                  </a:ext>
                </a:extLst>
              </p:cNvPr>
              <p:cNvSpPr txBox="1"/>
              <p:nvPr/>
            </p:nvSpPr>
            <p:spPr>
              <a:xfrm>
                <a:off x="4833371" y="2511825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D63435"/>
                        </a:solidFill>
                        <a:latin typeface="Cambria Math" panose="02040503050406030204" pitchFamily="18" charset="0"/>
                      </a:rPr>
                      <m:t>=450</m:t>
                    </m:r>
                  </m:oMath>
                </a14:m>
                <a:r>
                  <a:rPr lang="en-US" sz="1200">
                    <a:solidFill>
                      <a:srgbClr val="D634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626845E-097C-13E3-F500-241ED4BFBA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371" y="2511825"/>
                <a:ext cx="1102161" cy="276999"/>
              </a:xfrm>
              <a:prstGeom prst="rect">
                <a:avLst/>
              </a:prstGeom>
              <a:blipFill>
                <a:blip r:embed="rId19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97DA496-20E0-828C-EABB-302AD06302F3}"/>
                  </a:ext>
                </a:extLst>
              </p:cNvPr>
              <p:cNvSpPr txBox="1"/>
              <p:nvPr/>
            </p:nvSpPr>
            <p:spPr>
              <a:xfrm>
                <a:off x="7698573" y="2511824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6BAED6"/>
                        </a:solidFill>
                        <a:latin typeface="Cambria Math" panose="02040503050406030204" pitchFamily="18" charset="0"/>
                      </a:rPr>
                      <m:t>=350</m:t>
                    </m:r>
                  </m:oMath>
                </a14:m>
                <a:r>
                  <a:rPr lang="en-US" sz="1200">
                    <a:solidFill>
                      <a:srgbClr val="6BAED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97DA496-20E0-828C-EABB-302AD06302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573" y="2511824"/>
                <a:ext cx="1102161" cy="276999"/>
              </a:xfrm>
              <a:prstGeom prst="rect">
                <a:avLst/>
              </a:prstGeom>
              <a:blipFill>
                <a:blip r:embed="rId20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97904E0C-E3FD-8689-779E-DB967231AD9D}"/>
                  </a:ext>
                </a:extLst>
              </p:cNvPr>
              <p:cNvSpPr txBox="1"/>
              <p:nvPr/>
            </p:nvSpPr>
            <p:spPr>
              <a:xfrm>
                <a:off x="9937848" y="2511823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97904E0C-E3FD-8689-779E-DB967231A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7848" y="2511823"/>
                <a:ext cx="1102161" cy="276999"/>
              </a:xfrm>
              <a:prstGeom prst="rect">
                <a:avLst/>
              </a:prstGeom>
              <a:blipFill>
                <a:blip r:embed="rId21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7" name="Group 66">
            <a:extLst>
              <a:ext uri="{FF2B5EF4-FFF2-40B4-BE49-F238E27FC236}">
                <a16:creationId xmlns:a16="http://schemas.microsoft.com/office/drawing/2014/main" id="{38B83147-DAD5-2754-8105-D9E985D77678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EAEA31D-9012-5F95-13F2-CA2553EF83C6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F8A1F73-5556-F7B2-02E6-57A13634449A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FD32272-CDA8-E2E4-8AAE-0B5BBAE3B635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A66CC07-8C1A-D496-99F4-CB464B84CE02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01CAD63D-8E74-9FED-C5B6-2C530985EA01}"/>
              </a:ext>
            </a:extLst>
          </p:cNvPr>
          <p:cNvSpPr txBox="1"/>
          <p:nvPr/>
        </p:nvSpPr>
        <p:spPr>
          <a:xfrm rot="19747218">
            <a:off x="549905" y="633785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7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C1BEE05-6D5E-06AD-3411-9A3A61DEBDD8}"/>
                  </a:ext>
                </a:extLst>
              </p:cNvPr>
              <p:cNvSpPr txBox="1"/>
              <p:nvPr/>
            </p:nvSpPr>
            <p:spPr>
              <a:xfrm>
                <a:off x="4370725" y="1968887"/>
                <a:ext cx="3556176" cy="4345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driver parameters: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19kJ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high energy per bunch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400GeV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: high energy per particle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enables GV/m-amplitude wakefields for </a:t>
                </a: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10s-100s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of meters in a single plasma</a:t>
                </a: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𝑛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𝑝𝑒</m:t>
                        </m:r>
                      </m:sub>
                    </m:sSub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=1−7×</m:t>
                    </m:r>
                    <m:sSup>
                      <m:sSup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14</m:t>
                        </m:r>
                      </m:sup>
                    </m:sSup>
                  </m:oMath>
                </a14:m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/cc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𝜏</m:t>
                        </m:r>
                      </m:e>
                      <m:sub>
                        <m:r>
                          <a:rPr lang="fr-FR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𝑝𝑒</m:t>
                        </m:r>
                      </m:sub>
                    </m:sSub>
                    <m:r>
                      <a:rPr lang="fr-FR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∼4−11</m:t>
                    </m:r>
                  </m:oMath>
                </a14:m>
                <a:r>
                  <a:rPr lang="en-US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ps</a:t>
                </a: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long bunch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𝝈</m:t>
                        </m:r>
                      </m:e>
                      <m:sub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𝒕</m:t>
                        </m:r>
                      </m:sub>
                    </m:sSub>
                    <m:r>
                      <a:rPr lang="fr-FR" sz="1600" b="1" i="1" smtClean="0">
                        <a:solidFill>
                          <a:srgbClr val="2C2CFF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fr-FR" sz="1600" b="1" i="1" smtClean="0">
                        <a:solidFill>
                          <a:srgbClr val="2C2CFF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𝟏𝟕𝟎</m:t>
                    </m:r>
                  </m:oMath>
                </a14:m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ps &gt;&gt;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𝝉</m:t>
                        </m:r>
                      </m:e>
                      <m:sub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𝒑𝒆</m:t>
                        </m:r>
                      </m:sub>
                    </m:sSub>
                  </m:oMath>
                </a14:m>
                <a:endParaRPr lang="fr-FR" sz="1600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beam density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</m:t>
                        </m:r>
                      </m:e>
                      <m:sub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𝑏</m:t>
                        </m:r>
                      </m:sub>
                    </m:sSub>
                    <m:r>
                      <a:rPr lang="fr-FR" sz="16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p>
                      <m:sSup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13</m:t>
                        </m:r>
                      </m:sup>
                    </m:sSup>
                    <m:r>
                      <a:rPr lang="fr-FR" sz="16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𝑐</m:t>
                    </m:r>
                    <m:sSup>
                      <m:sSup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</m:t>
                        </m:r>
                      </m:e>
                      <m:sup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−3</m:t>
                        </m:r>
                      </m:sup>
                    </m:sSup>
                  </m:oMath>
                </a14:m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C1BEE05-6D5E-06AD-3411-9A3A61DEBD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725" y="1968887"/>
                <a:ext cx="3556176" cy="4345613"/>
              </a:xfrm>
              <a:prstGeom prst="rect">
                <a:avLst/>
              </a:prstGeom>
              <a:blipFill>
                <a:blip r:embed="rId3"/>
                <a:stretch>
                  <a:fillRect l="-1029" t="-421" b="-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523F74A-8A5E-CDDC-FC63-9A5F74B9557E}"/>
              </a:ext>
            </a:extLst>
          </p:cNvPr>
          <p:cNvSpPr/>
          <p:nvPr/>
        </p:nvSpPr>
        <p:spPr>
          <a:xfrm>
            <a:off x="424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C2E706F-16C3-356D-A840-9E183497D6FF}"/>
              </a:ext>
            </a:extLst>
          </p:cNvPr>
          <p:cNvSpPr/>
          <p:nvPr/>
        </p:nvSpPr>
        <p:spPr>
          <a:xfrm>
            <a:off x="805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70AFE0C-35A7-CAC9-FEC8-3612308F0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525" y="22708"/>
            <a:ext cx="10515600" cy="1325563"/>
          </a:xfrm>
        </p:spPr>
        <p:txBody>
          <a:bodyPr/>
          <a:lstStyle/>
          <a:p>
            <a:pPr algn="ctr"/>
            <a:r>
              <a:rPr lang="fr-FR" b="1">
                <a:solidFill>
                  <a:srgbClr val="7030A0"/>
                </a:solidFill>
              </a:rPr>
              <a:t>The AWAKE experiment at CERN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7061B4-07D2-00F8-D051-E2BDD9270875}"/>
              </a:ext>
            </a:extLst>
          </p:cNvPr>
          <p:cNvSpPr txBox="1"/>
          <p:nvPr/>
        </p:nvSpPr>
        <p:spPr>
          <a:xfrm>
            <a:off x="1119262" y="1566612"/>
            <a:ext cx="2278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>
                <a:solidFill>
                  <a:srgbClr val="7030A0"/>
                </a:solidFill>
              </a:rPr>
              <a:t>Proton-driven PWFA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36B568-0C4F-BB64-A49C-3EA904C1BB53}"/>
              </a:ext>
            </a:extLst>
          </p:cNvPr>
          <p:cNvSpPr txBox="1"/>
          <p:nvPr/>
        </p:nvSpPr>
        <p:spPr>
          <a:xfrm>
            <a:off x="5011696" y="1569285"/>
            <a:ext cx="2221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7030A0"/>
                </a:solidFill>
              </a:rPr>
              <a:t>High-energy drivers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314801-1381-5FDF-06FF-890FAC615554}"/>
              </a:ext>
            </a:extLst>
          </p:cNvPr>
          <p:cNvSpPr txBox="1"/>
          <p:nvPr/>
        </p:nvSpPr>
        <p:spPr>
          <a:xfrm>
            <a:off x="8210267" y="1566612"/>
            <a:ext cx="3336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7030A0"/>
                </a:solidFill>
              </a:rPr>
              <a:t>Resonant wakefield excitation</a:t>
            </a:r>
            <a:endParaRPr lang="en-US" b="1">
              <a:solidFill>
                <a:srgbClr val="7030A0"/>
              </a:solidFill>
            </a:endParaRPr>
          </a:p>
        </p:txBody>
      </p:sp>
      <p:pic>
        <p:nvPicPr>
          <p:cNvPr id="12" name="Grafik 19" descr="Ein Bild, das Text, Diagramm, Screenshot, Kreis enthält.&#10;&#10;Automatisch generierte Beschreibung">
            <a:extLst>
              <a:ext uri="{FF2B5EF4-FFF2-40B4-BE49-F238E27FC236}">
                <a16:creationId xmlns:a16="http://schemas.microsoft.com/office/drawing/2014/main" id="{73FD45FB-4AC5-E432-0ADD-F09FD5846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89"/>
          <a:stretch>
            <a:fillRect/>
          </a:stretch>
        </p:blipFill>
        <p:spPr bwMode="auto">
          <a:xfrm>
            <a:off x="172134" y="2984512"/>
            <a:ext cx="3991539" cy="2489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3649001-EDC9-34B5-7105-9DF19FC65CB6}"/>
              </a:ext>
            </a:extLst>
          </p:cNvPr>
          <p:cNvSpPr/>
          <p:nvPr/>
        </p:nvSpPr>
        <p:spPr>
          <a:xfrm>
            <a:off x="43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13" name="Textfeld 8">
            <a:extLst>
              <a:ext uri="{FF2B5EF4-FFF2-40B4-BE49-F238E27FC236}">
                <a16:creationId xmlns:a16="http://schemas.microsoft.com/office/drawing/2014/main" id="{232F3797-E139-E2FA-1DCC-A4054D0EA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941" y="1973348"/>
            <a:ext cx="35734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432FF"/>
              </a:buClr>
            </a:pPr>
            <a:r>
              <a:rPr lang="en-US" altLang="en-US" sz="1600">
                <a:solidFill>
                  <a:schemeClr val="tx2"/>
                </a:solidFill>
              </a:rPr>
              <a:t>p+ bunches from the </a:t>
            </a:r>
            <a:br>
              <a:rPr lang="en-US" altLang="en-US" sz="1600">
                <a:solidFill>
                  <a:schemeClr val="tx2"/>
                </a:solidFill>
              </a:rPr>
            </a:br>
            <a:r>
              <a:rPr lang="en-US" altLang="en-US" sz="1600">
                <a:solidFill>
                  <a:schemeClr val="tx2"/>
                </a:solidFill>
              </a:rPr>
              <a:t>CERN SPS are delivered to the AWAKE facility     </a:t>
            </a:r>
            <a:endParaRPr lang="en-US" altLang="en-US" sz="1600" baseline="-25000">
              <a:solidFill>
                <a:schemeClr val="tx2"/>
              </a:solidFill>
              <a:sym typeface="Wingdings" panose="05000000000000000000" pitchFamily="2" charset="2"/>
            </a:endParaRPr>
          </a:p>
        </p:txBody>
      </p:sp>
      <p:sp>
        <p:nvSpPr>
          <p:cNvPr id="14" name="Textfeld 32">
            <a:extLst>
              <a:ext uri="{FF2B5EF4-FFF2-40B4-BE49-F238E27FC236}">
                <a16:creationId xmlns:a16="http://schemas.microsoft.com/office/drawing/2014/main" id="{42C52383-4047-12B0-E8A6-F166F1A45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78" y="5703964"/>
            <a:ext cx="348138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solidFill>
                  <a:schemeClr val="tx2"/>
                </a:solidFill>
              </a:rPr>
              <a:t>to excite wakefields in a (currently) </a:t>
            </a:r>
            <a:r>
              <a:rPr lang="en-US" altLang="en-US" sz="1600"/>
              <a:t>10m</a:t>
            </a:r>
            <a:r>
              <a:rPr lang="en-US" altLang="en-US" sz="1600">
                <a:solidFill>
                  <a:schemeClr val="tx2"/>
                </a:solidFill>
              </a:rPr>
              <a:t>-long plasma</a:t>
            </a:r>
            <a:endParaRPr lang="en-GB" altLang="en-US" sz="160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9DA31BD-B77E-508F-3A4C-D1A2BBDAC783}"/>
                  </a:ext>
                </a:extLst>
              </p:cNvPr>
              <p:cNvSpPr txBox="1"/>
              <p:nvPr/>
            </p:nvSpPr>
            <p:spPr>
              <a:xfrm>
                <a:off x="8312105" y="1973348"/>
                <a:ext cx="355617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To excite </a:t>
                </a: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</m:t>
                    </m:r>
                  </m:oMath>
                </a14:m>
                <a:r>
                  <a:rPr lang="fr-FR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GV/m-amplitude </a:t>
                </a: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wakefields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split long bunch in train of microbunches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9DA31BD-B77E-508F-3A4C-D1A2BBDAC7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105" y="1973348"/>
                <a:ext cx="3556176" cy="1077218"/>
              </a:xfrm>
              <a:prstGeom prst="rect">
                <a:avLst/>
              </a:prstGeom>
              <a:blipFill>
                <a:blip r:embed="rId5"/>
                <a:stretch>
                  <a:fillRect l="-1029" t="-1705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4375C700-91AE-84F3-BADB-1A8116C90B68}"/>
              </a:ext>
            </a:extLst>
          </p:cNvPr>
          <p:cNvGrpSpPr/>
          <p:nvPr/>
        </p:nvGrpSpPr>
        <p:grpSpPr>
          <a:xfrm>
            <a:off x="8142888" y="3170730"/>
            <a:ext cx="2371549" cy="1567633"/>
            <a:chOff x="8498703" y="2806244"/>
            <a:chExt cx="2747986" cy="1816465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43B0A6B-EB58-39CD-6C2E-778173AAA0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8703" y="2806244"/>
              <a:ext cx="2747986" cy="1816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4CC14DF-9FB7-319E-3C96-5BAA7FA8519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064655" y="2926323"/>
                  <a:ext cx="1088824" cy="3907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≫</m:t>
                        </m:r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𝑝𝑒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4CC14DF-9FB7-319E-3C96-5BAA7FA851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4655" y="2926323"/>
                  <a:ext cx="1088824" cy="390748"/>
                </a:xfrm>
                <a:prstGeom prst="rect">
                  <a:avLst/>
                </a:prstGeom>
                <a:blipFill>
                  <a:blip r:embed="rId7"/>
                  <a:stretch>
                    <a:fillRect r="-4545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98907E-DEC1-82AC-D7EA-28364FB41E08}"/>
                </a:ext>
              </a:extLst>
            </p:cNvPr>
            <p:cNvSpPr txBox="1">
              <a:spLocks/>
            </p:cNvSpPr>
            <p:nvPr/>
          </p:nvSpPr>
          <p:spPr>
            <a:xfrm>
              <a:off x="9012401" y="3785224"/>
              <a:ext cx="1782567" cy="3667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/>
                <a:t>Small wakefields</a:t>
              </a:r>
              <a:endParaRPr lang="en-US" sz="1400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7E46C771-E0CB-5EF8-6033-7DFA0512F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198" y="4767526"/>
            <a:ext cx="2371547" cy="156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0F41A99-7F13-CC49-0339-85617661544D}"/>
              </a:ext>
            </a:extLst>
          </p:cNvPr>
          <p:cNvSpPr txBox="1"/>
          <p:nvPr/>
        </p:nvSpPr>
        <p:spPr>
          <a:xfrm>
            <a:off x="9802272" y="5740108"/>
            <a:ext cx="1475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/>
              <a:t>Large wakefields</a:t>
            </a:r>
            <a:endParaRPr lang="en-US" sz="14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119DBB-59B6-9F8C-D69F-F596E3B31B54}"/>
              </a:ext>
            </a:extLst>
          </p:cNvPr>
          <p:cNvSpPr txBox="1"/>
          <p:nvPr/>
        </p:nvSpPr>
        <p:spPr>
          <a:xfrm>
            <a:off x="8096117" y="5136721"/>
            <a:ext cx="1155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Microbunch train</a:t>
            </a:r>
            <a:endParaRPr lang="en-US" sz="1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4CD3CB-6B2B-E3A5-3B75-6A15B6E614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9414" y="3611581"/>
            <a:ext cx="2636284" cy="149098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3106F-92EA-2FB6-9B6A-FCF2F43561A4}"/>
              </a:ext>
            </a:extLst>
          </p:cNvPr>
          <p:cNvSpPr txBox="1"/>
          <p:nvPr/>
        </p:nvSpPr>
        <p:spPr>
          <a:xfrm>
            <a:off x="4426978" y="3954546"/>
            <a:ext cx="857337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solidFill>
                  <a:schemeClr val="bg1">
                    <a:lumMod val="50000"/>
                  </a:schemeClr>
                </a:solidFill>
              </a:rPr>
              <a:t>K. V. Lotov &amp; P. V. Tuev, Plasma Phys. and Control. Fusion, 63, 125027 (2021) 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9719D4D-2064-DB5E-62B5-E2F2532ABD4D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C86BD85-E250-7A93-7712-58C892B13D32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59CD5FA-91C1-16B5-E7B8-B36CD89A37A5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20A22BE-6D13-B96A-D6F2-7F75BDF32503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952AEA0-7705-F5E6-2A36-DEA1B1751ED7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71331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AC528C-91D0-2CA8-F4C8-8D9735366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28" y="2007133"/>
            <a:ext cx="5244158" cy="40597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3AD9BF-C470-5E53-7DB2-8717E0871411}"/>
              </a:ext>
            </a:extLst>
          </p:cNvPr>
          <p:cNvSpPr txBox="1"/>
          <p:nvPr/>
        </p:nvSpPr>
        <p:spPr>
          <a:xfrm>
            <a:off x="4194678" y="117373"/>
            <a:ext cx="3802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emission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6F760D-A98A-79B3-4B36-48B595573E7D}"/>
              </a:ext>
            </a:extLst>
          </p:cNvPr>
          <p:cNvSpPr txBox="1"/>
          <p:nvPr/>
        </p:nvSpPr>
        <p:spPr>
          <a:xfrm>
            <a:off x="7997322" y="2268806"/>
            <a:ext cx="393323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Sum of signal from 10 cameras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total energy deposited by the bunch </a:t>
            </a: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More light when seeded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Higher initial wakefields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Earlier growth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Controlled initial conditions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absolute variations are smaller when seeded than when not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065228A-73A1-4FA7-50C1-115BF014DEAE}"/>
              </a:ext>
            </a:extLst>
          </p:cNvPr>
          <p:cNvCxnSpPr>
            <a:cxnSpLocks/>
          </p:cNvCxnSpPr>
          <p:nvPr/>
        </p:nvCxnSpPr>
        <p:spPr>
          <a:xfrm>
            <a:off x="3865289" y="2125980"/>
            <a:ext cx="0" cy="3325103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">
            <a:extLst>
              <a:ext uri="{FF2B5EF4-FFF2-40B4-BE49-F238E27FC236}">
                <a16:creationId xmlns:a16="http://schemas.microsoft.com/office/drawing/2014/main" id="{AE829E7F-5C1B-CC9F-3639-2AC9753F9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674" y="1459843"/>
            <a:ext cx="1821057" cy="140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29D333C-CCAE-FD67-533D-5A282041AC77}"/>
              </a:ext>
            </a:extLst>
          </p:cNvPr>
          <p:cNvCxnSpPr>
            <a:cxnSpLocks/>
            <a:stCxn id="28" idx="1"/>
          </p:cNvCxnSpPr>
          <p:nvPr/>
        </p:nvCxnSpPr>
        <p:spPr>
          <a:xfrm flipH="1">
            <a:off x="5237986" y="2164732"/>
            <a:ext cx="398688" cy="122264"/>
          </a:xfrm>
          <a:prstGeom prst="straightConnector1">
            <a:avLst/>
          </a:prstGeom>
          <a:ln w="317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37EA884-DA0A-36B7-C439-6465B6C39733}"/>
              </a:ext>
            </a:extLst>
          </p:cNvPr>
          <p:cNvSpPr txBox="1"/>
          <p:nvPr/>
        </p:nvSpPr>
        <p:spPr>
          <a:xfrm>
            <a:off x="4136110" y="3059668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/>
              <a:t>Seeded</a:t>
            </a:r>
            <a:endParaRPr lang="en-US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48D6F6-585F-13A8-FB48-03DFCD75A7C5}"/>
              </a:ext>
            </a:extLst>
          </p:cNvPr>
          <p:cNvSpPr txBox="1"/>
          <p:nvPr/>
        </p:nvSpPr>
        <p:spPr>
          <a:xfrm>
            <a:off x="1863607" y="3059668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/>
              <a:t>Unseeded</a:t>
            </a:r>
            <a:endParaRPr lang="en-US" b="1"/>
          </a:p>
        </p:txBody>
      </p:sp>
      <p:pic>
        <p:nvPicPr>
          <p:cNvPr id="14" name="Picture 14">
            <a:extLst>
              <a:ext uri="{FF2B5EF4-FFF2-40B4-BE49-F238E27FC236}">
                <a16:creationId xmlns:a16="http://schemas.microsoft.com/office/drawing/2014/main" id="{91036882-F7B2-910F-AD31-732A868A3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773" y="481665"/>
            <a:ext cx="1821057" cy="140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CEF8DE3-7D0D-2942-378C-D71E73CEB3C5}"/>
              </a:ext>
            </a:extLst>
          </p:cNvPr>
          <p:cNvCxnSpPr>
            <a:cxnSpLocks/>
          </p:cNvCxnSpPr>
          <p:nvPr/>
        </p:nvCxnSpPr>
        <p:spPr>
          <a:xfrm flipH="1">
            <a:off x="1442720" y="1869742"/>
            <a:ext cx="371274" cy="2041858"/>
          </a:xfrm>
          <a:prstGeom prst="straightConnector1">
            <a:avLst/>
          </a:prstGeom>
          <a:ln w="317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7BD593-BB53-5687-F589-FA054263D06C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03970FF-8117-2985-4169-5BCB60AF4C7D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71D82ED-4098-DCC2-54C7-62BCA58505D8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6AE369-2A24-1CBE-026B-3F2F7FE8860B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526BCA9-8464-CE19-2943-2060C609AFC3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CE7DD89-23FF-6600-4008-2247049AF9BA}"/>
              </a:ext>
            </a:extLst>
          </p:cNvPr>
          <p:cNvSpPr txBox="1"/>
          <p:nvPr/>
        </p:nvSpPr>
        <p:spPr>
          <a:xfrm rot="19747218">
            <a:off x="10641234" y="5882248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6008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AD1C0-1A67-DB9C-B419-EFB9D2548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B72DF5-D963-8FAF-D69C-3D319396E90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8100" y="1890477"/>
            <a:ext cx="5574186" cy="42626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ADC233-D5F7-FFAD-4095-D17025EC1E93}"/>
              </a:ext>
            </a:extLst>
          </p:cNvPr>
          <p:cNvSpPr txBox="1"/>
          <p:nvPr/>
        </p:nvSpPr>
        <p:spPr>
          <a:xfrm>
            <a:off x="4194678" y="117373"/>
            <a:ext cx="3802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emission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FA9EACB-C1B0-4F4C-1560-A07905380969}"/>
              </a:ext>
            </a:extLst>
          </p:cNvPr>
          <p:cNvCxnSpPr>
            <a:cxnSpLocks/>
          </p:cNvCxnSpPr>
          <p:nvPr/>
        </p:nvCxnSpPr>
        <p:spPr>
          <a:xfrm>
            <a:off x="3865289" y="2042160"/>
            <a:ext cx="0" cy="3467100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2">
            <a:extLst>
              <a:ext uri="{FF2B5EF4-FFF2-40B4-BE49-F238E27FC236}">
                <a16:creationId xmlns:a16="http://schemas.microsoft.com/office/drawing/2014/main" id="{CF89A6A2-BEF5-36C9-15D4-BF6CEE12B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674" y="1459843"/>
            <a:ext cx="1821057" cy="140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A93E7E7-F787-1026-C26E-435DBFD3BB0E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4815840" y="2164732"/>
            <a:ext cx="820834" cy="1508108"/>
          </a:xfrm>
          <a:prstGeom prst="straightConnector1">
            <a:avLst/>
          </a:prstGeom>
          <a:ln w="317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8BF7DBD-576D-BD95-03C8-944EEC720748}"/>
                  </a:ext>
                </a:extLst>
              </p:cNvPr>
              <p:cNvSpPr txBox="1"/>
              <p:nvPr/>
            </p:nvSpPr>
            <p:spPr>
              <a:xfrm>
                <a:off x="7795071" y="2135580"/>
                <a:ext cx="4462950" cy="3110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Clear difference in relative variations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 b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b="1">
                    <a:latin typeface="Arial" panose="020B0604020202020204" pitchFamily="34" charset="0"/>
                    <a:cs typeface="Arial" panose="020B0604020202020204" pitchFamily="34" charset="0"/>
                  </a:rPr>
                  <a:t>Unseeded</a:t>
                </a: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Δ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𝑠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𝑠</m:t>
                        </m:r>
                      </m:den>
                    </m:f>
                    <m:r>
                      <a:rPr lang="fr-FR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&gt;25%</m:t>
                    </m:r>
                  </m:oMath>
                </a14:m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b="1">
                    <a:latin typeface="Arial" panose="020B0604020202020204" pitchFamily="34" charset="0"/>
                    <a:cs typeface="Arial" panose="020B0604020202020204" pitchFamily="34" charset="0"/>
                  </a:rPr>
                  <a:t>Seeded</a:t>
                </a: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Δ</m:t>
                        </m:r>
                        <m:r>
                          <a:rPr lang="fr-FR" i="1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𝑠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𝑠</m:t>
                        </m:r>
                      </m:den>
                    </m:f>
                    <m:r>
                      <a:rPr lang="fr-FR" b="0" i="0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&lt;</m:t>
                    </m:r>
                    <m:r>
                      <a:rPr lang="fr-FR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5</m:t>
                    </m:r>
                    <m:r>
                      <a:rPr lang="fr-FR" i="1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%</m:t>
                    </m:r>
                  </m:oMath>
                </a14:m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fr-FR" b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Contribution of fluctuation of input parameters on remaining seeded variations, e.g.,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𝑁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𝑏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, 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𝜎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𝑟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, 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𝜎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𝑡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, 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𝑧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𝑤𝑎𝑖𝑠𝑡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,…</m:t>
                    </m:r>
                  </m:oMath>
                </a14:m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8BF7DBD-576D-BD95-03C8-944EEC720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5071" y="2135580"/>
                <a:ext cx="4462950" cy="3110595"/>
              </a:xfrm>
              <a:prstGeom prst="rect">
                <a:avLst/>
              </a:prstGeom>
              <a:blipFill>
                <a:blip r:embed="rId4"/>
                <a:stretch>
                  <a:fillRect l="-956" b="-1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20E8999-0641-5291-65D5-B038CBE15527}"/>
              </a:ext>
            </a:extLst>
          </p:cNvPr>
          <p:cNvSpPr txBox="1"/>
          <p:nvPr/>
        </p:nvSpPr>
        <p:spPr>
          <a:xfrm>
            <a:off x="4337447" y="2579197"/>
            <a:ext cx="726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/>
              <a:t>&lt; 5%</a:t>
            </a:r>
            <a:endParaRPr lang="en-US" sz="2000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1470EB-07DD-B804-2782-A013CB8A5D91}"/>
              </a:ext>
            </a:extLst>
          </p:cNvPr>
          <p:cNvSpPr txBox="1"/>
          <p:nvPr/>
        </p:nvSpPr>
        <p:spPr>
          <a:xfrm>
            <a:off x="2993048" y="2576890"/>
            <a:ext cx="862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/>
              <a:t>&gt; 25%</a:t>
            </a:r>
            <a:endParaRPr lang="en-US" sz="2000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BC681C-2BF0-32D1-4ED7-D8A18A5ED24C}"/>
              </a:ext>
            </a:extLst>
          </p:cNvPr>
          <p:cNvSpPr txBox="1"/>
          <p:nvPr/>
        </p:nvSpPr>
        <p:spPr>
          <a:xfrm>
            <a:off x="4194678" y="5071348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/>
              <a:t>Seeded</a:t>
            </a:r>
            <a:endParaRPr lang="en-US" b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3BCB53-1E2D-4FCC-F487-D14F21367615}"/>
              </a:ext>
            </a:extLst>
          </p:cNvPr>
          <p:cNvSpPr txBox="1"/>
          <p:nvPr/>
        </p:nvSpPr>
        <p:spPr>
          <a:xfrm>
            <a:off x="1922175" y="5071348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/>
              <a:t>Unseeded</a:t>
            </a:r>
            <a:endParaRPr lang="en-US" b="1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90FF180-CDED-0705-E195-75338F0345C1}"/>
              </a:ext>
            </a:extLst>
          </p:cNvPr>
          <p:cNvCxnSpPr>
            <a:cxnSpLocks/>
          </p:cNvCxnSpPr>
          <p:nvPr/>
        </p:nvCxnSpPr>
        <p:spPr>
          <a:xfrm flipV="1">
            <a:off x="3601800" y="3050310"/>
            <a:ext cx="0" cy="7285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E542BD-584B-8C05-7D58-C0DC970DA05C}"/>
              </a:ext>
            </a:extLst>
          </p:cNvPr>
          <p:cNvCxnSpPr>
            <a:cxnSpLocks/>
          </p:cNvCxnSpPr>
          <p:nvPr/>
        </p:nvCxnSpPr>
        <p:spPr>
          <a:xfrm rot="10800000" flipV="1">
            <a:off x="3601801" y="3816000"/>
            <a:ext cx="0" cy="7285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1576F8C-D8E3-56ED-96FD-4FF9ACDE8CCD}"/>
              </a:ext>
            </a:extLst>
          </p:cNvPr>
          <p:cNvCxnSpPr>
            <a:cxnSpLocks/>
          </p:cNvCxnSpPr>
          <p:nvPr/>
        </p:nvCxnSpPr>
        <p:spPr>
          <a:xfrm>
            <a:off x="4601136" y="3174489"/>
            <a:ext cx="0" cy="4680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0E76863-CC74-6E01-9373-54BAE1183DAF}"/>
              </a:ext>
            </a:extLst>
          </p:cNvPr>
          <p:cNvCxnSpPr>
            <a:cxnSpLocks/>
          </p:cNvCxnSpPr>
          <p:nvPr/>
        </p:nvCxnSpPr>
        <p:spPr>
          <a:xfrm flipV="1">
            <a:off x="4601136" y="3889023"/>
            <a:ext cx="0" cy="4680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3" name="Picture 14">
            <a:extLst>
              <a:ext uri="{FF2B5EF4-FFF2-40B4-BE49-F238E27FC236}">
                <a16:creationId xmlns:a16="http://schemas.microsoft.com/office/drawing/2014/main" id="{2B1B007A-CDF6-DAC3-67F4-9E5080DD8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773" y="481665"/>
            <a:ext cx="1821057" cy="140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5A42B70-F169-887B-E67C-D960859FA25D}"/>
              </a:ext>
            </a:extLst>
          </p:cNvPr>
          <p:cNvCxnSpPr>
            <a:cxnSpLocks/>
          </p:cNvCxnSpPr>
          <p:nvPr/>
        </p:nvCxnSpPr>
        <p:spPr>
          <a:xfrm>
            <a:off x="1813994" y="1869742"/>
            <a:ext cx="108181" cy="1180568"/>
          </a:xfrm>
          <a:prstGeom prst="straightConnector1">
            <a:avLst/>
          </a:prstGeom>
          <a:ln w="317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E76BB74-3476-958F-9878-C8E2C0488FB0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5D42981-0050-EC00-9790-EA1111B5CF64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FB17266-04CC-F7DA-509E-CD4E85A3267D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6DDCD3B-DE6C-734F-661F-4ADC6172D4F8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0284A85-1B38-3C95-1565-1D5D0DA9EBB2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1AE20512-DADF-EC99-3943-AF88687555D2}"/>
              </a:ext>
            </a:extLst>
          </p:cNvPr>
          <p:cNvSpPr txBox="1"/>
          <p:nvPr/>
        </p:nvSpPr>
        <p:spPr>
          <a:xfrm rot="19747218">
            <a:off x="10641234" y="5882248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513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155">
            <a:extLst>
              <a:ext uri="{FF2B5EF4-FFF2-40B4-BE49-F238E27FC236}">
                <a16:creationId xmlns:a16="http://schemas.microsoft.com/office/drawing/2014/main" id="{9ED25E82-0E57-1EC8-0AED-50BE01DE3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76"/>
          <a:stretch>
            <a:fillRect/>
          </a:stretch>
        </p:blipFill>
        <p:spPr>
          <a:xfrm>
            <a:off x="639378" y="949135"/>
            <a:ext cx="1787226" cy="15469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5AB62B-DC07-0F0A-E9EB-B3DDD6DF15DD}"/>
              </a:ext>
            </a:extLst>
          </p:cNvPr>
          <p:cNvSpPr txBox="1"/>
          <p:nvPr/>
        </p:nvSpPr>
        <p:spPr>
          <a:xfrm>
            <a:off x="2897848" y="178333"/>
            <a:ext cx="63963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Amplitude reproducibility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BE05105-9F14-823A-33A1-A3D92501D9EA}"/>
              </a:ext>
            </a:extLst>
          </p:cNvPr>
          <p:cNvSpPr txBox="1"/>
          <p:nvPr/>
        </p:nvSpPr>
        <p:spPr>
          <a:xfrm>
            <a:off x="198994" y="4371089"/>
            <a:ext cx="69809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Light measurement is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non-destructive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Transverse bunch profile 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can be observed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for the same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SM is a transverse process</a:t>
            </a:r>
            <a:endParaRPr lang="fr-FR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Shows cumulative effect of transverse wakefields over 10m of plasma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E884B715-823C-C0F9-1112-1198F890FB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085" y="1394867"/>
            <a:ext cx="3806467" cy="3022928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6EED9920-8D4B-27BE-F115-2498E30B22F0}"/>
              </a:ext>
            </a:extLst>
          </p:cNvPr>
          <p:cNvSpPr txBox="1"/>
          <p:nvPr/>
        </p:nvSpPr>
        <p:spPr>
          <a:xfrm>
            <a:off x="7590800" y="4196305"/>
            <a:ext cx="34339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Larger transverse wakefields</a:t>
            </a: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More defocusing</a:t>
            </a: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Larger transverse size at screen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465C48C-AA00-5DC2-7B89-BCECB4FAFB9B}"/>
              </a:ext>
            </a:extLst>
          </p:cNvPr>
          <p:cNvGrpSpPr/>
          <p:nvPr/>
        </p:nvGrpSpPr>
        <p:grpSpPr>
          <a:xfrm>
            <a:off x="258086" y="2101103"/>
            <a:ext cx="5057478" cy="2201132"/>
            <a:chOff x="141753" y="1906677"/>
            <a:chExt cx="5057478" cy="220113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5F57A60-31CB-F26E-526C-A1B55B03FF6B}"/>
                </a:ext>
              </a:extLst>
            </p:cNvPr>
            <p:cNvSpPr txBox="1">
              <a:spLocks/>
            </p:cNvSpPr>
            <p:nvPr/>
          </p:nvSpPr>
          <p:spPr>
            <a:xfrm>
              <a:off x="4508622" y="352684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283BA68-3566-D943-AF24-5B0E7C1A9FD4}"/>
                </a:ext>
              </a:extLst>
            </p:cNvPr>
            <p:cNvSpPr>
              <a:spLocks/>
            </p:cNvSpPr>
            <p:nvPr/>
          </p:nvSpPr>
          <p:spPr>
            <a:xfrm>
              <a:off x="863796" y="317042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708356E-DC3B-9665-A17F-8CCFD64F63DE}"/>
                </a:ext>
              </a:extLst>
            </p:cNvPr>
            <p:cNvSpPr txBox="1">
              <a:spLocks/>
            </p:cNvSpPr>
            <p:nvPr/>
          </p:nvSpPr>
          <p:spPr>
            <a:xfrm>
              <a:off x="2071677" y="2549327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5821C26-6D97-D52A-CC55-69589AA8E6FC}"/>
                </a:ext>
              </a:extLst>
            </p:cNvPr>
            <p:cNvCxnSpPr>
              <a:cxnSpLocks/>
              <a:stCxn id="15" idx="1"/>
            </p:cNvCxnSpPr>
            <p:nvPr/>
          </p:nvCxnSpPr>
          <p:spPr>
            <a:xfrm flipH="1">
              <a:off x="876460" y="2680132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81729E1F-5167-47D1-8985-4FA4ECFE0095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 flipV="1">
              <a:off x="2685949" y="2680131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8556A31-BE4A-E0C3-C2D5-5F41EFA7C2BE}"/>
                </a:ext>
              </a:extLst>
            </p:cNvPr>
            <p:cNvSpPr txBox="1">
              <a:spLocks/>
            </p:cNvSpPr>
            <p:nvPr/>
          </p:nvSpPr>
          <p:spPr>
            <a:xfrm>
              <a:off x="3948909" y="384619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B2CC3D0C-15C9-5409-C646-EB9482A36CB8}"/>
                </a:ext>
              </a:extLst>
            </p:cNvPr>
            <p:cNvCxnSpPr>
              <a:cxnSpLocks/>
              <a:stCxn id="75" idx="3"/>
            </p:cNvCxnSpPr>
            <p:nvPr/>
          </p:nvCxnSpPr>
          <p:spPr>
            <a:xfrm>
              <a:off x="4446161" y="397700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A51523EF-9CFA-5478-AAD9-0D729B1062B8}"/>
                </a:ext>
              </a:extLst>
            </p:cNvPr>
            <p:cNvCxnSpPr>
              <a:cxnSpLocks/>
              <a:stCxn id="75" idx="1"/>
            </p:cNvCxnSpPr>
            <p:nvPr/>
          </p:nvCxnSpPr>
          <p:spPr>
            <a:xfrm flipH="1">
              <a:off x="3766442" y="397700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D58984C-E217-C566-D57F-8ED4D210577E}"/>
                </a:ext>
              </a:extLst>
            </p:cNvPr>
            <p:cNvSpPr txBox="1">
              <a:spLocks/>
            </p:cNvSpPr>
            <p:nvPr/>
          </p:nvSpPr>
          <p:spPr>
            <a:xfrm>
              <a:off x="4273036" y="190667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5C362B8-FFFA-3BC0-ABB4-E76DEA70C814}"/>
                </a:ext>
              </a:extLst>
            </p:cNvPr>
            <p:cNvSpPr txBox="1">
              <a:spLocks/>
            </p:cNvSpPr>
            <p:nvPr/>
          </p:nvSpPr>
          <p:spPr>
            <a:xfrm>
              <a:off x="4677934" y="276750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66E39CE8-6AE7-C386-C56A-CDE59AC708BE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621203" y="139873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55D4B35B-0786-6B77-8892-B6E9DBB1B4A1}"/>
                </a:ext>
              </a:extLst>
            </p:cNvPr>
            <p:cNvSpPr>
              <a:spLocks/>
            </p:cNvSpPr>
            <p:nvPr/>
          </p:nvSpPr>
          <p:spPr>
            <a:xfrm>
              <a:off x="4569980" y="292135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D89244A7-ECC7-9C3A-1256-49A111080861}"/>
                </a:ext>
              </a:extLst>
            </p:cNvPr>
            <p:cNvSpPr>
              <a:spLocks/>
            </p:cNvSpPr>
            <p:nvPr/>
          </p:nvSpPr>
          <p:spPr>
            <a:xfrm rot="10800000">
              <a:off x="4569980" y="271190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7C3CF14A-F407-8FDF-B3FD-FBD7A1F9042C}"/>
                </a:ext>
              </a:extLst>
            </p:cNvPr>
            <p:cNvSpPr>
              <a:spLocks/>
            </p:cNvSpPr>
            <p:nvPr/>
          </p:nvSpPr>
          <p:spPr>
            <a:xfrm>
              <a:off x="4557032" y="290688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3281050D-9ECE-D231-EB6E-62D65AD63A9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89157" y="302646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55E0E622-6914-B1DB-BB08-F4E2AFB62BA8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620250" y="301580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34A35425-A1B0-0E20-B396-A8B34128080D}"/>
                </a:ext>
              </a:extLst>
            </p:cNvPr>
            <p:cNvSpPr>
              <a:spLocks/>
            </p:cNvSpPr>
            <p:nvPr/>
          </p:nvSpPr>
          <p:spPr>
            <a:xfrm>
              <a:off x="4532660" y="214066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CCCF5AF7-77E3-2B8D-C1AA-9975867822F6}"/>
                </a:ext>
              </a:extLst>
            </p:cNvPr>
            <p:cNvSpPr>
              <a:spLocks/>
            </p:cNvSpPr>
            <p:nvPr/>
          </p:nvSpPr>
          <p:spPr>
            <a:xfrm>
              <a:off x="4519712" y="245751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id="{6DC760E6-D0D2-E824-6B6D-117361BA2F08}"/>
                </a:ext>
              </a:extLst>
            </p:cNvPr>
            <p:cNvSpPr>
              <a:spLocks/>
            </p:cNvSpPr>
            <p:nvPr/>
          </p:nvSpPr>
          <p:spPr>
            <a:xfrm rot="10800000">
              <a:off x="4571505" y="314147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926468AB-6C49-2557-7E21-FC7E0A248516}"/>
                </a:ext>
              </a:extLst>
            </p:cNvPr>
            <p:cNvSpPr>
              <a:spLocks/>
            </p:cNvSpPr>
            <p:nvPr/>
          </p:nvSpPr>
          <p:spPr>
            <a:xfrm rot="8100000">
              <a:off x="4222669" y="341643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57EBEE81-ECD6-342D-6BD3-B6AA402D4342}"/>
                </a:ext>
              </a:extLst>
            </p:cNvPr>
            <p:cNvSpPr>
              <a:spLocks/>
            </p:cNvSpPr>
            <p:nvPr/>
          </p:nvSpPr>
          <p:spPr>
            <a:xfrm>
              <a:off x="141753" y="332238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3B76DC6B-B8AA-32FB-22FF-369C19A73241}"/>
                </a:ext>
              </a:extLst>
            </p:cNvPr>
            <p:cNvSpPr>
              <a:spLocks/>
            </p:cNvSpPr>
            <p:nvPr/>
          </p:nvSpPr>
          <p:spPr>
            <a:xfrm>
              <a:off x="866840" y="3313989"/>
              <a:ext cx="2886863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rgbClr val="E0F8E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1E4B7636-B646-358D-32E5-DB239C3BD470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821956" y="3154970"/>
              <a:ext cx="536291" cy="552463"/>
              <a:chOff x="8693015" y="351684"/>
              <a:chExt cx="2404071" cy="2476567"/>
            </a:xfrm>
          </p:grpSpPr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C67F78E2-0CA0-CBF7-5678-E49D17C4210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7FF3B936-6101-3242-B243-96065B38D7A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1719C1AF-E3DF-BFB2-4E2E-DEE336161E2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4585CC78-9243-0DEF-07E3-20AF85BBABA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6E9F1470-2908-1253-4189-E54D8371015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FF758B9C-AB8F-3AEA-7484-E7DFA13217D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60DC1FD8-F778-66B9-521E-D1CECF67B34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D68896E9-90EC-93AF-AE8C-C9C7CDFCC6B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DDE1B01D-C846-832F-9620-62F06D0BEC9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FA12AA66-A2E4-F9E4-3CA2-E81534C967A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619ED17C-1E3C-9A14-D377-E907E921F0A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FE2DFC2F-8183-2671-E552-6D0958B8C5C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DBFA1EA2-7C82-BB6E-60EB-924F0F97D29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0E8B6467-E1B6-06B0-BC25-E27A3332588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A9109C16-0DE9-8E4A-BC5F-F869B40DD9E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D462871B-85F3-761D-C136-548A9328792D}"/>
                </a:ext>
              </a:extLst>
            </p:cNvPr>
            <p:cNvGrpSpPr/>
            <p:nvPr/>
          </p:nvGrpSpPr>
          <p:grpSpPr>
            <a:xfrm>
              <a:off x="1008454" y="2855141"/>
              <a:ext cx="100538" cy="225492"/>
              <a:chOff x="1020413" y="1252286"/>
              <a:chExt cx="325816" cy="730757"/>
            </a:xfrm>
          </p:grpSpPr>
          <p:sp>
            <p:nvSpPr>
              <p:cNvPr id="125" name="Isosceles Triangle 124">
                <a:extLst>
                  <a:ext uri="{FF2B5EF4-FFF2-40B4-BE49-F238E27FC236}">
                    <a16:creationId xmlns:a16="http://schemas.microsoft.com/office/drawing/2014/main" id="{06F1656B-CC84-4C0E-AD4F-186BDF98A4EE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3C80E283-5BD2-B550-88A2-7B6B8080357B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B167F5D7-975C-EE84-9967-5076B2BA1948}"/>
                </a:ext>
              </a:extLst>
            </p:cNvPr>
            <p:cNvGrpSpPr/>
            <p:nvPr/>
          </p:nvGrpSpPr>
          <p:grpSpPr>
            <a:xfrm>
              <a:off x="1288778" y="2855141"/>
              <a:ext cx="100538" cy="225492"/>
              <a:chOff x="1020413" y="1252286"/>
              <a:chExt cx="325816" cy="730757"/>
            </a:xfrm>
          </p:grpSpPr>
          <p:sp>
            <p:nvSpPr>
              <p:cNvPr id="123" name="Isosceles Triangle 122">
                <a:extLst>
                  <a:ext uri="{FF2B5EF4-FFF2-40B4-BE49-F238E27FC236}">
                    <a16:creationId xmlns:a16="http://schemas.microsoft.com/office/drawing/2014/main" id="{804D6A34-0643-0317-B558-20634C4C058B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87F03B43-FB30-66C5-3231-EE082F117140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B376AEFC-5F62-2C59-5C74-E3B5B62228D1}"/>
                </a:ext>
              </a:extLst>
            </p:cNvPr>
            <p:cNvGrpSpPr/>
            <p:nvPr/>
          </p:nvGrpSpPr>
          <p:grpSpPr>
            <a:xfrm>
              <a:off x="1569102" y="2855141"/>
              <a:ext cx="100538" cy="225492"/>
              <a:chOff x="1020413" y="1252286"/>
              <a:chExt cx="325816" cy="730757"/>
            </a:xfrm>
          </p:grpSpPr>
          <p:sp>
            <p:nvSpPr>
              <p:cNvPr id="121" name="Isosceles Triangle 120">
                <a:extLst>
                  <a:ext uri="{FF2B5EF4-FFF2-40B4-BE49-F238E27FC236}">
                    <a16:creationId xmlns:a16="http://schemas.microsoft.com/office/drawing/2014/main" id="{A22B2418-D56E-77A3-53F5-F85AC02D959B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CCE33522-AEDD-8C98-AA54-3D976F09D5F2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2EE4D282-C3D2-E161-E7EF-C38342CFAE0E}"/>
                </a:ext>
              </a:extLst>
            </p:cNvPr>
            <p:cNvGrpSpPr/>
            <p:nvPr/>
          </p:nvGrpSpPr>
          <p:grpSpPr>
            <a:xfrm>
              <a:off x="1849426" y="2855141"/>
              <a:ext cx="100538" cy="225492"/>
              <a:chOff x="1020413" y="1252286"/>
              <a:chExt cx="325816" cy="730757"/>
            </a:xfrm>
          </p:grpSpPr>
          <p:sp>
            <p:nvSpPr>
              <p:cNvPr id="119" name="Isosceles Triangle 118">
                <a:extLst>
                  <a:ext uri="{FF2B5EF4-FFF2-40B4-BE49-F238E27FC236}">
                    <a16:creationId xmlns:a16="http://schemas.microsoft.com/office/drawing/2014/main" id="{F5A326C9-E41D-291F-B9A7-3CAFDE669A9A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F64A087-791A-3CEE-71B5-9E38E7549EB2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2B97F809-EBA1-6A5E-7E42-56EBCC1AC3D1}"/>
                </a:ext>
              </a:extLst>
            </p:cNvPr>
            <p:cNvGrpSpPr/>
            <p:nvPr/>
          </p:nvGrpSpPr>
          <p:grpSpPr>
            <a:xfrm>
              <a:off x="2129750" y="2855141"/>
              <a:ext cx="100538" cy="225492"/>
              <a:chOff x="1020413" y="1252286"/>
              <a:chExt cx="325816" cy="730757"/>
            </a:xfrm>
          </p:grpSpPr>
          <p:sp>
            <p:nvSpPr>
              <p:cNvPr id="117" name="Isosceles Triangle 116">
                <a:extLst>
                  <a:ext uri="{FF2B5EF4-FFF2-40B4-BE49-F238E27FC236}">
                    <a16:creationId xmlns:a16="http://schemas.microsoft.com/office/drawing/2014/main" id="{86C48DF1-C568-0134-2C64-01B049C61C0E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F52CA462-0807-C830-F365-39CFBBCE699C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59843248-28B8-4CEE-DD12-B24A8F03C333}"/>
                </a:ext>
              </a:extLst>
            </p:cNvPr>
            <p:cNvGrpSpPr/>
            <p:nvPr/>
          </p:nvGrpSpPr>
          <p:grpSpPr>
            <a:xfrm>
              <a:off x="2410074" y="2855141"/>
              <a:ext cx="100538" cy="225492"/>
              <a:chOff x="1020413" y="1252286"/>
              <a:chExt cx="325816" cy="730757"/>
            </a:xfrm>
          </p:grpSpPr>
          <p:sp>
            <p:nvSpPr>
              <p:cNvPr id="115" name="Isosceles Triangle 114">
                <a:extLst>
                  <a:ext uri="{FF2B5EF4-FFF2-40B4-BE49-F238E27FC236}">
                    <a16:creationId xmlns:a16="http://schemas.microsoft.com/office/drawing/2014/main" id="{EB7129AC-6EAC-6581-5FD7-65612D6A9F67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2F3BD30B-57B5-43BF-905D-F814A5472473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7A0A1FDC-C0AF-D134-56C4-A86395E4C33B}"/>
                </a:ext>
              </a:extLst>
            </p:cNvPr>
            <p:cNvGrpSpPr/>
            <p:nvPr/>
          </p:nvGrpSpPr>
          <p:grpSpPr>
            <a:xfrm>
              <a:off x="2690398" y="2855141"/>
              <a:ext cx="100538" cy="225492"/>
              <a:chOff x="1020413" y="1252286"/>
              <a:chExt cx="325816" cy="730757"/>
            </a:xfrm>
          </p:grpSpPr>
          <p:sp>
            <p:nvSpPr>
              <p:cNvPr id="113" name="Isosceles Triangle 112">
                <a:extLst>
                  <a:ext uri="{FF2B5EF4-FFF2-40B4-BE49-F238E27FC236}">
                    <a16:creationId xmlns:a16="http://schemas.microsoft.com/office/drawing/2014/main" id="{B564C15A-D4A0-1740-6B46-0752EDC067E8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3241C382-18E7-04B9-E351-E7EE51EF193D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392657B4-7818-1C42-7E95-6846D78E2C80}"/>
                </a:ext>
              </a:extLst>
            </p:cNvPr>
            <p:cNvGrpSpPr/>
            <p:nvPr/>
          </p:nvGrpSpPr>
          <p:grpSpPr>
            <a:xfrm>
              <a:off x="2970722" y="2855141"/>
              <a:ext cx="100538" cy="225492"/>
              <a:chOff x="1020413" y="1252286"/>
              <a:chExt cx="325816" cy="730757"/>
            </a:xfrm>
          </p:grpSpPr>
          <p:sp>
            <p:nvSpPr>
              <p:cNvPr id="111" name="Isosceles Triangle 110">
                <a:extLst>
                  <a:ext uri="{FF2B5EF4-FFF2-40B4-BE49-F238E27FC236}">
                    <a16:creationId xmlns:a16="http://schemas.microsoft.com/office/drawing/2014/main" id="{F9CF1881-6F31-287B-9957-65FD641FA22B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A0278337-8E2F-0D8D-3DF4-AFD07F7807AB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155EE4E9-E1EA-1A0B-8837-A6BF267E7C2D}"/>
                </a:ext>
              </a:extLst>
            </p:cNvPr>
            <p:cNvGrpSpPr/>
            <p:nvPr/>
          </p:nvGrpSpPr>
          <p:grpSpPr>
            <a:xfrm>
              <a:off x="3251046" y="2855141"/>
              <a:ext cx="100538" cy="225492"/>
              <a:chOff x="1020413" y="1252286"/>
              <a:chExt cx="325816" cy="730757"/>
            </a:xfrm>
          </p:grpSpPr>
          <p:sp>
            <p:nvSpPr>
              <p:cNvPr id="109" name="Isosceles Triangle 108">
                <a:extLst>
                  <a:ext uri="{FF2B5EF4-FFF2-40B4-BE49-F238E27FC236}">
                    <a16:creationId xmlns:a16="http://schemas.microsoft.com/office/drawing/2014/main" id="{11EBAC62-0877-0186-F62F-6B4CD90894BE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F13EAE55-C653-79DE-F48C-4361556D5F5E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0A597529-23DE-7F99-80E3-107ACA85EAC8}"/>
                </a:ext>
              </a:extLst>
            </p:cNvPr>
            <p:cNvGrpSpPr/>
            <p:nvPr/>
          </p:nvGrpSpPr>
          <p:grpSpPr>
            <a:xfrm>
              <a:off x="3531369" y="2855141"/>
              <a:ext cx="100538" cy="225492"/>
              <a:chOff x="1020413" y="1252286"/>
              <a:chExt cx="325816" cy="730757"/>
            </a:xfrm>
          </p:grpSpPr>
          <p:sp>
            <p:nvSpPr>
              <p:cNvPr id="107" name="Isosceles Triangle 106">
                <a:extLst>
                  <a:ext uri="{FF2B5EF4-FFF2-40B4-BE49-F238E27FC236}">
                    <a16:creationId xmlns:a16="http://schemas.microsoft.com/office/drawing/2014/main" id="{B022BB06-7581-C4B7-D624-7E1FCC80A3B0}"/>
                  </a:ext>
                </a:extLst>
              </p:cNvPr>
              <p:cNvSpPr/>
              <p:nvPr/>
            </p:nvSpPr>
            <p:spPr>
              <a:xfrm>
                <a:off x="1020413" y="1553989"/>
                <a:ext cx="325816" cy="429054"/>
              </a:xfrm>
              <a:prstGeom prst="triangle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C39BB55B-B4FD-ACC6-2C9F-59800D038C73}"/>
                  </a:ext>
                </a:extLst>
              </p:cNvPr>
              <p:cNvSpPr/>
              <p:nvPr/>
            </p:nvSpPr>
            <p:spPr>
              <a:xfrm>
                <a:off x="1020413" y="1252286"/>
                <a:ext cx="325816" cy="534986"/>
              </a:xfrm>
              <a:prstGeom prst="rect">
                <a:avLst/>
              </a:prstGeom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A8599F7A-C9B8-4245-1504-A5BBDE0E8FA7}"/>
              </a:ext>
            </a:extLst>
          </p:cNvPr>
          <p:cNvCxnSpPr>
            <a:cxnSpLocks/>
          </p:cNvCxnSpPr>
          <p:nvPr/>
        </p:nvCxnSpPr>
        <p:spPr>
          <a:xfrm>
            <a:off x="1035825" y="2470175"/>
            <a:ext cx="614115" cy="54951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F5D38FA4-333C-6EDF-F727-63BC4BEAE50D}"/>
              </a:ext>
            </a:extLst>
          </p:cNvPr>
          <p:cNvCxnSpPr>
            <a:cxnSpLocks/>
          </p:cNvCxnSpPr>
          <p:nvPr/>
        </p:nvCxnSpPr>
        <p:spPr>
          <a:xfrm flipH="1">
            <a:off x="1811106" y="2469114"/>
            <a:ext cx="581695" cy="565459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89D21489-91C4-119C-ABA8-1CE3DBE87762}"/>
              </a:ext>
            </a:extLst>
          </p:cNvPr>
          <p:cNvCxnSpPr/>
          <p:nvPr/>
        </p:nvCxnSpPr>
        <p:spPr>
          <a:xfrm flipH="1">
            <a:off x="4862255" y="1503680"/>
            <a:ext cx="2910145" cy="859033"/>
          </a:xfrm>
          <a:prstGeom prst="line">
            <a:avLst/>
          </a:prstGeom>
          <a:ln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C6758B41-10B0-493E-1AB7-533925F19D40}"/>
              </a:ext>
            </a:extLst>
          </p:cNvPr>
          <p:cNvCxnSpPr>
            <a:cxnSpLocks/>
          </p:cNvCxnSpPr>
          <p:nvPr/>
        </p:nvCxnSpPr>
        <p:spPr>
          <a:xfrm flipH="1" flipV="1">
            <a:off x="4862255" y="2452174"/>
            <a:ext cx="2814798" cy="1474272"/>
          </a:xfrm>
          <a:prstGeom prst="line">
            <a:avLst/>
          </a:prstGeom>
          <a:ln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43BC640F-3904-97C3-1A50-D0D18A025819}"/>
                  </a:ext>
                </a:extLst>
              </p:cNvPr>
              <p:cNvSpPr txBox="1"/>
              <p:nvPr/>
            </p:nvSpPr>
            <p:spPr>
              <a:xfrm>
                <a:off x="8649904" y="5500237"/>
                <a:ext cx="556201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  <a:endParaRPr lang="fr-FR" sz="1200" b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43BC640F-3904-97C3-1A50-D0D18A025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904" y="5500237"/>
                <a:ext cx="5562016" cy="1015663"/>
              </a:xfrm>
              <a:prstGeom prst="rect">
                <a:avLst/>
              </a:prstGeom>
              <a:blipFill>
                <a:blip r:embed="rId5"/>
                <a:stretch>
                  <a:fillRect l="-110" t="-599" b="-29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18D1620-72D9-9A68-0BF6-E4BFCF0EC907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5A8887C5-4420-EA2A-675B-8C42567F1A1E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D0C5550D-6D00-8C67-5A06-2815E9DE0D40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1293F932-6C37-4D61-37A0-9E0B477A404C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BE641DEB-BACF-1B52-3864-3C51CD353EA5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7D9DFEDD-4C83-AB2E-F8EB-E1F5C8B12220}"/>
                  </a:ext>
                </a:extLst>
              </p:cNvPr>
              <p:cNvSpPr txBox="1"/>
              <p:nvPr/>
            </p:nvSpPr>
            <p:spPr>
              <a:xfrm>
                <a:off x="2338874" y="5884785"/>
                <a:ext cx="2143792" cy="598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⊥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∝</m:t>
                      </m:r>
                      <m:nary>
                        <m:nary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p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⊥</m:t>
                              </m:r>
                            </m:sub>
                          </m:sSub>
                          <m:d>
                            <m:d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7D9DFEDD-4C83-AB2E-F8EB-E1F5C8B122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8874" y="5884785"/>
                <a:ext cx="2143792" cy="5984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87449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B7AF8-4F89-B65C-E8F2-F90C29E4B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7BAF7FB-C45C-4BE4-6B5F-478106AE47A2}"/>
              </a:ext>
            </a:extLst>
          </p:cNvPr>
          <p:cNvSpPr txBox="1"/>
          <p:nvPr/>
        </p:nvSpPr>
        <p:spPr>
          <a:xfrm>
            <a:off x="2238213" y="168173"/>
            <a:ext cx="77155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transverse wakefields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A11A2E-C25F-46AE-8870-1032D45D3B75}"/>
              </a:ext>
            </a:extLst>
          </p:cNvPr>
          <p:cNvSpPr txBox="1"/>
          <p:nvPr/>
        </p:nvSpPr>
        <p:spPr>
          <a:xfrm>
            <a:off x="632460" y="4435843"/>
            <a:ext cx="65741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Waterfall plot of corresponding transverse bunch profiles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Shows cumulative effect of transverse wakefields on the bunch over 10m of plasma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More reproducible when seeded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EA8B646-A0E8-58C7-D512-001FD03800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884" r="1"/>
          <a:stretch>
            <a:fillRect/>
          </a:stretch>
        </p:blipFill>
        <p:spPr>
          <a:xfrm>
            <a:off x="0" y="1926996"/>
            <a:ext cx="2459352" cy="192866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5681BCD-29B2-F078-528B-1C46140E39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473"/>
          <a:stretch>
            <a:fillRect/>
          </a:stretch>
        </p:blipFill>
        <p:spPr>
          <a:xfrm>
            <a:off x="2444112" y="1933256"/>
            <a:ext cx="2092282" cy="1922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107F89F-6A58-5B3B-6A8B-149DD852EAF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473"/>
          <a:stretch>
            <a:fillRect/>
          </a:stretch>
        </p:blipFill>
        <p:spPr>
          <a:xfrm>
            <a:off x="4526681" y="1933256"/>
            <a:ext cx="2070741" cy="1922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56C578-F976-E370-D2E4-37BB0F3695B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5021" r="-1"/>
          <a:stretch>
            <a:fillRect/>
          </a:stretch>
        </p:blipFill>
        <p:spPr>
          <a:xfrm>
            <a:off x="7523225" y="1931072"/>
            <a:ext cx="2459352" cy="19245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50E270-C0FC-5EC5-6DE0-819E2EFC77B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1356"/>
          <a:stretch>
            <a:fillRect/>
          </a:stretch>
        </p:blipFill>
        <p:spPr>
          <a:xfrm>
            <a:off x="9978000" y="1931072"/>
            <a:ext cx="2075851" cy="1924586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56D98C6-1EBF-52A2-3416-7C750DDC8A36}"/>
              </a:ext>
            </a:extLst>
          </p:cNvPr>
          <p:cNvCxnSpPr>
            <a:cxnSpLocks/>
          </p:cNvCxnSpPr>
          <p:nvPr/>
        </p:nvCxnSpPr>
        <p:spPr>
          <a:xfrm rot="10800000" flipH="1">
            <a:off x="632460" y="1305560"/>
            <a:ext cx="10927080" cy="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BE341A4-6C44-E0F4-C58B-7F856DD418E2}"/>
              </a:ext>
            </a:extLst>
          </p:cNvPr>
          <p:cNvSpPr txBox="1"/>
          <p:nvPr/>
        </p:nvSpPr>
        <p:spPr>
          <a:xfrm>
            <a:off x="9291445" y="1403812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CFE367-09B5-B3FD-6392-CB7ADF2A1477}"/>
              </a:ext>
            </a:extLst>
          </p:cNvPr>
          <p:cNvSpPr txBox="1"/>
          <p:nvPr/>
        </p:nvSpPr>
        <p:spPr>
          <a:xfrm>
            <a:off x="2861626" y="1422409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Unseeded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D9F2C6-D87B-DF9B-B255-E9EC899F69EA}"/>
              </a:ext>
            </a:extLst>
          </p:cNvPr>
          <p:cNvCxnSpPr>
            <a:cxnSpLocks/>
          </p:cNvCxnSpPr>
          <p:nvPr/>
        </p:nvCxnSpPr>
        <p:spPr>
          <a:xfrm>
            <a:off x="7179645" y="1395326"/>
            <a:ext cx="0" cy="2729634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74B8408-177C-BB26-1F27-6AAC1F2D105C}"/>
              </a:ext>
            </a:extLst>
          </p:cNvPr>
          <p:cNvGrpSpPr/>
          <p:nvPr/>
        </p:nvGrpSpPr>
        <p:grpSpPr>
          <a:xfrm>
            <a:off x="8791001" y="4435843"/>
            <a:ext cx="2564597" cy="2036690"/>
            <a:chOff x="8281490" y="3921251"/>
            <a:chExt cx="2564597" cy="203669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D037161-9F6C-58B5-9697-88942F69C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81490" y="3921251"/>
              <a:ext cx="2564597" cy="2036690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DD15560-6A87-5482-3A87-5BD12437E904}"/>
                </a:ext>
              </a:extLst>
            </p:cNvPr>
            <p:cNvSpPr/>
            <p:nvPr/>
          </p:nvSpPr>
          <p:spPr>
            <a:xfrm>
              <a:off x="9415752" y="4343189"/>
              <a:ext cx="66460" cy="1055847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EF45A42-E6D1-20D5-9FBE-2ED060A070D1}"/>
                  </a:ext>
                </a:extLst>
              </p:cNvPr>
              <p:cNvSpPr txBox="1"/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EF45A42-E6D1-20D5-9FBE-2ED060A07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EDBEE9B-CD08-8BBA-68BC-48BAFC193A41}"/>
                  </a:ext>
                </a:extLst>
              </p:cNvPr>
              <p:cNvSpPr txBox="1"/>
              <p:nvPr/>
            </p:nvSpPr>
            <p:spPr>
              <a:xfrm>
                <a:off x="813982" y="3807321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BB78"/>
                        </a:solidFill>
                        <a:latin typeface="Cambria Math" panose="02040503050406030204" pitchFamily="18" charset="0"/>
                      </a:rPr>
                      <m:t>=650</m:t>
                    </m:r>
                  </m:oMath>
                </a14:m>
                <a:r>
                  <a:rPr lang="en-US" sz="1200">
                    <a:solidFill>
                      <a:srgbClr val="FFBB7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EDBEE9B-CD08-8BBA-68BC-48BAFC193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82" y="3807321"/>
                <a:ext cx="1102161" cy="276999"/>
              </a:xfrm>
              <a:prstGeom prst="rect">
                <a:avLst/>
              </a:prstGeom>
              <a:blipFill>
                <a:blip r:embed="rId10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441F527-0B19-2CB7-DDA8-118B23DF1DE2}"/>
                  </a:ext>
                </a:extLst>
              </p:cNvPr>
              <p:cNvSpPr txBox="1"/>
              <p:nvPr/>
            </p:nvSpPr>
            <p:spPr>
              <a:xfrm>
                <a:off x="2929574" y="3799549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7F0E"/>
                        </a:solidFill>
                        <a:latin typeface="Cambria Math" panose="02040503050406030204" pitchFamily="18" charset="0"/>
                      </a:rPr>
                      <m:t>=550</m:t>
                    </m:r>
                  </m:oMath>
                </a14:m>
                <a:r>
                  <a:rPr lang="en-US" sz="1200">
                    <a:solidFill>
                      <a:srgbClr val="FF7F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441F527-0B19-2CB7-DDA8-118B23DF1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574" y="3799549"/>
                <a:ext cx="1102161" cy="276999"/>
              </a:xfrm>
              <a:prstGeom prst="rect">
                <a:avLst/>
              </a:prstGeom>
              <a:blipFill>
                <a:blip r:embed="rId11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D539B9B-51B1-9BD3-11AC-B7CB1AD9B519}"/>
                  </a:ext>
                </a:extLst>
              </p:cNvPr>
              <p:cNvSpPr txBox="1"/>
              <p:nvPr/>
            </p:nvSpPr>
            <p:spPr>
              <a:xfrm>
                <a:off x="5019090" y="3794933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D63435"/>
                        </a:solidFill>
                        <a:latin typeface="Cambria Math" panose="02040503050406030204" pitchFamily="18" charset="0"/>
                      </a:rPr>
                      <m:t>=450</m:t>
                    </m:r>
                  </m:oMath>
                </a14:m>
                <a:r>
                  <a:rPr lang="en-US" sz="1200">
                    <a:solidFill>
                      <a:srgbClr val="D634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D539B9B-51B1-9BD3-11AC-B7CB1AD9B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9090" y="3794933"/>
                <a:ext cx="1102161" cy="276999"/>
              </a:xfrm>
              <a:prstGeom prst="rect">
                <a:avLst/>
              </a:prstGeom>
              <a:blipFill>
                <a:blip r:embed="rId12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F36D5F7-3283-932D-B363-92DA1F40C78E}"/>
                  </a:ext>
                </a:extLst>
              </p:cNvPr>
              <p:cNvSpPr txBox="1"/>
              <p:nvPr/>
            </p:nvSpPr>
            <p:spPr>
              <a:xfrm>
                <a:off x="8404467" y="3794933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6BAED6"/>
                        </a:solidFill>
                        <a:latin typeface="Cambria Math" panose="02040503050406030204" pitchFamily="18" charset="0"/>
                      </a:rPr>
                      <m:t>=350</m:t>
                    </m:r>
                  </m:oMath>
                </a14:m>
                <a:r>
                  <a:rPr lang="en-US" sz="1200">
                    <a:solidFill>
                      <a:srgbClr val="6BAED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F36D5F7-3283-932D-B363-92DA1F40C7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4467" y="3794933"/>
                <a:ext cx="1102161" cy="276999"/>
              </a:xfrm>
              <a:prstGeom prst="rect">
                <a:avLst/>
              </a:prstGeom>
              <a:blipFill>
                <a:blip r:embed="rId13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A922775-5093-901A-672D-86D5C4AB5B22}"/>
                  </a:ext>
                </a:extLst>
              </p:cNvPr>
              <p:cNvSpPr txBox="1"/>
              <p:nvPr/>
            </p:nvSpPr>
            <p:spPr>
              <a:xfrm>
                <a:off x="10491342" y="3794932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A922775-5093-901A-672D-86D5C4AB5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1342" y="3794932"/>
                <a:ext cx="1102161" cy="276999"/>
              </a:xfrm>
              <a:prstGeom prst="rect">
                <a:avLst/>
              </a:prstGeom>
              <a:blipFill>
                <a:blip r:embed="rId14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5193B8D-AA1C-B437-D627-3AB3613047DA}"/>
              </a:ext>
            </a:extLst>
          </p:cNvPr>
          <p:cNvCxnSpPr>
            <a:cxnSpLocks/>
            <a:stCxn id="17" idx="0"/>
          </p:cNvCxnSpPr>
          <p:nvPr/>
        </p:nvCxnSpPr>
        <p:spPr>
          <a:xfrm flipH="1" flipV="1">
            <a:off x="9799896" y="3162522"/>
            <a:ext cx="158597" cy="16952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A6C5CAA-271A-4053-FEF8-70D7FE9EBF24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148CF31-B59A-AF95-A14C-CCAC3480D4BD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0D0A3C7-4048-08CC-0916-6C0C4F3342DD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C681AAF-6A15-C509-B283-6D3807D057DF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F725C86-DA6C-14CD-D535-7F2470C08622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D8CC235-D7DF-7E2F-3B20-184D8A8E26D1}"/>
              </a:ext>
            </a:extLst>
          </p:cNvPr>
          <p:cNvSpPr txBox="1"/>
          <p:nvPr/>
        </p:nvSpPr>
        <p:spPr>
          <a:xfrm rot="19747218">
            <a:off x="375764" y="640593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6278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220F9-E481-59FD-A8DC-D584232D8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0357782-DD88-5950-E300-5030C82BA727}"/>
              </a:ext>
            </a:extLst>
          </p:cNvPr>
          <p:cNvSpPr txBox="1"/>
          <p:nvPr/>
        </p:nvSpPr>
        <p:spPr>
          <a:xfrm>
            <a:off x="2238213" y="168173"/>
            <a:ext cx="77155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transverse wakefields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3686A0D-D59D-D273-27D8-86562E9FE8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884" r="1"/>
          <a:stretch>
            <a:fillRect/>
          </a:stretch>
        </p:blipFill>
        <p:spPr>
          <a:xfrm>
            <a:off x="0" y="1926996"/>
            <a:ext cx="2459352" cy="192866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F0B649B-35C8-16ED-1F23-B271C55344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473"/>
          <a:stretch>
            <a:fillRect/>
          </a:stretch>
        </p:blipFill>
        <p:spPr>
          <a:xfrm>
            <a:off x="2444112" y="1933256"/>
            <a:ext cx="2092282" cy="1922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CAB554C-FD3A-6147-F54F-AD77B16DEE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473"/>
          <a:stretch>
            <a:fillRect/>
          </a:stretch>
        </p:blipFill>
        <p:spPr>
          <a:xfrm>
            <a:off x="4526681" y="1933256"/>
            <a:ext cx="2070741" cy="1922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1B3115-4A1C-A4EB-6E0E-0FCBD3B356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5021" r="-1"/>
          <a:stretch>
            <a:fillRect/>
          </a:stretch>
        </p:blipFill>
        <p:spPr>
          <a:xfrm>
            <a:off x="7523225" y="1931072"/>
            <a:ext cx="2459352" cy="19245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37DFE1-8EAF-5EE8-226B-253E43CB921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356"/>
          <a:stretch>
            <a:fillRect/>
          </a:stretch>
        </p:blipFill>
        <p:spPr>
          <a:xfrm>
            <a:off x="9978000" y="1931072"/>
            <a:ext cx="2075851" cy="1924586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2F7EDC0-20AC-04C5-F8F6-15DD9D07F454}"/>
              </a:ext>
            </a:extLst>
          </p:cNvPr>
          <p:cNvCxnSpPr>
            <a:cxnSpLocks/>
          </p:cNvCxnSpPr>
          <p:nvPr/>
        </p:nvCxnSpPr>
        <p:spPr>
          <a:xfrm rot="10800000" flipH="1">
            <a:off x="632460" y="1305560"/>
            <a:ext cx="10927080" cy="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AB4EE6F-AE9B-F85A-B54B-FCEB07BD46BB}"/>
              </a:ext>
            </a:extLst>
          </p:cNvPr>
          <p:cNvSpPr txBox="1"/>
          <p:nvPr/>
        </p:nvSpPr>
        <p:spPr>
          <a:xfrm>
            <a:off x="9291445" y="1403812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A13766-61EA-456E-9C3A-3A836F6CD4F5}"/>
              </a:ext>
            </a:extLst>
          </p:cNvPr>
          <p:cNvSpPr txBox="1"/>
          <p:nvPr/>
        </p:nvSpPr>
        <p:spPr>
          <a:xfrm>
            <a:off x="2861626" y="1422409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Unseeded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0E9DFE-20E2-C29B-8D56-0DE529FD7277}"/>
              </a:ext>
            </a:extLst>
          </p:cNvPr>
          <p:cNvCxnSpPr>
            <a:cxnSpLocks/>
          </p:cNvCxnSpPr>
          <p:nvPr/>
        </p:nvCxnSpPr>
        <p:spPr>
          <a:xfrm>
            <a:off x="7179645" y="1395326"/>
            <a:ext cx="0" cy="2729634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C2C7112-91BE-8058-372E-61B0E92B1588}"/>
              </a:ext>
            </a:extLst>
          </p:cNvPr>
          <p:cNvGrpSpPr/>
          <p:nvPr/>
        </p:nvGrpSpPr>
        <p:grpSpPr>
          <a:xfrm>
            <a:off x="8791001" y="4435843"/>
            <a:ext cx="2564597" cy="2036690"/>
            <a:chOff x="8281490" y="3921251"/>
            <a:chExt cx="2564597" cy="203669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884DA66-CF07-2659-B553-EC1627BE8D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1490" y="3921251"/>
              <a:ext cx="2564597" cy="2036690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DB38570-4FD1-B2E4-6FA8-B782320B7C23}"/>
                </a:ext>
              </a:extLst>
            </p:cNvPr>
            <p:cNvSpPr/>
            <p:nvPr/>
          </p:nvSpPr>
          <p:spPr>
            <a:xfrm>
              <a:off x="9415752" y="4343189"/>
              <a:ext cx="66460" cy="1055847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97B6BD7-F0C6-AAB6-A350-B3EDE3877336}"/>
                  </a:ext>
                </a:extLst>
              </p:cNvPr>
              <p:cNvSpPr txBox="1"/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⊥,0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𝑅𝐼𝐹</m:t>
                          </m:r>
                        </m:sub>
                      </m:sSub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97B6BD7-F0C6-AAB6-A350-B3EDE3877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515" y="825259"/>
                <a:ext cx="3122970" cy="449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948A336E-1F19-88E2-B8CD-048DAE2ECC6A}"/>
              </a:ext>
            </a:extLst>
          </p:cNvPr>
          <p:cNvSpPr txBox="1"/>
          <p:nvPr/>
        </p:nvSpPr>
        <p:spPr>
          <a:xfrm>
            <a:off x="4150124" y="4735594"/>
            <a:ext cx="4411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Seeding leads to larger wakefields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Larger transverse size at the screen</a:t>
            </a: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More reproducible when seeded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439E28E-062D-7897-D349-4B43ED30B8FE}"/>
              </a:ext>
            </a:extLst>
          </p:cNvPr>
          <p:cNvGrpSpPr/>
          <p:nvPr/>
        </p:nvGrpSpPr>
        <p:grpSpPr>
          <a:xfrm>
            <a:off x="742180" y="4084320"/>
            <a:ext cx="3153561" cy="2440620"/>
            <a:chOff x="296255" y="4076921"/>
            <a:chExt cx="3498506" cy="270758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FFB6C84-B74B-3C4C-34D3-4D1FAF5B9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96255" y="4076921"/>
              <a:ext cx="3498506" cy="2707582"/>
            </a:xfrm>
            <a:prstGeom prst="rect">
              <a:avLst/>
            </a:prstGeom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491C6E9-9D90-DE4F-72CE-2A21C3E71736}"/>
                </a:ext>
              </a:extLst>
            </p:cNvPr>
            <p:cNvCxnSpPr>
              <a:cxnSpLocks/>
            </p:cNvCxnSpPr>
            <p:nvPr/>
          </p:nvCxnSpPr>
          <p:spPr>
            <a:xfrm>
              <a:off x="2612489" y="4190581"/>
              <a:ext cx="0" cy="2181002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E491359-65F5-2E11-0935-E1BE65A621A5}"/>
                </a:ext>
              </a:extLst>
            </p:cNvPr>
            <p:cNvSpPr txBox="1"/>
            <p:nvPr/>
          </p:nvSpPr>
          <p:spPr>
            <a:xfrm>
              <a:off x="2713188" y="5016372"/>
              <a:ext cx="976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/>
                <a:t>Seeded</a:t>
              </a:r>
              <a:endParaRPr lang="en-US" b="1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4DE8416-13B9-22B6-ABFC-AA3AE24821E8}"/>
                </a:ext>
              </a:extLst>
            </p:cNvPr>
            <p:cNvSpPr txBox="1"/>
            <p:nvPr/>
          </p:nvSpPr>
          <p:spPr>
            <a:xfrm>
              <a:off x="1102906" y="4550928"/>
              <a:ext cx="12506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/>
                <a:t>Unseeded</a:t>
              </a:r>
              <a:endParaRPr lang="en-US" b="1"/>
            </a:p>
          </p:txBody>
        </p:sp>
      </p:grp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156A60F-4C7E-2BBF-79F1-0C2C8B2C7B42}"/>
              </a:ext>
            </a:extLst>
          </p:cNvPr>
          <p:cNvCxnSpPr/>
          <p:nvPr/>
        </p:nvCxnSpPr>
        <p:spPr>
          <a:xfrm>
            <a:off x="9352800" y="5082608"/>
            <a:ext cx="0" cy="25315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830161E-2E77-15E1-4881-1D2EC07EA207}"/>
              </a:ext>
            </a:extLst>
          </p:cNvPr>
          <p:cNvCxnSpPr/>
          <p:nvPr/>
        </p:nvCxnSpPr>
        <p:spPr>
          <a:xfrm>
            <a:off x="9086400" y="5364208"/>
            <a:ext cx="640800" cy="0"/>
          </a:xfrm>
          <a:prstGeom prst="line">
            <a:avLst/>
          </a:prstGeom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341E285-A54A-ECF2-8CC4-A2954FDA8427}"/>
                  </a:ext>
                </a:extLst>
              </p:cNvPr>
              <p:cNvSpPr txBox="1"/>
              <p:nvPr/>
            </p:nvSpPr>
            <p:spPr>
              <a:xfrm>
                <a:off x="9028152" y="4980651"/>
                <a:ext cx="3714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341E285-A54A-ECF2-8CC4-A2954FDA8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8152" y="4980651"/>
                <a:ext cx="371448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F9D5D3F-497E-7764-960F-3999210EF01C}"/>
                  </a:ext>
                </a:extLst>
              </p:cNvPr>
              <p:cNvSpPr txBox="1"/>
              <p:nvPr/>
            </p:nvSpPr>
            <p:spPr>
              <a:xfrm>
                <a:off x="813982" y="3807321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BB78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BB78"/>
                        </a:solidFill>
                        <a:latin typeface="Cambria Math" panose="02040503050406030204" pitchFamily="18" charset="0"/>
                      </a:rPr>
                      <m:t>=650</m:t>
                    </m:r>
                  </m:oMath>
                </a14:m>
                <a:r>
                  <a:rPr lang="en-US" sz="1200">
                    <a:solidFill>
                      <a:srgbClr val="FFBB7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F9D5D3F-497E-7764-960F-3999210EF0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82" y="3807321"/>
                <a:ext cx="1102161" cy="276999"/>
              </a:xfrm>
              <a:prstGeom prst="rect">
                <a:avLst/>
              </a:prstGeom>
              <a:blipFill>
                <a:blip r:embed="rId11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0C0A104-E93F-3B89-975C-2C618F351590}"/>
                  </a:ext>
                </a:extLst>
              </p:cNvPr>
              <p:cNvSpPr txBox="1"/>
              <p:nvPr/>
            </p:nvSpPr>
            <p:spPr>
              <a:xfrm>
                <a:off x="2929574" y="3799549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7F0E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7F0E"/>
                        </a:solidFill>
                        <a:latin typeface="Cambria Math" panose="02040503050406030204" pitchFamily="18" charset="0"/>
                      </a:rPr>
                      <m:t>=550</m:t>
                    </m:r>
                  </m:oMath>
                </a14:m>
                <a:r>
                  <a:rPr lang="en-US" sz="1200">
                    <a:solidFill>
                      <a:srgbClr val="FF7F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0C0A104-E93F-3B89-975C-2C618F3515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574" y="3799549"/>
                <a:ext cx="1102161" cy="276999"/>
              </a:xfrm>
              <a:prstGeom prst="rect">
                <a:avLst/>
              </a:prstGeom>
              <a:blipFill>
                <a:blip r:embed="rId12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544A977-E975-7819-E818-6EAAFE224323}"/>
                  </a:ext>
                </a:extLst>
              </p:cNvPr>
              <p:cNvSpPr txBox="1"/>
              <p:nvPr/>
            </p:nvSpPr>
            <p:spPr>
              <a:xfrm>
                <a:off x="5019090" y="3794933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D63435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D63435"/>
                        </a:solidFill>
                        <a:latin typeface="Cambria Math" panose="02040503050406030204" pitchFamily="18" charset="0"/>
                      </a:rPr>
                      <m:t>=450</m:t>
                    </m:r>
                  </m:oMath>
                </a14:m>
                <a:r>
                  <a:rPr lang="en-US" sz="1200">
                    <a:solidFill>
                      <a:srgbClr val="D6343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544A977-E975-7819-E818-6EAAFE2243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9090" y="3794933"/>
                <a:ext cx="1102161" cy="276999"/>
              </a:xfrm>
              <a:prstGeom prst="rect">
                <a:avLst/>
              </a:prstGeom>
              <a:blipFill>
                <a:blip r:embed="rId13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4FE2A0E-747F-2A8B-C464-844BDD57C8A5}"/>
                  </a:ext>
                </a:extLst>
              </p:cNvPr>
              <p:cNvSpPr txBox="1"/>
              <p:nvPr/>
            </p:nvSpPr>
            <p:spPr>
              <a:xfrm>
                <a:off x="8404467" y="3794933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6BAED6"/>
                        </a:solidFill>
                        <a:latin typeface="Cambria Math" panose="02040503050406030204" pitchFamily="18" charset="0"/>
                      </a:rPr>
                      <m:t>=350</m:t>
                    </m:r>
                  </m:oMath>
                </a14:m>
                <a:r>
                  <a:rPr lang="en-US" sz="1200">
                    <a:solidFill>
                      <a:srgbClr val="6BAED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4FE2A0E-747F-2A8B-C464-844BDD57C8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4467" y="3794933"/>
                <a:ext cx="1102161" cy="276999"/>
              </a:xfrm>
              <a:prstGeom prst="rect">
                <a:avLst/>
              </a:prstGeom>
              <a:blipFill>
                <a:blip r:embed="rId14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1E1237F-EF55-D707-CFB6-CD8023863BDD}"/>
                  </a:ext>
                </a:extLst>
              </p:cNvPr>
              <p:cNvSpPr txBox="1"/>
              <p:nvPr/>
            </p:nvSpPr>
            <p:spPr>
              <a:xfrm>
                <a:off x="10491342" y="3794932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1E1237F-EF55-D707-CFB6-CD8023863B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1342" y="3794932"/>
                <a:ext cx="1102161" cy="276999"/>
              </a:xfrm>
              <a:prstGeom prst="rect">
                <a:avLst/>
              </a:prstGeom>
              <a:blipFill>
                <a:blip r:embed="rId15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A00B00A7-9A9D-4E14-F1E6-EE3CBEAB8B64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E7799B1-817E-6CA0-25A5-186D16F58FBA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F897244-8F57-D354-5103-DB31FC65BEDD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3F11295-9430-7AAC-50D9-BAB1BC761AD0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88A4C7-C900-392F-899D-05C51065521D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F13EBDA6-2429-F4B6-71C4-1C8E70783C99}"/>
              </a:ext>
            </a:extLst>
          </p:cNvPr>
          <p:cNvSpPr txBox="1"/>
          <p:nvPr/>
        </p:nvSpPr>
        <p:spPr>
          <a:xfrm rot="19747218">
            <a:off x="375764" y="640593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9853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3E667D-8B9A-511B-3071-A772D91C8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29" y="1640552"/>
            <a:ext cx="4955370" cy="39601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BEDBD15-A516-1E75-5E4D-4A8C5A61D3C8}"/>
              </a:ext>
            </a:extLst>
          </p:cNvPr>
          <p:cNvSpPr txBox="1"/>
          <p:nvPr/>
        </p:nvSpPr>
        <p:spPr>
          <a:xfrm flipH="1">
            <a:off x="6460782" y="1997839"/>
            <a:ext cx="43088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Clear correlation between light and transverse size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Larger wakefields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More energy deposited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More defocusing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Two independent diagnostic show consistent event to event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A88663-5F82-D511-DFE7-93BC78AF5237}"/>
              </a:ext>
            </a:extLst>
          </p:cNvPr>
          <p:cNvSpPr txBox="1"/>
          <p:nvPr/>
        </p:nvSpPr>
        <p:spPr>
          <a:xfrm>
            <a:off x="2420763" y="152933"/>
            <a:ext cx="73504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independent diagnostics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9F34B99-EF97-BB62-AF8F-ABCA6E9DDE6C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8AFF81E-9D6E-9C5F-E53F-1961521A9B32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82998B0-2763-5FE2-AD19-7D1246E3FD03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AEFFD9D-8805-B7DB-E0DF-8D9E31F0D483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E67332C-A515-2154-CCEF-5A71AFEA4B47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7980D46-6EED-049C-CFC6-4DE08AA8AEE5}"/>
              </a:ext>
            </a:extLst>
          </p:cNvPr>
          <p:cNvSpPr txBox="1"/>
          <p:nvPr/>
        </p:nvSpPr>
        <p:spPr>
          <a:xfrm rot="19747218">
            <a:off x="375764" y="640593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938801-58E9-B427-3BC7-2A92C54EE428}"/>
              </a:ext>
            </a:extLst>
          </p:cNvPr>
          <p:cNvSpPr txBox="1"/>
          <p:nvPr/>
        </p:nvSpPr>
        <p:spPr>
          <a:xfrm>
            <a:off x="3324116" y="1908537"/>
            <a:ext cx="880263" cy="3329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/>
              <a:t>Seeded</a:t>
            </a:r>
            <a:endParaRPr lang="en-US" b="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7292C2-AB3A-EEFC-4040-C43806772941}"/>
              </a:ext>
            </a:extLst>
          </p:cNvPr>
          <p:cNvSpPr txBox="1"/>
          <p:nvPr/>
        </p:nvSpPr>
        <p:spPr>
          <a:xfrm>
            <a:off x="1234209" y="3620626"/>
            <a:ext cx="1127350" cy="3329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/>
              <a:t>Unseeded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2666671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0DE1F1-17C5-5853-EFAB-DD7B74A20383}"/>
              </a:ext>
            </a:extLst>
          </p:cNvPr>
          <p:cNvSpPr txBox="1"/>
          <p:nvPr/>
        </p:nvSpPr>
        <p:spPr>
          <a:xfrm>
            <a:off x="2782432" y="229133"/>
            <a:ext cx="66271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Relative variations along z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C9139B-6F3A-52D2-18E6-16B524DE7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86" y="1658099"/>
            <a:ext cx="5013292" cy="4163581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9AF0F676-5CA4-7161-A1C3-110ACD372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096" y="1837410"/>
            <a:ext cx="1821057" cy="140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AFA5860-92D8-8543-A74A-B07339E53AEF}"/>
              </a:ext>
            </a:extLst>
          </p:cNvPr>
          <p:cNvSpPr txBox="1"/>
          <p:nvPr/>
        </p:nvSpPr>
        <p:spPr>
          <a:xfrm>
            <a:off x="5867248" y="1332000"/>
            <a:ext cx="5456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Relative variations decrease along plasma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Larger during growth than at saturation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170FEB7-EA56-6DA8-A315-D4F7BABBAD98}"/>
                  </a:ext>
                </a:extLst>
              </p:cNvPr>
              <p:cNvSpPr txBox="1"/>
              <p:nvPr/>
            </p:nvSpPr>
            <p:spPr>
              <a:xfrm>
                <a:off x="2031759" y="1971959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6BAED6"/>
                        </a:solidFill>
                        <a:latin typeface="Cambria Math" panose="02040503050406030204" pitchFamily="18" charset="0"/>
                      </a:rPr>
                      <m:t>=350</m:t>
                    </m:r>
                  </m:oMath>
                </a14:m>
                <a:r>
                  <a:rPr lang="en-US" sz="1200">
                    <a:solidFill>
                      <a:srgbClr val="6BAED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170FEB7-EA56-6DA8-A315-D4F7BABBA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759" y="1971959"/>
                <a:ext cx="1102161" cy="276999"/>
              </a:xfrm>
              <a:prstGeom prst="rect">
                <a:avLst/>
              </a:prstGeom>
              <a:blipFill>
                <a:blip r:embed="rId5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F473E2-CA6C-7C0B-9E4A-4B9AE1F13B6C}"/>
                  </a:ext>
                </a:extLst>
              </p:cNvPr>
              <p:cNvSpPr txBox="1"/>
              <p:nvPr/>
            </p:nvSpPr>
            <p:spPr>
              <a:xfrm>
                <a:off x="3500448" y="1955874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F473E2-CA6C-7C0B-9E4A-4B9AE1F13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0448" y="1955874"/>
                <a:ext cx="1102161" cy="276999"/>
              </a:xfrm>
              <a:prstGeom prst="rect">
                <a:avLst/>
              </a:prstGeom>
              <a:blipFill>
                <a:blip r:embed="rId6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B097E8-52FB-F3D2-5A85-C8FC6B859F32}"/>
                  </a:ext>
                </a:extLst>
              </p:cNvPr>
              <p:cNvSpPr txBox="1"/>
              <p:nvPr/>
            </p:nvSpPr>
            <p:spPr>
              <a:xfrm>
                <a:off x="1246492" y="4559753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B097E8-52FB-F3D2-5A85-C8FC6B859F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492" y="4559753"/>
                <a:ext cx="1102161" cy="276999"/>
              </a:xfrm>
              <a:prstGeom prst="rect">
                <a:avLst/>
              </a:prstGeom>
              <a:blipFill>
                <a:blip r:embed="rId7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A6138D0-E3A7-A491-8C8D-22BC20CD62C2}"/>
              </a:ext>
            </a:extLst>
          </p:cNvPr>
          <p:cNvCxnSpPr>
            <a:cxnSpLocks/>
          </p:cNvCxnSpPr>
          <p:nvPr/>
        </p:nvCxnSpPr>
        <p:spPr>
          <a:xfrm flipH="1">
            <a:off x="2025073" y="2298247"/>
            <a:ext cx="187549" cy="244051"/>
          </a:xfrm>
          <a:prstGeom prst="line">
            <a:avLst/>
          </a:prstGeom>
          <a:ln>
            <a:solidFill>
              <a:srgbClr val="6BAE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31EC59E-8ACB-A1F8-DACF-61D705B034FB}"/>
              </a:ext>
            </a:extLst>
          </p:cNvPr>
          <p:cNvCxnSpPr>
            <a:cxnSpLocks/>
          </p:cNvCxnSpPr>
          <p:nvPr/>
        </p:nvCxnSpPr>
        <p:spPr>
          <a:xfrm flipH="1">
            <a:off x="1762942" y="4086578"/>
            <a:ext cx="262131" cy="450781"/>
          </a:xfrm>
          <a:prstGeom prst="line">
            <a:avLst/>
          </a:prstGeom>
          <a:ln>
            <a:solidFill>
              <a:srgbClr val="2479B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D819064-A643-8A10-4AC1-45C8A3DC7CF5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CFB6F75-66AD-EF88-0175-536D2A612D83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9FE9A15-8760-0369-96BC-B40D5FC99F73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8DEA589-FDA5-0A33-11D9-89C5C617578A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92FCFBF-F517-E0D7-F765-CAC45ACB2C2D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8CE4B6E5-61F6-FDE8-87DF-F2D759B6A61C}"/>
              </a:ext>
            </a:extLst>
          </p:cNvPr>
          <p:cNvSpPr txBox="1"/>
          <p:nvPr/>
        </p:nvSpPr>
        <p:spPr>
          <a:xfrm rot="19747218">
            <a:off x="375764" y="640593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4915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861C2-5CE4-48DB-EBFC-7D3F567C7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169174-0C95-E0DD-0B96-6AEAB28BDCCD}"/>
              </a:ext>
            </a:extLst>
          </p:cNvPr>
          <p:cNvSpPr txBox="1"/>
          <p:nvPr/>
        </p:nvSpPr>
        <p:spPr>
          <a:xfrm>
            <a:off x="2782432" y="229133"/>
            <a:ext cx="66271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Relative variations along z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4D9992-89B5-5C99-3196-5B705AEEA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86" y="1658099"/>
            <a:ext cx="5013292" cy="4163581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2E7360CC-5726-AD8D-F322-35A12E9DF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096" y="1837410"/>
            <a:ext cx="1821057" cy="140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A88CE14-5479-7955-C727-2BCD360A54C8}"/>
              </a:ext>
            </a:extLst>
          </p:cNvPr>
          <p:cNvSpPr txBox="1"/>
          <p:nvPr/>
        </p:nvSpPr>
        <p:spPr>
          <a:xfrm>
            <a:off x="5867248" y="1332000"/>
            <a:ext cx="5456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Relative variations decrease along plasma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Larger during growth than at saturation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DB1CF4F-FD16-CE22-01D6-6F80965B9D35}"/>
                  </a:ext>
                </a:extLst>
              </p:cNvPr>
              <p:cNvSpPr txBox="1"/>
              <p:nvPr/>
            </p:nvSpPr>
            <p:spPr>
              <a:xfrm>
                <a:off x="2031759" y="1971959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6BAED6"/>
                        </a:solidFill>
                        <a:latin typeface="Cambria Math" panose="02040503050406030204" pitchFamily="18" charset="0"/>
                      </a:rPr>
                      <m:t>=350</m:t>
                    </m:r>
                  </m:oMath>
                </a14:m>
                <a:r>
                  <a:rPr lang="en-US" sz="1200">
                    <a:solidFill>
                      <a:srgbClr val="6BAED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DB1CF4F-FD16-CE22-01D6-6F80965B9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759" y="1971959"/>
                <a:ext cx="1102161" cy="276999"/>
              </a:xfrm>
              <a:prstGeom prst="rect">
                <a:avLst/>
              </a:prstGeom>
              <a:blipFill>
                <a:blip r:embed="rId5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D093D8-51CF-7014-7291-E4946ADC441E}"/>
                  </a:ext>
                </a:extLst>
              </p:cNvPr>
              <p:cNvSpPr txBox="1"/>
              <p:nvPr/>
            </p:nvSpPr>
            <p:spPr>
              <a:xfrm>
                <a:off x="3500448" y="1955874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D093D8-51CF-7014-7291-E4946ADC4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0448" y="1955874"/>
                <a:ext cx="1102161" cy="276999"/>
              </a:xfrm>
              <a:prstGeom prst="rect">
                <a:avLst/>
              </a:prstGeom>
              <a:blipFill>
                <a:blip r:embed="rId6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9A1357E-FE0B-3EE7-F039-43AD17CE6FC9}"/>
                  </a:ext>
                </a:extLst>
              </p:cNvPr>
              <p:cNvSpPr txBox="1"/>
              <p:nvPr/>
            </p:nvSpPr>
            <p:spPr>
              <a:xfrm>
                <a:off x="1246492" y="4559753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9A1357E-FE0B-3EE7-F039-43AD17CE6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492" y="4559753"/>
                <a:ext cx="1102161" cy="276999"/>
              </a:xfrm>
              <a:prstGeom prst="rect">
                <a:avLst/>
              </a:prstGeom>
              <a:blipFill>
                <a:blip r:embed="rId7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B826978-25E1-584E-CC26-E44BB95AAE96}"/>
              </a:ext>
            </a:extLst>
          </p:cNvPr>
          <p:cNvCxnSpPr>
            <a:cxnSpLocks/>
          </p:cNvCxnSpPr>
          <p:nvPr/>
        </p:nvCxnSpPr>
        <p:spPr>
          <a:xfrm flipH="1">
            <a:off x="2025073" y="2298247"/>
            <a:ext cx="187549" cy="244051"/>
          </a:xfrm>
          <a:prstGeom prst="line">
            <a:avLst/>
          </a:prstGeom>
          <a:ln>
            <a:solidFill>
              <a:srgbClr val="6BAE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E8E9DE3-BAFE-B63E-3B28-6FD6F6CABE8E}"/>
              </a:ext>
            </a:extLst>
          </p:cNvPr>
          <p:cNvCxnSpPr>
            <a:cxnSpLocks/>
          </p:cNvCxnSpPr>
          <p:nvPr/>
        </p:nvCxnSpPr>
        <p:spPr>
          <a:xfrm flipH="1">
            <a:off x="1762942" y="4086578"/>
            <a:ext cx="262131" cy="450781"/>
          </a:xfrm>
          <a:prstGeom prst="line">
            <a:avLst/>
          </a:prstGeom>
          <a:ln>
            <a:solidFill>
              <a:srgbClr val="2479B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BBB907C-4F73-3F61-5388-6AF9C83F4156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D060009-9132-860A-419E-5C8C7834ACB7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5E1BACA-7A5E-01D8-8CE0-0BCCC01683C2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12ACACB-8AE7-8406-AC0C-FFADAC5491C2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28B462F-0420-D1BB-A5E1-0FA82E6D538D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A708DA-61BD-2CAD-5DC5-FB43915DD494}"/>
              </a:ext>
            </a:extLst>
          </p:cNvPr>
          <p:cNvSpPr txBox="1"/>
          <p:nvPr/>
        </p:nvSpPr>
        <p:spPr>
          <a:xfrm rot="19747218">
            <a:off x="375764" y="640593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B9F6F76-E0BF-3BD9-50E8-0CA2666FB0F1}"/>
              </a:ext>
            </a:extLst>
          </p:cNvPr>
          <p:cNvSpPr/>
          <p:nvPr/>
        </p:nvSpPr>
        <p:spPr>
          <a:xfrm>
            <a:off x="993376" y="2007958"/>
            <a:ext cx="1477453" cy="211461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0999048-2724-84C8-503D-0F8BDA44D54C}"/>
              </a:ext>
            </a:extLst>
          </p:cNvPr>
          <p:cNvSpPr/>
          <p:nvPr/>
        </p:nvSpPr>
        <p:spPr>
          <a:xfrm>
            <a:off x="3773246" y="2715173"/>
            <a:ext cx="556563" cy="27699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CD2446-8A3F-E4AE-7301-6C197E9B0A6F}"/>
              </a:ext>
            </a:extLst>
          </p:cNvPr>
          <p:cNvSpPr/>
          <p:nvPr/>
        </p:nvSpPr>
        <p:spPr>
          <a:xfrm>
            <a:off x="4166624" y="4244774"/>
            <a:ext cx="1025626" cy="579318"/>
          </a:xfrm>
          <a:prstGeom prst="ellipse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129540F-5917-E065-8EA0-015EA6A0AC1A}"/>
              </a:ext>
            </a:extLst>
          </p:cNvPr>
          <p:cNvSpPr/>
          <p:nvPr/>
        </p:nvSpPr>
        <p:spPr>
          <a:xfrm>
            <a:off x="4507804" y="1837410"/>
            <a:ext cx="569349" cy="276999"/>
          </a:xfrm>
          <a:prstGeom prst="ellipse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5891BF5-212F-C165-5AC9-FC0956AF8A96}"/>
              </a:ext>
            </a:extLst>
          </p:cNvPr>
          <p:cNvCxnSpPr/>
          <p:nvPr/>
        </p:nvCxnSpPr>
        <p:spPr>
          <a:xfrm flipH="1">
            <a:off x="4679437" y="2248958"/>
            <a:ext cx="113041" cy="1873619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17C375B-0829-6D07-E830-8AC8F0BB5B5E}"/>
              </a:ext>
            </a:extLst>
          </p:cNvPr>
          <p:cNvCxnSpPr>
            <a:cxnSpLocks/>
          </p:cNvCxnSpPr>
          <p:nvPr/>
        </p:nvCxnSpPr>
        <p:spPr>
          <a:xfrm flipH="1">
            <a:off x="2575323" y="2853672"/>
            <a:ext cx="1093566" cy="28076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3021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7C2F3-0360-6650-BFD7-868EB930A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31AF77-8DB5-9DC3-1A9D-0264BD6DC0D8}"/>
              </a:ext>
            </a:extLst>
          </p:cNvPr>
          <p:cNvSpPr txBox="1"/>
          <p:nvPr/>
        </p:nvSpPr>
        <p:spPr>
          <a:xfrm>
            <a:off x="2782432" y="229133"/>
            <a:ext cx="66271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Relative variations along z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9E019F-7F6C-7E5C-87BE-06478B388888}"/>
              </a:ext>
            </a:extLst>
          </p:cNvPr>
          <p:cNvSpPr txBox="1"/>
          <p:nvPr/>
        </p:nvSpPr>
        <p:spPr>
          <a:xfrm>
            <a:off x="5867248" y="1332000"/>
            <a:ext cx="545607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Relative variations decrease along plasma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Larger during growth than at saturation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Influence of fluctuations of input parameters decreases after saturation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Acceleration of witness bunch must occur after saturation of SM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EC78758-9931-0855-5B66-FC77AB69A9D5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812C25E-DEE1-0C51-9359-EFE697F75105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465E415-0FBF-598F-3BFA-F2ADCB9C84BD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4F5FF1B-5126-BE4B-0977-82F8D55B13CE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F875D74-DBC9-1FF0-B356-B7F7A34E0B49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93C1C84-416C-A117-C3D5-8AF3FA6F1272}"/>
              </a:ext>
            </a:extLst>
          </p:cNvPr>
          <p:cNvSpPr txBox="1"/>
          <p:nvPr/>
        </p:nvSpPr>
        <p:spPr>
          <a:xfrm rot="19747218">
            <a:off x="375764" y="640593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457B50-BA9E-0EFC-5347-4C7568B9A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86" y="1658099"/>
            <a:ext cx="5013292" cy="4163581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C08704EE-0C43-23B0-BF46-B4D94CB4A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096" y="1837410"/>
            <a:ext cx="1821057" cy="140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336B88-4F1E-A423-6D57-867DD2C78FEE}"/>
                  </a:ext>
                </a:extLst>
              </p:cNvPr>
              <p:cNvSpPr txBox="1"/>
              <p:nvPr/>
            </p:nvSpPr>
            <p:spPr>
              <a:xfrm>
                <a:off x="2031759" y="1971959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6BAED6"/>
                        </a:solidFill>
                        <a:latin typeface="Cambria Math" panose="02040503050406030204" pitchFamily="18" charset="0"/>
                      </a:rPr>
                      <m:t>=350</m:t>
                    </m:r>
                  </m:oMath>
                </a14:m>
                <a:r>
                  <a:rPr lang="en-US" sz="1200">
                    <a:solidFill>
                      <a:srgbClr val="6BAED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336B88-4F1E-A423-6D57-867DD2C78F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759" y="1971959"/>
                <a:ext cx="1102161" cy="276999"/>
              </a:xfrm>
              <a:prstGeom prst="rect">
                <a:avLst/>
              </a:prstGeom>
              <a:blipFill>
                <a:blip r:embed="rId5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DD6BD2F-ABE3-8260-2C1C-54110708DD84}"/>
                  </a:ext>
                </a:extLst>
              </p:cNvPr>
              <p:cNvSpPr txBox="1"/>
              <p:nvPr/>
            </p:nvSpPr>
            <p:spPr>
              <a:xfrm>
                <a:off x="3500448" y="1955874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DD6BD2F-ABE3-8260-2C1C-54110708D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0448" y="1955874"/>
                <a:ext cx="1102161" cy="276999"/>
              </a:xfrm>
              <a:prstGeom prst="rect">
                <a:avLst/>
              </a:prstGeom>
              <a:blipFill>
                <a:blip r:embed="rId6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586EB3-5BDE-7E13-3A82-78DB6B37DD29}"/>
                  </a:ext>
                </a:extLst>
              </p:cNvPr>
              <p:cNvSpPr txBox="1"/>
              <p:nvPr/>
            </p:nvSpPr>
            <p:spPr>
              <a:xfrm>
                <a:off x="1246492" y="4559753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586EB3-5BDE-7E13-3A82-78DB6B37DD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492" y="4559753"/>
                <a:ext cx="1102161" cy="276999"/>
              </a:xfrm>
              <a:prstGeom prst="rect">
                <a:avLst/>
              </a:prstGeom>
              <a:blipFill>
                <a:blip r:embed="rId7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A38E82-A5C7-77FF-0AC7-9DD8B80D053D}"/>
              </a:ext>
            </a:extLst>
          </p:cNvPr>
          <p:cNvCxnSpPr>
            <a:cxnSpLocks/>
          </p:cNvCxnSpPr>
          <p:nvPr/>
        </p:nvCxnSpPr>
        <p:spPr>
          <a:xfrm flipH="1">
            <a:off x="2025073" y="2298247"/>
            <a:ext cx="187549" cy="244051"/>
          </a:xfrm>
          <a:prstGeom prst="line">
            <a:avLst/>
          </a:prstGeom>
          <a:ln>
            <a:solidFill>
              <a:srgbClr val="6BAE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4FEC70-0996-B51B-2036-D7DD15155CDA}"/>
              </a:ext>
            </a:extLst>
          </p:cNvPr>
          <p:cNvCxnSpPr>
            <a:cxnSpLocks/>
          </p:cNvCxnSpPr>
          <p:nvPr/>
        </p:nvCxnSpPr>
        <p:spPr>
          <a:xfrm flipH="1">
            <a:off x="1762942" y="4086578"/>
            <a:ext cx="262131" cy="450781"/>
          </a:xfrm>
          <a:prstGeom prst="line">
            <a:avLst/>
          </a:prstGeom>
          <a:ln>
            <a:solidFill>
              <a:srgbClr val="2479B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316AC4E8-D4F0-1D79-9612-05D8FFAC2E4B}"/>
              </a:ext>
            </a:extLst>
          </p:cNvPr>
          <p:cNvSpPr/>
          <p:nvPr/>
        </p:nvSpPr>
        <p:spPr>
          <a:xfrm>
            <a:off x="993376" y="2007958"/>
            <a:ext cx="1477453" cy="211461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7DEC917-9DF1-30D1-FF64-E1EB84CD923E}"/>
              </a:ext>
            </a:extLst>
          </p:cNvPr>
          <p:cNvSpPr/>
          <p:nvPr/>
        </p:nvSpPr>
        <p:spPr>
          <a:xfrm>
            <a:off x="3773246" y="2715173"/>
            <a:ext cx="556563" cy="27699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7B2AE5A-4B9C-548F-BBC9-E5EA2B59CC93}"/>
              </a:ext>
            </a:extLst>
          </p:cNvPr>
          <p:cNvSpPr/>
          <p:nvPr/>
        </p:nvSpPr>
        <p:spPr>
          <a:xfrm>
            <a:off x="4166624" y="4244774"/>
            <a:ext cx="1025626" cy="579318"/>
          </a:xfrm>
          <a:prstGeom prst="ellipse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D7722A8-C985-B574-E5AF-830200871CB5}"/>
              </a:ext>
            </a:extLst>
          </p:cNvPr>
          <p:cNvSpPr/>
          <p:nvPr/>
        </p:nvSpPr>
        <p:spPr>
          <a:xfrm>
            <a:off x="4507804" y="1837410"/>
            <a:ext cx="569349" cy="276999"/>
          </a:xfrm>
          <a:prstGeom prst="ellipse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1FA81D-EB65-4F43-6A06-F9FF28C83904}"/>
              </a:ext>
            </a:extLst>
          </p:cNvPr>
          <p:cNvCxnSpPr/>
          <p:nvPr/>
        </p:nvCxnSpPr>
        <p:spPr>
          <a:xfrm flipH="1">
            <a:off x="4679437" y="2248958"/>
            <a:ext cx="113041" cy="1873619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4AE4060-A870-7C73-163E-2247C23BBD0A}"/>
              </a:ext>
            </a:extLst>
          </p:cNvPr>
          <p:cNvCxnSpPr>
            <a:cxnSpLocks/>
          </p:cNvCxnSpPr>
          <p:nvPr/>
        </p:nvCxnSpPr>
        <p:spPr>
          <a:xfrm flipH="1">
            <a:off x="2575323" y="2853672"/>
            <a:ext cx="1093566" cy="28076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1F679F7-6570-7542-7C73-D81A61B4C878}"/>
              </a:ext>
            </a:extLst>
          </p:cNvPr>
          <p:cNvGrpSpPr/>
          <p:nvPr/>
        </p:nvGrpSpPr>
        <p:grpSpPr>
          <a:xfrm>
            <a:off x="6180340" y="2376000"/>
            <a:ext cx="5018284" cy="2229774"/>
            <a:chOff x="6180340" y="2376000"/>
            <a:chExt cx="5018284" cy="222977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3652DF2-66CD-2FA3-4792-FA3BE9143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80340" y="2376000"/>
              <a:ext cx="3754245" cy="2229774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DA19EC6-A4A9-069C-40A4-83D643444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925151" y="2501096"/>
              <a:ext cx="1273473" cy="1743678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6F689FF-62C8-5C96-9D68-490F66AC6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269388" y="3680034"/>
              <a:ext cx="1457542" cy="465292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297C0B2-9DAE-BE47-3D26-36D579382E9A}"/>
                </a:ext>
              </a:extLst>
            </p:cNvPr>
            <p:cNvSpPr/>
            <p:nvPr/>
          </p:nvSpPr>
          <p:spPr>
            <a:xfrm>
              <a:off x="8269388" y="2542298"/>
              <a:ext cx="1457542" cy="6771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305F16F-BA50-9399-F19A-3FBA593EB2C7}"/>
                </a:ext>
              </a:extLst>
            </p:cNvPr>
            <p:cNvSpPr txBox="1"/>
            <p:nvPr/>
          </p:nvSpPr>
          <p:spPr>
            <a:xfrm>
              <a:off x="8151730" y="2619264"/>
              <a:ext cx="14221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M. Moreira and al,</a:t>
              </a:r>
            </a:p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PRAB, 2019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56928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FD874-603F-CC3F-0102-0CE5F1342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C9C1D162-062D-01CD-C934-567D892FA50E}"/>
              </a:ext>
            </a:extLst>
          </p:cNvPr>
          <p:cNvGrpSpPr/>
          <p:nvPr/>
        </p:nvGrpSpPr>
        <p:grpSpPr>
          <a:xfrm>
            <a:off x="6180340" y="2376000"/>
            <a:ext cx="5018284" cy="2229774"/>
            <a:chOff x="6180340" y="2376000"/>
            <a:chExt cx="5018284" cy="2229774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18D928FC-42FC-BCD9-3E1F-8031BDA0B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80340" y="2376000"/>
              <a:ext cx="3754245" cy="2229774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7C301833-6865-EAE8-2EBF-AD7E4E475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25151" y="2501096"/>
              <a:ext cx="1273473" cy="1743678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E482154C-74B8-E66F-6F1B-DAFBFD183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69388" y="3680034"/>
              <a:ext cx="1457542" cy="465292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64CD2D9-FC0D-2267-E5C5-A4AED8A2557F}"/>
                </a:ext>
              </a:extLst>
            </p:cNvPr>
            <p:cNvSpPr/>
            <p:nvPr/>
          </p:nvSpPr>
          <p:spPr>
            <a:xfrm>
              <a:off x="8269388" y="2542298"/>
              <a:ext cx="1457542" cy="6771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75235D6-E477-2370-B5E0-9C811789A233}"/>
                </a:ext>
              </a:extLst>
            </p:cNvPr>
            <p:cNvSpPr txBox="1"/>
            <p:nvPr/>
          </p:nvSpPr>
          <p:spPr>
            <a:xfrm>
              <a:off x="8151730" y="2619264"/>
              <a:ext cx="14221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M. Moreira and al,</a:t>
              </a:r>
            </a:p>
            <a:p>
              <a:r>
                <a:rPr lang="fr-FR" sz="1200">
                  <a:latin typeface="Arial" panose="020B0604020202020204" pitchFamily="34" charset="0"/>
                  <a:cs typeface="Arial" panose="020B0604020202020204" pitchFamily="34" charset="0"/>
                </a:rPr>
                <a:t>PRAB, 2019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BEB17D6-17A8-D471-EF57-441DE77630B3}"/>
              </a:ext>
            </a:extLst>
          </p:cNvPr>
          <p:cNvSpPr txBox="1"/>
          <p:nvPr/>
        </p:nvSpPr>
        <p:spPr>
          <a:xfrm>
            <a:off x="2782432" y="229133"/>
            <a:ext cx="66271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Relative variations along z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154AD3-2CB8-108F-AF3C-7564B3E2B06D}"/>
              </a:ext>
            </a:extLst>
          </p:cNvPr>
          <p:cNvSpPr txBox="1"/>
          <p:nvPr/>
        </p:nvSpPr>
        <p:spPr>
          <a:xfrm>
            <a:off x="5867248" y="1332000"/>
            <a:ext cx="545607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Relative variations decrease along plasma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Larger during growth than at saturation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Influence of fluctuations of input parameters decrease after saturation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Acceleration of witness bunch must occur after saturation of SM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DD01D2-5F37-5161-1E95-FBD71EBD41C4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A22FFFC-9235-9A37-AAE8-44DA307804D7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CD2CB18-8EF4-A08A-E94E-F2CFD7B0BE30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7FEDEF0-4F3E-272A-D9B3-EBACFBE87AEF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DDB68BA-36F0-C6B1-8763-75DEEDF31F93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92C567E0-9FC8-B635-6AB7-2A6A59E23202}"/>
              </a:ext>
            </a:extLst>
          </p:cNvPr>
          <p:cNvSpPr txBox="1"/>
          <p:nvPr/>
        </p:nvSpPr>
        <p:spPr>
          <a:xfrm rot="19747218">
            <a:off x="375764" y="640593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6CA5AD3-2FF6-5287-BCB3-97D24E9AA4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786" y="1658099"/>
            <a:ext cx="5013292" cy="4163581"/>
          </a:xfrm>
          <a:prstGeom prst="rect">
            <a:avLst/>
          </a:prstGeom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BF8E12C6-F380-3047-A161-80F79A5B4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096" y="1837410"/>
            <a:ext cx="1821057" cy="140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E346E11-8231-97A3-452E-96722B1F2FED}"/>
                  </a:ext>
                </a:extLst>
              </p:cNvPr>
              <p:cNvSpPr txBox="1"/>
              <p:nvPr/>
            </p:nvSpPr>
            <p:spPr>
              <a:xfrm>
                <a:off x="2031759" y="1971959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6BAED6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6BAED6"/>
                        </a:solidFill>
                        <a:latin typeface="Cambria Math" panose="02040503050406030204" pitchFamily="18" charset="0"/>
                      </a:rPr>
                      <m:t>=350</m:t>
                    </m:r>
                  </m:oMath>
                </a14:m>
                <a:r>
                  <a:rPr lang="en-US" sz="1200">
                    <a:solidFill>
                      <a:srgbClr val="6BAED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E346E11-8231-97A3-452E-96722B1F2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759" y="1971959"/>
                <a:ext cx="1102161" cy="276999"/>
              </a:xfrm>
              <a:prstGeom prst="rect">
                <a:avLst/>
              </a:prstGeom>
              <a:blipFill>
                <a:blip r:embed="rId8"/>
                <a:stretch>
                  <a:fillRect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1B32817-A7EC-C443-DD1D-FC005967D8A2}"/>
                  </a:ext>
                </a:extLst>
              </p:cNvPr>
              <p:cNvSpPr txBox="1"/>
              <p:nvPr/>
            </p:nvSpPr>
            <p:spPr>
              <a:xfrm>
                <a:off x="3500448" y="1955874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1B32817-A7EC-C443-DD1D-FC005967D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0448" y="1955874"/>
                <a:ext cx="1102161" cy="276999"/>
              </a:xfrm>
              <a:prstGeom prst="rect">
                <a:avLst/>
              </a:prstGeom>
              <a:blipFill>
                <a:blip r:embed="rId9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808C834-A5AA-E7DC-4E48-62EF91E8CC70}"/>
                  </a:ext>
                </a:extLst>
              </p:cNvPr>
              <p:cNvSpPr txBox="1"/>
              <p:nvPr/>
            </p:nvSpPr>
            <p:spPr>
              <a:xfrm>
                <a:off x="1246492" y="4559753"/>
                <a:ext cx="110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2479B4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2479B4"/>
                        </a:solidFill>
                        <a:latin typeface="Cambria Math" panose="02040503050406030204" pitchFamily="18" charset="0"/>
                      </a:rPr>
                      <m:t>=250</m:t>
                    </m:r>
                  </m:oMath>
                </a14:m>
                <a:r>
                  <a:rPr lang="en-US" sz="1200">
                    <a:solidFill>
                      <a:srgbClr val="2479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808C834-A5AA-E7DC-4E48-62EF91E8C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492" y="4559753"/>
                <a:ext cx="1102161" cy="276999"/>
              </a:xfrm>
              <a:prstGeom prst="rect">
                <a:avLst/>
              </a:prstGeom>
              <a:blipFill>
                <a:blip r:embed="rId10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CE19760-72DE-38E7-E36B-85CB35218B1B}"/>
              </a:ext>
            </a:extLst>
          </p:cNvPr>
          <p:cNvCxnSpPr>
            <a:cxnSpLocks/>
          </p:cNvCxnSpPr>
          <p:nvPr/>
        </p:nvCxnSpPr>
        <p:spPr>
          <a:xfrm flipH="1">
            <a:off x="2025073" y="2298247"/>
            <a:ext cx="187549" cy="244051"/>
          </a:xfrm>
          <a:prstGeom prst="line">
            <a:avLst/>
          </a:prstGeom>
          <a:ln>
            <a:solidFill>
              <a:srgbClr val="6BAE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F13309F-6389-3056-3F74-3B616F58ED76}"/>
              </a:ext>
            </a:extLst>
          </p:cNvPr>
          <p:cNvCxnSpPr>
            <a:cxnSpLocks/>
          </p:cNvCxnSpPr>
          <p:nvPr/>
        </p:nvCxnSpPr>
        <p:spPr>
          <a:xfrm flipH="1">
            <a:off x="1762942" y="4086578"/>
            <a:ext cx="262131" cy="450781"/>
          </a:xfrm>
          <a:prstGeom prst="line">
            <a:avLst/>
          </a:prstGeom>
          <a:ln>
            <a:solidFill>
              <a:srgbClr val="2479B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2AE651CF-AB74-3DE5-06A1-E8BFC1FE46B7}"/>
              </a:ext>
            </a:extLst>
          </p:cNvPr>
          <p:cNvSpPr/>
          <p:nvPr/>
        </p:nvSpPr>
        <p:spPr>
          <a:xfrm>
            <a:off x="993376" y="2007958"/>
            <a:ext cx="1477453" cy="211461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83C4C1F-5374-8094-1CF9-B6AD92BD942E}"/>
              </a:ext>
            </a:extLst>
          </p:cNvPr>
          <p:cNvSpPr/>
          <p:nvPr/>
        </p:nvSpPr>
        <p:spPr>
          <a:xfrm>
            <a:off x="7107049" y="2298247"/>
            <a:ext cx="682818" cy="2062666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910BD01-0BF7-49B0-E518-9137B22912E7}"/>
              </a:ext>
            </a:extLst>
          </p:cNvPr>
          <p:cNvSpPr/>
          <p:nvPr/>
        </p:nvSpPr>
        <p:spPr>
          <a:xfrm>
            <a:off x="4166624" y="4244774"/>
            <a:ext cx="1025626" cy="579318"/>
          </a:xfrm>
          <a:prstGeom prst="ellipse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A6EB8F5D-DE62-EC6D-28DB-9CF4880D70F1}"/>
              </a:ext>
            </a:extLst>
          </p:cNvPr>
          <p:cNvSpPr/>
          <p:nvPr/>
        </p:nvSpPr>
        <p:spPr>
          <a:xfrm>
            <a:off x="8595283" y="3304323"/>
            <a:ext cx="569349" cy="276999"/>
          </a:xfrm>
          <a:prstGeom prst="ellipse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3B5A160-DD66-DE6D-6578-7633F3209195}"/>
              </a:ext>
            </a:extLst>
          </p:cNvPr>
          <p:cNvCxnSpPr>
            <a:cxnSpLocks/>
          </p:cNvCxnSpPr>
          <p:nvPr/>
        </p:nvCxnSpPr>
        <p:spPr>
          <a:xfrm flipH="1">
            <a:off x="5289078" y="3544835"/>
            <a:ext cx="3133391" cy="81607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6A5FFD9-B409-60B8-222F-444C4D585CD4}"/>
              </a:ext>
            </a:extLst>
          </p:cNvPr>
          <p:cNvCxnSpPr>
            <a:cxnSpLocks/>
          </p:cNvCxnSpPr>
          <p:nvPr/>
        </p:nvCxnSpPr>
        <p:spPr>
          <a:xfrm flipH="1" flipV="1">
            <a:off x="2575734" y="2888133"/>
            <a:ext cx="4327190" cy="35905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185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3E1C7-1AAC-519D-F05D-405614666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83AE649-6FB6-F018-6A87-7E24148C80C4}"/>
              </a:ext>
            </a:extLst>
          </p:cNvPr>
          <p:cNvSpPr/>
          <p:nvPr/>
        </p:nvSpPr>
        <p:spPr>
          <a:xfrm>
            <a:off x="424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0501868-5B19-7A5A-C2A2-AE5E90636616}"/>
              </a:ext>
            </a:extLst>
          </p:cNvPr>
          <p:cNvSpPr/>
          <p:nvPr/>
        </p:nvSpPr>
        <p:spPr>
          <a:xfrm>
            <a:off x="805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19ED891-6141-B5A6-BDD4-F6C1E9553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525" y="22708"/>
            <a:ext cx="10515600" cy="1325563"/>
          </a:xfrm>
        </p:spPr>
        <p:txBody>
          <a:bodyPr/>
          <a:lstStyle/>
          <a:p>
            <a:pPr algn="ctr"/>
            <a:r>
              <a:rPr lang="fr-FR" b="1">
                <a:solidFill>
                  <a:srgbClr val="7030A0"/>
                </a:solidFill>
              </a:rPr>
              <a:t>The AWAKE experiment at CERN</a:t>
            </a:r>
            <a:endParaRPr lang="en-US" b="1">
              <a:solidFill>
                <a:srgbClr val="7030A0"/>
              </a:solidFill>
            </a:endParaRPr>
          </a:p>
        </p:txBody>
      </p:sp>
      <p:pic>
        <p:nvPicPr>
          <p:cNvPr id="12" name="Grafik 19" descr="Ein Bild, das Text, Diagramm, Screenshot, Kreis enthält.&#10;&#10;Automatisch generierte Beschreibung">
            <a:extLst>
              <a:ext uri="{FF2B5EF4-FFF2-40B4-BE49-F238E27FC236}">
                <a16:creationId xmlns:a16="http://schemas.microsoft.com/office/drawing/2014/main" id="{243FF45D-3696-B3AF-E044-E462B82D6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89"/>
          <a:stretch>
            <a:fillRect/>
          </a:stretch>
        </p:blipFill>
        <p:spPr bwMode="auto">
          <a:xfrm>
            <a:off x="172134" y="2984512"/>
            <a:ext cx="3991539" cy="2489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6EC1C36-D24C-AF81-47F7-307E49928E93}"/>
              </a:ext>
            </a:extLst>
          </p:cNvPr>
          <p:cNvSpPr/>
          <p:nvPr/>
        </p:nvSpPr>
        <p:spPr>
          <a:xfrm>
            <a:off x="43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  <a:effectLst>
            <a:glow rad="1270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14" name="Textfeld 32">
            <a:extLst>
              <a:ext uri="{FF2B5EF4-FFF2-40B4-BE49-F238E27FC236}">
                <a16:creationId xmlns:a16="http://schemas.microsoft.com/office/drawing/2014/main" id="{85B066E7-4C2C-19EF-8F42-23920D9B4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78" y="5703964"/>
            <a:ext cx="348138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solidFill>
                  <a:schemeClr val="tx2"/>
                </a:solidFill>
              </a:rPr>
              <a:t>to excite wakefields in a (currently) 10m-long plasma</a:t>
            </a:r>
            <a:endParaRPr lang="en-GB" altLang="en-US" sz="1600">
              <a:solidFill>
                <a:schemeClr val="tx2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B2AF2C0-ECCD-EB2D-58C3-DA09CEF7B070}"/>
              </a:ext>
            </a:extLst>
          </p:cNvPr>
          <p:cNvGrpSpPr/>
          <p:nvPr/>
        </p:nvGrpSpPr>
        <p:grpSpPr>
          <a:xfrm>
            <a:off x="8586214" y="3274359"/>
            <a:ext cx="1538379" cy="1057782"/>
            <a:chOff x="9012401" y="2926323"/>
            <a:chExt cx="1782567" cy="12256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967D1015-93D8-9433-77EE-13B31BEBBE6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064655" y="2926323"/>
                  <a:ext cx="1088824" cy="3907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≫</m:t>
                        </m:r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𝑝𝑒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967D1015-93D8-9433-77EE-13B31BEBBE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4655" y="2926323"/>
                  <a:ext cx="1088824" cy="390748"/>
                </a:xfrm>
                <a:prstGeom prst="rect">
                  <a:avLst/>
                </a:prstGeom>
                <a:blipFill>
                  <a:blip r:embed="rId7"/>
                  <a:stretch>
                    <a:fillRect r="-4545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616FE93-86E6-B0D7-412E-E849CF551B65}"/>
                </a:ext>
              </a:extLst>
            </p:cNvPr>
            <p:cNvSpPr txBox="1">
              <a:spLocks/>
            </p:cNvSpPr>
            <p:nvPr/>
          </p:nvSpPr>
          <p:spPr>
            <a:xfrm>
              <a:off x="9012401" y="3785224"/>
              <a:ext cx="1782567" cy="3667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/>
                <a:t>Small wakefields</a:t>
              </a:r>
              <a:endParaRPr lang="en-US" sz="1400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B4BEF1C9-93D5-1AF0-FE8C-CEDB3BD4E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198" y="4767526"/>
            <a:ext cx="2371547" cy="156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3FE7902-8BDB-DD10-5E3F-4EB302C70373}"/>
              </a:ext>
            </a:extLst>
          </p:cNvPr>
          <p:cNvSpPr txBox="1"/>
          <p:nvPr/>
        </p:nvSpPr>
        <p:spPr>
          <a:xfrm>
            <a:off x="9802272" y="5740108"/>
            <a:ext cx="1475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/>
              <a:t>Large wakefields</a:t>
            </a:r>
            <a:endParaRPr lang="en-US" sz="14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D92DA3-1E9D-4B77-399B-A0D794594F04}"/>
              </a:ext>
            </a:extLst>
          </p:cNvPr>
          <p:cNvSpPr txBox="1"/>
          <p:nvPr/>
        </p:nvSpPr>
        <p:spPr>
          <a:xfrm>
            <a:off x="8096117" y="5136721"/>
            <a:ext cx="1155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Microbunch train</a:t>
            </a:r>
            <a:endParaRPr lang="en-US" sz="140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7719987-F191-6E75-9615-7D19A644A11B}"/>
              </a:ext>
            </a:extLst>
          </p:cNvPr>
          <p:cNvSpPr/>
          <p:nvPr/>
        </p:nvSpPr>
        <p:spPr>
          <a:xfrm>
            <a:off x="3314700" y="3909060"/>
            <a:ext cx="666183" cy="6011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D54DDF4-C242-2380-1217-1D9C110BCE8D}"/>
                  </a:ext>
                </a:extLst>
              </p:cNvPr>
              <p:cNvSpPr txBox="1"/>
              <p:nvPr/>
            </p:nvSpPr>
            <p:spPr>
              <a:xfrm>
                <a:off x="4370725" y="1968887"/>
                <a:ext cx="3556176" cy="4345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driver parameters: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19kJ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high energy per bunch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400GeV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: high energy per particle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enables GV/m-amplitude wakefields for </a:t>
                </a: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10s-100s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of meters in a single plasma</a:t>
                </a: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𝑛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𝑝𝑒</m:t>
                        </m:r>
                      </m:sub>
                    </m:sSub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=1−7×</m:t>
                    </m:r>
                    <m:sSup>
                      <m:sSup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14</m:t>
                        </m:r>
                      </m:sup>
                    </m:sSup>
                  </m:oMath>
                </a14:m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/cc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𝜏</m:t>
                        </m:r>
                      </m:e>
                      <m:sub>
                        <m:r>
                          <a:rPr lang="fr-FR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𝑝𝑒</m:t>
                        </m:r>
                      </m:sub>
                    </m:sSub>
                    <m:r>
                      <a:rPr lang="fr-FR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∼4−11</m:t>
                    </m:r>
                  </m:oMath>
                </a14:m>
                <a:r>
                  <a:rPr lang="en-US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ps</a:t>
                </a: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long bunch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𝝈</m:t>
                        </m:r>
                      </m:e>
                      <m:sub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𝒕</m:t>
                        </m:r>
                      </m:sub>
                    </m:sSub>
                    <m:r>
                      <a:rPr lang="fr-FR" sz="1600" b="1" i="1" smtClean="0">
                        <a:solidFill>
                          <a:srgbClr val="2C2CFF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fr-FR" sz="1600" b="1" i="1" smtClean="0">
                        <a:solidFill>
                          <a:srgbClr val="2C2CFF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𝟏𝟕𝟎</m:t>
                    </m:r>
                  </m:oMath>
                </a14:m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ps &gt;&gt;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𝝉</m:t>
                        </m:r>
                      </m:e>
                      <m:sub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𝒑𝒆</m:t>
                        </m:r>
                      </m:sub>
                    </m:sSub>
                  </m:oMath>
                </a14:m>
                <a:endParaRPr lang="fr-FR" sz="1600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beam density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</m:t>
                        </m:r>
                      </m:e>
                      <m:sub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𝑏</m:t>
                        </m:r>
                      </m:sub>
                    </m:sSub>
                    <m:r>
                      <a:rPr lang="fr-FR" sz="16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p>
                      <m:sSup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13</m:t>
                        </m:r>
                      </m:sup>
                    </m:sSup>
                    <m:r>
                      <a:rPr lang="fr-FR" sz="16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𝑐</m:t>
                    </m:r>
                    <m:sSup>
                      <m:sSup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</m:t>
                        </m:r>
                      </m:e>
                      <m:sup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−3</m:t>
                        </m:r>
                      </m:sup>
                    </m:sSup>
                  </m:oMath>
                </a14:m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D54DDF4-C242-2380-1217-1D9C110BC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725" y="1968887"/>
                <a:ext cx="3556176" cy="4345613"/>
              </a:xfrm>
              <a:prstGeom prst="rect">
                <a:avLst/>
              </a:prstGeom>
              <a:blipFill>
                <a:blip r:embed="rId9"/>
                <a:stretch>
                  <a:fillRect l="-1029" t="-421" b="-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Picture 36">
            <a:extLst>
              <a:ext uri="{FF2B5EF4-FFF2-40B4-BE49-F238E27FC236}">
                <a16:creationId xmlns:a16="http://schemas.microsoft.com/office/drawing/2014/main" id="{41B8F614-AB96-EECB-D447-9FE38CF47C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9414" y="3611581"/>
            <a:ext cx="2636284" cy="1490988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69A38CB-D4F2-5D35-D9A8-668940A447BB}"/>
              </a:ext>
            </a:extLst>
          </p:cNvPr>
          <p:cNvSpPr txBox="1"/>
          <p:nvPr/>
        </p:nvSpPr>
        <p:spPr>
          <a:xfrm>
            <a:off x="4426978" y="3954546"/>
            <a:ext cx="857337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solidFill>
                  <a:schemeClr val="bg1">
                    <a:lumMod val="50000"/>
                  </a:schemeClr>
                </a:solidFill>
              </a:rPr>
              <a:t>K. V. Lotov &amp; P. V. Tuev, Plasma Phys. and Control. Fusion, 63, 125027 (2021)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B4640CA-6006-4F48-A922-0B5203F85346}"/>
              </a:ext>
            </a:extLst>
          </p:cNvPr>
          <p:cNvGrpSpPr/>
          <p:nvPr/>
        </p:nvGrpSpPr>
        <p:grpSpPr>
          <a:xfrm>
            <a:off x="8142888" y="3170730"/>
            <a:ext cx="2371549" cy="1567633"/>
            <a:chOff x="8498703" y="2806244"/>
            <a:chExt cx="2747986" cy="1816465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D35F24-2DDE-9E65-971B-6A18298DD4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8703" y="2806244"/>
              <a:ext cx="2747986" cy="1816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AD14CB74-EA1C-4E81-A2F2-6BFD9A8E033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064655" y="2926323"/>
                  <a:ext cx="1088824" cy="3907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≫</m:t>
                        </m:r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𝑝𝑒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4CC14DF-9FB7-319E-3C96-5BAA7FA851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4655" y="2926323"/>
                  <a:ext cx="1088824" cy="390748"/>
                </a:xfrm>
                <a:prstGeom prst="rect">
                  <a:avLst/>
                </a:prstGeom>
                <a:blipFill>
                  <a:blip r:embed="rId12"/>
                  <a:stretch>
                    <a:fillRect r="-4545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8A85A2F-BD84-8257-7CFA-8C828D9BD817}"/>
                </a:ext>
              </a:extLst>
            </p:cNvPr>
            <p:cNvSpPr txBox="1">
              <a:spLocks/>
            </p:cNvSpPr>
            <p:nvPr/>
          </p:nvSpPr>
          <p:spPr>
            <a:xfrm>
              <a:off x="9012401" y="3785224"/>
              <a:ext cx="1782567" cy="3667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/>
                <a:t>Small wakefields</a:t>
              </a:r>
              <a:endParaRPr lang="en-US" sz="140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ECF52181-9F44-9A08-8D3C-69BFA4CA9349}"/>
              </a:ext>
            </a:extLst>
          </p:cNvPr>
          <p:cNvSpPr txBox="1"/>
          <p:nvPr/>
        </p:nvSpPr>
        <p:spPr>
          <a:xfrm>
            <a:off x="1119262" y="1566612"/>
            <a:ext cx="2278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>
                <a:solidFill>
                  <a:srgbClr val="7030A0"/>
                </a:solidFill>
              </a:rPr>
              <a:t>Proton-driven PWFA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26AEFA9-CFC2-AF89-27E5-6F41E306E985}"/>
              </a:ext>
            </a:extLst>
          </p:cNvPr>
          <p:cNvSpPr txBox="1"/>
          <p:nvPr/>
        </p:nvSpPr>
        <p:spPr>
          <a:xfrm>
            <a:off x="5011696" y="1569285"/>
            <a:ext cx="2221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7030A0"/>
                </a:solidFill>
              </a:rPr>
              <a:t>High-energy drivers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1268FDA-BE25-9816-5FBE-F02BD96F70F0}"/>
              </a:ext>
            </a:extLst>
          </p:cNvPr>
          <p:cNvSpPr txBox="1"/>
          <p:nvPr/>
        </p:nvSpPr>
        <p:spPr>
          <a:xfrm>
            <a:off x="8210267" y="1566612"/>
            <a:ext cx="3336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7030A0"/>
                </a:solidFill>
              </a:rPr>
              <a:t>Resonant wakefield excitation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51" name="Textfeld 8">
            <a:extLst>
              <a:ext uri="{FF2B5EF4-FFF2-40B4-BE49-F238E27FC236}">
                <a16:creationId xmlns:a16="http://schemas.microsoft.com/office/drawing/2014/main" id="{AB7A864A-E3D2-2473-51D7-BEB06BC99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941" y="1973348"/>
            <a:ext cx="35734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432FF"/>
              </a:buClr>
            </a:pPr>
            <a:r>
              <a:rPr lang="en-US" altLang="en-US" sz="1600">
                <a:solidFill>
                  <a:schemeClr val="tx2"/>
                </a:solidFill>
              </a:rPr>
              <a:t>p+ bunches from the </a:t>
            </a:r>
            <a:br>
              <a:rPr lang="en-US" altLang="en-US" sz="1600">
                <a:solidFill>
                  <a:schemeClr val="tx2"/>
                </a:solidFill>
              </a:rPr>
            </a:br>
            <a:r>
              <a:rPr lang="en-US" altLang="en-US" sz="1600">
                <a:solidFill>
                  <a:schemeClr val="tx2"/>
                </a:solidFill>
              </a:rPr>
              <a:t>CERN SPS are delivered to the AWAKE facility     </a:t>
            </a:r>
            <a:endParaRPr lang="en-US" altLang="en-US" sz="1600" baseline="-25000">
              <a:solidFill>
                <a:schemeClr val="tx2"/>
              </a:solidFill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768A9E9-BF99-F406-DE25-43F4B745FEE1}"/>
                  </a:ext>
                </a:extLst>
              </p:cNvPr>
              <p:cNvSpPr txBox="1"/>
              <p:nvPr/>
            </p:nvSpPr>
            <p:spPr>
              <a:xfrm>
                <a:off x="8312105" y="1973348"/>
                <a:ext cx="355617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To excite </a:t>
                </a: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</m:t>
                    </m:r>
                  </m:oMath>
                </a14:m>
                <a:r>
                  <a:rPr lang="fr-FR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GV/m-amplitude </a:t>
                </a: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wakefields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split long bunch in train of microbunches</a:t>
                </a: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768A9E9-BF99-F406-DE25-43F4B745F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105" y="1973348"/>
                <a:ext cx="3556176" cy="1077218"/>
              </a:xfrm>
              <a:prstGeom prst="rect">
                <a:avLst/>
              </a:prstGeom>
              <a:blipFill>
                <a:blip r:embed="rId13"/>
                <a:stretch>
                  <a:fillRect l="-1029" t="-1705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D1207F4B-B9C0-F526-C86C-04644169CBF1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953D15D-8578-6F17-0C19-61B102AF8313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7EC4B07-4309-314B-62DB-19813FEBFA83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FB0C01B-6D3F-AB23-8E9D-A887196AF85C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A5DB0CB-07EA-F5A7-9FFF-5B2AB3B8FCCA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79665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D7F0008-FF9D-3FAF-29D5-D708EB9E7ED8}"/>
              </a:ext>
            </a:extLst>
          </p:cNvPr>
          <p:cNvSpPr txBox="1"/>
          <p:nvPr/>
        </p:nvSpPr>
        <p:spPr>
          <a:xfrm>
            <a:off x="3215243" y="290548"/>
            <a:ext cx="5761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bunch population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9FA8C1A-9FF3-A1E4-B090-481ACAFDDA02}"/>
              </a:ext>
            </a:extLst>
          </p:cNvPr>
          <p:cNvGrpSpPr/>
          <p:nvPr/>
        </p:nvGrpSpPr>
        <p:grpSpPr>
          <a:xfrm>
            <a:off x="8623568" y="3014827"/>
            <a:ext cx="3209371" cy="2454225"/>
            <a:chOff x="108010" y="1288194"/>
            <a:chExt cx="3719989" cy="284469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6DAA591-C41B-5DF7-F2A6-EDA2BECE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010" y="1288194"/>
              <a:ext cx="3719989" cy="2844698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684CBF8-1ED8-914B-DC0D-B5D41C85EFBA}"/>
                </a:ext>
              </a:extLst>
            </p:cNvPr>
            <p:cNvCxnSpPr/>
            <p:nvPr/>
          </p:nvCxnSpPr>
          <p:spPr>
            <a:xfrm>
              <a:off x="2270760" y="1463040"/>
              <a:ext cx="0" cy="2217420"/>
            </a:xfrm>
            <a:prstGeom prst="line">
              <a:avLst/>
            </a:prstGeom>
            <a:ln w="3175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62CFED-62DF-86FD-CEC7-E7B18CA4633F}"/>
                </a:ext>
              </a:extLst>
            </p:cNvPr>
            <p:cNvSpPr txBox="1"/>
            <p:nvPr/>
          </p:nvSpPr>
          <p:spPr>
            <a:xfrm>
              <a:off x="991455" y="1715328"/>
              <a:ext cx="976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/>
                <a:t>Seeded</a:t>
              </a:r>
              <a:endParaRPr lang="en-US" b="1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132C4B-C848-96CA-F741-18A1DBF35E8D}"/>
                </a:ext>
              </a:extLst>
            </p:cNvPr>
            <p:cNvSpPr txBox="1"/>
            <p:nvPr/>
          </p:nvSpPr>
          <p:spPr>
            <a:xfrm>
              <a:off x="2399889" y="1715328"/>
              <a:ext cx="12506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/>
                <a:t>Unseeded</a:t>
              </a:r>
              <a:endParaRPr lang="en-US" b="1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263CAA-DB22-8942-122A-FC0128F17AB8}"/>
                  </a:ext>
                </a:extLst>
              </p:cNvPr>
              <p:cNvSpPr txBox="1"/>
              <p:nvPr/>
            </p:nvSpPr>
            <p:spPr>
              <a:xfrm>
                <a:off x="4985796" y="2122274"/>
                <a:ext cx="3637772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fr-FR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r>
                  <a:rPr lang="en-US"/>
                  <a:t> </a:t>
                </a:r>
                <a:r>
                  <a:rPr lang="en-US">
                    <a:sym typeface="Wingdings" panose="05000000000000000000" pitchFamily="2" charset="2"/>
                  </a:rPr>
                  <a:t></a:t>
                </a:r>
                <a:r>
                  <a:rPr lang="fr-FR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fr-F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r>
                  <a:rPr lang="en-US"/>
                  <a:t> </a:t>
                </a: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At high bunch population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Signal along z doesn't look like expected growth and saturation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Energy flows along plasma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Need another diagnostic for saturation length of SM for high bunch population</a:t>
                </a: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263CAA-DB22-8942-122A-FC0128F17A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796" y="2122274"/>
                <a:ext cx="3637772" cy="3693319"/>
              </a:xfrm>
              <a:prstGeom prst="rect">
                <a:avLst/>
              </a:prstGeom>
              <a:blipFill>
                <a:blip r:embed="rId4"/>
                <a:stretch>
                  <a:fillRect l="-1508" t="-990" r="-1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>
            <a:extLst>
              <a:ext uri="{FF2B5EF4-FFF2-40B4-BE49-F238E27FC236}">
                <a16:creationId xmlns:a16="http://schemas.microsoft.com/office/drawing/2014/main" id="{52762C59-23F9-60FA-5951-27E046CF27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765" y="3770190"/>
            <a:ext cx="3209370" cy="2484544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192568B9-6194-7810-574E-65683CAA00C3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60B3980-2EBB-7D1D-0C8A-DD90FEF376F8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8C2F44-2CA2-4A23-882C-68FBAEA8942A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BE0B04A-1D07-3B02-2BA4-5535AB2047BA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EA202A0-E2F7-4CBF-9721-8694ABFCA99B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10598C67-B7BE-B932-1A16-4BA7B0CC2A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8" r="-1"/>
          <a:stretch>
            <a:fillRect/>
          </a:stretch>
        </p:blipFill>
        <p:spPr bwMode="auto">
          <a:xfrm>
            <a:off x="595690" y="1132193"/>
            <a:ext cx="2941520" cy="225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CCF151B-BB96-2D75-C337-972A1BF3B6E8}"/>
              </a:ext>
            </a:extLst>
          </p:cNvPr>
          <p:cNvCxnSpPr/>
          <p:nvPr/>
        </p:nvCxnSpPr>
        <p:spPr>
          <a:xfrm>
            <a:off x="2675467" y="3081867"/>
            <a:ext cx="0" cy="97084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717AE26-BD9B-0A9F-5ABF-C2FE21D76E6E}"/>
                  </a:ext>
                </a:extLst>
              </p:cNvPr>
              <p:cNvSpPr txBox="1"/>
              <p:nvPr/>
            </p:nvSpPr>
            <p:spPr>
              <a:xfrm>
                <a:off x="3481249" y="3014827"/>
                <a:ext cx="5562016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4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4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4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4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4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4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4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  <a:endParaRPr lang="fr-FR" sz="1400" b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717AE26-BD9B-0A9F-5ABF-C2FE21D76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249" y="3014827"/>
                <a:ext cx="5562016" cy="954107"/>
              </a:xfrm>
              <a:prstGeom prst="rect">
                <a:avLst/>
              </a:prstGeom>
              <a:blipFill>
                <a:blip r:embed="rId7"/>
                <a:stretch>
                  <a:fillRect l="-329" t="-1282" b="-5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1F6A4117-BF9E-2345-BBB6-88B70CC03022}"/>
              </a:ext>
            </a:extLst>
          </p:cNvPr>
          <p:cNvSpPr txBox="1"/>
          <p:nvPr/>
        </p:nvSpPr>
        <p:spPr>
          <a:xfrm rot="19747218">
            <a:off x="375764" y="640593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1">
                    <a:lumMod val="65000"/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 b="1">
              <a:solidFill>
                <a:schemeClr val="bg1">
                  <a:lumMod val="65000"/>
                  <a:alpha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D9F8100-B3C2-E9DF-487E-356498F23C91}"/>
                  </a:ext>
                </a:extLst>
              </p:cNvPr>
              <p:cNvSpPr txBox="1"/>
              <p:nvPr/>
            </p:nvSpPr>
            <p:spPr>
              <a:xfrm>
                <a:off x="-1157518" y="1357435"/>
                <a:ext cx="609600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6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6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sub>
                      </m:sSub>
                      <m:r>
                        <a:rPr lang="fr-FR" sz="16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  <m:r>
                        <a:rPr lang="fr-FR" sz="16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fr-FR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sup>
                      </m:sSup>
                    </m:oMath>
                  </m:oMathPara>
                </a14:m>
                <a:endParaRPr lang="en-US" sz="160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D9F8100-B3C2-E9DF-487E-356498F23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57518" y="1357435"/>
                <a:ext cx="6096000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AFC3474-CD21-7544-9C2C-7AAD9ED271D9}"/>
                  </a:ext>
                </a:extLst>
              </p:cNvPr>
              <p:cNvSpPr txBox="1"/>
              <p:nvPr/>
            </p:nvSpPr>
            <p:spPr>
              <a:xfrm>
                <a:off x="-1397905" y="4030427"/>
                <a:ext cx="609600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6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6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sub>
                      </m:sSub>
                      <m:r>
                        <a:rPr lang="fr-FR" sz="16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6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fr-FR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sup>
                      </m:sSup>
                    </m:oMath>
                  </m:oMathPara>
                </a14:m>
                <a:endParaRPr lang="en-US" sz="160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AFC3474-CD21-7544-9C2C-7AAD9ED271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97905" y="4030427"/>
                <a:ext cx="6096000" cy="3385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>
            <a:extLst>
              <a:ext uri="{FF2B5EF4-FFF2-40B4-BE49-F238E27FC236}">
                <a16:creationId xmlns:a16="http://schemas.microsoft.com/office/drawing/2014/main" id="{CDD4C1B3-4E50-25EF-8795-1183E2BB93C6}"/>
              </a:ext>
            </a:extLst>
          </p:cNvPr>
          <p:cNvSpPr txBox="1"/>
          <p:nvPr/>
        </p:nvSpPr>
        <p:spPr>
          <a:xfrm>
            <a:off x="8816510" y="2335090"/>
            <a:ext cx="38794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Sum of signal still shows transition in reproduciblity</a:t>
            </a:r>
          </a:p>
        </p:txBody>
      </p:sp>
    </p:spTree>
    <p:extLst>
      <p:ext uri="{BB962C8B-B14F-4D97-AF65-F5344CB8AC3E}">
        <p14:creationId xmlns:p14="http://schemas.microsoft.com/office/powerpoint/2010/main" val="17868598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16160-06FA-8A1F-1E57-6701A6F5E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4B74E9-57D3-EB3B-014D-72B14ABAF746}"/>
              </a:ext>
            </a:extLst>
          </p:cNvPr>
          <p:cNvSpPr txBox="1"/>
          <p:nvPr/>
        </p:nvSpPr>
        <p:spPr>
          <a:xfrm>
            <a:off x="5120412" y="69980"/>
            <a:ext cx="19511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F446E8-4028-CC9D-63D4-2627F2DD4875}"/>
              </a:ext>
            </a:extLst>
          </p:cNvPr>
          <p:cNvSpPr txBox="1"/>
          <p:nvPr/>
        </p:nvSpPr>
        <p:spPr>
          <a:xfrm>
            <a:off x="674765" y="1397348"/>
            <a:ext cx="96737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200">
                <a:solidFill>
                  <a:srgbClr val="7030A0">
                    <a:alpha val="40000"/>
                  </a:srgbClr>
                </a:solidFill>
              </a:rPr>
              <a:t>Introduction to the AWAKE Experiment at CERN</a:t>
            </a:r>
          </a:p>
          <a:p>
            <a:endParaRPr lang="en-US" sz="3200">
              <a:solidFill>
                <a:srgbClr val="7030A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7030A0">
                    <a:alpha val="40000"/>
                  </a:srgbClr>
                </a:solidFill>
              </a:rPr>
              <a:t>Demonstration of Amplitude-Reproducible Self-Modulation by Seeding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solidFill>
                <a:srgbClr val="7030A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200">
                <a:solidFill>
                  <a:srgbClr val="7030A0"/>
                </a:solidFill>
              </a:rPr>
              <a:t>Measurement of the Saturation Length of the Self-Modulation Instability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solidFill>
                <a:srgbClr val="7030A0">
                  <a:alpha val="40000"/>
                </a:srgb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7030A0">
                    <a:alpha val="40000"/>
                  </a:srgbClr>
                </a:solidFill>
              </a:rPr>
              <a:t>Moving forward…</a:t>
            </a:r>
            <a:endParaRPr lang="fr-FR" sz="3200">
              <a:solidFill>
                <a:srgbClr val="7030A0">
                  <a:alpha val="40000"/>
                </a:srgb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8F6AF8D-B621-ED99-0BC6-0325BDD9B64C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776E0C4-131F-6D87-0289-AC81F9AB1E90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D6BBA9A-18C6-11DF-EEA4-04290630CD22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80176C1-879E-3F75-8A18-A90BD5CBC9CA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E4CDD3B-8D86-5FF5-282C-7DB6F9E6CF83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848868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AE41B02-5BED-006B-CD48-654CC364706F}"/>
              </a:ext>
            </a:extLst>
          </p:cNvPr>
          <p:cNvSpPr txBox="1"/>
          <p:nvPr/>
        </p:nvSpPr>
        <p:spPr>
          <a:xfrm>
            <a:off x="3126277" y="229133"/>
            <a:ext cx="59394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Saturation length of SM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4E7BC70-0C65-3CEF-EA6D-F2B4E3436237}"/>
              </a:ext>
            </a:extLst>
          </p:cNvPr>
          <p:cNvGrpSpPr/>
          <p:nvPr/>
        </p:nvGrpSpPr>
        <p:grpSpPr>
          <a:xfrm>
            <a:off x="129540" y="1348618"/>
            <a:ext cx="5022419" cy="3253962"/>
            <a:chOff x="6536640" y="3062394"/>
            <a:chExt cx="5106614" cy="3308511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B5404E42-180A-2AF2-C451-958EC91EBC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36640" y="3062394"/>
              <a:ext cx="5106614" cy="3308511"/>
            </a:xfrm>
            <a:prstGeom prst="rect">
              <a:avLst/>
            </a:prstGeom>
          </p:spPr>
        </p:pic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C40A0D3F-F7BB-4CE8-6510-A4E705591C82}"/>
                </a:ext>
              </a:extLst>
            </p:cNvPr>
            <p:cNvSpPr/>
            <p:nvPr/>
          </p:nvSpPr>
          <p:spPr>
            <a:xfrm>
              <a:off x="7854900" y="3429585"/>
              <a:ext cx="776288" cy="5755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6B7AE9E5-C46E-084A-14E9-65FEE24E55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66549" y="3615219"/>
              <a:ext cx="539038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98D0FE0C-B35C-9442-10DB-0C85182DACB3}"/>
                </a:ext>
              </a:extLst>
            </p:cNvPr>
            <p:cNvCxnSpPr>
              <a:cxnSpLocks/>
            </p:cNvCxnSpPr>
            <p:nvPr/>
          </p:nvCxnSpPr>
          <p:spPr>
            <a:xfrm>
              <a:off x="9078615" y="3615219"/>
              <a:ext cx="57896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68153CBA-3CC7-D4B3-8C4D-E569BECFF5F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350579" y="3384387"/>
                  <a:ext cx="782601" cy="4694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400" i="0" smtClean="0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b="0" i="0" smtClean="0">
                                <a:latin typeface="Cambria Math" panose="02040503050406030204" pitchFamily="18" charset="0"/>
                              </a:rPr>
                              <m:t>sat</m:t>
                            </m:r>
                          </m:sub>
                        </m:sSub>
                      </m:oMath>
                    </m:oMathPara>
                  </a14:m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68153CBA-3CC7-D4B3-8C4D-E569BECFF5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0579" y="3384387"/>
                  <a:ext cx="782601" cy="469404"/>
                </a:xfrm>
                <a:prstGeom prst="rect">
                  <a:avLst/>
                </a:prstGeom>
                <a:blipFill>
                  <a:blip r:embed="rId4"/>
                  <a:stretch>
                    <a:fillRect b="-3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DB55085-9916-6CE9-62DC-A8159B56C550}"/>
                </a:ext>
              </a:extLst>
            </p:cNvPr>
            <p:cNvSpPr>
              <a:spLocks/>
            </p:cNvSpPr>
            <p:nvPr/>
          </p:nvSpPr>
          <p:spPr>
            <a:xfrm>
              <a:off x="7954486" y="5400408"/>
              <a:ext cx="676702" cy="25337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9AEC9F5C-B366-329E-1F2C-58B72F49BEB4}"/>
                </a:ext>
              </a:extLst>
            </p:cNvPr>
            <p:cNvGrpSpPr/>
            <p:nvPr/>
          </p:nvGrpSpPr>
          <p:grpSpPr>
            <a:xfrm rot="5400000">
              <a:off x="8885612" y="4332059"/>
              <a:ext cx="424445" cy="712493"/>
              <a:chOff x="6863103" y="326901"/>
              <a:chExt cx="1475334" cy="2476567"/>
            </a:xfrm>
          </p:grpSpPr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4042EC08-7935-78D8-CCA8-FBE44649CEB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362487" y="1101862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39BDBD27-888E-F4C0-6FAE-47D46EB7EAF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643790" y="1212178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D0215A59-BE26-0E55-75EF-0A6C729527A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6958" y="724058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0CCB184C-6C2E-336D-C928-B9877784A7F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1" y="1007012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C6F5A215-E00D-D480-E26D-D62B3D0F397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1289418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E8948334-77A7-A2C7-B346-923BD26E4B0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1648546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9DD1B9FE-B31B-614D-3D07-C853501D384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2000347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6675AC9E-772A-BBE3-839C-547CFEB3049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2412819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47DED026-D68E-F3FB-A1AF-EE993D1FE4A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7069" y="458467"/>
                <a:ext cx="187402" cy="101339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25653CB9-0C30-8CB9-B381-9A9F8BB0258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4246" y="687156"/>
                <a:ext cx="193048" cy="1159258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12AC6196-6BE9-02B6-7CDB-EE2FD5A2250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899873"/>
                <a:ext cx="215917" cy="132526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6B85585C-C1A9-5EB0-03A9-FD33F9C424E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3078" y="1195087"/>
                <a:ext cx="175384" cy="1322712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809CDB61-3B49-3148-059B-FAFE9E97B99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8343" y="1425566"/>
                <a:ext cx="204854" cy="143961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3D45C00E-F790-347D-7201-997B34A6516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1689937"/>
                <a:ext cx="215916" cy="147533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A63ECA21-C7E3-A1D3-0341-A647D7DD5A0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435427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5A906BDC-5D15-7510-EFAC-A9557AB7E773}"/>
                </a:ext>
              </a:extLst>
            </p:cNvPr>
            <p:cNvGrpSpPr/>
            <p:nvPr/>
          </p:nvGrpSpPr>
          <p:grpSpPr>
            <a:xfrm rot="5400000">
              <a:off x="9715730" y="3714954"/>
              <a:ext cx="691639" cy="712495"/>
              <a:chOff x="8693015" y="351684"/>
              <a:chExt cx="2404071" cy="2476567"/>
            </a:xfrm>
          </p:grpSpPr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E79A37D8-EA31-550F-8E43-BC52214AEC6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62E3FE70-DCD6-0EA8-9348-69057F292B3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009D12DD-0468-EB13-C230-A1A00ACAFD6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CB4B9EEF-882F-EFB7-B151-6DB1910808C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C2DEE820-F772-E489-0137-09C669CEA94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531FA6B4-CC8E-EE65-2959-0366E3B3B4E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354317CB-A23E-62A1-C20E-4CF929AB935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5B4CFF5C-F012-F2C0-DF1D-B1E551046D2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ACAEA21B-6871-6347-A203-1EBA75072CD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A0FFA7C1-8BDA-8B0F-04CD-F7C8B25315B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286C438F-F765-C4DA-A0E7-74B7F85C21F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7F9C1ABB-55CE-B346-0488-998338666B0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3F25D6AD-826C-7104-0B85-E435A18EDE2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CB6087FD-306C-814A-F342-4CE2C08DAFC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9A70E4FA-2F3D-9373-DA97-0305E2E2256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26" name="Textfeld 7">
            <a:extLst>
              <a:ext uri="{FF2B5EF4-FFF2-40B4-BE49-F238E27FC236}">
                <a16:creationId xmlns:a16="http://schemas.microsoft.com/office/drawing/2014/main" id="{93ED6B39-4171-E750-B5B6-DC23D37CC52B}"/>
              </a:ext>
            </a:extLst>
          </p:cNvPr>
          <p:cNvSpPr txBox="1"/>
          <p:nvPr/>
        </p:nvSpPr>
        <p:spPr>
          <a:xfrm>
            <a:off x="2465290" y="3779181"/>
            <a:ext cx="1836737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Pukhov, PRL 107 145003 (2011)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AD1E1B5A-F9D0-A5AF-24DF-CF3FCC98770E}"/>
              </a:ext>
            </a:extLst>
          </p:cNvPr>
          <p:cNvSpPr txBox="1"/>
          <p:nvPr/>
        </p:nvSpPr>
        <p:spPr>
          <a:xfrm>
            <a:off x="5950592" y="1660913"/>
            <a:ext cx="57080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Modulation</a:t>
            </a: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 of bunch </a:t>
            </a: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leads to growth </a:t>
            </a: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of wakefields</a:t>
            </a:r>
          </a:p>
          <a:p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Zeroth order </a:t>
            </a: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expectation</a:t>
            </a: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: wakefields </a:t>
            </a: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saturates</a:t>
            </a: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 when modulation stops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Modulation = </a:t>
            </a: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transverse process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Stops when halo is fully formed and defocused protons drift ballistically</a:t>
            </a:r>
          </a:p>
          <a:p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AA2E7BE9-982C-10D0-3A39-60F6A28AA2A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1" b="-4005"/>
          <a:stretch>
            <a:fillRect/>
          </a:stretch>
        </p:blipFill>
        <p:spPr>
          <a:xfrm>
            <a:off x="716022" y="4780568"/>
            <a:ext cx="1420085" cy="1486369"/>
          </a:xfrm>
          <a:prstGeom prst="rect">
            <a:avLst/>
          </a:prstGeom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CE741801-E445-1661-B0B8-919FD68ACA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4688" y="4780568"/>
            <a:ext cx="1450414" cy="1459654"/>
          </a:xfrm>
          <a:prstGeom prst="rect">
            <a:avLst/>
          </a:prstGeom>
        </p:spPr>
      </p:pic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17730328-51B6-20B1-5D42-7EDCF7CD64D2}"/>
              </a:ext>
            </a:extLst>
          </p:cNvPr>
          <p:cNvCxnSpPr/>
          <p:nvPr/>
        </p:nvCxnSpPr>
        <p:spPr>
          <a:xfrm>
            <a:off x="2393600" y="5379720"/>
            <a:ext cx="157352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0B5440AF-B2CE-CF91-3443-20FD0DDAFB4F}"/>
              </a:ext>
            </a:extLst>
          </p:cNvPr>
          <p:cNvSpPr txBox="1"/>
          <p:nvPr/>
        </p:nvSpPr>
        <p:spPr>
          <a:xfrm>
            <a:off x="2385136" y="4923970"/>
            <a:ext cx="1415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Modulation</a:t>
            </a:r>
            <a:endParaRPr lang="en-US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1F96B90C-7533-6B48-B7E2-3DC31257B05F}"/>
              </a:ext>
            </a:extLst>
          </p:cNvPr>
          <p:cNvSpPr txBox="1"/>
          <p:nvPr/>
        </p:nvSpPr>
        <p:spPr>
          <a:xfrm>
            <a:off x="2372312" y="5422613"/>
            <a:ext cx="1441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Defocusing</a:t>
            </a:r>
            <a:endParaRPr lang="en-US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254FC744-0C7C-DEC0-7716-20E060AB9F0B}"/>
              </a:ext>
            </a:extLst>
          </p:cNvPr>
          <p:cNvCxnSpPr>
            <a:cxnSpLocks/>
          </p:cNvCxnSpPr>
          <p:nvPr/>
        </p:nvCxnSpPr>
        <p:spPr>
          <a:xfrm flipV="1">
            <a:off x="1339171" y="3894780"/>
            <a:ext cx="265075" cy="85585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C7A23E9C-E0A9-A483-99AD-EFF02E3F62C6}"/>
              </a:ext>
            </a:extLst>
          </p:cNvPr>
          <p:cNvCxnSpPr>
            <a:cxnSpLocks/>
          </p:cNvCxnSpPr>
          <p:nvPr/>
        </p:nvCxnSpPr>
        <p:spPr>
          <a:xfrm flipH="1" flipV="1">
            <a:off x="3997089" y="2423510"/>
            <a:ext cx="690167" cy="216812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01A72B49-CC45-E828-3199-D3C66BAE9F8E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DCECB834-F7E2-DF63-CAE0-0086BD4AB501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9BC41E62-24FD-459A-66E3-73B5220FD162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8C25E473-7DB8-1B21-4642-4685C6F6F3CA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42FF7966-3E58-59D5-8AE0-18E9C519AFB4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53349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5D030-9CDC-D949-13FB-7A9DA56AB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D1922F1-BD96-6FFB-570C-FBD620596CC6}"/>
              </a:ext>
            </a:extLst>
          </p:cNvPr>
          <p:cNvSpPr txBox="1"/>
          <p:nvPr/>
        </p:nvSpPr>
        <p:spPr>
          <a:xfrm>
            <a:off x="3126277" y="229133"/>
            <a:ext cx="59394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Saturation length of SM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3AD15814-18A5-A26C-86B7-A68B38156F63}"/>
              </a:ext>
            </a:extLst>
          </p:cNvPr>
          <p:cNvGrpSpPr/>
          <p:nvPr/>
        </p:nvGrpSpPr>
        <p:grpSpPr>
          <a:xfrm>
            <a:off x="129540" y="1348618"/>
            <a:ext cx="5022419" cy="3253962"/>
            <a:chOff x="6536640" y="3062394"/>
            <a:chExt cx="5106614" cy="3308511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6C93EE27-7371-0430-C7D9-BDFE72DE3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36640" y="3062394"/>
              <a:ext cx="5106614" cy="3308511"/>
            </a:xfrm>
            <a:prstGeom prst="rect">
              <a:avLst/>
            </a:prstGeom>
          </p:spPr>
        </p:pic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4662ACC8-496D-326D-6457-ACF0E37BDA8E}"/>
                </a:ext>
              </a:extLst>
            </p:cNvPr>
            <p:cNvSpPr/>
            <p:nvPr/>
          </p:nvSpPr>
          <p:spPr>
            <a:xfrm>
              <a:off x="7854900" y="3429585"/>
              <a:ext cx="776288" cy="5755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FB84B2CD-FA61-20E5-8978-BEE66592D7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66549" y="3615219"/>
              <a:ext cx="539038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530FC227-8D9F-ADAD-6896-834B6E6C0F7B}"/>
                </a:ext>
              </a:extLst>
            </p:cNvPr>
            <p:cNvCxnSpPr>
              <a:cxnSpLocks/>
            </p:cNvCxnSpPr>
            <p:nvPr/>
          </p:nvCxnSpPr>
          <p:spPr>
            <a:xfrm>
              <a:off x="9078615" y="3615219"/>
              <a:ext cx="57896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DF749F4C-2BD1-5B5F-3123-15B23B12297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350579" y="3384387"/>
                  <a:ext cx="782601" cy="4694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400" i="0" smtClean="0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b="0" i="0" smtClean="0">
                                <a:latin typeface="Cambria Math" panose="02040503050406030204" pitchFamily="18" charset="0"/>
                              </a:rPr>
                              <m:t>sat</m:t>
                            </m:r>
                          </m:sub>
                        </m:sSub>
                      </m:oMath>
                    </m:oMathPara>
                  </a14:m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DF749F4C-2BD1-5B5F-3123-15B23B1229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0579" y="3384387"/>
                  <a:ext cx="782601" cy="469404"/>
                </a:xfrm>
                <a:prstGeom prst="rect">
                  <a:avLst/>
                </a:prstGeom>
                <a:blipFill>
                  <a:blip r:embed="rId3"/>
                  <a:stretch>
                    <a:fillRect b="-3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70ABA99-3135-E7D9-5B72-2678D004C74E}"/>
                </a:ext>
              </a:extLst>
            </p:cNvPr>
            <p:cNvSpPr>
              <a:spLocks/>
            </p:cNvSpPr>
            <p:nvPr/>
          </p:nvSpPr>
          <p:spPr>
            <a:xfrm>
              <a:off x="7954486" y="5400408"/>
              <a:ext cx="676702" cy="25337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04D808F5-2577-D6E5-15C9-D1581B7B6D28}"/>
                </a:ext>
              </a:extLst>
            </p:cNvPr>
            <p:cNvGrpSpPr/>
            <p:nvPr/>
          </p:nvGrpSpPr>
          <p:grpSpPr>
            <a:xfrm rot="5400000">
              <a:off x="8885612" y="4332059"/>
              <a:ext cx="424445" cy="712493"/>
              <a:chOff x="6863103" y="326901"/>
              <a:chExt cx="1475334" cy="2476567"/>
            </a:xfrm>
          </p:grpSpPr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416E2660-AC4B-6D60-0D00-AF22F57D440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362487" y="1101862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B465293F-C1A2-2C8C-D40E-369E7C0BD79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643790" y="1212178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0C9CB7C7-B603-E3A8-295E-1BB9640A609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6958" y="724058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343B925A-80E0-0649-45D0-4D2902D0731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1" y="1007012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616F115D-6A78-C9CD-0CF9-9613AB3245C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1289418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16FE2493-F05C-4317-54BE-3AEC806595C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1648546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1541D090-1AD3-203A-FA98-4999F623C09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2000347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481ACA39-4BF2-218F-CE13-302E01163E2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2412819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92B05049-D225-FFEC-2714-75C30D2D632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7069" y="458467"/>
                <a:ext cx="187402" cy="101339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7F5C8EA2-6127-365C-A2E5-F524DD9373E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4246" y="687156"/>
                <a:ext cx="193048" cy="1159258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FE4977C7-DC02-1244-CEF8-1BCC5BBF9A5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899873"/>
                <a:ext cx="215917" cy="132526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87D709D6-6FD0-80CD-7C84-D46CC5E4FEA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3078" y="1195087"/>
                <a:ext cx="175384" cy="1322712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5289967D-A779-C0C5-619E-F92389221EE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8343" y="1425566"/>
                <a:ext cx="204854" cy="143961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531FF477-BD7C-C67F-240C-C502EB4A71B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1689937"/>
                <a:ext cx="215916" cy="147533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44A7B379-46E4-1DB7-F6E2-B57B9C40E90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435427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0DC64838-1670-149E-ED1C-48286F830B77}"/>
                </a:ext>
              </a:extLst>
            </p:cNvPr>
            <p:cNvGrpSpPr/>
            <p:nvPr/>
          </p:nvGrpSpPr>
          <p:grpSpPr>
            <a:xfrm rot="5400000">
              <a:off x="9715730" y="3714954"/>
              <a:ext cx="691639" cy="712495"/>
              <a:chOff x="8693015" y="351684"/>
              <a:chExt cx="2404071" cy="2476567"/>
            </a:xfrm>
          </p:grpSpPr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F6C8E7D0-12FE-9E7E-F037-3258B940747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C34F6570-0313-E1D2-8A0F-23EA9CF30C7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CECE12D4-E674-AD1B-2F15-FC09228260C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47A88CBC-BFFB-9EBC-ED07-2A6A2EFB97E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4F3B70D0-1FB0-4D83-16BA-65A1F04103E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E42E66DA-60D2-722D-E07C-DD11C53F01D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7341355E-48D1-68F5-8C6F-CD5A5E0D278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A7B8E28B-18AA-7A60-BA6D-6E8F751D583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3447CEB2-A76A-3272-2BD5-9706F436F00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1B1043AD-543B-37E5-4A76-5D89FFE657E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BC7C877D-8768-4F4F-1558-3B6B95077D8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6135359D-1537-4817-DA47-E7DB047BBBB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0EC8D309-0E80-0529-56A2-6461E4B530D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81D5518C-E5EE-9DF8-ABC3-7CE4CE509C2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5DC931F6-4438-2644-3A2D-DB1A8A02C13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26" name="Textfeld 7">
            <a:extLst>
              <a:ext uri="{FF2B5EF4-FFF2-40B4-BE49-F238E27FC236}">
                <a16:creationId xmlns:a16="http://schemas.microsoft.com/office/drawing/2014/main" id="{4BFA860E-E4BA-EF94-C932-3E7B02181AC6}"/>
              </a:ext>
            </a:extLst>
          </p:cNvPr>
          <p:cNvSpPr txBox="1"/>
          <p:nvPr/>
        </p:nvSpPr>
        <p:spPr>
          <a:xfrm>
            <a:off x="2465290" y="3779181"/>
            <a:ext cx="1836737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Pukhov, PRL 107 145003 (2011)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7BA6FFAB-C955-EA00-2763-2515E43F24EF}"/>
                  </a:ext>
                </a:extLst>
              </p:cNvPr>
              <p:cNvSpPr txBox="1"/>
              <p:nvPr/>
            </p:nvSpPr>
            <p:spPr>
              <a:xfrm>
                <a:off x="5950592" y="1660913"/>
                <a:ext cx="5708008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b="1">
                    <a:latin typeface="Arial" panose="020B0604020202020204" pitchFamily="34" charset="0"/>
                    <a:cs typeface="Arial" panose="020B0604020202020204" pitchFamily="34" charset="0"/>
                  </a:rPr>
                  <a:t>Modulation</a:t>
                </a: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 of bunch </a:t>
                </a:r>
                <a:r>
                  <a:rPr lang="fr-FR" b="1">
                    <a:latin typeface="Arial" panose="020B0604020202020204" pitchFamily="34" charset="0"/>
                    <a:cs typeface="Arial" panose="020B0604020202020204" pitchFamily="34" charset="0"/>
                  </a:rPr>
                  <a:t>leads to growth </a:t>
                </a: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of wakefields</a:t>
                </a:r>
              </a:p>
              <a:p>
                <a:endParaRPr lang="fr-FR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Zeroth order </a:t>
                </a:r>
                <a:r>
                  <a:rPr lang="fr-FR" b="1">
                    <a:latin typeface="Arial" panose="020B0604020202020204" pitchFamily="34" charset="0"/>
                    <a:cs typeface="Arial" panose="020B0604020202020204" pitchFamily="34" charset="0"/>
                  </a:rPr>
                  <a:t>expectation</a:t>
                </a: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: wakefields </a:t>
                </a:r>
                <a:r>
                  <a:rPr lang="fr-FR" b="1">
                    <a:latin typeface="Arial" panose="020B0604020202020204" pitchFamily="34" charset="0"/>
                    <a:cs typeface="Arial" panose="020B0604020202020204" pitchFamily="34" charset="0"/>
                  </a:rPr>
                  <a:t>saturates</a:t>
                </a: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 when modulation stops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Modulation = </a:t>
                </a:r>
                <a:r>
                  <a:rPr lang="fr-FR" b="1">
                    <a:latin typeface="Arial" panose="020B0604020202020204" pitchFamily="34" charset="0"/>
                    <a:cs typeface="Arial" panose="020B0604020202020204" pitchFamily="34" charset="0"/>
                  </a:rPr>
                  <a:t>transverse process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Stops when halo is fully formed and defocused protons drift ballistically</a:t>
                </a: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fr-FR" b="1">
                    <a:latin typeface="Arial" panose="020B0604020202020204" pitchFamily="34" charset="0"/>
                    <a:cs typeface="Arial" panose="020B0604020202020204" pitchFamily="34" charset="0"/>
                  </a:rPr>
                  <a:t>Halo stops forming along z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𝑳</m:t>
                        </m:r>
                      </m:e>
                      <m:sub>
                        <m:r>
                          <a:rPr lang="fr-FR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𝒔𝒂𝒕</m:t>
                        </m:r>
                      </m:sub>
                    </m:sSub>
                  </m:oMath>
                </a14:m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 ?</a:t>
                </a:r>
              </a:p>
            </p:txBody>
          </p:sp>
        </mc:Choice>
        <mc:Fallback xmlns="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7BA6FFAB-C955-EA00-2763-2515E43F2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592" y="1660913"/>
                <a:ext cx="5708008" cy="3416320"/>
              </a:xfrm>
              <a:prstGeom prst="rect">
                <a:avLst/>
              </a:prstGeom>
              <a:blipFill>
                <a:blip r:embed="rId4"/>
                <a:stretch>
                  <a:fillRect l="-854" t="-891" b="-1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0" name="Picture 149">
            <a:extLst>
              <a:ext uri="{FF2B5EF4-FFF2-40B4-BE49-F238E27FC236}">
                <a16:creationId xmlns:a16="http://schemas.microsoft.com/office/drawing/2014/main" id="{74AA011A-C462-70FD-18AD-D9B3BD7DEBC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1" b="-4005"/>
          <a:stretch>
            <a:fillRect/>
          </a:stretch>
        </p:blipFill>
        <p:spPr>
          <a:xfrm>
            <a:off x="716022" y="4780568"/>
            <a:ext cx="1420085" cy="1486369"/>
          </a:xfrm>
          <a:prstGeom prst="rect">
            <a:avLst/>
          </a:prstGeom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7C82E30C-ADBA-CCCF-0993-C337D0F899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4688" y="4780568"/>
            <a:ext cx="1450414" cy="1459654"/>
          </a:xfrm>
          <a:prstGeom prst="rect">
            <a:avLst/>
          </a:prstGeom>
        </p:spPr>
      </p:pic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9956F267-CB27-C15E-465E-714E8F858E84}"/>
              </a:ext>
            </a:extLst>
          </p:cNvPr>
          <p:cNvCxnSpPr/>
          <p:nvPr/>
        </p:nvCxnSpPr>
        <p:spPr>
          <a:xfrm>
            <a:off x="2393600" y="5379720"/>
            <a:ext cx="157352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DA6940DA-0EC7-4F6C-DF1B-A1309C4B6A7A}"/>
              </a:ext>
            </a:extLst>
          </p:cNvPr>
          <p:cNvSpPr txBox="1"/>
          <p:nvPr/>
        </p:nvSpPr>
        <p:spPr>
          <a:xfrm>
            <a:off x="2385136" y="4923970"/>
            <a:ext cx="1415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Modulation</a:t>
            </a:r>
            <a:endParaRPr lang="en-US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D0E4013A-9EE0-7F6D-C3A2-88E8C4A80381}"/>
              </a:ext>
            </a:extLst>
          </p:cNvPr>
          <p:cNvSpPr txBox="1"/>
          <p:nvPr/>
        </p:nvSpPr>
        <p:spPr>
          <a:xfrm>
            <a:off x="2372312" y="5422613"/>
            <a:ext cx="1441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Defocusing</a:t>
            </a:r>
            <a:endParaRPr lang="en-US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3064767B-F719-0790-DB02-49FA11CD3243}"/>
              </a:ext>
            </a:extLst>
          </p:cNvPr>
          <p:cNvCxnSpPr>
            <a:cxnSpLocks/>
          </p:cNvCxnSpPr>
          <p:nvPr/>
        </p:nvCxnSpPr>
        <p:spPr>
          <a:xfrm flipV="1">
            <a:off x="1339171" y="3894780"/>
            <a:ext cx="265075" cy="85585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BC6642FC-454B-C0E6-847D-F462D714F53B}"/>
              </a:ext>
            </a:extLst>
          </p:cNvPr>
          <p:cNvCxnSpPr>
            <a:cxnSpLocks/>
          </p:cNvCxnSpPr>
          <p:nvPr/>
        </p:nvCxnSpPr>
        <p:spPr>
          <a:xfrm flipH="1" flipV="1">
            <a:off x="3997089" y="2423510"/>
            <a:ext cx="690167" cy="216812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9BA9E0-8048-6854-1495-BD1BEB2B2B85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06AE654-66A2-33DF-E59A-EE59C36E43BA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45A0221-78EA-06D2-EE69-C6F337550717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185976-E11F-7054-89B0-1EEEFEE40870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E269734-BF10-64CD-F7D5-84E71DD08E58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443259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D798B-7D44-F42F-710E-8F2F21DE0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115">
            <a:extLst>
              <a:ext uri="{FF2B5EF4-FFF2-40B4-BE49-F238E27FC236}">
                <a16:creationId xmlns:a16="http://schemas.microsoft.com/office/drawing/2014/main" id="{75386FF9-EA3F-16D0-5C12-A85A87EB3D02}"/>
              </a:ext>
            </a:extLst>
          </p:cNvPr>
          <p:cNvSpPr>
            <a:spLocks/>
          </p:cNvSpPr>
          <p:nvPr/>
        </p:nvSpPr>
        <p:spPr>
          <a:xfrm rot="5400000">
            <a:off x="1279705" y="2935040"/>
            <a:ext cx="1846238" cy="2849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06FB10-A85D-9B45-E9DD-294EF4DFF348}"/>
              </a:ext>
            </a:extLst>
          </p:cNvPr>
          <p:cNvGrpSpPr/>
          <p:nvPr/>
        </p:nvGrpSpPr>
        <p:grpSpPr>
          <a:xfrm>
            <a:off x="309600" y="1191600"/>
            <a:ext cx="5057478" cy="2201132"/>
            <a:chOff x="65553" y="1546767"/>
            <a:chExt cx="5057478" cy="220113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533B733-2810-956F-9D9B-51D80B742F0A}"/>
                </a:ext>
              </a:extLst>
            </p:cNvPr>
            <p:cNvSpPr txBox="1">
              <a:spLocks/>
            </p:cNvSpPr>
            <p:nvPr/>
          </p:nvSpPr>
          <p:spPr>
            <a:xfrm>
              <a:off x="4432422" y="316693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5E771AB9-05CE-1224-CE0E-86ECB9851737}"/>
                </a:ext>
              </a:extLst>
            </p:cNvPr>
            <p:cNvSpPr>
              <a:spLocks/>
            </p:cNvSpPr>
            <p:nvPr/>
          </p:nvSpPr>
          <p:spPr>
            <a:xfrm>
              <a:off x="787596" y="281051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C782148-074A-B7E8-2357-A5158F2B92FA}"/>
                </a:ext>
              </a:extLst>
            </p:cNvPr>
            <p:cNvSpPr>
              <a:spLocks/>
            </p:cNvSpPr>
            <p:nvPr/>
          </p:nvSpPr>
          <p:spPr>
            <a:xfrm>
              <a:off x="201613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78A02B3-F569-4AD4-604E-A2D3B3FDC180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 rot="5400000">
              <a:off x="2019945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673BACB7-ED68-E1B4-78D9-4A54D2B6C1C8}"/>
                </a:ext>
              </a:extLst>
            </p:cNvPr>
            <p:cNvSpPr>
              <a:spLocks/>
            </p:cNvSpPr>
            <p:nvPr/>
          </p:nvSpPr>
          <p:spPr>
            <a:xfrm>
              <a:off x="201613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804FE5B-2EB3-BF51-1964-2512BDC1821F}"/>
                </a:ext>
              </a:extLst>
            </p:cNvPr>
            <p:cNvSpPr txBox="1">
              <a:spLocks/>
            </p:cNvSpPr>
            <p:nvPr/>
          </p:nvSpPr>
          <p:spPr>
            <a:xfrm>
              <a:off x="1981291" y="1760241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B09860E4-2A1A-560F-8952-9A65BF26BB4E}"/>
                </a:ext>
              </a:extLst>
            </p:cNvPr>
            <p:cNvCxnSpPr>
              <a:cxnSpLocks/>
              <a:stCxn id="66" idx="1"/>
            </p:cNvCxnSpPr>
            <p:nvPr/>
          </p:nvCxnSpPr>
          <p:spPr>
            <a:xfrm flipH="1">
              <a:off x="786074" y="1891046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2937278E-7385-D583-7C9B-07B9506ED8F9}"/>
                </a:ext>
              </a:extLst>
            </p:cNvPr>
            <p:cNvCxnSpPr>
              <a:cxnSpLocks/>
              <a:stCxn id="66" idx="3"/>
            </p:cNvCxnSpPr>
            <p:nvPr/>
          </p:nvCxnSpPr>
          <p:spPr>
            <a:xfrm flipV="1">
              <a:off x="2595563" y="1891045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4666A6B-3941-81AA-8FE4-B9E7F4272D09}"/>
                </a:ext>
              </a:extLst>
            </p:cNvPr>
            <p:cNvSpPr txBox="1">
              <a:spLocks/>
            </p:cNvSpPr>
            <p:nvPr/>
          </p:nvSpPr>
          <p:spPr>
            <a:xfrm>
              <a:off x="3872709" y="348628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D80A25EE-F540-1972-B0F3-7CD25D5F067C}"/>
                </a:ext>
              </a:extLst>
            </p:cNvPr>
            <p:cNvCxnSpPr>
              <a:cxnSpLocks/>
              <a:stCxn id="69" idx="3"/>
            </p:cNvCxnSpPr>
            <p:nvPr/>
          </p:nvCxnSpPr>
          <p:spPr>
            <a:xfrm>
              <a:off x="4369961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4870F257-6022-746F-28EE-920BFB30D408}"/>
                </a:ext>
              </a:extLst>
            </p:cNvPr>
            <p:cNvCxnSpPr>
              <a:cxnSpLocks/>
              <a:stCxn id="69" idx="1"/>
            </p:cNvCxnSpPr>
            <p:nvPr/>
          </p:nvCxnSpPr>
          <p:spPr>
            <a:xfrm flipH="1">
              <a:off x="3690242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98F0E0C-7307-2375-AD52-5F12B8D3E667}"/>
                </a:ext>
              </a:extLst>
            </p:cNvPr>
            <p:cNvSpPr txBox="1">
              <a:spLocks/>
            </p:cNvSpPr>
            <p:nvPr/>
          </p:nvSpPr>
          <p:spPr>
            <a:xfrm>
              <a:off x="4196836" y="154676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4000126-EC0F-FDA9-CF50-13214126F2DB}"/>
                </a:ext>
              </a:extLst>
            </p:cNvPr>
            <p:cNvSpPr txBox="1">
              <a:spLocks/>
            </p:cNvSpPr>
            <p:nvPr/>
          </p:nvSpPr>
          <p:spPr>
            <a:xfrm>
              <a:off x="4601734" y="240759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E33A2E4F-C8D4-009E-6B1A-22E686E2278D}"/>
                </a:ext>
              </a:extLst>
            </p:cNvPr>
            <p:cNvSpPr>
              <a:spLocks/>
            </p:cNvSpPr>
            <p:nvPr/>
          </p:nvSpPr>
          <p:spPr>
            <a:xfrm>
              <a:off x="173432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21870530-5E7D-9B3D-B3A5-774AACF0B2D0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 rot="5400000">
              <a:off x="1738135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245B170-10B4-A681-1C78-C96E673FD9C3}"/>
                </a:ext>
              </a:extLst>
            </p:cNvPr>
            <p:cNvSpPr>
              <a:spLocks/>
            </p:cNvSpPr>
            <p:nvPr/>
          </p:nvSpPr>
          <p:spPr>
            <a:xfrm>
              <a:off x="173432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6D5D233-A22A-C467-F3DF-8C8D79B1CFD0}"/>
                </a:ext>
              </a:extLst>
            </p:cNvPr>
            <p:cNvSpPr>
              <a:spLocks/>
            </p:cNvSpPr>
            <p:nvPr/>
          </p:nvSpPr>
          <p:spPr>
            <a:xfrm>
              <a:off x="1452515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718361F-D527-EB44-D888-7C22A9F96343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rot="5400000">
              <a:off x="1456325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8C7DF38-E661-F4B5-4ACE-07DFEE0AC67A}"/>
                </a:ext>
              </a:extLst>
            </p:cNvPr>
            <p:cNvSpPr>
              <a:spLocks/>
            </p:cNvSpPr>
            <p:nvPr/>
          </p:nvSpPr>
          <p:spPr>
            <a:xfrm>
              <a:off x="1452516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E9852203-BF96-77C0-2BFC-6DCC57AD31DA}"/>
                </a:ext>
              </a:extLst>
            </p:cNvPr>
            <p:cNvSpPr>
              <a:spLocks/>
            </p:cNvSpPr>
            <p:nvPr/>
          </p:nvSpPr>
          <p:spPr>
            <a:xfrm>
              <a:off x="117070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83BA966-F265-37AB-F310-FE65E291E13C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 rot="5400000">
              <a:off x="1174515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0781E9E5-0BB3-A225-60D5-7130D84C287A}"/>
                </a:ext>
              </a:extLst>
            </p:cNvPr>
            <p:cNvSpPr>
              <a:spLocks/>
            </p:cNvSpPr>
            <p:nvPr/>
          </p:nvSpPr>
          <p:spPr>
            <a:xfrm>
              <a:off x="117070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BDB7152-65D9-49DF-B3D3-821ECDD5E01E}"/>
                </a:ext>
              </a:extLst>
            </p:cNvPr>
            <p:cNvSpPr>
              <a:spLocks/>
            </p:cNvSpPr>
            <p:nvPr/>
          </p:nvSpPr>
          <p:spPr>
            <a:xfrm>
              <a:off x="88889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96136B0-6E4E-AB35-9045-4DD6DAAE0724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 rot="5400000">
              <a:off x="89308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7CF779C-400C-3DCA-1808-DD853122C194}"/>
                </a:ext>
              </a:extLst>
            </p:cNvPr>
            <p:cNvSpPr>
              <a:spLocks/>
            </p:cNvSpPr>
            <p:nvPr/>
          </p:nvSpPr>
          <p:spPr>
            <a:xfrm>
              <a:off x="88889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A78FE1DD-F93B-7555-AEFA-12B15775D49D}"/>
                </a:ext>
              </a:extLst>
            </p:cNvPr>
            <p:cNvSpPr>
              <a:spLocks/>
            </p:cNvSpPr>
            <p:nvPr/>
          </p:nvSpPr>
          <p:spPr>
            <a:xfrm>
              <a:off x="229794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E525F8DC-84B8-6F8A-8AE1-1488713D71ED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 rot="5400000">
              <a:off x="2301755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6250EE97-135D-9A90-F597-1E1E18551BFC}"/>
                </a:ext>
              </a:extLst>
            </p:cNvPr>
            <p:cNvSpPr>
              <a:spLocks/>
            </p:cNvSpPr>
            <p:nvPr/>
          </p:nvSpPr>
          <p:spPr>
            <a:xfrm>
              <a:off x="229794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AFE4DAEF-B4E7-AE71-11CB-1DE937CCB8C0}"/>
                </a:ext>
              </a:extLst>
            </p:cNvPr>
            <p:cNvSpPr>
              <a:spLocks/>
            </p:cNvSpPr>
            <p:nvPr/>
          </p:nvSpPr>
          <p:spPr>
            <a:xfrm>
              <a:off x="257975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53DB32D6-60FE-77C2-92C2-101269AB79C9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 rot="5400000" flipV="1">
              <a:off x="2585088" y="2438062"/>
              <a:ext cx="61694" cy="762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E3DB5D3F-BE74-83AC-6A6A-B49CB5CA9FAE}"/>
                </a:ext>
              </a:extLst>
            </p:cNvPr>
            <p:cNvSpPr>
              <a:spLocks/>
            </p:cNvSpPr>
            <p:nvPr/>
          </p:nvSpPr>
          <p:spPr>
            <a:xfrm>
              <a:off x="2579756" y="2469290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40E66308-0C8D-566B-F2B3-92CE4FDE1CD9}"/>
                </a:ext>
              </a:extLst>
            </p:cNvPr>
            <p:cNvSpPr>
              <a:spLocks/>
            </p:cNvSpPr>
            <p:nvPr/>
          </p:nvSpPr>
          <p:spPr>
            <a:xfrm>
              <a:off x="286156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075A5EB0-D5B4-C080-051C-68AEE102A9B8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 rot="5400000">
              <a:off x="2865375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7F1F8140-F42D-C2F7-AA49-C22877646454}"/>
                </a:ext>
              </a:extLst>
            </p:cNvPr>
            <p:cNvSpPr>
              <a:spLocks/>
            </p:cNvSpPr>
            <p:nvPr/>
          </p:nvSpPr>
          <p:spPr>
            <a:xfrm>
              <a:off x="286156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6D7F4874-51F4-B4CE-49AA-A52D58E7A380}"/>
                </a:ext>
              </a:extLst>
            </p:cNvPr>
            <p:cNvSpPr>
              <a:spLocks/>
            </p:cNvSpPr>
            <p:nvPr/>
          </p:nvSpPr>
          <p:spPr>
            <a:xfrm>
              <a:off x="314337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2500F484-D49F-1C7C-05D1-340F81ACD736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 rot="5400000">
              <a:off x="3147186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5E229414-C931-5D19-DC8E-B5F682C32F51}"/>
                </a:ext>
              </a:extLst>
            </p:cNvPr>
            <p:cNvSpPr>
              <a:spLocks/>
            </p:cNvSpPr>
            <p:nvPr/>
          </p:nvSpPr>
          <p:spPr>
            <a:xfrm>
              <a:off x="314337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9364C0B5-8FE9-808E-8853-CE7F45D905BD}"/>
                </a:ext>
              </a:extLst>
            </p:cNvPr>
            <p:cNvSpPr>
              <a:spLocks/>
            </p:cNvSpPr>
            <p:nvPr/>
          </p:nvSpPr>
          <p:spPr>
            <a:xfrm>
              <a:off x="342518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535145E9-400D-61FD-63E5-79966CC6B134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 rot="5400000">
              <a:off x="3428996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AB401770-A0E3-D948-857F-134C3AC526D7}"/>
                </a:ext>
              </a:extLst>
            </p:cNvPr>
            <p:cNvSpPr>
              <a:spLocks/>
            </p:cNvSpPr>
            <p:nvPr/>
          </p:nvSpPr>
          <p:spPr>
            <a:xfrm>
              <a:off x="342518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8C289982-4409-1CFF-B636-6F376BA7D4A0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545003" y="103882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02596CD-4688-BE01-FF2D-713C299FEC40}"/>
                </a:ext>
              </a:extLst>
            </p:cNvPr>
            <p:cNvSpPr txBox="1">
              <a:spLocks/>
            </p:cNvSpPr>
            <p:nvPr/>
          </p:nvSpPr>
          <p:spPr>
            <a:xfrm>
              <a:off x="2640411" y="2853645"/>
              <a:ext cx="575045" cy="430887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Rb vapor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75B809B4-B95A-EA39-10C3-CC58416C4FCA}"/>
                </a:ext>
              </a:extLst>
            </p:cNvPr>
            <p:cNvSpPr>
              <a:spLocks/>
            </p:cNvSpPr>
            <p:nvPr/>
          </p:nvSpPr>
          <p:spPr>
            <a:xfrm>
              <a:off x="4493780" y="256144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844C1060-D438-7670-5898-8A509B800FD5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3780" y="235199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9F1A29B-5726-7633-8103-435C3DCEEE9F}"/>
                </a:ext>
              </a:extLst>
            </p:cNvPr>
            <p:cNvSpPr>
              <a:spLocks/>
            </p:cNvSpPr>
            <p:nvPr/>
          </p:nvSpPr>
          <p:spPr>
            <a:xfrm>
              <a:off x="4480832" y="254697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D595E826-6EC8-BB89-BDA7-73567657C84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957" y="266655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E7F827CA-7335-DB32-163C-9A3107725F35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544050" y="265589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9783B939-ADC1-74A6-8F71-2E5B168808C3}"/>
                </a:ext>
              </a:extLst>
            </p:cNvPr>
            <p:cNvSpPr>
              <a:spLocks/>
            </p:cNvSpPr>
            <p:nvPr/>
          </p:nvSpPr>
          <p:spPr>
            <a:xfrm>
              <a:off x="4456460" y="178075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53AFA93C-9761-DCAC-7FED-5BD9ABCBEE9B}"/>
                </a:ext>
              </a:extLst>
            </p:cNvPr>
            <p:cNvSpPr>
              <a:spLocks/>
            </p:cNvSpPr>
            <p:nvPr/>
          </p:nvSpPr>
          <p:spPr>
            <a:xfrm>
              <a:off x="4443512" y="209760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AC529FBC-8E6B-6C43-A7F4-E7490AFA63D9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5305" y="278156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42D2AF99-E3A8-FB37-6B3B-FD90520257C0}"/>
                </a:ext>
              </a:extLst>
            </p:cNvPr>
            <p:cNvSpPr>
              <a:spLocks/>
            </p:cNvSpPr>
            <p:nvPr/>
          </p:nvSpPr>
          <p:spPr>
            <a:xfrm rot="8100000">
              <a:off x="4146469" y="305652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759C7606-FDA1-DEC9-E862-3968DD88BB74}"/>
                </a:ext>
              </a:extLst>
            </p:cNvPr>
            <p:cNvSpPr txBox="1">
              <a:spLocks/>
            </p:cNvSpPr>
            <p:nvPr/>
          </p:nvSpPr>
          <p:spPr>
            <a:xfrm>
              <a:off x="1688127" y="2058960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00E9A90-BDA7-CC70-8670-EC00947FE132}"/>
                </a:ext>
              </a:extLst>
            </p:cNvPr>
            <p:cNvSpPr>
              <a:spLocks/>
            </p:cNvSpPr>
            <p:nvPr/>
          </p:nvSpPr>
          <p:spPr>
            <a:xfrm>
              <a:off x="65553" y="296247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77C692D2-311B-29A1-0834-F5238425C489}"/>
                </a:ext>
              </a:extLst>
            </p:cNvPr>
            <p:cNvSpPr>
              <a:spLocks/>
            </p:cNvSpPr>
            <p:nvPr/>
          </p:nvSpPr>
          <p:spPr>
            <a:xfrm>
              <a:off x="3765424" y="2974891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0" name="TextBox 159">
            <a:extLst>
              <a:ext uri="{FF2B5EF4-FFF2-40B4-BE49-F238E27FC236}">
                <a16:creationId xmlns:a16="http://schemas.microsoft.com/office/drawing/2014/main" id="{C23C2313-83E8-A392-7925-7D3FA719C013}"/>
              </a:ext>
            </a:extLst>
          </p:cNvPr>
          <p:cNvSpPr txBox="1">
            <a:spLocks/>
          </p:cNvSpPr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87E7F2-594F-AAA9-77C5-C33E3821B69B}"/>
                  </a:ext>
                </a:extLst>
              </p:cNvPr>
              <p:cNvSpPr txBox="1"/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6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87E7F2-594F-AAA9-77C5-C33E3821B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blipFill>
                <a:blip r:embed="rId3"/>
                <a:stretch>
                  <a:fillRect l="-548" t="-1167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DEBA6A8-9F7E-70E6-875E-C465780F8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09465" y="3316479"/>
            <a:ext cx="3819033" cy="264394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3C580CE-EA76-780F-8C30-BDBA2CE35861}"/>
              </a:ext>
            </a:extLst>
          </p:cNvPr>
          <p:cNvSpPr/>
          <p:nvPr/>
        </p:nvSpPr>
        <p:spPr>
          <a:xfrm>
            <a:off x="1025326" y="3354790"/>
            <a:ext cx="2915277" cy="275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1CB859-2C54-C57F-1DC2-41F4313062D7}"/>
              </a:ext>
            </a:extLst>
          </p:cNvPr>
          <p:cNvSpPr/>
          <p:nvPr/>
        </p:nvSpPr>
        <p:spPr>
          <a:xfrm>
            <a:off x="1025326" y="1666684"/>
            <a:ext cx="2902645" cy="737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9DA370-9BE1-3D85-0722-5E58DF97C8FF}"/>
              </a:ext>
            </a:extLst>
          </p:cNvPr>
          <p:cNvSpPr/>
          <p:nvPr/>
        </p:nvSpPr>
        <p:spPr>
          <a:xfrm>
            <a:off x="734130" y="3373120"/>
            <a:ext cx="3123700" cy="251729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2A56928-0B5A-81BD-D3CD-EA03806EB9DE}"/>
              </a:ext>
            </a:extLst>
          </p:cNvPr>
          <p:cNvSpPr/>
          <p:nvPr/>
        </p:nvSpPr>
        <p:spPr>
          <a:xfrm>
            <a:off x="800741" y="5924799"/>
            <a:ext cx="67134" cy="8408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B916BBF6-EF86-EAAD-DBC7-B54C582A7DE1}"/>
              </a:ext>
            </a:extLst>
          </p:cNvPr>
          <p:cNvGrpSpPr/>
          <p:nvPr/>
        </p:nvGrpSpPr>
        <p:grpSpPr>
          <a:xfrm>
            <a:off x="45425" y="5833696"/>
            <a:ext cx="665080" cy="711622"/>
            <a:chOff x="507173" y="5924799"/>
            <a:chExt cx="803385" cy="859605"/>
          </a:xfrm>
        </p:grpSpPr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D6F48E9F-BF6B-D3FC-9939-A0F3D6C10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-1" b="-4005"/>
            <a:stretch>
              <a:fillRect/>
            </a:stretch>
          </p:blipFill>
          <p:spPr>
            <a:xfrm>
              <a:off x="507173" y="5943520"/>
              <a:ext cx="803385" cy="840884"/>
            </a:xfrm>
            <a:prstGeom prst="rect">
              <a:avLst/>
            </a:prstGeom>
          </p:spPr>
        </p:pic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9ADEB206-39CC-F534-2DCC-225D66AC38FC}"/>
                </a:ext>
              </a:extLst>
            </p:cNvPr>
            <p:cNvSpPr/>
            <p:nvPr/>
          </p:nvSpPr>
          <p:spPr>
            <a:xfrm>
              <a:off x="800741" y="5924799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2B2EE23E-0843-7D5C-266A-426F56FA9193}"/>
              </a:ext>
            </a:extLst>
          </p:cNvPr>
          <p:cNvCxnSpPr>
            <a:cxnSpLocks/>
          </p:cNvCxnSpPr>
          <p:nvPr/>
        </p:nvCxnSpPr>
        <p:spPr>
          <a:xfrm flipV="1">
            <a:off x="388966" y="5611662"/>
            <a:ext cx="362754" cy="4533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310555-D399-A33C-938F-4D3A67395EF6}"/>
              </a:ext>
            </a:extLst>
          </p:cNvPr>
          <p:cNvGrpSpPr/>
          <p:nvPr/>
        </p:nvGrpSpPr>
        <p:grpSpPr>
          <a:xfrm>
            <a:off x="7534212" y="1587752"/>
            <a:ext cx="3667968" cy="2376430"/>
            <a:chOff x="6536640" y="3062394"/>
            <a:chExt cx="5106614" cy="3308511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1353999-5007-C34B-EBB4-C9DD092D3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36640" y="3062394"/>
              <a:ext cx="5106614" cy="3308511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0C12A0A-726B-C9D4-4EDD-18765D09B174}"/>
                </a:ext>
              </a:extLst>
            </p:cNvPr>
            <p:cNvSpPr/>
            <p:nvPr/>
          </p:nvSpPr>
          <p:spPr>
            <a:xfrm>
              <a:off x="7854900" y="3429585"/>
              <a:ext cx="776288" cy="5755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528C5FC-6D2D-37BB-6FF2-2F998D4BC3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66549" y="3615219"/>
              <a:ext cx="539038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2B768D20-219B-569B-48B0-E3F0E86E865F}"/>
                </a:ext>
              </a:extLst>
            </p:cNvPr>
            <p:cNvCxnSpPr>
              <a:cxnSpLocks/>
            </p:cNvCxnSpPr>
            <p:nvPr/>
          </p:nvCxnSpPr>
          <p:spPr>
            <a:xfrm>
              <a:off x="9078615" y="3615219"/>
              <a:ext cx="57896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1B532644-4030-A3CA-3314-1A0B4034A08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350579" y="3384387"/>
                  <a:ext cx="7472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400" i="0" smtClean="0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b="0" i="0" smtClean="0">
                                <a:latin typeface="Cambria Math" panose="02040503050406030204" pitchFamily="18" charset="0"/>
                              </a:rPr>
                              <m:t>sat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815065F6-D6C4-CE17-558C-94FE40BB2F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0579" y="3384387"/>
                  <a:ext cx="747256" cy="461665"/>
                </a:xfrm>
                <a:prstGeom prst="rect">
                  <a:avLst/>
                </a:prstGeom>
                <a:blipFill>
                  <a:blip r:embed="rId8"/>
                  <a:stretch>
                    <a:fillRect l="-2174" r="-15217" b="-33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765023B-7A09-B2BF-C973-5AD822F3A16A}"/>
                </a:ext>
              </a:extLst>
            </p:cNvPr>
            <p:cNvSpPr>
              <a:spLocks/>
            </p:cNvSpPr>
            <p:nvPr/>
          </p:nvSpPr>
          <p:spPr>
            <a:xfrm>
              <a:off x="7954486" y="5400408"/>
              <a:ext cx="676702" cy="25337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896CE06-3C99-1EA2-7535-E7F53BA76FFA}"/>
                </a:ext>
              </a:extLst>
            </p:cNvPr>
            <p:cNvGrpSpPr/>
            <p:nvPr/>
          </p:nvGrpSpPr>
          <p:grpSpPr>
            <a:xfrm rot="5400000">
              <a:off x="8885612" y="4332059"/>
              <a:ext cx="424445" cy="712493"/>
              <a:chOff x="6863103" y="326901"/>
              <a:chExt cx="1475334" cy="2476567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0252CA0A-5C0D-E88B-A1AD-5C30F9BB873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362487" y="1101862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392C63DE-CF85-0D47-CFDD-1903B59CB5F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643790" y="1212178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338AB439-91A6-DB67-0C73-E4086404089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6958" y="724058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7D0B920C-3BDC-B230-AE46-AA653C095D8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1" y="1007012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FDB3474A-3C26-66B6-335A-E0C3976BACB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1289418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EAAEC420-5EE3-266F-D50C-C4FDB066FDF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1648546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5588AB3F-4625-3041-4548-E8B3F176A71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2000347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8FC524EC-71B8-A7D3-15C9-F64CC9949A1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2412819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3D87051E-5047-6121-3553-705F595ECDD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7069" y="458467"/>
                <a:ext cx="187402" cy="101339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CEBD1C46-ED15-4191-7B0D-15672998117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4246" y="687156"/>
                <a:ext cx="193048" cy="1159258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263E5246-2643-0FB9-D3CC-BA89E27E196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899873"/>
                <a:ext cx="215917" cy="132526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82540ED4-EBA7-C086-E7C6-DE122F0D1FF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3078" y="1195087"/>
                <a:ext cx="175384" cy="1322712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BDF8AC33-B409-30A5-EDDE-B5EB0452365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8343" y="1425566"/>
                <a:ext cx="204854" cy="143961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4239FC5C-1AA7-EC00-F46A-B52FA2258EA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1689937"/>
                <a:ext cx="215916" cy="147533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3A66AA03-99EB-2BB8-7956-8AD1D6BDF7B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435427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041DD57-9F55-1171-C852-27992C9B2903}"/>
                </a:ext>
              </a:extLst>
            </p:cNvPr>
            <p:cNvGrpSpPr/>
            <p:nvPr/>
          </p:nvGrpSpPr>
          <p:grpSpPr>
            <a:xfrm rot="5400000">
              <a:off x="9715730" y="3714954"/>
              <a:ext cx="691639" cy="712495"/>
              <a:chOff x="8693015" y="351684"/>
              <a:chExt cx="2404071" cy="2476567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4559324-0F6E-37FF-4614-230F06D7ACB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E75C8A64-9346-9F49-27C8-BC8E0BFAAEB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31907FE6-7717-F79C-C02B-4CCB0093E36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EFF16044-4A7E-9880-B15E-F98C3390511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C34CE06E-85C0-78EB-21EF-1B3ACD7FC0B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031A7C20-F15B-F139-EC5C-1281EFE44ED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C75EF9A3-3D24-7FB9-7035-8F7C26688C5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41E41536-166E-79CB-7D49-3ADCB697790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ECCF11AE-420E-68D8-7F4E-CF42825BE00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28E1FDB0-A78E-1BDB-517B-29E3FB962DB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9E417980-1199-50B5-75C3-F470D7B3357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DD6530A5-FE40-C748-AF0A-3F37A792D53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32756408-6757-6E62-23B0-9D8F2B7390F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F015E516-14DA-ED2D-ABDE-B0C86431CC2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67F66FB8-1990-F8EB-AA6A-F41344945DA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</p:grp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8D2D66EE-9240-60FB-2D44-5D9DFB70AC0E}"/>
              </a:ext>
            </a:extLst>
          </p:cNvPr>
          <p:cNvSpPr/>
          <p:nvPr/>
        </p:nvSpPr>
        <p:spPr>
          <a:xfrm>
            <a:off x="8237220" y="3170216"/>
            <a:ext cx="315399" cy="317965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2CE3AC-A906-131A-E099-E755962137E1}"/>
              </a:ext>
            </a:extLst>
          </p:cNvPr>
          <p:cNvSpPr txBox="1"/>
          <p:nvPr/>
        </p:nvSpPr>
        <p:spPr>
          <a:xfrm>
            <a:off x="7735366" y="4143914"/>
            <a:ext cx="4081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Goal: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 Determine location along the plasma where halo stops forming</a:t>
            </a:r>
          </a:p>
          <a:p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Plasma is a "black box", we see: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what goes in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A3A1E65-9F8A-D761-A57F-BB11AD2986B5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29208CB-33E2-6C0A-C108-D0A09CE79FDD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ED10890-E91A-FEF4-3F0D-8470AF3A277F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5426089C-79BC-540A-2DAB-C69EB490C6F0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958682B-0888-3961-59F4-45D01333DE1C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382829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4E167-6DCA-E1D0-E931-9AE934BF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42228386-C134-6248-97DD-4172AA5D1C72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62EBA8E-D8A5-E466-3262-77BC9311C032}"/>
              </a:ext>
            </a:extLst>
          </p:cNvPr>
          <p:cNvGrpSpPr/>
          <p:nvPr/>
        </p:nvGrpSpPr>
        <p:grpSpPr>
          <a:xfrm>
            <a:off x="309600" y="1191600"/>
            <a:ext cx="5057478" cy="2201132"/>
            <a:chOff x="65553" y="1546767"/>
            <a:chExt cx="5057478" cy="2201132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2A7C06DB-BBCB-DE50-90B8-9616AF2FA9FE}"/>
                </a:ext>
              </a:extLst>
            </p:cNvPr>
            <p:cNvSpPr>
              <a:spLocks/>
            </p:cNvSpPr>
            <p:nvPr/>
          </p:nvSpPr>
          <p:spPr>
            <a:xfrm>
              <a:off x="787596" y="281051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BBC340A-0731-5D9A-4A31-FA495DA6786A}"/>
                </a:ext>
              </a:extLst>
            </p:cNvPr>
            <p:cNvSpPr>
              <a:spLocks/>
            </p:cNvSpPr>
            <p:nvPr/>
          </p:nvSpPr>
          <p:spPr>
            <a:xfrm>
              <a:off x="201613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6CA27C02-5A93-DF8B-E6D7-09A8532BE8ED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 rot="5400000">
              <a:off x="201994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845AEE1-2FCA-24F9-EFD8-46C7BD017922}"/>
                </a:ext>
              </a:extLst>
            </p:cNvPr>
            <p:cNvSpPr>
              <a:spLocks/>
            </p:cNvSpPr>
            <p:nvPr/>
          </p:nvSpPr>
          <p:spPr>
            <a:xfrm>
              <a:off x="201613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297C962-F2B7-CA2E-B33C-DD725475A2B8}"/>
                </a:ext>
              </a:extLst>
            </p:cNvPr>
            <p:cNvSpPr>
              <a:spLocks/>
            </p:cNvSpPr>
            <p:nvPr/>
          </p:nvSpPr>
          <p:spPr>
            <a:xfrm>
              <a:off x="173432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877B0B9C-CC40-05BF-F6BF-567DC339C190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 rot="5400000">
              <a:off x="173813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396389B-0BCD-37B1-8188-D7CDDF9CF9A5}"/>
                </a:ext>
              </a:extLst>
            </p:cNvPr>
            <p:cNvSpPr>
              <a:spLocks/>
            </p:cNvSpPr>
            <p:nvPr/>
          </p:nvSpPr>
          <p:spPr>
            <a:xfrm>
              <a:off x="173432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7665D42-0B50-8241-1965-D22D97696ED6}"/>
                </a:ext>
              </a:extLst>
            </p:cNvPr>
            <p:cNvSpPr>
              <a:spLocks/>
            </p:cNvSpPr>
            <p:nvPr/>
          </p:nvSpPr>
          <p:spPr>
            <a:xfrm>
              <a:off x="1452515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98AEFA0-7E3A-BFE9-CC32-F1F7DF0A2F58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rot="5400000" flipV="1">
              <a:off x="145670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F41D544-2CCD-2127-7A67-C98386825360}"/>
                </a:ext>
              </a:extLst>
            </p:cNvPr>
            <p:cNvSpPr>
              <a:spLocks/>
            </p:cNvSpPr>
            <p:nvPr/>
          </p:nvSpPr>
          <p:spPr>
            <a:xfrm>
              <a:off x="1452516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67CC13DE-88D2-2357-AAFE-B383EF62BD77}"/>
                </a:ext>
              </a:extLst>
            </p:cNvPr>
            <p:cNvSpPr>
              <a:spLocks/>
            </p:cNvSpPr>
            <p:nvPr/>
          </p:nvSpPr>
          <p:spPr>
            <a:xfrm>
              <a:off x="117070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0E7F2DC-DC79-CFA4-D353-48249067C3F2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 rot="5400000">
              <a:off x="117489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E3543812-DAB5-4998-EB0F-1F6F59F3AB9A}"/>
                </a:ext>
              </a:extLst>
            </p:cNvPr>
            <p:cNvSpPr>
              <a:spLocks/>
            </p:cNvSpPr>
            <p:nvPr/>
          </p:nvSpPr>
          <p:spPr>
            <a:xfrm>
              <a:off x="117070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A237237D-878C-FEF2-1B05-25FAF8BB96B7}"/>
                </a:ext>
              </a:extLst>
            </p:cNvPr>
            <p:cNvSpPr>
              <a:spLocks/>
            </p:cNvSpPr>
            <p:nvPr/>
          </p:nvSpPr>
          <p:spPr>
            <a:xfrm>
              <a:off x="88889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D97504A8-0CBC-0483-9116-874E83F58E83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 rot="5400000">
              <a:off x="89308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FE706EA-3FE8-11DE-9A8A-74CD860CDCB9}"/>
                </a:ext>
              </a:extLst>
            </p:cNvPr>
            <p:cNvSpPr>
              <a:spLocks/>
            </p:cNvSpPr>
            <p:nvPr/>
          </p:nvSpPr>
          <p:spPr>
            <a:xfrm>
              <a:off x="88889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1A79E483-7D8F-D18E-667A-850F19D5278E}"/>
                </a:ext>
              </a:extLst>
            </p:cNvPr>
            <p:cNvSpPr>
              <a:spLocks/>
            </p:cNvSpPr>
            <p:nvPr/>
          </p:nvSpPr>
          <p:spPr>
            <a:xfrm>
              <a:off x="229794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0D490CF3-5EB1-76C0-880F-84D2E5E23576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 rot="5400000">
              <a:off x="230175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6068E206-1892-2E53-85AA-616A8C91E5A9}"/>
                </a:ext>
              </a:extLst>
            </p:cNvPr>
            <p:cNvSpPr>
              <a:spLocks/>
            </p:cNvSpPr>
            <p:nvPr/>
          </p:nvSpPr>
          <p:spPr>
            <a:xfrm>
              <a:off x="229794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D06FF08-B46B-9E06-9E4E-0D0BE1E5B5D8}"/>
                </a:ext>
              </a:extLst>
            </p:cNvPr>
            <p:cNvSpPr>
              <a:spLocks/>
            </p:cNvSpPr>
            <p:nvPr/>
          </p:nvSpPr>
          <p:spPr>
            <a:xfrm>
              <a:off x="257975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DB86EA92-8F0A-307C-356C-CFA7B43E656C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 rot="5400000">
              <a:off x="2583565" y="2439585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D0D0585-BF29-D1EC-EEC6-B0E1B29FEDD1}"/>
                </a:ext>
              </a:extLst>
            </p:cNvPr>
            <p:cNvSpPr>
              <a:spLocks/>
            </p:cNvSpPr>
            <p:nvPr/>
          </p:nvSpPr>
          <p:spPr>
            <a:xfrm>
              <a:off x="257975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5B878783-1848-1B91-5915-8F7B4DE26AF2}"/>
                </a:ext>
              </a:extLst>
            </p:cNvPr>
            <p:cNvSpPr>
              <a:spLocks/>
            </p:cNvSpPr>
            <p:nvPr/>
          </p:nvSpPr>
          <p:spPr>
            <a:xfrm>
              <a:off x="286156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C579CDBA-91EA-20BA-78C6-13B14D8E0BC5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 rot="5400000">
              <a:off x="2865375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8DE48C0B-0DA7-1627-3A88-DFBCA83C9DB1}"/>
                </a:ext>
              </a:extLst>
            </p:cNvPr>
            <p:cNvSpPr>
              <a:spLocks/>
            </p:cNvSpPr>
            <p:nvPr/>
          </p:nvSpPr>
          <p:spPr>
            <a:xfrm>
              <a:off x="286156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8E30E7A6-D092-13D3-D61B-5F6536F33957}"/>
                </a:ext>
              </a:extLst>
            </p:cNvPr>
            <p:cNvSpPr>
              <a:spLocks/>
            </p:cNvSpPr>
            <p:nvPr/>
          </p:nvSpPr>
          <p:spPr>
            <a:xfrm>
              <a:off x="314337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F12842E0-0487-ECD8-C8A3-10B3F62EAF29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 rot="5400000">
              <a:off x="3147186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CE6EFB0-7B50-E546-DE99-F5960D0AA14E}"/>
                </a:ext>
              </a:extLst>
            </p:cNvPr>
            <p:cNvSpPr>
              <a:spLocks/>
            </p:cNvSpPr>
            <p:nvPr/>
          </p:nvSpPr>
          <p:spPr>
            <a:xfrm>
              <a:off x="314337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11BC12EA-CE92-F0EB-1C9F-7360365B4553}"/>
                </a:ext>
              </a:extLst>
            </p:cNvPr>
            <p:cNvSpPr>
              <a:spLocks/>
            </p:cNvSpPr>
            <p:nvPr/>
          </p:nvSpPr>
          <p:spPr>
            <a:xfrm>
              <a:off x="342518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B436948B-AE01-0AF5-D39F-1951B6B388AD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 rot="5400000" flipV="1">
              <a:off x="3430040" y="2438541"/>
              <a:ext cx="61891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1DFF9C22-41E9-6E50-1498-5263584D4461}"/>
                </a:ext>
              </a:extLst>
            </p:cNvPr>
            <p:cNvSpPr>
              <a:spLocks/>
            </p:cNvSpPr>
            <p:nvPr/>
          </p:nvSpPr>
          <p:spPr>
            <a:xfrm>
              <a:off x="3425188" y="2469486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85D9E46D-2723-D0AE-0EAE-3B0B1502C51A}"/>
                </a:ext>
              </a:extLst>
            </p:cNvPr>
            <p:cNvSpPr>
              <a:spLocks/>
            </p:cNvSpPr>
            <p:nvPr/>
          </p:nvSpPr>
          <p:spPr>
            <a:xfrm>
              <a:off x="790640" y="2954079"/>
              <a:ext cx="2886863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423C974E-C5BB-7929-C66B-C2E610F55761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545003" y="103882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90B922BD-C70F-F24E-F75A-686B6A25D457}"/>
                </a:ext>
              </a:extLst>
            </p:cNvPr>
            <p:cNvSpPr>
              <a:spLocks/>
            </p:cNvSpPr>
            <p:nvPr/>
          </p:nvSpPr>
          <p:spPr>
            <a:xfrm>
              <a:off x="4493780" y="256144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CF3E35BF-0834-8D95-F321-BDB76A4D6F01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3780" y="235199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809CFE1-9D52-6753-FE58-A8B174914899}"/>
                </a:ext>
              </a:extLst>
            </p:cNvPr>
            <p:cNvSpPr>
              <a:spLocks/>
            </p:cNvSpPr>
            <p:nvPr/>
          </p:nvSpPr>
          <p:spPr>
            <a:xfrm>
              <a:off x="4480832" y="254697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49374A02-7163-2E8D-DA03-B9C1DC0339C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957" y="266655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9E0CEF24-2709-6555-2B91-95217795BA79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544050" y="265589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8F79236A-AF76-182C-1FF8-46C19372B7E0}"/>
                </a:ext>
              </a:extLst>
            </p:cNvPr>
            <p:cNvSpPr>
              <a:spLocks/>
            </p:cNvSpPr>
            <p:nvPr/>
          </p:nvSpPr>
          <p:spPr>
            <a:xfrm>
              <a:off x="4456460" y="178075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2E88099D-F714-88E5-D1D0-EA13933AB5EE}"/>
                </a:ext>
              </a:extLst>
            </p:cNvPr>
            <p:cNvSpPr>
              <a:spLocks/>
            </p:cNvSpPr>
            <p:nvPr/>
          </p:nvSpPr>
          <p:spPr>
            <a:xfrm>
              <a:off x="4443512" y="209760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66B944A9-CFD7-0487-3F5B-360CF8A79C71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5305" y="278156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5A6F7671-0A6D-83B7-3734-8F0DFE0B0807}"/>
                </a:ext>
              </a:extLst>
            </p:cNvPr>
            <p:cNvSpPr>
              <a:spLocks/>
            </p:cNvSpPr>
            <p:nvPr/>
          </p:nvSpPr>
          <p:spPr>
            <a:xfrm rot="8100000">
              <a:off x="4146469" y="305652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6906216-4549-C311-4499-3F8298FA8CBA}"/>
                </a:ext>
              </a:extLst>
            </p:cNvPr>
            <p:cNvSpPr txBox="1">
              <a:spLocks/>
            </p:cNvSpPr>
            <p:nvPr/>
          </p:nvSpPr>
          <p:spPr>
            <a:xfrm>
              <a:off x="1688127" y="2058960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90EBDE4-6527-21B9-73C3-E27AE09339B9}"/>
                </a:ext>
              </a:extLst>
            </p:cNvPr>
            <p:cNvSpPr>
              <a:spLocks/>
            </p:cNvSpPr>
            <p:nvPr/>
          </p:nvSpPr>
          <p:spPr>
            <a:xfrm>
              <a:off x="65553" y="296247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C3FD4B9-A349-AFF6-B3D6-097C9A8982FE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745756" y="2795060"/>
              <a:ext cx="536291" cy="552463"/>
              <a:chOff x="8693015" y="351684"/>
              <a:chExt cx="2404071" cy="2476567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AECAB946-8842-246F-9EDC-D29A0B97212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41ECE96-630F-45C3-3BDC-DE217CA4C73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07247A19-634B-6C3B-A56C-0A87AF898BB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C02FBCF7-27EB-F2F1-3249-CC0112195B4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9D30D0D1-FBFB-92F1-18D0-5CF78812A58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7411A898-38A5-A2B8-8927-65E245B2AF9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A173D8F6-0CF2-B3A3-87B1-D5120A5528D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58D31E3-7308-9C2E-3BBA-437638D4AB3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F83C0DAD-8749-C52A-9EF2-B849A7631E3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CD8E400C-05DB-6003-810E-00596A797D5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CA3C1526-65CF-BE8C-DE31-B141DD25400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69BCFDB9-EEAE-1282-8D4D-8B28787DCEE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56C3CF8C-6DB8-6D1A-3A5B-6FA6FDCAC50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8BBF721-C47A-A11F-F0EE-D36D98CCBE1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22BC35F0-FF88-B45C-5E3A-95EA86ACA4A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F001ACA-6F8C-E649-439B-DF670D3F53ED}"/>
                </a:ext>
              </a:extLst>
            </p:cNvPr>
            <p:cNvSpPr txBox="1">
              <a:spLocks/>
            </p:cNvSpPr>
            <p:nvPr/>
          </p:nvSpPr>
          <p:spPr>
            <a:xfrm>
              <a:off x="4432422" y="316693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383291-50E1-9E23-F7D2-270F6E5D02CB}"/>
                </a:ext>
              </a:extLst>
            </p:cNvPr>
            <p:cNvSpPr txBox="1">
              <a:spLocks/>
            </p:cNvSpPr>
            <p:nvPr/>
          </p:nvSpPr>
          <p:spPr>
            <a:xfrm>
              <a:off x="1981291" y="1760241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8C32791A-C979-349F-8C12-2B666B4292C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786074" y="1891046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A26BC4E7-50CF-4E8C-8526-137648E05397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 flipV="1">
              <a:off x="2595563" y="1891045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64159F-E244-F2F5-0F20-027280BFE0C5}"/>
                </a:ext>
              </a:extLst>
            </p:cNvPr>
            <p:cNvSpPr txBox="1">
              <a:spLocks/>
            </p:cNvSpPr>
            <p:nvPr/>
          </p:nvSpPr>
          <p:spPr>
            <a:xfrm>
              <a:off x="3872709" y="348628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1DE844B-A6BC-1503-0B1F-6AF57D7C2FBE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4369961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2C608AE-0ECA-1D6A-53A4-008A41143BEF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>
              <a:off x="3690242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36C622F-2431-C0CB-C8CC-1810168CCCA2}"/>
                </a:ext>
              </a:extLst>
            </p:cNvPr>
            <p:cNvSpPr txBox="1">
              <a:spLocks/>
            </p:cNvSpPr>
            <p:nvPr/>
          </p:nvSpPr>
          <p:spPr>
            <a:xfrm>
              <a:off x="4196836" y="154676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C1A2F2-2B6E-3141-C1A4-9B84646B2286}"/>
                </a:ext>
              </a:extLst>
            </p:cNvPr>
            <p:cNvSpPr txBox="1">
              <a:spLocks/>
            </p:cNvSpPr>
            <p:nvPr/>
          </p:nvSpPr>
          <p:spPr>
            <a:xfrm>
              <a:off x="4601734" y="240759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2D3617F9-329F-94DB-1D10-189227BBA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9465" y="3316479"/>
            <a:ext cx="3819033" cy="264394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178800B-54B5-ED02-9BF0-818FCC806F5E}"/>
              </a:ext>
            </a:extLst>
          </p:cNvPr>
          <p:cNvSpPr/>
          <p:nvPr/>
        </p:nvSpPr>
        <p:spPr>
          <a:xfrm>
            <a:off x="1025327" y="3354790"/>
            <a:ext cx="2553026" cy="275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5D56A2-3962-30CD-A81E-7AF453B1CE65}"/>
              </a:ext>
            </a:extLst>
          </p:cNvPr>
          <p:cNvSpPr/>
          <p:nvPr/>
        </p:nvSpPr>
        <p:spPr>
          <a:xfrm>
            <a:off x="1025326" y="1666684"/>
            <a:ext cx="2902645" cy="737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2A4CDC6-17CE-B37F-9A22-A8AEFF6E8EAD}"/>
              </a:ext>
            </a:extLst>
          </p:cNvPr>
          <p:cNvSpPr/>
          <p:nvPr/>
        </p:nvSpPr>
        <p:spPr>
          <a:xfrm>
            <a:off x="734130" y="3373120"/>
            <a:ext cx="3123700" cy="251729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B3A7CE3-B542-CBF2-B650-0F594A52164B}"/>
              </a:ext>
            </a:extLst>
          </p:cNvPr>
          <p:cNvGrpSpPr/>
          <p:nvPr/>
        </p:nvGrpSpPr>
        <p:grpSpPr>
          <a:xfrm>
            <a:off x="4057654" y="5832399"/>
            <a:ext cx="662621" cy="712919"/>
            <a:chOff x="3413940" y="5908740"/>
            <a:chExt cx="781560" cy="840886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E48C29D-5DE4-816C-2B1F-979D9394A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13940" y="5943520"/>
              <a:ext cx="781560" cy="786539"/>
            </a:xfrm>
            <a:prstGeom prst="rect">
              <a:avLst/>
            </a:prstGeom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A3A2741-6F76-48E0-7F0E-8E7C9E19CCB4}"/>
                </a:ext>
              </a:extLst>
            </p:cNvPr>
            <p:cNvSpPr/>
            <p:nvPr/>
          </p:nvSpPr>
          <p:spPr>
            <a:xfrm>
              <a:off x="3686085" y="5908740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D78623E-F742-D96F-1FFA-10CAB88468A0}"/>
                  </a:ext>
                </a:extLst>
              </p:cNvPr>
              <p:cNvSpPr txBox="1"/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6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D78623E-F742-D96F-1FFA-10CAB88468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blipFill>
                <a:blip r:embed="rId5"/>
                <a:stretch>
                  <a:fillRect l="-548" t="-1167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134A3569-0E51-7591-7F97-290B9865E5E2}"/>
              </a:ext>
            </a:extLst>
          </p:cNvPr>
          <p:cNvCxnSpPr>
            <a:cxnSpLocks/>
          </p:cNvCxnSpPr>
          <p:nvPr/>
        </p:nvCxnSpPr>
        <p:spPr>
          <a:xfrm flipH="1" flipV="1">
            <a:off x="3820392" y="5660627"/>
            <a:ext cx="304440" cy="39332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E066A5C3-7528-6FD8-E0E1-91D32460306D}"/>
              </a:ext>
            </a:extLst>
          </p:cNvPr>
          <p:cNvGrpSpPr/>
          <p:nvPr/>
        </p:nvGrpSpPr>
        <p:grpSpPr>
          <a:xfrm>
            <a:off x="7534212" y="1587752"/>
            <a:ext cx="3667968" cy="2376430"/>
            <a:chOff x="6536640" y="3062394"/>
            <a:chExt cx="5106614" cy="330851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7C88749-BD6D-C063-7555-7A06A433F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36640" y="3062394"/>
              <a:ext cx="5106614" cy="3308511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100D43F-C09C-7AC6-7A07-6F3DB558F5AD}"/>
                </a:ext>
              </a:extLst>
            </p:cNvPr>
            <p:cNvSpPr/>
            <p:nvPr/>
          </p:nvSpPr>
          <p:spPr>
            <a:xfrm>
              <a:off x="7854900" y="3429585"/>
              <a:ext cx="776288" cy="5755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9ACE4EF-E8D7-9765-DA9F-6DB85EAC3E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66549" y="3615219"/>
              <a:ext cx="539038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A309F84-2648-F8B4-414B-162EFEBBE58E}"/>
                </a:ext>
              </a:extLst>
            </p:cNvPr>
            <p:cNvCxnSpPr>
              <a:cxnSpLocks/>
            </p:cNvCxnSpPr>
            <p:nvPr/>
          </p:nvCxnSpPr>
          <p:spPr>
            <a:xfrm>
              <a:off x="9078615" y="3615219"/>
              <a:ext cx="57896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29E06D8D-0119-7751-7470-967174062ED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350579" y="3384387"/>
                  <a:ext cx="7472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400" i="0" smtClean="0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b="0" i="0" smtClean="0">
                                <a:latin typeface="Cambria Math" panose="02040503050406030204" pitchFamily="18" charset="0"/>
                              </a:rPr>
                              <m:t>sat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815065F6-D6C4-CE17-558C-94FE40BB2F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0579" y="3384387"/>
                  <a:ext cx="747256" cy="461665"/>
                </a:xfrm>
                <a:prstGeom prst="rect">
                  <a:avLst/>
                </a:prstGeom>
                <a:blipFill>
                  <a:blip r:embed="rId8"/>
                  <a:stretch>
                    <a:fillRect l="-2174" r="-15217" b="-33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467255F-B903-1493-D522-99B65201E16E}"/>
                </a:ext>
              </a:extLst>
            </p:cNvPr>
            <p:cNvSpPr>
              <a:spLocks/>
            </p:cNvSpPr>
            <p:nvPr/>
          </p:nvSpPr>
          <p:spPr>
            <a:xfrm>
              <a:off x="7954486" y="5400408"/>
              <a:ext cx="676702" cy="25337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B52783D-234A-26D9-1D87-610858DAE918}"/>
                </a:ext>
              </a:extLst>
            </p:cNvPr>
            <p:cNvGrpSpPr/>
            <p:nvPr/>
          </p:nvGrpSpPr>
          <p:grpSpPr>
            <a:xfrm rot="5400000">
              <a:off x="8885612" y="4332059"/>
              <a:ext cx="424445" cy="712493"/>
              <a:chOff x="6863103" y="326901"/>
              <a:chExt cx="1475334" cy="2476567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A4EBF606-60A5-B978-1D5D-BF05C445484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362487" y="1101862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93AF227-6C8D-21DD-6F72-4B62C1864EB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643790" y="1212178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C3640D62-52BF-2995-6DA3-6DA0BF10ECC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6958" y="724058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42BA0F39-3F9C-8FEC-F55C-7B1AD1A45DE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1" y="1007012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02355FF1-A69F-E7C7-40CC-67B62E2C6D7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1289418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F4441358-40FF-E8CD-77AF-1882B7B51ED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1648546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FC3B58BF-DF9E-2605-D9A9-875C84F1B70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2000347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9E8F24F8-1755-AD04-4D7F-D21C5AFF54B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2412819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34571AC6-C5F8-66B6-5C48-C8B554BBE9D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7069" y="458467"/>
                <a:ext cx="187402" cy="101339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5A188F0E-BB48-4682-662C-50CB371F711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4246" y="687156"/>
                <a:ext cx="193048" cy="1159258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DCB286A8-7901-195C-5492-434C9F97342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899873"/>
                <a:ext cx="215917" cy="132526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83D4D350-BBEB-D25B-33D8-77AF2832363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3078" y="1195087"/>
                <a:ext cx="175384" cy="1322712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808A1BFA-CE7B-FB96-33DA-DEBBEDF5394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8343" y="1425566"/>
                <a:ext cx="204854" cy="143961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B0BC1E4B-40A6-6DA3-85B6-ECFFD7FB960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1689937"/>
                <a:ext cx="215916" cy="147533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859BED1D-7420-3938-5CA5-266D0C5961A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435427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B66A14C-07A9-6C1D-0113-8175C31848A3}"/>
                </a:ext>
              </a:extLst>
            </p:cNvPr>
            <p:cNvGrpSpPr/>
            <p:nvPr/>
          </p:nvGrpSpPr>
          <p:grpSpPr>
            <a:xfrm rot="5400000">
              <a:off x="9715730" y="3714954"/>
              <a:ext cx="691639" cy="712495"/>
              <a:chOff x="8693015" y="351684"/>
              <a:chExt cx="2404071" cy="2476567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7F7EAAB5-BC27-C05C-2DAE-F1FB87F78A5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30F08DD-D572-D0DA-BC1B-A6857DA4D3E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F3BBE45C-0031-65B0-B824-184F086F5D5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31E2BFE-CEE7-2131-7E16-548436D3249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79DEAE8E-0C1A-FE20-4690-FA691036DDD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69C20BDA-F9B2-DDE6-CD6F-2E2F07975F7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284FFDB1-EE7D-78F7-489F-2562B5EAAD5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712EB194-E893-D0A9-A5A3-A9E5E9142CF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5D269AA0-2A37-ABA1-553A-6FFAFF302FA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C57BD2AE-ACFA-3B12-D01A-7861F356B78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33CB37F6-A874-C038-1FCE-15EB2954547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E27C2DF8-7BEF-8C6C-82AB-9A2874F48F5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29BFC2C8-541D-B462-6EB3-0E30ADAD648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D2CF7AAC-F091-E4FA-E470-D683B538061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57DCF2DE-CC03-928C-2100-09F5653DCD4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</p:grpSp>
      </p:grpSp>
      <p:sp>
        <p:nvSpPr>
          <p:cNvPr id="128" name="Oval 127">
            <a:extLst>
              <a:ext uri="{FF2B5EF4-FFF2-40B4-BE49-F238E27FC236}">
                <a16:creationId xmlns:a16="http://schemas.microsoft.com/office/drawing/2014/main" id="{8D9CB02B-E52E-09AD-FEAC-C1B22D9921DD}"/>
              </a:ext>
            </a:extLst>
          </p:cNvPr>
          <p:cNvSpPr/>
          <p:nvPr/>
        </p:nvSpPr>
        <p:spPr>
          <a:xfrm>
            <a:off x="10820824" y="2052427"/>
            <a:ext cx="315399" cy="317965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72A22A85-0ABB-9713-5EA0-6DEEF399FCDB}"/>
              </a:ext>
            </a:extLst>
          </p:cNvPr>
          <p:cNvSpPr txBox="1"/>
          <p:nvPr/>
        </p:nvSpPr>
        <p:spPr>
          <a:xfrm>
            <a:off x="7735366" y="4143914"/>
            <a:ext cx="4081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Goal: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 Determine location along the plasma where halo stops forming</a:t>
            </a:r>
          </a:p>
          <a:p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Plasma is a "black box", we see: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what goes in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what comes out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00E51A99-F388-5A3D-FD62-FD38611A18E9}"/>
              </a:ext>
            </a:extLst>
          </p:cNvPr>
          <p:cNvGrpSpPr/>
          <p:nvPr/>
        </p:nvGrpSpPr>
        <p:grpSpPr>
          <a:xfrm>
            <a:off x="45425" y="5833696"/>
            <a:ext cx="665080" cy="711622"/>
            <a:chOff x="507173" y="5924799"/>
            <a:chExt cx="803385" cy="859605"/>
          </a:xfrm>
        </p:grpSpPr>
        <p:pic>
          <p:nvPicPr>
            <p:cNvPr id="139" name="Picture 138">
              <a:extLst>
                <a:ext uri="{FF2B5EF4-FFF2-40B4-BE49-F238E27FC236}">
                  <a16:creationId xmlns:a16="http://schemas.microsoft.com/office/drawing/2014/main" id="{E9BE5C4F-C923-6D23-C669-C1F7D8173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t="-1" b="-4005"/>
            <a:stretch>
              <a:fillRect/>
            </a:stretch>
          </p:blipFill>
          <p:spPr>
            <a:xfrm>
              <a:off x="507173" y="5943520"/>
              <a:ext cx="803385" cy="840884"/>
            </a:xfrm>
            <a:prstGeom prst="rect">
              <a:avLst/>
            </a:prstGeom>
          </p:spPr>
        </p:pic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4201D6A2-5267-4DE6-9EBE-B364B71069C1}"/>
                </a:ext>
              </a:extLst>
            </p:cNvPr>
            <p:cNvSpPr/>
            <p:nvPr/>
          </p:nvSpPr>
          <p:spPr>
            <a:xfrm>
              <a:off x="800741" y="5924799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FEA51300-4BEB-AD99-53D8-44B3A758F779}"/>
              </a:ext>
            </a:extLst>
          </p:cNvPr>
          <p:cNvCxnSpPr>
            <a:cxnSpLocks/>
          </p:cNvCxnSpPr>
          <p:nvPr/>
        </p:nvCxnSpPr>
        <p:spPr>
          <a:xfrm flipV="1">
            <a:off x="388966" y="5611662"/>
            <a:ext cx="362754" cy="4533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2D44DB5B-12D0-98B3-5D9E-38175A3E7DD4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8258C84A-F6E3-FB95-E170-237D9A5735CC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12F5335E-AA5E-2DAA-243C-566E8B6E7351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5F10503A-A884-AFB5-82A5-A61FF42BA35A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A10DD5EC-E633-F260-399E-EB526794177D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33362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7F8AE-B552-2305-13E8-E8D2A868A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2AE4756D-FE49-08B0-B099-2C78D38710FC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AE6A26B-1ECB-02B3-0F66-AB26985FF01C}"/>
              </a:ext>
            </a:extLst>
          </p:cNvPr>
          <p:cNvGrpSpPr/>
          <p:nvPr/>
        </p:nvGrpSpPr>
        <p:grpSpPr>
          <a:xfrm>
            <a:off x="309600" y="1191600"/>
            <a:ext cx="5057478" cy="2201132"/>
            <a:chOff x="65553" y="1546767"/>
            <a:chExt cx="5057478" cy="2201132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3A296535-7E49-CA48-3D27-B974A45AC365}"/>
                </a:ext>
              </a:extLst>
            </p:cNvPr>
            <p:cNvSpPr>
              <a:spLocks/>
            </p:cNvSpPr>
            <p:nvPr/>
          </p:nvSpPr>
          <p:spPr>
            <a:xfrm>
              <a:off x="787596" y="281051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2BCDB9E-60B6-CBA2-B110-CB9FE5DCB837}"/>
                </a:ext>
              </a:extLst>
            </p:cNvPr>
            <p:cNvSpPr>
              <a:spLocks/>
            </p:cNvSpPr>
            <p:nvPr/>
          </p:nvSpPr>
          <p:spPr>
            <a:xfrm>
              <a:off x="201613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5BB5D5C-026A-5389-72FA-10201E6A7485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 rot="5400000">
              <a:off x="201994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77D1F512-1150-8063-91DF-CFDD0B56371D}"/>
                </a:ext>
              </a:extLst>
            </p:cNvPr>
            <p:cNvSpPr>
              <a:spLocks/>
            </p:cNvSpPr>
            <p:nvPr/>
          </p:nvSpPr>
          <p:spPr>
            <a:xfrm>
              <a:off x="201613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D153CA02-EF46-D91B-0B38-659B4FDF1960}"/>
                </a:ext>
              </a:extLst>
            </p:cNvPr>
            <p:cNvSpPr>
              <a:spLocks/>
            </p:cNvSpPr>
            <p:nvPr/>
          </p:nvSpPr>
          <p:spPr>
            <a:xfrm>
              <a:off x="173432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2D50C0EF-39B5-24C5-DB90-CB6261D069DC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 rot="5400000">
              <a:off x="173813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0FA32C0A-B2CC-DA2C-49FA-30B29E636AD7}"/>
                </a:ext>
              </a:extLst>
            </p:cNvPr>
            <p:cNvSpPr>
              <a:spLocks/>
            </p:cNvSpPr>
            <p:nvPr/>
          </p:nvSpPr>
          <p:spPr>
            <a:xfrm>
              <a:off x="173432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E91F96B-B708-538D-2374-F76B760BC8FF}"/>
                </a:ext>
              </a:extLst>
            </p:cNvPr>
            <p:cNvSpPr>
              <a:spLocks/>
            </p:cNvSpPr>
            <p:nvPr/>
          </p:nvSpPr>
          <p:spPr>
            <a:xfrm>
              <a:off x="1452515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FEF9776-96AB-1273-B7B8-47792BCE9A44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rot="5400000" flipV="1">
              <a:off x="145670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E5EC0CC-CE19-0D60-8D93-F435A5A70264}"/>
                </a:ext>
              </a:extLst>
            </p:cNvPr>
            <p:cNvSpPr>
              <a:spLocks/>
            </p:cNvSpPr>
            <p:nvPr/>
          </p:nvSpPr>
          <p:spPr>
            <a:xfrm>
              <a:off x="1452516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8765AEE7-7D09-0F62-F492-F7616C9998B0}"/>
                </a:ext>
              </a:extLst>
            </p:cNvPr>
            <p:cNvSpPr>
              <a:spLocks/>
            </p:cNvSpPr>
            <p:nvPr/>
          </p:nvSpPr>
          <p:spPr>
            <a:xfrm>
              <a:off x="117070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768119EA-C9E9-A157-CC6E-1BB5085BD03B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 rot="5400000">
              <a:off x="117489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0EABEE0-CBA9-1F6D-5B39-BC63409EA306}"/>
                </a:ext>
              </a:extLst>
            </p:cNvPr>
            <p:cNvSpPr>
              <a:spLocks/>
            </p:cNvSpPr>
            <p:nvPr/>
          </p:nvSpPr>
          <p:spPr>
            <a:xfrm>
              <a:off x="117070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2187C3E-B8A0-E42A-AFDC-CE4C60504C38}"/>
                </a:ext>
              </a:extLst>
            </p:cNvPr>
            <p:cNvSpPr>
              <a:spLocks/>
            </p:cNvSpPr>
            <p:nvPr/>
          </p:nvSpPr>
          <p:spPr>
            <a:xfrm>
              <a:off x="88889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0BC818CC-7210-0253-9A65-E6AF01B552C4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 rot="5400000">
              <a:off x="89308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4C3EE3FA-D3CC-AC76-174A-BE036E091E08}"/>
                </a:ext>
              </a:extLst>
            </p:cNvPr>
            <p:cNvSpPr>
              <a:spLocks/>
            </p:cNvSpPr>
            <p:nvPr/>
          </p:nvSpPr>
          <p:spPr>
            <a:xfrm>
              <a:off x="88889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DF19DFC9-1FD6-9FCF-54E1-C8717743F6E6}"/>
                </a:ext>
              </a:extLst>
            </p:cNvPr>
            <p:cNvSpPr>
              <a:spLocks/>
            </p:cNvSpPr>
            <p:nvPr/>
          </p:nvSpPr>
          <p:spPr>
            <a:xfrm>
              <a:off x="229794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E28AC0FB-449F-EED1-558F-D886884519FF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 rot="5400000">
              <a:off x="230175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BE142140-49B4-A952-B2F1-95A1B951AA6A}"/>
                </a:ext>
              </a:extLst>
            </p:cNvPr>
            <p:cNvSpPr>
              <a:spLocks/>
            </p:cNvSpPr>
            <p:nvPr/>
          </p:nvSpPr>
          <p:spPr>
            <a:xfrm>
              <a:off x="229794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667CA433-668A-F66B-A65E-958A93242962}"/>
                </a:ext>
              </a:extLst>
            </p:cNvPr>
            <p:cNvSpPr>
              <a:spLocks/>
            </p:cNvSpPr>
            <p:nvPr/>
          </p:nvSpPr>
          <p:spPr>
            <a:xfrm>
              <a:off x="257975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F8FA60C4-F70D-1BF5-BFE7-53EAD221A430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 rot="5400000">
              <a:off x="2583565" y="2439585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A036A44-8206-2E1D-8473-0E3CD527E3E3}"/>
                </a:ext>
              </a:extLst>
            </p:cNvPr>
            <p:cNvSpPr>
              <a:spLocks/>
            </p:cNvSpPr>
            <p:nvPr/>
          </p:nvSpPr>
          <p:spPr>
            <a:xfrm>
              <a:off x="257975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1B672A1D-1BC4-5F14-F795-7E48417713FA}"/>
                </a:ext>
              </a:extLst>
            </p:cNvPr>
            <p:cNvSpPr>
              <a:spLocks/>
            </p:cNvSpPr>
            <p:nvPr/>
          </p:nvSpPr>
          <p:spPr>
            <a:xfrm>
              <a:off x="286156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B2A511F0-634B-ED04-DE54-713AE3B149A2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 rot="5400000">
              <a:off x="2865375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6F63B566-2AC8-45C5-9BF8-7469B4219644}"/>
                </a:ext>
              </a:extLst>
            </p:cNvPr>
            <p:cNvSpPr>
              <a:spLocks/>
            </p:cNvSpPr>
            <p:nvPr/>
          </p:nvSpPr>
          <p:spPr>
            <a:xfrm>
              <a:off x="286156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AB87D326-3D68-3BD4-C381-5A5C86DAC93D}"/>
                </a:ext>
              </a:extLst>
            </p:cNvPr>
            <p:cNvSpPr>
              <a:spLocks/>
            </p:cNvSpPr>
            <p:nvPr/>
          </p:nvSpPr>
          <p:spPr>
            <a:xfrm>
              <a:off x="314337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E952E085-77E0-C755-9972-3C75B0274494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 rot="5400000">
              <a:off x="3147186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F5D842BA-1D6E-6A43-B4F9-2727F2599061}"/>
                </a:ext>
              </a:extLst>
            </p:cNvPr>
            <p:cNvSpPr>
              <a:spLocks/>
            </p:cNvSpPr>
            <p:nvPr/>
          </p:nvSpPr>
          <p:spPr>
            <a:xfrm>
              <a:off x="314337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F6B18CD8-AD05-2D5B-D9E4-0EDE04FF2A82}"/>
                </a:ext>
              </a:extLst>
            </p:cNvPr>
            <p:cNvSpPr>
              <a:spLocks/>
            </p:cNvSpPr>
            <p:nvPr/>
          </p:nvSpPr>
          <p:spPr>
            <a:xfrm>
              <a:off x="342518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8A1BCA81-1CCC-62FF-886F-ECB35C35EB02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 rot="5400000" flipV="1">
              <a:off x="3430040" y="2438541"/>
              <a:ext cx="61891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65BAF791-1F5E-AA97-136F-258024E1D069}"/>
                </a:ext>
              </a:extLst>
            </p:cNvPr>
            <p:cNvSpPr>
              <a:spLocks/>
            </p:cNvSpPr>
            <p:nvPr/>
          </p:nvSpPr>
          <p:spPr>
            <a:xfrm>
              <a:off x="3425188" y="2469486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FC3D4B4B-85CE-7635-EAD7-7F665DA558FC}"/>
                </a:ext>
              </a:extLst>
            </p:cNvPr>
            <p:cNvSpPr>
              <a:spLocks/>
            </p:cNvSpPr>
            <p:nvPr/>
          </p:nvSpPr>
          <p:spPr>
            <a:xfrm>
              <a:off x="790640" y="2954079"/>
              <a:ext cx="2886863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4B090CEA-2F20-0FAD-9591-F8DD8683F286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545003" y="103882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5C33B12B-B948-53C0-91D1-D9439E46D5FA}"/>
                </a:ext>
              </a:extLst>
            </p:cNvPr>
            <p:cNvSpPr>
              <a:spLocks/>
            </p:cNvSpPr>
            <p:nvPr/>
          </p:nvSpPr>
          <p:spPr>
            <a:xfrm>
              <a:off x="4493780" y="256144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520FC6BD-96CE-6783-D35A-2AE5BE21F8AB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3780" y="235199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7C88711D-9376-0104-05B5-7D2479A2DD41}"/>
                </a:ext>
              </a:extLst>
            </p:cNvPr>
            <p:cNvSpPr>
              <a:spLocks/>
            </p:cNvSpPr>
            <p:nvPr/>
          </p:nvSpPr>
          <p:spPr>
            <a:xfrm>
              <a:off x="4480832" y="254697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B7E7E8CC-1802-763B-5842-4F59241EC8C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957" y="266655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A3542BAB-D878-A62C-9817-603533CD4E31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544050" y="265589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8861273C-33B2-C734-4900-4527ACF06038}"/>
                </a:ext>
              </a:extLst>
            </p:cNvPr>
            <p:cNvSpPr>
              <a:spLocks/>
            </p:cNvSpPr>
            <p:nvPr/>
          </p:nvSpPr>
          <p:spPr>
            <a:xfrm>
              <a:off x="4456460" y="178075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94CDA6F4-A258-4380-FBC9-7D7522331088}"/>
                </a:ext>
              </a:extLst>
            </p:cNvPr>
            <p:cNvSpPr>
              <a:spLocks/>
            </p:cNvSpPr>
            <p:nvPr/>
          </p:nvSpPr>
          <p:spPr>
            <a:xfrm>
              <a:off x="4443512" y="209760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8FCF9F27-388C-F2F2-0020-40A5AC1D227B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5305" y="278156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0C71ADE3-AD49-30D2-ABAD-6947DBAB388E}"/>
                </a:ext>
              </a:extLst>
            </p:cNvPr>
            <p:cNvSpPr>
              <a:spLocks/>
            </p:cNvSpPr>
            <p:nvPr/>
          </p:nvSpPr>
          <p:spPr>
            <a:xfrm rot="8100000">
              <a:off x="4146469" y="305652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6F8ED29-AC5D-798F-5B30-385AEFE4D9E5}"/>
                </a:ext>
              </a:extLst>
            </p:cNvPr>
            <p:cNvSpPr txBox="1">
              <a:spLocks/>
            </p:cNvSpPr>
            <p:nvPr/>
          </p:nvSpPr>
          <p:spPr>
            <a:xfrm>
              <a:off x="1688127" y="2058960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98FE1A4-A848-2B34-B15A-CF52235CDE52}"/>
                </a:ext>
              </a:extLst>
            </p:cNvPr>
            <p:cNvSpPr>
              <a:spLocks/>
            </p:cNvSpPr>
            <p:nvPr/>
          </p:nvSpPr>
          <p:spPr>
            <a:xfrm>
              <a:off x="65553" y="296247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4723851-9D93-A63E-5F57-86265B2B91E4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745756" y="2795060"/>
              <a:ext cx="536291" cy="552463"/>
              <a:chOff x="8693015" y="351684"/>
              <a:chExt cx="2404071" cy="2476567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367CA5CD-BC83-D234-85DE-FAAC78BE6D7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6D2F539A-AD86-C59F-0957-4C657D61939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840EF147-04BF-492B-3726-7678E5B748A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F661E807-F5BE-127E-0F62-0A4EAD72B23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73301D9-ECEC-1EF3-23D2-93A4E9D5001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879605C1-645A-CFDC-2E3B-2F679945503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C1ABBD8E-8C34-D465-B05D-350EF896250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B9FA18B0-EBED-0BB7-C831-57987D637D1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51E02F0E-1C5B-2915-8F3D-84C1B70FDD6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8C20307E-A3F2-B831-B28A-071589E9C3F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CCA43D5E-501A-6004-B46A-AC89008A6C6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A6CCD0C6-50DB-C192-9F0D-84DAAF3731F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53DBACA6-F588-08F5-C8FE-6478F6848FD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6A967344-8F0B-CFA6-E6B6-A46433482CD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4FF7D345-A787-A994-32E8-D6A13B7228C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2CE3902-275E-D308-66B0-5E812B1789B2}"/>
                </a:ext>
              </a:extLst>
            </p:cNvPr>
            <p:cNvSpPr txBox="1">
              <a:spLocks/>
            </p:cNvSpPr>
            <p:nvPr/>
          </p:nvSpPr>
          <p:spPr>
            <a:xfrm>
              <a:off x="4432422" y="316693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E6CC88-EAC2-8E31-927A-F06BA798DA55}"/>
                </a:ext>
              </a:extLst>
            </p:cNvPr>
            <p:cNvSpPr txBox="1">
              <a:spLocks/>
            </p:cNvSpPr>
            <p:nvPr/>
          </p:nvSpPr>
          <p:spPr>
            <a:xfrm>
              <a:off x="1981291" y="1760241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CC57561-4275-83CD-E3D5-FF8620BB63C8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786074" y="1891046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6C5108BE-86E3-3661-16AE-D45A2CB61525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 flipV="1">
              <a:off x="2595563" y="1891045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AE09322-C83D-92AC-63FF-667F228C5521}"/>
                </a:ext>
              </a:extLst>
            </p:cNvPr>
            <p:cNvSpPr txBox="1">
              <a:spLocks/>
            </p:cNvSpPr>
            <p:nvPr/>
          </p:nvSpPr>
          <p:spPr>
            <a:xfrm>
              <a:off x="3872709" y="348628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2E4F8D4-BF49-373E-FCBB-53E97424AA00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4369961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F4D6E64-BFF5-F4FF-C33D-2FA1290DCB25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>
              <a:off x="3690242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23AB76F-AEBD-2897-63C7-10FE6980B57C}"/>
                </a:ext>
              </a:extLst>
            </p:cNvPr>
            <p:cNvSpPr txBox="1">
              <a:spLocks/>
            </p:cNvSpPr>
            <p:nvPr/>
          </p:nvSpPr>
          <p:spPr>
            <a:xfrm>
              <a:off x="4196836" y="154676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25B834-6DA5-5474-2C45-86765B17567A}"/>
                </a:ext>
              </a:extLst>
            </p:cNvPr>
            <p:cNvSpPr txBox="1">
              <a:spLocks/>
            </p:cNvSpPr>
            <p:nvPr/>
          </p:nvSpPr>
          <p:spPr>
            <a:xfrm>
              <a:off x="4601734" y="240759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41AADF90-B73F-B5BA-6533-FDE4A5F3A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9465" y="3316479"/>
            <a:ext cx="3819033" cy="264394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9CE545F-CD73-90A7-7D73-7945DD823EDE}"/>
              </a:ext>
            </a:extLst>
          </p:cNvPr>
          <p:cNvSpPr/>
          <p:nvPr/>
        </p:nvSpPr>
        <p:spPr>
          <a:xfrm>
            <a:off x="1025327" y="3354790"/>
            <a:ext cx="2553026" cy="275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8D9DF7-578A-0510-D5E2-B91CE090030E}"/>
              </a:ext>
            </a:extLst>
          </p:cNvPr>
          <p:cNvSpPr/>
          <p:nvPr/>
        </p:nvSpPr>
        <p:spPr>
          <a:xfrm>
            <a:off x="1025326" y="1666684"/>
            <a:ext cx="2902645" cy="737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F3EB40-B4D2-EFFC-2427-E39B006E077D}"/>
              </a:ext>
            </a:extLst>
          </p:cNvPr>
          <p:cNvSpPr/>
          <p:nvPr/>
        </p:nvSpPr>
        <p:spPr>
          <a:xfrm>
            <a:off x="734130" y="3373120"/>
            <a:ext cx="3123700" cy="251729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24BB8C9-E430-9EAB-BD79-ED2CCC8ECC20}"/>
                  </a:ext>
                </a:extLst>
              </p:cNvPr>
              <p:cNvSpPr txBox="1"/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6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24BB8C9-E430-9EAB-BD79-ED2CCC8ECC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blipFill>
                <a:blip r:embed="rId4"/>
                <a:stretch>
                  <a:fillRect l="-548" t="-1167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3D82FFBB-B7DB-97D1-FFCD-6879D4659D3A}"/>
              </a:ext>
            </a:extLst>
          </p:cNvPr>
          <p:cNvGrpSpPr/>
          <p:nvPr/>
        </p:nvGrpSpPr>
        <p:grpSpPr>
          <a:xfrm>
            <a:off x="7534212" y="1587752"/>
            <a:ext cx="3667968" cy="2376430"/>
            <a:chOff x="6536640" y="3062394"/>
            <a:chExt cx="5106614" cy="330851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5D7D3A4-B66E-2683-A8A6-7C01A1E98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36640" y="3062394"/>
              <a:ext cx="5106614" cy="3308511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A6603D6-90EC-F001-48FB-687A5E2D1474}"/>
                </a:ext>
              </a:extLst>
            </p:cNvPr>
            <p:cNvSpPr/>
            <p:nvPr/>
          </p:nvSpPr>
          <p:spPr>
            <a:xfrm>
              <a:off x="7854900" y="3429585"/>
              <a:ext cx="776288" cy="5755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1B399E21-4216-9E29-5BAC-80B57698ED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66549" y="3615219"/>
              <a:ext cx="539038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5125067-E679-6C4B-99E0-9C80712BBB30}"/>
                </a:ext>
              </a:extLst>
            </p:cNvPr>
            <p:cNvCxnSpPr>
              <a:cxnSpLocks/>
            </p:cNvCxnSpPr>
            <p:nvPr/>
          </p:nvCxnSpPr>
          <p:spPr>
            <a:xfrm>
              <a:off x="9078615" y="3615219"/>
              <a:ext cx="57896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4821E487-6A36-837F-67AC-48560109F28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350579" y="3384387"/>
                  <a:ext cx="7472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400" i="0" smtClean="0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b="0" i="0" smtClean="0">
                                <a:latin typeface="Cambria Math" panose="02040503050406030204" pitchFamily="18" charset="0"/>
                              </a:rPr>
                              <m:t>sat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815065F6-D6C4-CE17-558C-94FE40BB2F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0579" y="3384387"/>
                  <a:ext cx="747256" cy="461665"/>
                </a:xfrm>
                <a:prstGeom prst="rect">
                  <a:avLst/>
                </a:prstGeom>
                <a:blipFill>
                  <a:blip r:embed="rId8"/>
                  <a:stretch>
                    <a:fillRect l="-2174" r="-15217" b="-33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A2639C9-ACB1-A4E6-8222-DC7F7149D1A8}"/>
                </a:ext>
              </a:extLst>
            </p:cNvPr>
            <p:cNvSpPr>
              <a:spLocks/>
            </p:cNvSpPr>
            <p:nvPr/>
          </p:nvSpPr>
          <p:spPr>
            <a:xfrm>
              <a:off x="7954486" y="5400408"/>
              <a:ext cx="676702" cy="25337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15720D3-1112-D5E3-F176-93BC62A0E5CA}"/>
                </a:ext>
              </a:extLst>
            </p:cNvPr>
            <p:cNvGrpSpPr/>
            <p:nvPr/>
          </p:nvGrpSpPr>
          <p:grpSpPr>
            <a:xfrm rot="5400000">
              <a:off x="8885612" y="4332059"/>
              <a:ext cx="424445" cy="712493"/>
              <a:chOff x="6863103" y="326901"/>
              <a:chExt cx="1475334" cy="2476567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D8A206D5-EF77-26A2-83F0-B53C391F6B4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362487" y="1101862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08B5FC26-31C9-587F-B55D-D05C45E76C5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643790" y="1212178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0266DA85-0A1F-ED4E-EF66-614B916014F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6958" y="724058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C1DE23ED-56C7-4996-1105-0D61C3CBDD5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1" y="1007012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DAD9FAAB-D075-8425-B3C6-4E49BBEA238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1289418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1BD1CC79-0F55-B8D2-8CC1-15C6046F093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1648546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DF514218-41FB-8659-4ED8-71AF821C6BC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2000347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D0E6FBDA-72DB-01BB-84B1-39A16928FE1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2412819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89D3A8ED-7EF9-DD4B-5F70-4BACEBC2125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7069" y="458467"/>
                <a:ext cx="187402" cy="101339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A636B0B0-9C18-BA9E-8256-3940791F835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4246" y="687156"/>
                <a:ext cx="193048" cy="1159258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6C7804C7-8656-E279-9E97-5E0057FCB9D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899873"/>
                <a:ext cx="215917" cy="132526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1BA9F129-D70C-F4F4-469E-69E44AD364F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3078" y="1195087"/>
                <a:ext cx="175384" cy="1322712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8A4E95A4-BDC1-8A0F-0E18-E297657F219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8343" y="1425566"/>
                <a:ext cx="204854" cy="143961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7D5CA112-CA46-1F66-61C9-B62CCF8433D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1689937"/>
                <a:ext cx="215916" cy="147533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A73CE50A-279A-4164-8E25-C2AA79CAB0E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435427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B547B66-2A0C-7C1D-F089-443544FB0F3E}"/>
                </a:ext>
              </a:extLst>
            </p:cNvPr>
            <p:cNvGrpSpPr/>
            <p:nvPr/>
          </p:nvGrpSpPr>
          <p:grpSpPr>
            <a:xfrm rot="5400000">
              <a:off x="9715730" y="3714954"/>
              <a:ext cx="691639" cy="712495"/>
              <a:chOff x="8693015" y="351684"/>
              <a:chExt cx="2404071" cy="2476567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8966C0D-7B03-7F01-8C47-74841A4CF3D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246FB33-4127-262E-FD24-63F203FFC95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14F477F-E0CE-6B83-B2AD-BC296067C0C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E7DEEA99-9DC5-84A7-C91E-3ACB9754F71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22EC112E-1D63-F1D2-ACB9-B76C2ECC298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F98C1C67-18F5-4635-9346-3D568F4F6FC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B6CF6EA6-4B86-AB46-7E27-D02A96FDCD5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E2631F2F-CDD5-F5BA-6F02-0803FEC5FED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69392886-EE3A-4879-ED19-BEC063DAA5F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3F320BE5-75A2-DAB7-3AEA-33B177B6E5B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4A986A1A-A4CD-9B50-F3A2-8F2329E1239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0E9CA80F-8366-5D7E-FCAB-6EE78681A80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3F3586E2-5FE0-EA1A-5496-A8C92D37F48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710B6912-305A-95EB-FE01-0573DBF7DF2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E4D088D6-233F-60FD-3ABE-E5C6E1C67C8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/>
              </a:p>
            </p:txBody>
          </p:sp>
        </p:grp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0F25048B-8559-D623-2E2F-C0B7ADC69A33}"/>
              </a:ext>
            </a:extLst>
          </p:cNvPr>
          <p:cNvSpPr txBox="1"/>
          <p:nvPr/>
        </p:nvSpPr>
        <p:spPr>
          <a:xfrm>
            <a:off x="1798946" y="3540295"/>
            <a:ext cx="677702" cy="1665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0"/>
              <a:t>?</a:t>
            </a:r>
            <a:endParaRPr lang="en-US" sz="1400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96B8316-0164-DCC3-C1A7-E499C7262EFD}"/>
              </a:ext>
            </a:extLst>
          </p:cNvPr>
          <p:cNvSpPr txBox="1"/>
          <p:nvPr/>
        </p:nvSpPr>
        <p:spPr>
          <a:xfrm>
            <a:off x="7735366" y="4143914"/>
            <a:ext cx="4081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Goal: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 Determine location along the plasma where halo stops forming</a:t>
            </a:r>
          </a:p>
          <a:p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Plasma is a "black box", we see: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what goes in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what comes out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DCD9E677-DB5B-D00A-E0E8-70A123FAD43E}"/>
              </a:ext>
            </a:extLst>
          </p:cNvPr>
          <p:cNvSpPr txBox="1"/>
          <p:nvPr/>
        </p:nvSpPr>
        <p:spPr>
          <a:xfrm>
            <a:off x="9160842" y="1726348"/>
            <a:ext cx="677702" cy="1665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0"/>
              <a:t>?</a:t>
            </a:r>
            <a:endParaRPr lang="en-US" sz="14000"/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B60C5C0F-1B66-E455-FDF5-5629866CEC6B}"/>
              </a:ext>
            </a:extLst>
          </p:cNvPr>
          <p:cNvGrpSpPr/>
          <p:nvPr/>
        </p:nvGrpSpPr>
        <p:grpSpPr>
          <a:xfrm>
            <a:off x="4057654" y="5832399"/>
            <a:ext cx="662621" cy="712919"/>
            <a:chOff x="3413940" y="5908740"/>
            <a:chExt cx="781560" cy="840886"/>
          </a:xfrm>
        </p:grpSpPr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55EEED08-8E41-D206-E0BE-A6FDE359B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13940" y="5943520"/>
              <a:ext cx="781560" cy="786539"/>
            </a:xfrm>
            <a:prstGeom prst="rect">
              <a:avLst/>
            </a:prstGeom>
          </p:spPr>
        </p:pic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6A77161F-6E35-2DEA-52D4-E6B9BA00464B}"/>
                </a:ext>
              </a:extLst>
            </p:cNvPr>
            <p:cNvSpPr/>
            <p:nvPr/>
          </p:nvSpPr>
          <p:spPr>
            <a:xfrm>
              <a:off x="3686085" y="5908740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23DFB1EF-F960-2D52-21D6-D11F191CEEC9}"/>
              </a:ext>
            </a:extLst>
          </p:cNvPr>
          <p:cNvCxnSpPr>
            <a:cxnSpLocks/>
          </p:cNvCxnSpPr>
          <p:nvPr/>
        </p:nvCxnSpPr>
        <p:spPr>
          <a:xfrm flipH="1" flipV="1">
            <a:off x="3820392" y="5660627"/>
            <a:ext cx="304440" cy="39332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D847972C-9EC8-9444-E719-4A4E442A06A5}"/>
              </a:ext>
            </a:extLst>
          </p:cNvPr>
          <p:cNvGrpSpPr/>
          <p:nvPr/>
        </p:nvGrpSpPr>
        <p:grpSpPr>
          <a:xfrm>
            <a:off x="45425" y="5833696"/>
            <a:ext cx="665080" cy="711622"/>
            <a:chOff x="507173" y="5924799"/>
            <a:chExt cx="803385" cy="859605"/>
          </a:xfrm>
        </p:grpSpPr>
        <p:pic>
          <p:nvPicPr>
            <p:cNvPr id="141" name="Picture 140">
              <a:extLst>
                <a:ext uri="{FF2B5EF4-FFF2-40B4-BE49-F238E27FC236}">
                  <a16:creationId xmlns:a16="http://schemas.microsoft.com/office/drawing/2014/main" id="{C09BC627-320A-015A-1165-C641C6A20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-1" b="-4005"/>
            <a:stretch>
              <a:fillRect/>
            </a:stretch>
          </p:blipFill>
          <p:spPr>
            <a:xfrm>
              <a:off x="507173" y="5943520"/>
              <a:ext cx="803385" cy="840884"/>
            </a:xfrm>
            <a:prstGeom prst="rect">
              <a:avLst/>
            </a:prstGeom>
          </p:spPr>
        </p:pic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2219F1D3-F14D-D19F-1D63-01A3A47BC2CE}"/>
                </a:ext>
              </a:extLst>
            </p:cNvPr>
            <p:cNvSpPr/>
            <p:nvPr/>
          </p:nvSpPr>
          <p:spPr>
            <a:xfrm>
              <a:off x="800741" y="5924799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A1E36DFC-5DB7-4CD9-782D-975DC55BAF53}"/>
              </a:ext>
            </a:extLst>
          </p:cNvPr>
          <p:cNvCxnSpPr>
            <a:cxnSpLocks/>
          </p:cNvCxnSpPr>
          <p:nvPr/>
        </p:nvCxnSpPr>
        <p:spPr>
          <a:xfrm flipV="1">
            <a:off x="388966" y="5611662"/>
            <a:ext cx="362754" cy="4533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A73B477A-0505-3011-8485-2E01B24D6CFE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B47BB88B-1788-D33B-5FBD-C6188DDFF3BE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029BB877-ACC7-7724-8C55-42F9BD84D83B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CB028EE5-01F7-03F8-C2A3-E9FBEEBD9C85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B95EBC87-7483-DE51-03AD-81F6E6D7D93A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81004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B9430-1F18-6DB6-8C39-9AA026F38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D51D88F8-0DB3-748D-F626-F73F49BE05D8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F832453-4B08-C23B-0C98-A9FBB6DD0D3F}"/>
              </a:ext>
            </a:extLst>
          </p:cNvPr>
          <p:cNvGrpSpPr/>
          <p:nvPr/>
        </p:nvGrpSpPr>
        <p:grpSpPr>
          <a:xfrm>
            <a:off x="309600" y="1191600"/>
            <a:ext cx="5057478" cy="2201132"/>
            <a:chOff x="65553" y="1546767"/>
            <a:chExt cx="5057478" cy="2201132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D05A5059-0D57-9F9B-0D00-85C4BA176AD9}"/>
                </a:ext>
              </a:extLst>
            </p:cNvPr>
            <p:cNvSpPr>
              <a:spLocks/>
            </p:cNvSpPr>
            <p:nvPr/>
          </p:nvSpPr>
          <p:spPr>
            <a:xfrm>
              <a:off x="787596" y="281051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8F21EEF-6CA6-428D-C756-C8630F2DCC43}"/>
                </a:ext>
              </a:extLst>
            </p:cNvPr>
            <p:cNvSpPr>
              <a:spLocks/>
            </p:cNvSpPr>
            <p:nvPr/>
          </p:nvSpPr>
          <p:spPr>
            <a:xfrm>
              <a:off x="201613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BD08F1E-40D5-E38D-1B82-1BD38312E446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 rot="5400000">
              <a:off x="201994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72F6FF63-073A-EAE7-981C-F0E192041B67}"/>
                </a:ext>
              </a:extLst>
            </p:cNvPr>
            <p:cNvSpPr>
              <a:spLocks/>
            </p:cNvSpPr>
            <p:nvPr/>
          </p:nvSpPr>
          <p:spPr>
            <a:xfrm>
              <a:off x="201613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5601B30-4363-5B91-077A-C3B2FBF24A02}"/>
                </a:ext>
              </a:extLst>
            </p:cNvPr>
            <p:cNvSpPr>
              <a:spLocks/>
            </p:cNvSpPr>
            <p:nvPr/>
          </p:nvSpPr>
          <p:spPr>
            <a:xfrm>
              <a:off x="173432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FC5660B-8259-1EE4-C8D4-1228A97E73A7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 rot="5400000">
              <a:off x="173813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A1DFC07-15E2-D055-18C6-A5B45463CCCA}"/>
                </a:ext>
              </a:extLst>
            </p:cNvPr>
            <p:cNvSpPr>
              <a:spLocks/>
            </p:cNvSpPr>
            <p:nvPr/>
          </p:nvSpPr>
          <p:spPr>
            <a:xfrm>
              <a:off x="173432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3D99107-4BA5-FD72-F6F4-33D3F40610F9}"/>
                </a:ext>
              </a:extLst>
            </p:cNvPr>
            <p:cNvSpPr>
              <a:spLocks/>
            </p:cNvSpPr>
            <p:nvPr/>
          </p:nvSpPr>
          <p:spPr>
            <a:xfrm>
              <a:off x="1452515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38B1A02B-5A4C-B50F-6213-780C4199F192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rot="5400000" flipV="1">
              <a:off x="145670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2178600-4D00-EAED-7283-FA28AD282E5C}"/>
                </a:ext>
              </a:extLst>
            </p:cNvPr>
            <p:cNvSpPr>
              <a:spLocks/>
            </p:cNvSpPr>
            <p:nvPr/>
          </p:nvSpPr>
          <p:spPr>
            <a:xfrm>
              <a:off x="1452516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571E96AB-8408-ACBE-D763-144EE0C2C2F1}"/>
                </a:ext>
              </a:extLst>
            </p:cNvPr>
            <p:cNvSpPr>
              <a:spLocks/>
            </p:cNvSpPr>
            <p:nvPr/>
          </p:nvSpPr>
          <p:spPr>
            <a:xfrm>
              <a:off x="117070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F54AF-749E-3077-668B-4C0882A71F03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 rot="5400000">
              <a:off x="117489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BA5896D4-813E-EF7D-C9D7-265535433291}"/>
                </a:ext>
              </a:extLst>
            </p:cNvPr>
            <p:cNvSpPr>
              <a:spLocks/>
            </p:cNvSpPr>
            <p:nvPr/>
          </p:nvSpPr>
          <p:spPr>
            <a:xfrm>
              <a:off x="117070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C735F46-1609-2622-69CE-CC60286CD1C9}"/>
                </a:ext>
              </a:extLst>
            </p:cNvPr>
            <p:cNvSpPr>
              <a:spLocks/>
            </p:cNvSpPr>
            <p:nvPr/>
          </p:nvSpPr>
          <p:spPr>
            <a:xfrm>
              <a:off x="88889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1D17714B-27D1-9A85-5E0C-8A5B8310781B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 rot="5400000">
              <a:off x="89308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929B6A5B-ADEB-B105-68F6-F6B3240F146F}"/>
                </a:ext>
              </a:extLst>
            </p:cNvPr>
            <p:cNvSpPr>
              <a:spLocks/>
            </p:cNvSpPr>
            <p:nvPr/>
          </p:nvSpPr>
          <p:spPr>
            <a:xfrm>
              <a:off x="88889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3A1D9337-E9E9-A8B9-5C12-854D7D3D9C91}"/>
                </a:ext>
              </a:extLst>
            </p:cNvPr>
            <p:cNvSpPr>
              <a:spLocks/>
            </p:cNvSpPr>
            <p:nvPr/>
          </p:nvSpPr>
          <p:spPr>
            <a:xfrm>
              <a:off x="229794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3B0BDB14-FCDF-FD4F-54E4-5A976D23A0B0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 rot="5400000">
              <a:off x="230175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1E50152D-1A7E-1B7A-BD12-B3D34477E44A}"/>
                </a:ext>
              </a:extLst>
            </p:cNvPr>
            <p:cNvSpPr>
              <a:spLocks/>
            </p:cNvSpPr>
            <p:nvPr/>
          </p:nvSpPr>
          <p:spPr>
            <a:xfrm>
              <a:off x="229794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7F9BB609-3EA3-3F12-FEE8-A6A7ECC4ABFB}"/>
                </a:ext>
              </a:extLst>
            </p:cNvPr>
            <p:cNvSpPr>
              <a:spLocks/>
            </p:cNvSpPr>
            <p:nvPr/>
          </p:nvSpPr>
          <p:spPr>
            <a:xfrm>
              <a:off x="257975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1C9E151D-E530-6041-E517-03375CA0A831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 rot="5400000">
              <a:off x="2583565" y="2439585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1B39A4F9-5390-3047-AB1A-3E1C813C3574}"/>
                </a:ext>
              </a:extLst>
            </p:cNvPr>
            <p:cNvSpPr>
              <a:spLocks/>
            </p:cNvSpPr>
            <p:nvPr/>
          </p:nvSpPr>
          <p:spPr>
            <a:xfrm>
              <a:off x="257975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1453E08E-9091-B96F-C2D6-BCE5A4CA748E}"/>
                </a:ext>
              </a:extLst>
            </p:cNvPr>
            <p:cNvSpPr>
              <a:spLocks/>
            </p:cNvSpPr>
            <p:nvPr/>
          </p:nvSpPr>
          <p:spPr>
            <a:xfrm>
              <a:off x="286156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6C9A8D4D-6E77-EC79-D58E-AC8800AADB23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 rot="5400000">
              <a:off x="2865375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F6BC1DAB-079B-2780-735F-0A8E5F5C99D0}"/>
                </a:ext>
              </a:extLst>
            </p:cNvPr>
            <p:cNvSpPr>
              <a:spLocks/>
            </p:cNvSpPr>
            <p:nvPr/>
          </p:nvSpPr>
          <p:spPr>
            <a:xfrm>
              <a:off x="286156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C806B011-67A3-3655-999F-2EE591BC4EE9}"/>
                </a:ext>
              </a:extLst>
            </p:cNvPr>
            <p:cNvSpPr>
              <a:spLocks/>
            </p:cNvSpPr>
            <p:nvPr/>
          </p:nvSpPr>
          <p:spPr>
            <a:xfrm>
              <a:off x="314337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C715B8BD-142C-7D88-A9DA-BB8FA99925F6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 rot="5400000">
              <a:off x="3147186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4772B5D-4AC7-5E11-DE35-EF23AD1F9577}"/>
                </a:ext>
              </a:extLst>
            </p:cNvPr>
            <p:cNvSpPr>
              <a:spLocks/>
            </p:cNvSpPr>
            <p:nvPr/>
          </p:nvSpPr>
          <p:spPr>
            <a:xfrm>
              <a:off x="314337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6CF11853-E025-13B8-DDEF-97B60EA851A8}"/>
                </a:ext>
              </a:extLst>
            </p:cNvPr>
            <p:cNvSpPr>
              <a:spLocks/>
            </p:cNvSpPr>
            <p:nvPr/>
          </p:nvSpPr>
          <p:spPr>
            <a:xfrm>
              <a:off x="342518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0B5CB5EA-F7C7-25F1-DD3C-F81ED96D8826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 rot="5400000" flipV="1">
              <a:off x="3430040" y="2438541"/>
              <a:ext cx="61891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B9DF7AD0-8AF7-D621-B404-8D1176864ACB}"/>
                </a:ext>
              </a:extLst>
            </p:cNvPr>
            <p:cNvSpPr>
              <a:spLocks/>
            </p:cNvSpPr>
            <p:nvPr/>
          </p:nvSpPr>
          <p:spPr>
            <a:xfrm>
              <a:off x="3425188" y="2469486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9967194A-59C5-6BDC-C47F-8480C4E4CBFE}"/>
                </a:ext>
              </a:extLst>
            </p:cNvPr>
            <p:cNvSpPr>
              <a:spLocks/>
            </p:cNvSpPr>
            <p:nvPr/>
          </p:nvSpPr>
          <p:spPr>
            <a:xfrm>
              <a:off x="790640" y="2954079"/>
              <a:ext cx="2886863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3ACA2FD4-21CA-09FB-0A50-5D026B1678D2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545003" y="103882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2FC90AAD-9387-9045-702F-96EB78E0B59B}"/>
                </a:ext>
              </a:extLst>
            </p:cNvPr>
            <p:cNvSpPr>
              <a:spLocks/>
            </p:cNvSpPr>
            <p:nvPr/>
          </p:nvSpPr>
          <p:spPr>
            <a:xfrm>
              <a:off x="4493780" y="256144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0E1FDC2A-DD78-62F8-BDAD-39229A3A69CE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3780" y="235199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9F4C396A-0931-D15E-B23A-0D1CBB32A065}"/>
                </a:ext>
              </a:extLst>
            </p:cNvPr>
            <p:cNvSpPr>
              <a:spLocks/>
            </p:cNvSpPr>
            <p:nvPr/>
          </p:nvSpPr>
          <p:spPr>
            <a:xfrm>
              <a:off x="4480832" y="254697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00DDC5A6-BF2C-0BCE-DEAB-46547F987A4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957" y="266655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D3983425-99AE-249F-6C93-17A2B9204D37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544050" y="265589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940DD913-7375-4FEF-D9A2-B48019C1E0C5}"/>
                </a:ext>
              </a:extLst>
            </p:cNvPr>
            <p:cNvSpPr>
              <a:spLocks/>
            </p:cNvSpPr>
            <p:nvPr/>
          </p:nvSpPr>
          <p:spPr>
            <a:xfrm>
              <a:off x="4456460" y="178075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187DAB9F-FC01-61ED-AAA5-3B7C3DCC53BB}"/>
                </a:ext>
              </a:extLst>
            </p:cNvPr>
            <p:cNvSpPr>
              <a:spLocks/>
            </p:cNvSpPr>
            <p:nvPr/>
          </p:nvSpPr>
          <p:spPr>
            <a:xfrm>
              <a:off x="4443512" y="209760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71BA0431-BAA6-E6BF-834C-2AA33364A861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5305" y="278156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822BDDAD-D84F-F450-F13C-D42702B1FAC1}"/>
                </a:ext>
              </a:extLst>
            </p:cNvPr>
            <p:cNvSpPr>
              <a:spLocks/>
            </p:cNvSpPr>
            <p:nvPr/>
          </p:nvSpPr>
          <p:spPr>
            <a:xfrm rot="8100000">
              <a:off x="4146469" y="305652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21F8E96-5DE4-729F-7F47-1A9FB9F7916A}"/>
                </a:ext>
              </a:extLst>
            </p:cNvPr>
            <p:cNvSpPr txBox="1">
              <a:spLocks/>
            </p:cNvSpPr>
            <p:nvPr/>
          </p:nvSpPr>
          <p:spPr>
            <a:xfrm>
              <a:off x="1688127" y="2058960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B2C8DED-135D-2C8C-9DD4-8B298A4A0878}"/>
                </a:ext>
              </a:extLst>
            </p:cNvPr>
            <p:cNvSpPr>
              <a:spLocks/>
            </p:cNvSpPr>
            <p:nvPr/>
          </p:nvSpPr>
          <p:spPr>
            <a:xfrm>
              <a:off x="65553" y="296247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85540C7-7371-4ED4-9029-727F0B783DAF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745756" y="2795060"/>
              <a:ext cx="536291" cy="552463"/>
              <a:chOff x="8693015" y="351684"/>
              <a:chExt cx="2404071" cy="2476567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8EA69FDB-57B3-1F3A-2829-A419CA8C2A3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3BFF1392-2DA4-B58B-34AF-73ECC16355B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E5F94F87-954F-BB6C-DAD1-BFBEBFD3595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BE713883-8176-1BF5-2616-FF56D740D04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922E53CA-78F0-A915-176D-01DB2EB876F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EF74ED4-7539-8806-2062-242D8CAD488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95490A31-F685-338A-503A-9F7760BF02B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AFB3AAA9-1AEF-2D21-F902-90A1D7AF0D8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19A2C422-15D7-8A29-FAF0-7BA560C8DAA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565D6520-8842-2AD7-AEEE-EC9AA5FF9CA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0AD26B04-D61F-5A22-C7AE-DE13C4E4D84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67296FFE-7462-7549-A86E-54F180C74FC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6FF9E67-E7E2-95BD-176B-82A99516714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69BDFBEC-4E01-F69B-F650-BBDF7942658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D51B17B1-C546-08ED-0360-B372ADA3103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CB7BB85-A591-8261-CF89-F2600639B745}"/>
                </a:ext>
              </a:extLst>
            </p:cNvPr>
            <p:cNvSpPr txBox="1">
              <a:spLocks/>
            </p:cNvSpPr>
            <p:nvPr/>
          </p:nvSpPr>
          <p:spPr>
            <a:xfrm>
              <a:off x="4432422" y="316693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DBF553-E327-F98B-7267-5434925882DF}"/>
                </a:ext>
              </a:extLst>
            </p:cNvPr>
            <p:cNvSpPr txBox="1">
              <a:spLocks/>
            </p:cNvSpPr>
            <p:nvPr/>
          </p:nvSpPr>
          <p:spPr>
            <a:xfrm>
              <a:off x="1981291" y="1760241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41AF69D-1BEC-79BA-9C62-7E520012DE6E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786074" y="1891046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480882E-F228-D9A1-B3B2-EC41D9E18144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 flipV="1">
              <a:off x="2595563" y="1891045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B7F427-9674-A09B-CF25-D974F1A783D1}"/>
                </a:ext>
              </a:extLst>
            </p:cNvPr>
            <p:cNvSpPr txBox="1">
              <a:spLocks/>
            </p:cNvSpPr>
            <p:nvPr/>
          </p:nvSpPr>
          <p:spPr>
            <a:xfrm>
              <a:off x="3872709" y="348628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BAF4A773-AE27-2F6B-02B6-C91757C7A90B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4369961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7E856D0-AF3D-9C1B-5521-5216C5ADE9ED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>
              <a:off x="3690242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C4A4266-526A-9AD9-C2DB-AC072BB64DE4}"/>
                </a:ext>
              </a:extLst>
            </p:cNvPr>
            <p:cNvSpPr txBox="1">
              <a:spLocks/>
            </p:cNvSpPr>
            <p:nvPr/>
          </p:nvSpPr>
          <p:spPr>
            <a:xfrm>
              <a:off x="4196836" y="154676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2802FBD-761F-6E7B-7CC9-99F109173A29}"/>
                </a:ext>
              </a:extLst>
            </p:cNvPr>
            <p:cNvSpPr txBox="1">
              <a:spLocks/>
            </p:cNvSpPr>
            <p:nvPr/>
          </p:nvSpPr>
          <p:spPr>
            <a:xfrm>
              <a:off x="4601734" y="240759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FD17D1AB-CAA6-70BB-E943-A912CDB3C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9465" y="3316479"/>
            <a:ext cx="3819033" cy="264394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1D7A394-F8AF-5D24-4B36-47B1288502E8}"/>
              </a:ext>
            </a:extLst>
          </p:cNvPr>
          <p:cNvSpPr/>
          <p:nvPr/>
        </p:nvSpPr>
        <p:spPr>
          <a:xfrm>
            <a:off x="1025327" y="3354790"/>
            <a:ext cx="2553026" cy="275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5DF8D1-9C26-CEB6-AA45-223F8A78909F}"/>
                  </a:ext>
                </a:extLst>
              </p:cNvPr>
              <p:cNvSpPr txBox="1"/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6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5DF8D1-9C26-CEB6-AA45-223F8A789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blipFill>
                <a:blip r:embed="rId4"/>
                <a:stretch>
                  <a:fillRect l="-548" t="-1167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5C8729E-05AD-E490-A708-8464D3C6D50C}"/>
                  </a:ext>
                </a:extLst>
              </p:cNvPr>
              <p:cNvSpPr txBox="1"/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Plasma generated by ionizing laser pulse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Vary plasma length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) by blocking laser pulse at different locations</a:t>
                </a: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i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fr-FR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0" smtClean="0">
                            <a:latin typeface="Cambria Math" panose="02040503050406030204" pitchFamily="18" charset="0"/>
                          </a:rPr>
                          <m:t>0.5, 1.5, 2.5,…, 9.5</m:t>
                        </m:r>
                      </m:e>
                    </m:d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SM develops over different distances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Process is seeded (reproducible)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varying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 observing state of bunch at different z on single event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5C8729E-05AD-E490-A708-8464D3C6D5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blipFill>
                <a:blip r:embed="rId5"/>
                <a:stretch>
                  <a:fillRect l="-809" t="-1049" b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23062ADD-F643-0DD2-BC4C-39B7AA994EA3}"/>
              </a:ext>
            </a:extLst>
          </p:cNvPr>
          <p:cNvSpPr txBox="1"/>
          <p:nvPr/>
        </p:nvSpPr>
        <p:spPr>
          <a:xfrm>
            <a:off x="1798946" y="3540295"/>
            <a:ext cx="677702" cy="1665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0"/>
              <a:t>?</a:t>
            </a:r>
            <a:endParaRPr lang="en-US" sz="140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7B1B42-512E-8760-2B5C-FF69CB83FC1C}"/>
              </a:ext>
            </a:extLst>
          </p:cNvPr>
          <p:cNvSpPr/>
          <p:nvPr/>
        </p:nvSpPr>
        <p:spPr>
          <a:xfrm>
            <a:off x="734130" y="3373120"/>
            <a:ext cx="3123700" cy="251729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E97E274-E6A6-9D89-E17D-74D68CE2448C}"/>
              </a:ext>
            </a:extLst>
          </p:cNvPr>
          <p:cNvGrpSpPr/>
          <p:nvPr/>
        </p:nvGrpSpPr>
        <p:grpSpPr>
          <a:xfrm>
            <a:off x="4057654" y="5832399"/>
            <a:ext cx="662621" cy="712919"/>
            <a:chOff x="3413940" y="5908740"/>
            <a:chExt cx="781560" cy="840886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4B46DB6C-C0D3-6840-CEF1-803AD8A6E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3940" y="5943520"/>
              <a:ext cx="781560" cy="786539"/>
            </a:xfrm>
            <a:prstGeom prst="rect">
              <a:avLst/>
            </a:prstGeom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B8BF69A-84C7-E285-41F2-D6D10C8555AC}"/>
                </a:ext>
              </a:extLst>
            </p:cNvPr>
            <p:cNvSpPr/>
            <p:nvPr/>
          </p:nvSpPr>
          <p:spPr>
            <a:xfrm>
              <a:off x="3686085" y="5908740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CEA64BF-AAAD-28C3-E6C6-6F236E52FA61}"/>
              </a:ext>
            </a:extLst>
          </p:cNvPr>
          <p:cNvCxnSpPr>
            <a:cxnSpLocks/>
          </p:cNvCxnSpPr>
          <p:nvPr/>
        </p:nvCxnSpPr>
        <p:spPr>
          <a:xfrm flipH="1" flipV="1">
            <a:off x="3820392" y="5660627"/>
            <a:ext cx="304440" cy="39332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D6A6C1D-D008-4829-746F-E709B151B7FF}"/>
              </a:ext>
            </a:extLst>
          </p:cNvPr>
          <p:cNvGrpSpPr/>
          <p:nvPr/>
        </p:nvGrpSpPr>
        <p:grpSpPr>
          <a:xfrm>
            <a:off x="45425" y="5833696"/>
            <a:ext cx="665080" cy="711622"/>
            <a:chOff x="507173" y="5924799"/>
            <a:chExt cx="803385" cy="859605"/>
          </a:xfrm>
        </p:grpSpPr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7BFA67B5-B381-5040-01BB-75C188939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-1" b="-4005"/>
            <a:stretch>
              <a:fillRect/>
            </a:stretch>
          </p:blipFill>
          <p:spPr>
            <a:xfrm>
              <a:off x="507173" y="5943520"/>
              <a:ext cx="803385" cy="840884"/>
            </a:xfrm>
            <a:prstGeom prst="rect">
              <a:avLst/>
            </a:prstGeom>
          </p:spPr>
        </p:pic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CF106F15-A9C3-52DC-D283-DDEFF34D9625}"/>
                </a:ext>
              </a:extLst>
            </p:cNvPr>
            <p:cNvSpPr/>
            <p:nvPr/>
          </p:nvSpPr>
          <p:spPr>
            <a:xfrm>
              <a:off x="800741" y="5924799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56CD7D8C-9F1A-EA2F-A60D-6025747AE829}"/>
              </a:ext>
            </a:extLst>
          </p:cNvPr>
          <p:cNvCxnSpPr>
            <a:cxnSpLocks/>
          </p:cNvCxnSpPr>
          <p:nvPr/>
        </p:nvCxnSpPr>
        <p:spPr>
          <a:xfrm flipV="1">
            <a:off x="388966" y="5611662"/>
            <a:ext cx="362754" cy="4533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AB500F1-CADE-7B87-D1C8-8079C5A00671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A26044B9-1A6A-C8E6-08CE-D6AECA9B458C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F12309C4-47BC-7568-B8FE-9774D324D7CA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436AA47A-43E8-C288-5EE5-F93D92C8FE38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7182BB3-9E82-F75C-CF9B-E3123CACD5DC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73758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118B9-7965-3366-446B-0DE9A6FD8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5592CC63-FE2D-7DF0-3625-65429CFFD9B6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49EA107-D3D7-BE90-402C-76EEA185B70B}"/>
              </a:ext>
            </a:extLst>
          </p:cNvPr>
          <p:cNvGrpSpPr/>
          <p:nvPr/>
        </p:nvGrpSpPr>
        <p:grpSpPr>
          <a:xfrm>
            <a:off x="309600" y="1191600"/>
            <a:ext cx="5057478" cy="2201132"/>
            <a:chOff x="65553" y="1546767"/>
            <a:chExt cx="5057478" cy="2201132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67AC5C7B-0779-E49B-B0E0-DE415CA54A11}"/>
                </a:ext>
              </a:extLst>
            </p:cNvPr>
            <p:cNvSpPr>
              <a:spLocks/>
            </p:cNvSpPr>
            <p:nvPr/>
          </p:nvSpPr>
          <p:spPr>
            <a:xfrm>
              <a:off x="787596" y="281051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C7F46EB-C073-BB6B-2681-4270ACA6D3AF}"/>
                </a:ext>
              </a:extLst>
            </p:cNvPr>
            <p:cNvSpPr>
              <a:spLocks/>
            </p:cNvSpPr>
            <p:nvPr/>
          </p:nvSpPr>
          <p:spPr>
            <a:xfrm>
              <a:off x="201613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7474D5F4-093B-B52C-6134-AB6D9B0C7B53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 rot="5400000">
              <a:off x="201994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513E5C2-4983-4073-3859-4A4DB1781626}"/>
                </a:ext>
              </a:extLst>
            </p:cNvPr>
            <p:cNvSpPr>
              <a:spLocks/>
            </p:cNvSpPr>
            <p:nvPr/>
          </p:nvSpPr>
          <p:spPr>
            <a:xfrm>
              <a:off x="201613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E85D8E9E-0A55-C963-96C4-8BF8F2B468DA}"/>
                </a:ext>
              </a:extLst>
            </p:cNvPr>
            <p:cNvSpPr>
              <a:spLocks/>
            </p:cNvSpPr>
            <p:nvPr/>
          </p:nvSpPr>
          <p:spPr>
            <a:xfrm>
              <a:off x="173432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93928658-4FA7-065A-062F-451B9D9EB901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 rot="5400000">
              <a:off x="173813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0D4AB0D3-DD89-1C9D-30A1-AAA71BC3B478}"/>
                </a:ext>
              </a:extLst>
            </p:cNvPr>
            <p:cNvSpPr>
              <a:spLocks/>
            </p:cNvSpPr>
            <p:nvPr/>
          </p:nvSpPr>
          <p:spPr>
            <a:xfrm>
              <a:off x="173432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35F573D-EC5A-A672-36BE-0A920F368D0A}"/>
                </a:ext>
              </a:extLst>
            </p:cNvPr>
            <p:cNvSpPr>
              <a:spLocks/>
            </p:cNvSpPr>
            <p:nvPr/>
          </p:nvSpPr>
          <p:spPr>
            <a:xfrm>
              <a:off x="1452515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260E294-CA63-6033-7611-9554395630D3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rot="5400000" flipV="1">
              <a:off x="145670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067F4D7-AC62-4319-DE0C-64FF6FC60401}"/>
                </a:ext>
              </a:extLst>
            </p:cNvPr>
            <p:cNvSpPr>
              <a:spLocks/>
            </p:cNvSpPr>
            <p:nvPr/>
          </p:nvSpPr>
          <p:spPr>
            <a:xfrm>
              <a:off x="1452516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84034638-20B3-DD2F-E398-8D4DBC74357C}"/>
                </a:ext>
              </a:extLst>
            </p:cNvPr>
            <p:cNvSpPr>
              <a:spLocks/>
            </p:cNvSpPr>
            <p:nvPr/>
          </p:nvSpPr>
          <p:spPr>
            <a:xfrm>
              <a:off x="117070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FD700D0B-F3AD-2673-41C2-DEE8447CAB4A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 rot="5400000">
              <a:off x="117489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7763890-EE80-65C0-B188-344A1F742BD6}"/>
                </a:ext>
              </a:extLst>
            </p:cNvPr>
            <p:cNvSpPr>
              <a:spLocks/>
            </p:cNvSpPr>
            <p:nvPr/>
          </p:nvSpPr>
          <p:spPr>
            <a:xfrm>
              <a:off x="117070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7461728-4993-AFC3-CF7C-29E8412A2FBB}"/>
                </a:ext>
              </a:extLst>
            </p:cNvPr>
            <p:cNvSpPr>
              <a:spLocks/>
            </p:cNvSpPr>
            <p:nvPr/>
          </p:nvSpPr>
          <p:spPr>
            <a:xfrm>
              <a:off x="88889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DF831244-0396-57B9-5EBF-0E02D891C390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 rot="5400000">
              <a:off x="651831" y="2680837"/>
              <a:ext cx="546486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16CDAAA-4AF0-0D0A-500F-A29E8ECE4574}"/>
                </a:ext>
              </a:extLst>
            </p:cNvPr>
            <p:cNvSpPr>
              <a:spLocks/>
            </p:cNvSpPr>
            <p:nvPr/>
          </p:nvSpPr>
          <p:spPr>
            <a:xfrm>
              <a:off x="888895" y="2954080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D52D36DE-234A-F963-A767-20FB08B1F5A2}"/>
                </a:ext>
              </a:extLst>
            </p:cNvPr>
            <p:cNvSpPr>
              <a:spLocks/>
            </p:cNvSpPr>
            <p:nvPr/>
          </p:nvSpPr>
          <p:spPr>
            <a:xfrm>
              <a:off x="229794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5FE7AD4-25EC-4D97-D205-87E6E620AFDB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 rot="5400000">
              <a:off x="230175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7101E40F-0FC9-3777-C074-8C0ED898EE27}"/>
                </a:ext>
              </a:extLst>
            </p:cNvPr>
            <p:cNvSpPr>
              <a:spLocks/>
            </p:cNvSpPr>
            <p:nvPr/>
          </p:nvSpPr>
          <p:spPr>
            <a:xfrm>
              <a:off x="229794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473AD293-916B-2AF2-0667-5D68CA2D165F}"/>
                </a:ext>
              </a:extLst>
            </p:cNvPr>
            <p:cNvSpPr>
              <a:spLocks/>
            </p:cNvSpPr>
            <p:nvPr/>
          </p:nvSpPr>
          <p:spPr>
            <a:xfrm>
              <a:off x="257975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81947F85-194A-9592-2AEB-6A7E221704B6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 rot="5400000">
              <a:off x="2583565" y="2439585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440C20A4-96DB-EE04-5F67-1D6D4C67A50A}"/>
                </a:ext>
              </a:extLst>
            </p:cNvPr>
            <p:cNvSpPr>
              <a:spLocks/>
            </p:cNvSpPr>
            <p:nvPr/>
          </p:nvSpPr>
          <p:spPr>
            <a:xfrm>
              <a:off x="257975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0D33B95-591D-5E13-27DD-BEE9A843CBFA}"/>
                </a:ext>
              </a:extLst>
            </p:cNvPr>
            <p:cNvSpPr>
              <a:spLocks/>
            </p:cNvSpPr>
            <p:nvPr/>
          </p:nvSpPr>
          <p:spPr>
            <a:xfrm>
              <a:off x="286156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9DD5B3D7-31F6-EC37-D6E9-708CE49C460D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 rot="5400000">
              <a:off x="2865375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CE5920E3-77C0-1B7D-3194-B9C5FD00051B}"/>
                </a:ext>
              </a:extLst>
            </p:cNvPr>
            <p:cNvSpPr>
              <a:spLocks/>
            </p:cNvSpPr>
            <p:nvPr/>
          </p:nvSpPr>
          <p:spPr>
            <a:xfrm>
              <a:off x="286156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4F8DD9C5-4B17-8102-25B8-98267DC838A1}"/>
                </a:ext>
              </a:extLst>
            </p:cNvPr>
            <p:cNvSpPr>
              <a:spLocks/>
            </p:cNvSpPr>
            <p:nvPr/>
          </p:nvSpPr>
          <p:spPr>
            <a:xfrm>
              <a:off x="314337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F7087C39-A1E2-94F8-B0EC-206E4D44D9F9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 rot="5400000">
              <a:off x="3147186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2DB1BBCB-0D51-8910-44E0-5A830EFF217C}"/>
                </a:ext>
              </a:extLst>
            </p:cNvPr>
            <p:cNvSpPr>
              <a:spLocks/>
            </p:cNvSpPr>
            <p:nvPr/>
          </p:nvSpPr>
          <p:spPr>
            <a:xfrm>
              <a:off x="314337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428BF605-D649-B8B7-122E-D503AAFCC26E}"/>
                </a:ext>
              </a:extLst>
            </p:cNvPr>
            <p:cNvSpPr>
              <a:spLocks/>
            </p:cNvSpPr>
            <p:nvPr/>
          </p:nvSpPr>
          <p:spPr>
            <a:xfrm>
              <a:off x="342518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EF35D545-4AC0-DC76-98EB-1E759CF26922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 rot="5400000">
              <a:off x="3428995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31197EF-A327-8A26-92DB-7E51C9F4BBD0}"/>
                </a:ext>
              </a:extLst>
            </p:cNvPr>
            <p:cNvSpPr>
              <a:spLocks/>
            </p:cNvSpPr>
            <p:nvPr/>
          </p:nvSpPr>
          <p:spPr>
            <a:xfrm>
              <a:off x="342518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57D47819-4BC5-0AB7-A187-3BAC99D66872}"/>
                </a:ext>
              </a:extLst>
            </p:cNvPr>
            <p:cNvSpPr>
              <a:spLocks/>
            </p:cNvSpPr>
            <p:nvPr/>
          </p:nvSpPr>
          <p:spPr>
            <a:xfrm>
              <a:off x="790642" y="2954080"/>
              <a:ext cx="99015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EE13E1A-7188-9743-A39B-D63FE8CF19A4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545003" y="103882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22E6F012-6011-C9F7-13F5-E34B35631D3C}"/>
                </a:ext>
              </a:extLst>
            </p:cNvPr>
            <p:cNvSpPr>
              <a:spLocks/>
            </p:cNvSpPr>
            <p:nvPr/>
          </p:nvSpPr>
          <p:spPr>
            <a:xfrm>
              <a:off x="4493780" y="256144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3086718D-10F0-47DC-4C57-25D03564A639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3780" y="235199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98155D80-FFB3-7F73-F74A-62C9816B865E}"/>
                </a:ext>
              </a:extLst>
            </p:cNvPr>
            <p:cNvSpPr>
              <a:spLocks/>
            </p:cNvSpPr>
            <p:nvPr/>
          </p:nvSpPr>
          <p:spPr>
            <a:xfrm>
              <a:off x="4480832" y="254697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66278B7C-4985-FF12-844E-09C139A4866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957" y="266655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75FA6220-E2E6-E8CA-3C9D-13DDA6A58D20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544050" y="265589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5415AEE5-FA13-6C72-6D55-190C86E467A0}"/>
                </a:ext>
              </a:extLst>
            </p:cNvPr>
            <p:cNvSpPr>
              <a:spLocks/>
            </p:cNvSpPr>
            <p:nvPr/>
          </p:nvSpPr>
          <p:spPr>
            <a:xfrm>
              <a:off x="4456460" y="178075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F31C82FD-A59D-C3B7-C8A3-99DB007697DD}"/>
                </a:ext>
              </a:extLst>
            </p:cNvPr>
            <p:cNvSpPr>
              <a:spLocks/>
            </p:cNvSpPr>
            <p:nvPr/>
          </p:nvSpPr>
          <p:spPr>
            <a:xfrm>
              <a:off x="4443512" y="209760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B5656D28-4D43-873B-66DE-6BEED8D5E74F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5305" y="278156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75FC0C7D-76ED-82B2-26AD-91345D037C9C}"/>
                </a:ext>
              </a:extLst>
            </p:cNvPr>
            <p:cNvSpPr>
              <a:spLocks/>
            </p:cNvSpPr>
            <p:nvPr/>
          </p:nvSpPr>
          <p:spPr>
            <a:xfrm rot="8100000">
              <a:off x="4146469" y="305652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FB8CAE6-10EC-E6CE-6539-CA1801FF0ED2}"/>
                </a:ext>
              </a:extLst>
            </p:cNvPr>
            <p:cNvSpPr txBox="1">
              <a:spLocks/>
            </p:cNvSpPr>
            <p:nvPr/>
          </p:nvSpPr>
          <p:spPr>
            <a:xfrm>
              <a:off x="1688127" y="2058960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C07A354-AD89-8441-01C9-B0F4C03476E8}"/>
                </a:ext>
              </a:extLst>
            </p:cNvPr>
            <p:cNvSpPr>
              <a:spLocks/>
            </p:cNvSpPr>
            <p:nvPr/>
          </p:nvSpPr>
          <p:spPr>
            <a:xfrm>
              <a:off x="65553" y="296247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0B5724E-D09B-A953-BDB3-6B24CCF790D6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885419" y="2796661"/>
              <a:ext cx="256964" cy="552464"/>
              <a:chOff x="2616046" y="326900"/>
              <a:chExt cx="1151909" cy="2476567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8C84F91D-26C8-CA43-67D8-DE9CBB1FCA3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1953718" y="1101861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494B930-1E6A-8A32-F6D2-D621FF68917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2235020" y="1270532"/>
                <a:ext cx="1913961" cy="115190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FCF6F4E9-1B91-2887-8C46-EFCF8C3345C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3108189" y="704301"/>
                <a:ext cx="167623" cy="82052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B05B32D7-9AB6-2A58-49CD-EBE05FFC818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3112022" y="986364"/>
                <a:ext cx="159957" cy="85762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82DA2097-62DD-BDFE-40BB-635B6ACC7CF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3114780" y="1267657"/>
                <a:ext cx="154440" cy="90397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3E1A7C2C-7E58-DDDF-DCD2-900BFE8CDA9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3112023" y="1630690"/>
                <a:ext cx="159954" cy="74172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05781A5-1943-FD60-1DC1-B4C06FC3E8F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3112023" y="1985558"/>
                <a:ext cx="159954" cy="61424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A51F05C9-B925-ACCF-86E3-1F928D3C0F1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3114780" y="2428295"/>
                <a:ext cx="154440" cy="30550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D7A31204-F9D5-0772-5FC5-28E2C4B5332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3098298" y="616361"/>
                <a:ext cx="187405" cy="697606"/>
              </a:xfrm>
              <a:prstGeom prst="ellipse">
                <a:avLst/>
              </a:prstGeom>
              <a:solidFill>
                <a:srgbClr val="FF0000">
                  <a:alpha val="9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96958D6-4F3E-6582-BD22-95C2C294474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3095475" y="867776"/>
                <a:ext cx="193051" cy="798020"/>
              </a:xfrm>
              <a:prstGeom prst="ellipse">
                <a:avLst/>
              </a:prstGeom>
              <a:solidFill>
                <a:srgbClr val="FF0000">
                  <a:alpha val="9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CEB510C-7977-A9F9-1BB9-BD8A324FC1D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3090250" y="1135647"/>
                <a:ext cx="203500" cy="866285"/>
              </a:xfrm>
              <a:prstGeom prst="ellipse">
                <a:avLst/>
              </a:prstGeom>
              <a:solidFill>
                <a:srgbClr val="FF0000">
                  <a:alpha val="9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50F453D-478B-EB12-291C-E258B392FB6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3101530" y="1448100"/>
                <a:ext cx="180941" cy="822239"/>
              </a:xfrm>
              <a:prstGeom prst="ellipse">
                <a:avLst/>
              </a:prstGeom>
              <a:solidFill>
                <a:srgbClr val="FF0000">
                  <a:alpha val="9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83B2AB5-3CA7-C880-F5D2-57A5AC4E6A7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3098299" y="1765816"/>
                <a:ext cx="187403" cy="762598"/>
              </a:xfrm>
              <a:prstGeom prst="ellipse">
                <a:avLst/>
              </a:prstGeom>
              <a:solidFill>
                <a:srgbClr val="FF0000">
                  <a:alpha val="9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67C44FD-BEA0-05B3-FE6A-9F5B5154324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3098299" y="2119297"/>
                <a:ext cx="187402" cy="637893"/>
              </a:xfrm>
              <a:prstGeom prst="ellipse">
                <a:avLst/>
              </a:prstGeom>
              <a:solidFill>
                <a:srgbClr val="FF0000">
                  <a:alpha val="9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80CEA489-68A8-1552-E8E7-9D59A7EE21A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3114780" y="463335"/>
                <a:ext cx="154440" cy="55091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4AAE977-91DF-DA0A-B449-FB7010EE8988}"/>
                </a:ext>
              </a:extLst>
            </p:cNvPr>
            <p:cNvSpPr txBox="1">
              <a:spLocks/>
            </p:cNvSpPr>
            <p:nvPr/>
          </p:nvSpPr>
          <p:spPr>
            <a:xfrm>
              <a:off x="4432422" y="316693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A0F21C-A360-129E-A2CE-0B35914B74A0}"/>
                </a:ext>
              </a:extLst>
            </p:cNvPr>
            <p:cNvSpPr txBox="1">
              <a:spLocks/>
            </p:cNvSpPr>
            <p:nvPr/>
          </p:nvSpPr>
          <p:spPr>
            <a:xfrm>
              <a:off x="1981291" y="1760241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73E7BDA4-31E3-7897-8CBE-322B088AE6A7}"/>
                </a:ext>
              </a:extLst>
            </p:cNvPr>
            <p:cNvCxnSpPr>
              <a:cxnSpLocks/>
              <a:stCxn id="25" idx="1"/>
            </p:cNvCxnSpPr>
            <p:nvPr/>
          </p:nvCxnSpPr>
          <p:spPr>
            <a:xfrm flipH="1">
              <a:off x="786074" y="1891046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21F9A5E1-CED0-1140-5D2E-BF50C576CA04}"/>
                </a:ext>
              </a:extLst>
            </p:cNvPr>
            <p:cNvCxnSpPr>
              <a:cxnSpLocks/>
              <a:stCxn id="25" idx="3"/>
            </p:cNvCxnSpPr>
            <p:nvPr/>
          </p:nvCxnSpPr>
          <p:spPr>
            <a:xfrm flipV="1">
              <a:off x="2595563" y="1891045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91A0E10-DF0A-C67E-6654-A4205941F64D}"/>
                </a:ext>
              </a:extLst>
            </p:cNvPr>
            <p:cNvSpPr txBox="1">
              <a:spLocks/>
            </p:cNvSpPr>
            <p:nvPr/>
          </p:nvSpPr>
          <p:spPr>
            <a:xfrm>
              <a:off x="3872709" y="348628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1D896F2C-E58F-4F77-C717-09BC2EFD3FE4}"/>
                </a:ext>
              </a:extLst>
            </p:cNvPr>
            <p:cNvCxnSpPr>
              <a:cxnSpLocks/>
              <a:stCxn id="30" idx="3"/>
            </p:cNvCxnSpPr>
            <p:nvPr/>
          </p:nvCxnSpPr>
          <p:spPr>
            <a:xfrm>
              <a:off x="4369961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3E86A0AA-65C8-978A-108A-956A039386DA}"/>
                </a:ext>
              </a:extLst>
            </p:cNvPr>
            <p:cNvCxnSpPr>
              <a:cxnSpLocks/>
              <a:stCxn id="30" idx="1"/>
            </p:cNvCxnSpPr>
            <p:nvPr/>
          </p:nvCxnSpPr>
          <p:spPr>
            <a:xfrm flipH="1">
              <a:off x="3690242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01AF43A-D609-3434-8422-4B3CFBF605C1}"/>
                </a:ext>
              </a:extLst>
            </p:cNvPr>
            <p:cNvSpPr txBox="1">
              <a:spLocks/>
            </p:cNvSpPr>
            <p:nvPr/>
          </p:nvSpPr>
          <p:spPr>
            <a:xfrm>
              <a:off x="4196836" y="154676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B06D85-979D-173C-143A-082CE45D7B8B}"/>
                </a:ext>
              </a:extLst>
            </p:cNvPr>
            <p:cNvSpPr txBox="1">
              <a:spLocks/>
            </p:cNvSpPr>
            <p:nvPr/>
          </p:nvSpPr>
          <p:spPr>
            <a:xfrm>
              <a:off x="4601734" y="240759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2ED95CA-EEF9-6AC3-1A4A-A28D28CD8EA8}"/>
                </a:ext>
              </a:extLst>
            </p:cNvPr>
            <p:cNvSpPr txBox="1">
              <a:spLocks/>
            </p:cNvSpPr>
            <p:nvPr/>
          </p:nvSpPr>
          <p:spPr>
            <a:xfrm>
              <a:off x="2640411" y="2853645"/>
              <a:ext cx="575045" cy="430887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Rb vapor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2852DEA2-F0A7-D027-4260-E7C7CC8DD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9465" y="3316479"/>
            <a:ext cx="3819033" cy="2643946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08E8E622-0E31-46C0-8CE9-98304CA71C83}"/>
              </a:ext>
            </a:extLst>
          </p:cNvPr>
          <p:cNvSpPr/>
          <p:nvPr/>
        </p:nvSpPr>
        <p:spPr>
          <a:xfrm>
            <a:off x="1304545" y="3354790"/>
            <a:ext cx="2273808" cy="275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E13D65C-5AE5-92CE-DA44-ECA942067335}"/>
                  </a:ext>
                </a:extLst>
              </p:cNvPr>
              <p:cNvSpPr txBox="1"/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6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E13D65C-5AE5-92CE-DA44-ECA942067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blipFill>
                <a:blip r:embed="rId4"/>
                <a:stretch>
                  <a:fillRect l="-548" t="-1167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7F310DA-0F0A-4958-9C68-499C0F832543}"/>
                  </a:ext>
                </a:extLst>
              </p:cNvPr>
              <p:cNvSpPr txBox="1"/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Plasma generated by ionizing laser pulse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Vary plasma length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) by blocking laser pulse at different locations</a:t>
                </a: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i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fr-FR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0" smtClean="0">
                            <a:latin typeface="Cambria Math" panose="02040503050406030204" pitchFamily="18" charset="0"/>
                          </a:rPr>
                          <m:t>0.5, 1.5, 2.5,…, 9.5</m:t>
                        </m:r>
                      </m:e>
                    </m:d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SM develops over different distances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Process is seeded (reproducible)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varying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 observing state of bunch at different z on single event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7F310DA-0F0A-4958-9C68-499C0F8325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blipFill>
                <a:blip r:embed="rId5"/>
                <a:stretch>
                  <a:fillRect l="-809" t="-1049" b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>
            <a:extLst>
              <a:ext uri="{FF2B5EF4-FFF2-40B4-BE49-F238E27FC236}">
                <a16:creationId xmlns:a16="http://schemas.microsoft.com/office/drawing/2014/main" id="{C7EFD68F-C213-BB78-7F4A-7D12972A0C4F}"/>
              </a:ext>
            </a:extLst>
          </p:cNvPr>
          <p:cNvSpPr/>
          <p:nvPr/>
        </p:nvSpPr>
        <p:spPr>
          <a:xfrm>
            <a:off x="734130" y="3373120"/>
            <a:ext cx="3123700" cy="251729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EAAEE93-4646-2BEA-7802-A2B90CF482DC}"/>
              </a:ext>
            </a:extLst>
          </p:cNvPr>
          <p:cNvGrpSpPr/>
          <p:nvPr/>
        </p:nvGrpSpPr>
        <p:grpSpPr>
          <a:xfrm>
            <a:off x="4057654" y="5832399"/>
            <a:ext cx="662621" cy="712919"/>
            <a:chOff x="3413940" y="5908740"/>
            <a:chExt cx="781560" cy="840886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98A1C538-1A0E-15B4-EEF5-6E3DE6635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3940" y="5943520"/>
              <a:ext cx="781560" cy="786539"/>
            </a:xfrm>
            <a:prstGeom prst="rect">
              <a:avLst/>
            </a:prstGeom>
          </p:spPr>
        </p:pic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C0D684E-CF3A-931D-4D44-B2C5BEBE8C1A}"/>
                </a:ext>
              </a:extLst>
            </p:cNvPr>
            <p:cNvSpPr/>
            <p:nvPr/>
          </p:nvSpPr>
          <p:spPr>
            <a:xfrm>
              <a:off x="3686085" y="5908740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8934454B-E107-9F72-6BAC-0A3488CBA849}"/>
              </a:ext>
            </a:extLst>
          </p:cNvPr>
          <p:cNvCxnSpPr>
            <a:cxnSpLocks/>
          </p:cNvCxnSpPr>
          <p:nvPr/>
        </p:nvCxnSpPr>
        <p:spPr>
          <a:xfrm flipH="1" flipV="1">
            <a:off x="3820392" y="5660627"/>
            <a:ext cx="304440" cy="39332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EFBBC9D-AB1E-25EA-E3D6-49FC2645667C}"/>
              </a:ext>
            </a:extLst>
          </p:cNvPr>
          <p:cNvGrpSpPr/>
          <p:nvPr/>
        </p:nvGrpSpPr>
        <p:grpSpPr>
          <a:xfrm>
            <a:off x="45425" y="5833696"/>
            <a:ext cx="665080" cy="711622"/>
            <a:chOff x="507173" y="5924799"/>
            <a:chExt cx="803385" cy="859605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72653816-8236-DB84-0DD1-B060EE27D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-1" b="-4005"/>
            <a:stretch>
              <a:fillRect/>
            </a:stretch>
          </p:blipFill>
          <p:spPr>
            <a:xfrm>
              <a:off x="507173" y="5943520"/>
              <a:ext cx="803385" cy="840884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FB5C531-E71A-6C3B-69FA-C5D57473CFF1}"/>
                </a:ext>
              </a:extLst>
            </p:cNvPr>
            <p:cNvSpPr/>
            <p:nvPr/>
          </p:nvSpPr>
          <p:spPr>
            <a:xfrm>
              <a:off x="800741" y="5924799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229CDBDE-909E-BD3D-2BAA-DB468DA4EDB6}"/>
              </a:ext>
            </a:extLst>
          </p:cNvPr>
          <p:cNvCxnSpPr>
            <a:cxnSpLocks/>
          </p:cNvCxnSpPr>
          <p:nvPr/>
        </p:nvCxnSpPr>
        <p:spPr>
          <a:xfrm flipV="1">
            <a:off x="388966" y="5611662"/>
            <a:ext cx="362754" cy="4533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63910E2F-4EE5-8A8C-6208-FAECB41680CF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119ECA0-6578-E3B6-2FD6-2AAFB00AF406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C1B6B24-7E4C-E88D-EB9F-6FCF34664453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9A5449AC-EA89-92BE-DC5E-9035F8DC05D2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DDFD16E-E6B6-417A-7FE9-9F249BF622C8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98497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0E812-A386-7E26-86F3-22F36EDD4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115">
            <a:extLst>
              <a:ext uri="{FF2B5EF4-FFF2-40B4-BE49-F238E27FC236}">
                <a16:creationId xmlns:a16="http://schemas.microsoft.com/office/drawing/2014/main" id="{C7AD9151-A610-DF81-AEA4-EF63A3BE2E11}"/>
              </a:ext>
            </a:extLst>
          </p:cNvPr>
          <p:cNvSpPr>
            <a:spLocks/>
          </p:cNvSpPr>
          <p:nvPr/>
        </p:nvSpPr>
        <p:spPr>
          <a:xfrm rot="5400000">
            <a:off x="1417038" y="3385443"/>
            <a:ext cx="1846238" cy="1969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8D70D6D0-B40F-B5DF-C776-49AAAEA3185C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1A2EBE1-DB6E-631E-E57A-5F42123133E1}"/>
              </a:ext>
            </a:extLst>
          </p:cNvPr>
          <p:cNvGrpSpPr/>
          <p:nvPr/>
        </p:nvGrpSpPr>
        <p:grpSpPr>
          <a:xfrm>
            <a:off x="309600" y="1191600"/>
            <a:ext cx="5057478" cy="2201132"/>
            <a:chOff x="65553" y="1546767"/>
            <a:chExt cx="5057478" cy="22011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D9D656-1D47-21A2-D763-1EFE64298433}"/>
                </a:ext>
              </a:extLst>
            </p:cNvPr>
            <p:cNvSpPr txBox="1">
              <a:spLocks/>
            </p:cNvSpPr>
            <p:nvPr/>
          </p:nvSpPr>
          <p:spPr>
            <a:xfrm>
              <a:off x="4601734" y="240759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1A3FFDE-CFC4-9DC6-30E6-74BBD191FE8D}"/>
                </a:ext>
              </a:extLst>
            </p:cNvPr>
            <p:cNvGrpSpPr/>
            <p:nvPr/>
          </p:nvGrpSpPr>
          <p:grpSpPr>
            <a:xfrm>
              <a:off x="65553" y="1546767"/>
              <a:ext cx="4998773" cy="2201132"/>
              <a:chOff x="65553" y="1546767"/>
              <a:chExt cx="4998773" cy="2201132"/>
            </a:xfrm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52415B71-4525-A7F1-EAE3-33D91A4A6E8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596" y="2810510"/>
                <a:ext cx="2902645" cy="517159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A5CBE9CB-1EB8-9CBB-0721-763FB367C63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016136" y="2349711"/>
                <a:ext cx="71595" cy="57885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88FE768D-A650-83E2-EAAB-386B35EA4EC1}"/>
                  </a:ext>
                </a:extLst>
              </p:cNvPr>
              <p:cNvCxnSpPr>
                <a:cxnSpLocks/>
                <a:stCxn id="63" idx="2"/>
                <a:endCxn id="65" idx="0"/>
              </p:cNvCxnSpPr>
              <p:nvPr/>
            </p:nvCxnSpPr>
            <p:spPr>
              <a:xfrm rot="5400000">
                <a:off x="2019944" y="2439585"/>
                <a:ext cx="63979" cy="0"/>
              </a:xfrm>
              <a:prstGeom prst="line">
                <a:avLst/>
              </a:prstGeom>
              <a:ln w="1524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A8A2D40B-77E5-9AE8-9CEA-379497005C7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016136" y="2471574"/>
                <a:ext cx="71595" cy="230018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F27F48E2-4F5D-7B5B-C7FA-479F24263CC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34326" y="2349711"/>
                <a:ext cx="71595" cy="57885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B4CE8DA7-8CEA-6F05-EFBD-16D62936EDAB}"/>
                  </a:ext>
                </a:extLst>
              </p:cNvPr>
              <p:cNvCxnSpPr>
                <a:cxnSpLocks/>
                <a:stCxn id="74" idx="2"/>
                <a:endCxn id="76" idx="0"/>
              </p:cNvCxnSpPr>
              <p:nvPr/>
            </p:nvCxnSpPr>
            <p:spPr>
              <a:xfrm rot="5400000">
                <a:off x="1738134" y="2439585"/>
                <a:ext cx="63979" cy="0"/>
              </a:xfrm>
              <a:prstGeom prst="line">
                <a:avLst/>
              </a:prstGeom>
              <a:ln w="1524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21C1FAF-F761-664B-C09C-802707D0DCE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34326" y="2471574"/>
                <a:ext cx="71595" cy="230018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B7D5FB0D-958A-04E7-3C92-B234CE0C197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52515" y="2349710"/>
                <a:ext cx="72357" cy="57885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2F1FD746-8587-E2E4-E71C-B562882D6E3E}"/>
                  </a:ext>
                </a:extLst>
              </p:cNvPr>
              <p:cNvCxnSpPr>
                <a:cxnSpLocks/>
                <a:stCxn id="77" idx="2"/>
                <a:endCxn id="79" idx="0"/>
              </p:cNvCxnSpPr>
              <p:nvPr/>
            </p:nvCxnSpPr>
            <p:spPr>
              <a:xfrm rot="5400000" flipV="1">
                <a:off x="1456704" y="2439584"/>
                <a:ext cx="63980" cy="1"/>
              </a:xfrm>
              <a:prstGeom prst="line">
                <a:avLst/>
              </a:prstGeom>
              <a:ln w="1524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D893E37D-C9E8-7D93-7CF1-975C91758D1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52516" y="2471574"/>
                <a:ext cx="72357" cy="230018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DE6FD30A-EC27-3B3F-E54F-D621BB74A4C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70706" y="2349710"/>
                <a:ext cx="72357" cy="57885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9964BA3B-461B-DC57-6F2C-A51F0123C1B3}"/>
                  </a:ext>
                </a:extLst>
              </p:cNvPr>
              <p:cNvCxnSpPr>
                <a:cxnSpLocks/>
                <a:stCxn id="80" idx="2"/>
                <a:endCxn id="82" idx="0"/>
              </p:cNvCxnSpPr>
              <p:nvPr/>
            </p:nvCxnSpPr>
            <p:spPr>
              <a:xfrm rot="5400000">
                <a:off x="933641" y="2680837"/>
                <a:ext cx="546486" cy="1"/>
              </a:xfrm>
              <a:prstGeom prst="line">
                <a:avLst/>
              </a:prstGeom>
              <a:ln w="1524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FD4A9A7D-28D3-3E47-79B9-D2DD1711239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70705" y="2954080"/>
                <a:ext cx="72357" cy="230018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60D7A8BE-C66D-0A3C-B32E-404631B1725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88896" y="2349710"/>
                <a:ext cx="72357" cy="57885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328B1E9B-7FE4-9323-FABC-EB25A1CC5389}"/>
                  </a:ext>
                </a:extLst>
              </p:cNvPr>
              <p:cNvCxnSpPr>
                <a:cxnSpLocks/>
                <a:stCxn id="83" idx="2"/>
                <a:endCxn id="85" idx="0"/>
              </p:cNvCxnSpPr>
              <p:nvPr/>
            </p:nvCxnSpPr>
            <p:spPr>
              <a:xfrm rot="5400000">
                <a:off x="893084" y="2439584"/>
                <a:ext cx="63980" cy="1"/>
              </a:xfrm>
              <a:prstGeom prst="line">
                <a:avLst/>
              </a:prstGeom>
              <a:ln w="1524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B4753E3-2BBB-2FAE-3C13-D589426FECB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88895" y="2471574"/>
                <a:ext cx="72357" cy="230018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40C38804-49AE-973B-3AD6-2058FD7508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297946" y="2349711"/>
                <a:ext cx="71595" cy="57885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74E14B16-4F64-D22F-90B1-C6AFD8F705A2}"/>
                  </a:ext>
                </a:extLst>
              </p:cNvPr>
              <p:cNvCxnSpPr>
                <a:cxnSpLocks/>
                <a:stCxn id="86" idx="2"/>
                <a:endCxn id="88" idx="0"/>
              </p:cNvCxnSpPr>
              <p:nvPr/>
            </p:nvCxnSpPr>
            <p:spPr>
              <a:xfrm rot="5400000">
                <a:off x="2301754" y="2439585"/>
                <a:ext cx="63979" cy="0"/>
              </a:xfrm>
              <a:prstGeom prst="line">
                <a:avLst/>
              </a:prstGeom>
              <a:ln w="1524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158639E2-231D-296D-E2F6-D286D14B84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297946" y="2471574"/>
                <a:ext cx="71595" cy="230018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BE3FA90D-B5D8-5C09-3A1F-83E428EA227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579757" y="2349711"/>
                <a:ext cx="71595" cy="57885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7E6AB938-0EA0-6219-CA23-F52764CFAB53}"/>
                  </a:ext>
                </a:extLst>
              </p:cNvPr>
              <p:cNvCxnSpPr>
                <a:cxnSpLocks/>
                <a:stCxn id="89" idx="2"/>
                <a:endCxn id="91" idx="0"/>
              </p:cNvCxnSpPr>
              <p:nvPr/>
            </p:nvCxnSpPr>
            <p:spPr>
              <a:xfrm rot="5400000">
                <a:off x="2583565" y="2439585"/>
                <a:ext cx="63979" cy="1"/>
              </a:xfrm>
              <a:prstGeom prst="line">
                <a:avLst/>
              </a:prstGeom>
              <a:ln w="1524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60CEE2C4-EB5C-67EC-0371-987397A459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579756" y="2471574"/>
                <a:ext cx="71595" cy="230018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33C0212C-205C-631D-B521-EB7A0760249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61567" y="2349711"/>
                <a:ext cx="71595" cy="57885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8460392C-600B-33FA-D001-384192E59E4D}"/>
                  </a:ext>
                </a:extLst>
              </p:cNvPr>
              <p:cNvCxnSpPr>
                <a:cxnSpLocks/>
                <a:stCxn id="92" idx="2"/>
                <a:endCxn id="94" idx="0"/>
              </p:cNvCxnSpPr>
              <p:nvPr/>
            </p:nvCxnSpPr>
            <p:spPr>
              <a:xfrm rot="5400000">
                <a:off x="2865375" y="2439585"/>
                <a:ext cx="63979" cy="0"/>
              </a:xfrm>
              <a:prstGeom prst="line">
                <a:avLst/>
              </a:prstGeom>
              <a:ln w="1524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AF975D99-B7E8-2A9C-F331-331DB96A3C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61567" y="2471574"/>
                <a:ext cx="71595" cy="230018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FAE32720-4237-4600-5C7B-E6BDD2183B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143377" y="2349711"/>
                <a:ext cx="71595" cy="57885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8B9EC925-4C83-83D5-7794-CEB81972F6A7}"/>
                  </a:ext>
                </a:extLst>
              </p:cNvPr>
              <p:cNvCxnSpPr>
                <a:cxnSpLocks/>
                <a:stCxn id="95" idx="2"/>
                <a:endCxn id="97" idx="0"/>
              </p:cNvCxnSpPr>
              <p:nvPr/>
            </p:nvCxnSpPr>
            <p:spPr>
              <a:xfrm rot="5400000">
                <a:off x="3147186" y="2439585"/>
                <a:ext cx="63978" cy="0"/>
              </a:xfrm>
              <a:prstGeom prst="line">
                <a:avLst/>
              </a:prstGeom>
              <a:ln w="1524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0B7B7D37-1712-1C12-7D60-1E018D2E804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143377" y="2471574"/>
                <a:ext cx="71595" cy="230018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9F886625-299A-CBAC-4F9F-BC092A35D08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25187" y="2349711"/>
                <a:ext cx="71595" cy="57885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1FF59807-0C12-5373-785A-BF1D8A2C664B}"/>
                  </a:ext>
                </a:extLst>
              </p:cNvPr>
              <p:cNvCxnSpPr>
                <a:cxnSpLocks/>
                <a:stCxn id="98" idx="2"/>
                <a:endCxn id="100" idx="0"/>
              </p:cNvCxnSpPr>
              <p:nvPr/>
            </p:nvCxnSpPr>
            <p:spPr>
              <a:xfrm rot="5400000">
                <a:off x="3428995" y="2439585"/>
                <a:ext cx="63979" cy="0"/>
              </a:xfrm>
              <a:prstGeom prst="line">
                <a:avLst/>
              </a:prstGeom>
              <a:ln w="1524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317804F2-71A4-3BB1-5920-D392CA1A89D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25187" y="2471574"/>
                <a:ext cx="71595" cy="230018"/>
              </a:xfrm>
              <a:prstGeom prst="rect">
                <a:avLst/>
              </a:prstGeom>
              <a:noFill/>
              <a:ln w="15240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A05A1164-CD8D-1E7E-22FF-EEA4E59066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90642" y="2954080"/>
                <a:ext cx="380064" cy="230018"/>
              </a:xfrm>
              <a:prstGeom prst="rect">
                <a:avLst/>
              </a:prstGeom>
              <a:solidFill>
                <a:srgbClr val="FFC000">
                  <a:alpha val="60000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BB844BA8-3ACF-8AB3-FFCE-7825535C77C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2545003" y="1038825"/>
                <a:ext cx="16777" cy="4060528"/>
              </a:xfrm>
              <a:prstGeom prst="line">
                <a:avLst/>
              </a:prstGeom>
              <a:ln w="25400">
                <a:solidFill>
                  <a:schemeClr val="bg1">
                    <a:lumMod val="85000"/>
                  </a:schemeClr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Isosceles Triangle 103">
                <a:extLst>
                  <a:ext uri="{FF2B5EF4-FFF2-40B4-BE49-F238E27FC236}">
                    <a16:creationId xmlns:a16="http://schemas.microsoft.com/office/drawing/2014/main" id="{F7EA4DA1-07BC-BC42-D855-455C10DC3ED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493780" y="2561449"/>
                <a:ext cx="100538" cy="219355"/>
              </a:xfrm>
              <a:prstGeom prst="triangle">
                <a:avLst/>
              </a:prstGeom>
              <a:solidFill>
                <a:schemeClr val="bg1">
                  <a:lumMod val="65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solidFill>
                    <a:schemeClr val="lt1">
                      <a:alpha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Isosceles Triangle 104">
                <a:extLst>
                  <a:ext uri="{FF2B5EF4-FFF2-40B4-BE49-F238E27FC236}">
                    <a16:creationId xmlns:a16="http://schemas.microsoft.com/office/drawing/2014/main" id="{13B32A89-64E6-8EED-F62E-51540F00294C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4493780" y="2351995"/>
                <a:ext cx="100538" cy="219355"/>
              </a:xfrm>
              <a:prstGeom prst="triangle">
                <a:avLst/>
              </a:prstGeom>
              <a:solidFill>
                <a:schemeClr val="bg1">
                  <a:lumMod val="65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solidFill>
                    <a:schemeClr val="lt1">
                      <a:alpha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A94780B8-AB01-4B33-A40C-0E5217DFFB6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480832" y="2546978"/>
                <a:ext cx="131004" cy="38083"/>
              </a:xfrm>
              <a:prstGeom prst="ellipse">
                <a:avLst/>
              </a:prstGeom>
              <a:solidFill>
                <a:schemeClr val="tx1">
                  <a:alpha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B07E0A7C-D8E1-2AB0-45F4-CFE5D2C1F07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112957" y="2666557"/>
                <a:ext cx="862187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Arrow Connector 107">
                <a:extLst>
                  <a:ext uri="{FF2B5EF4-FFF2-40B4-BE49-F238E27FC236}">
                    <a16:creationId xmlns:a16="http://schemas.microsoft.com/office/drawing/2014/main" id="{036C389C-87BB-4F74-33CE-A4D9686F9D2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4544050" y="2655894"/>
                <a:ext cx="0" cy="25134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F0D1B838-E903-4A32-273E-80BB13DC231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456460" y="1780758"/>
                <a:ext cx="161469" cy="438710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Isosceles Triangle 109">
                <a:extLst>
                  <a:ext uri="{FF2B5EF4-FFF2-40B4-BE49-F238E27FC236}">
                    <a16:creationId xmlns:a16="http://schemas.microsoft.com/office/drawing/2014/main" id="{8D829749-4D73-C147-1412-DCC50622FA1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443512" y="2097605"/>
                <a:ext cx="187366" cy="258961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Isosceles Triangle 110">
                <a:extLst>
                  <a:ext uri="{FF2B5EF4-FFF2-40B4-BE49-F238E27FC236}">
                    <a16:creationId xmlns:a16="http://schemas.microsoft.com/office/drawing/2014/main" id="{6A6C0810-5963-83B9-354C-8287CBDAC836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4495305" y="2781567"/>
                <a:ext cx="99015" cy="287141"/>
              </a:xfrm>
              <a:prstGeom prst="triangle">
                <a:avLst/>
              </a:prstGeom>
              <a:solidFill>
                <a:schemeClr val="bg1">
                  <a:lumMod val="65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solidFill>
                    <a:schemeClr val="lt1">
                      <a:alpha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21B48DB2-FC71-D30D-65D3-76B405EF462D}"/>
                  </a:ext>
                </a:extLst>
              </p:cNvPr>
              <p:cNvSpPr>
                <a:spLocks/>
              </p:cNvSpPr>
              <p:nvPr/>
            </p:nvSpPr>
            <p:spPr>
              <a:xfrm rot="8100000">
                <a:off x="4146469" y="3056522"/>
                <a:ext cx="795162" cy="40367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E5D1B8E7-639F-133B-846B-D40D3B9626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88127" y="2058960"/>
                <a:ext cx="1101584" cy="261610"/>
              </a:xfrm>
              <a:prstGeom prst="rect">
                <a:avLst/>
              </a:prstGeom>
              <a:noFill/>
              <a:effectLst/>
            </p:spPr>
            <p:txBody>
              <a:bodyPr wrap="none">
                <a:spAutoFit/>
              </a:bodyPr>
              <a:lstStyle/>
              <a:p>
                <a:pPr defTabSz="3495832">
                  <a:defRPr/>
                </a:pPr>
                <a:r>
                  <a:rPr lang="fr-FR" sz="1100">
                    <a:latin typeface="Arial" panose="020B0604020202020204" pitchFamily="34" charset="0"/>
                    <a:cs typeface="Arial" panose="020B0604020202020204" pitchFamily="34" charset="0"/>
                  </a:rPr>
                  <a:t>Laser blockers</a:t>
                </a: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8A39B867-A7AD-53D2-D5F1-0C2C6F1C1EE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5553" y="2962470"/>
                <a:ext cx="524708" cy="19646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45" name="Group 144">
                <a:extLst>
                  <a:ext uri="{FF2B5EF4-FFF2-40B4-BE49-F238E27FC236}">
                    <a16:creationId xmlns:a16="http://schemas.microsoft.com/office/drawing/2014/main" id="{731A15AB-9436-66DB-79A9-03D680E396CD}"/>
                  </a:ext>
                </a:extLst>
              </p:cNvPr>
              <p:cNvGrpSpPr>
                <a:grpSpLocks/>
              </p:cNvGrpSpPr>
              <p:nvPr/>
            </p:nvGrpSpPr>
            <p:grpSpPr>
              <a:xfrm rot="5400000">
                <a:off x="3872401" y="2797487"/>
                <a:ext cx="282999" cy="552463"/>
                <a:chOff x="3927912" y="326900"/>
                <a:chExt cx="1268620" cy="2476567"/>
              </a:xfrm>
            </p:grpSpPr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71F1B207-E34F-9735-FCBC-C28307FBACE9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3323938" y="1101861"/>
                  <a:ext cx="2476566" cy="926644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7" name="Rectangle 146">
                  <a:extLst>
                    <a:ext uri="{FF2B5EF4-FFF2-40B4-BE49-F238E27FC236}">
                      <a16:creationId xmlns:a16="http://schemas.microsoft.com/office/drawing/2014/main" id="{516A8D64-883E-BD14-3722-4097F699AC46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3605241" y="1212177"/>
                  <a:ext cx="1913961" cy="12686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802FB764-30A1-91A2-CEAB-2DD01D036CF4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4478409" y="724057"/>
                  <a:ext cx="167623" cy="781015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85ACEB73-1087-6212-13A4-0FC6459B2DB7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4482242" y="1007011"/>
                  <a:ext cx="159957" cy="816329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0" name="Oval 149">
                  <a:extLst>
                    <a:ext uri="{FF2B5EF4-FFF2-40B4-BE49-F238E27FC236}">
                      <a16:creationId xmlns:a16="http://schemas.microsoft.com/office/drawing/2014/main" id="{2B010CF7-E07D-4703-0465-819E4FCC42C9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4485001" y="1289417"/>
                  <a:ext cx="154440" cy="860455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1" name="Oval 150">
                  <a:extLst>
                    <a:ext uri="{FF2B5EF4-FFF2-40B4-BE49-F238E27FC236}">
                      <a16:creationId xmlns:a16="http://schemas.microsoft.com/office/drawing/2014/main" id="{D7709A34-FF93-124B-C785-2B9A0B6BD5FC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4482244" y="1648545"/>
                  <a:ext cx="159954" cy="706015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2" name="Oval 151">
                  <a:extLst>
                    <a:ext uri="{FF2B5EF4-FFF2-40B4-BE49-F238E27FC236}">
                      <a16:creationId xmlns:a16="http://schemas.microsoft.com/office/drawing/2014/main" id="{F0196691-5297-5456-EBBF-0A22D1080444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4482244" y="2000346"/>
                  <a:ext cx="159954" cy="584668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DA64C2BE-807B-D29D-A365-BD84F9A5E471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4485001" y="2412818"/>
                  <a:ext cx="154440" cy="336458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FB359A94-04CD-D302-EE7D-1C200C1965FE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4468518" y="581021"/>
                  <a:ext cx="187405" cy="768286"/>
                </a:xfrm>
                <a:prstGeom prst="ellipse">
                  <a:avLst/>
                </a:prstGeom>
                <a:solidFill>
                  <a:srgbClr val="FF0000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E27A6D08-8184-D822-B19E-FB2ECCCB839F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4465695" y="827349"/>
                  <a:ext cx="193051" cy="878874"/>
                </a:xfrm>
                <a:prstGeom prst="ellipse">
                  <a:avLst/>
                </a:prstGeom>
                <a:solidFill>
                  <a:srgbClr val="FF0000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Oval 155">
                  <a:extLst>
                    <a:ext uri="{FF2B5EF4-FFF2-40B4-BE49-F238E27FC236}">
                      <a16:creationId xmlns:a16="http://schemas.microsoft.com/office/drawing/2014/main" id="{4BB4E9E9-B812-B6A5-6196-8244D73786B0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4460471" y="1091761"/>
                  <a:ext cx="203500" cy="954058"/>
                </a:xfrm>
                <a:prstGeom prst="ellipse">
                  <a:avLst/>
                </a:prstGeom>
                <a:solidFill>
                  <a:srgbClr val="FF0000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7" name="Oval 156">
                  <a:extLst>
                    <a:ext uri="{FF2B5EF4-FFF2-40B4-BE49-F238E27FC236}">
                      <a16:creationId xmlns:a16="http://schemas.microsoft.com/office/drawing/2014/main" id="{9458E8B4-9B5B-E12B-4C01-1FD53D952673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4471750" y="1406447"/>
                  <a:ext cx="180941" cy="905546"/>
                </a:xfrm>
                <a:prstGeom prst="ellipse">
                  <a:avLst/>
                </a:prstGeom>
                <a:solidFill>
                  <a:srgbClr val="FF0000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8" name="Oval 157">
                  <a:extLst>
                    <a:ext uri="{FF2B5EF4-FFF2-40B4-BE49-F238E27FC236}">
                      <a16:creationId xmlns:a16="http://schemas.microsoft.com/office/drawing/2014/main" id="{A4B89A4B-9468-C55E-B3E0-CBDA57BB6F4D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4468519" y="1727183"/>
                  <a:ext cx="187403" cy="839865"/>
                </a:xfrm>
                <a:prstGeom prst="ellipse">
                  <a:avLst/>
                </a:prstGeom>
                <a:solidFill>
                  <a:srgbClr val="FF0000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9" name="Oval 158">
                  <a:extLst>
                    <a:ext uri="{FF2B5EF4-FFF2-40B4-BE49-F238E27FC236}">
                      <a16:creationId xmlns:a16="http://schemas.microsoft.com/office/drawing/2014/main" id="{A42FDACF-409E-5D5B-B9A9-9DB016CD9F92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4468520" y="2086982"/>
                  <a:ext cx="187402" cy="702523"/>
                </a:xfrm>
                <a:prstGeom prst="ellipse">
                  <a:avLst/>
                </a:prstGeom>
                <a:solidFill>
                  <a:srgbClr val="FF0000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0" name="Oval 159">
                  <a:extLst>
                    <a:ext uri="{FF2B5EF4-FFF2-40B4-BE49-F238E27FC236}">
                      <a16:creationId xmlns:a16="http://schemas.microsoft.com/office/drawing/2014/main" id="{28EF39A2-74CC-65BC-72C2-4DD0153BA027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4485001" y="435426"/>
                  <a:ext cx="154440" cy="60673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3495832">
                    <a:defRPr/>
                  </a:pPr>
                  <a:endParaRPr lang="en-US" sz="6866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002AAA5-ABFC-931D-6E01-5492CAF32A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32422" y="3166939"/>
                <a:ext cx="631904" cy="261610"/>
              </a:xfrm>
              <a:prstGeom prst="rect">
                <a:avLst/>
              </a:prstGeom>
              <a:noFill/>
              <a:effectLst/>
            </p:spPr>
            <p:txBody>
              <a:bodyPr wrap="none">
                <a:spAutoFit/>
              </a:bodyPr>
              <a:lstStyle/>
              <a:p>
                <a:pPr defTabSz="3495832">
                  <a:defRPr/>
                </a:pPr>
                <a:r>
                  <a:rPr lang="fr-FR" sz="110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Screen</a:t>
                </a:r>
                <a:endParaRPr lang="en-US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04769E-6AFB-27A8-087D-9E00579219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1291" y="1760241"/>
                <a:ext cx="614272" cy="261610"/>
              </a:xfrm>
              <a:prstGeom prst="rect">
                <a:avLst/>
              </a:prstGeom>
              <a:noFill/>
              <a:effectLst/>
            </p:spPr>
            <p:txBody>
              <a:bodyPr wrap="none">
                <a:spAutoFit/>
              </a:bodyPr>
              <a:lstStyle/>
              <a:p>
                <a:pPr algn="ctr" defTabSz="3495832">
                  <a:defRPr/>
                </a:pPr>
                <a:r>
                  <a:rPr lang="fr-FR" sz="1100">
                    <a:solidFill>
                      <a:schemeClr val="bg1">
                        <a:lumMod val="6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en-US" sz="1100">
                    <a:solidFill>
                      <a:schemeClr val="bg1">
                        <a:lumMod val="6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.3 m</a:t>
                </a:r>
                <a:endPara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3B4E8B89-8BE6-FBDD-A175-F87CE2598557}"/>
                  </a:ext>
                </a:extLst>
              </p:cNvPr>
              <p:cNvCxnSpPr>
                <a:cxnSpLocks/>
                <a:stCxn id="4" idx="1"/>
              </p:cNvCxnSpPr>
              <p:nvPr/>
            </p:nvCxnSpPr>
            <p:spPr>
              <a:xfrm flipH="1">
                <a:off x="786074" y="1891046"/>
                <a:ext cx="1195217" cy="0"/>
              </a:xfrm>
              <a:prstGeom prst="straightConnector1">
                <a:avLst/>
              </a:prstGeom>
              <a:ln w="25400">
                <a:solidFill>
                  <a:schemeClr val="bg1">
                    <a:lumMod val="65000"/>
                  </a:schemeClr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3DCE519F-EC5D-AD58-012D-7228C0157C46}"/>
                  </a:ext>
                </a:extLst>
              </p:cNvPr>
              <p:cNvCxnSpPr>
                <a:cxnSpLocks/>
                <a:stCxn id="4" idx="3"/>
              </p:cNvCxnSpPr>
              <p:nvPr/>
            </p:nvCxnSpPr>
            <p:spPr>
              <a:xfrm flipV="1">
                <a:off x="2595563" y="1891045"/>
                <a:ext cx="1051264" cy="1"/>
              </a:xfrm>
              <a:prstGeom prst="straightConnector1">
                <a:avLst/>
              </a:prstGeom>
              <a:ln w="25400">
                <a:solidFill>
                  <a:schemeClr val="bg1">
                    <a:lumMod val="65000"/>
                  </a:schemeClr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CDCE22C-6AD7-89DD-80C8-4C17AD3866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72709" y="3486289"/>
                <a:ext cx="497252" cy="261610"/>
              </a:xfrm>
              <a:prstGeom prst="rect">
                <a:avLst/>
              </a:prstGeom>
              <a:noFill/>
              <a:effectLst/>
            </p:spPr>
            <p:txBody>
              <a:bodyPr wrap="none">
                <a:spAutoFit/>
              </a:bodyPr>
              <a:lstStyle/>
              <a:p>
                <a:pPr algn="ctr" defTabSz="3495832">
                  <a:defRPr/>
                </a:pPr>
                <a:r>
                  <a:rPr lang="fr-FR" sz="1100">
                    <a:solidFill>
                      <a:schemeClr val="bg1">
                        <a:lumMod val="6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en-US" sz="1100">
                    <a:solidFill>
                      <a:schemeClr val="bg1">
                        <a:lumMod val="6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endPara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F3EF589E-E3BA-40ED-C7D9-68E00DCF0BEE}"/>
                  </a:ext>
                </a:extLst>
              </p:cNvPr>
              <p:cNvCxnSpPr>
                <a:cxnSpLocks/>
                <a:stCxn id="9" idx="3"/>
              </p:cNvCxnSpPr>
              <p:nvPr/>
            </p:nvCxnSpPr>
            <p:spPr>
              <a:xfrm>
                <a:off x="4369961" y="3617094"/>
                <a:ext cx="182467" cy="0"/>
              </a:xfrm>
              <a:prstGeom prst="straightConnector1">
                <a:avLst/>
              </a:prstGeom>
              <a:ln w="25400">
                <a:solidFill>
                  <a:schemeClr val="bg1">
                    <a:lumMod val="65000"/>
                  </a:schemeClr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FBBA478-FE35-E542-E50F-398922D3A0B3}"/>
                  </a:ext>
                </a:extLst>
              </p:cNvPr>
              <p:cNvCxnSpPr>
                <a:cxnSpLocks/>
                <a:stCxn id="9" idx="1"/>
              </p:cNvCxnSpPr>
              <p:nvPr/>
            </p:nvCxnSpPr>
            <p:spPr>
              <a:xfrm flipH="1">
                <a:off x="3690242" y="3617094"/>
                <a:ext cx="182467" cy="0"/>
              </a:xfrm>
              <a:prstGeom prst="straightConnector1">
                <a:avLst/>
              </a:prstGeom>
              <a:ln w="25400">
                <a:solidFill>
                  <a:schemeClr val="bg1">
                    <a:lumMod val="65000"/>
                  </a:schemeClr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0F0D688-6D02-9C63-D834-97681C271D8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96836" y="1546767"/>
                <a:ext cx="686406" cy="261610"/>
              </a:xfrm>
              <a:prstGeom prst="rect">
                <a:avLst/>
              </a:prstGeom>
              <a:noFill/>
              <a:effectLst/>
            </p:spPr>
            <p:txBody>
              <a:bodyPr wrap="none">
                <a:spAutoFit/>
              </a:bodyPr>
              <a:lstStyle/>
              <a:p>
                <a:pPr defTabSz="3495832">
                  <a:defRPr/>
                </a:pPr>
                <a:r>
                  <a:rPr lang="fr-FR" sz="110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Camera</a:t>
                </a:r>
                <a:endParaRPr lang="en-US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63D761-C6AE-48E8-2C26-63FFCBEB50E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40411" y="2853645"/>
                <a:ext cx="575045" cy="430887"/>
              </a:xfrm>
              <a:prstGeom prst="rect">
                <a:avLst/>
              </a:prstGeom>
              <a:noFill/>
              <a:effectLst/>
            </p:spPr>
            <p:txBody>
              <a:bodyPr>
                <a:spAutoFit/>
              </a:bodyPr>
              <a:lstStyle/>
              <a:p>
                <a:pPr algn="ctr" defTabSz="3495832">
                  <a:defRPr/>
                </a:pPr>
                <a:r>
                  <a:rPr lang="fr-FR" sz="1100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Rb vapor</a:t>
                </a:r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0586DC17-1347-04F6-20E3-228E522CD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9465" y="3316479"/>
            <a:ext cx="3819033" cy="264394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E968F39-307C-B649-E04E-86B136CC5029}"/>
              </a:ext>
            </a:extLst>
          </p:cNvPr>
          <p:cNvSpPr/>
          <p:nvPr/>
        </p:nvSpPr>
        <p:spPr>
          <a:xfrm>
            <a:off x="1608503" y="3354790"/>
            <a:ext cx="1969849" cy="275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F9F0BE-BD13-7B59-1EE9-BB71A98DDBB5}"/>
                  </a:ext>
                </a:extLst>
              </p:cNvPr>
              <p:cNvSpPr txBox="1"/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6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F9F0BE-BD13-7B59-1EE9-BB71A98DDB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blipFill>
                <a:blip r:embed="rId4"/>
                <a:stretch>
                  <a:fillRect l="-548" t="-1167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E5EFDD-9B32-D0EB-6B9B-E9052AAEC8D7}"/>
                  </a:ext>
                </a:extLst>
              </p:cNvPr>
              <p:cNvSpPr txBox="1"/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Plasma generated by ionizing laser pulse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Vary plasma length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) by blocking laser pulse at different locations</a:t>
                </a: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i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fr-FR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0" smtClean="0">
                            <a:latin typeface="Cambria Math" panose="02040503050406030204" pitchFamily="18" charset="0"/>
                          </a:rPr>
                          <m:t>0.5, 1.5, 2.5,…, 9.5</m:t>
                        </m:r>
                      </m:e>
                    </m:d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SM develops over different distances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Process is seeded (reproducible)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varying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 observing state of bunch at different z on single event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E5EFDD-9B32-D0EB-6B9B-E9052AAEC8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blipFill>
                <a:blip r:embed="rId5"/>
                <a:stretch>
                  <a:fillRect l="-809" t="-1049" b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00A425F1-0EAD-C4B2-8CDB-9924E88F6BC1}"/>
              </a:ext>
            </a:extLst>
          </p:cNvPr>
          <p:cNvSpPr/>
          <p:nvPr/>
        </p:nvSpPr>
        <p:spPr>
          <a:xfrm>
            <a:off x="734130" y="3373120"/>
            <a:ext cx="3123700" cy="251729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9E60BB3-3846-5065-2618-8CE86CD9229B}"/>
              </a:ext>
            </a:extLst>
          </p:cNvPr>
          <p:cNvGrpSpPr/>
          <p:nvPr/>
        </p:nvGrpSpPr>
        <p:grpSpPr>
          <a:xfrm>
            <a:off x="4057654" y="5832399"/>
            <a:ext cx="662621" cy="712919"/>
            <a:chOff x="3413940" y="5908740"/>
            <a:chExt cx="781560" cy="840886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BFD9E9B-73CD-6EC4-439F-9F8BF73D4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3940" y="5943520"/>
              <a:ext cx="781560" cy="786539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B61A85D-EAB7-3F18-4DF6-4F1CC070975A}"/>
                </a:ext>
              </a:extLst>
            </p:cNvPr>
            <p:cNvSpPr/>
            <p:nvPr/>
          </p:nvSpPr>
          <p:spPr>
            <a:xfrm>
              <a:off x="3686085" y="5908740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64D293E-827A-AB3D-964B-EED905B6BCAE}"/>
              </a:ext>
            </a:extLst>
          </p:cNvPr>
          <p:cNvCxnSpPr>
            <a:cxnSpLocks/>
          </p:cNvCxnSpPr>
          <p:nvPr/>
        </p:nvCxnSpPr>
        <p:spPr>
          <a:xfrm flipH="1" flipV="1">
            <a:off x="3820392" y="5660627"/>
            <a:ext cx="304440" cy="39332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0217B65-0235-291A-CB5B-6E15C1768437}"/>
              </a:ext>
            </a:extLst>
          </p:cNvPr>
          <p:cNvGrpSpPr/>
          <p:nvPr/>
        </p:nvGrpSpPr>
        <p:grpSpPr>
          <a:xfrm>
            <a:off x="45425" y="5833696"/>
            <a:ext cx="665080" cy="711622"/>
            <a:chOff x="507173" y="5924799"/>
            <a:chExt cx="803385" cy="859605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0CAFC51-797A-8D23-5EF5-B3C3EC95E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-1" b="-4005"/>
            <a:stretch>
              <a:fillRect/>
            </a:stretch>
          </p:blipFill>
          <p:spPr>
            <a:xfrm>
              <a:off x="507173" y="5943520"/>
              <a:ext cx="803385" cy="840884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1432DEB-FD34-2F9F-D7A9-409555FD0AF5}"/>
                </a:ext>
              </a:extLst>
            </p:cNvPr>
            <p:cNvSpPr/>
            <p:nvPr/>
          </p:nvSpPr>
          <p:spPr>
            <a:xfrm>
              <a:off x="800741" y="5924799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5A9C844-F9BE-E613-98C1-5234445E5097}"/>
              </a:ext>
            </a:extLst>
          </p:cNvPr>
          <p:cNvCxnSpPr>
            <a:cxnSpLocks/>
          </p:cNvCxnSpPr>
          <p:nvPr/>
        </p:nvCxnSpPr>
        <p:spPr>
          <a:xfrm flipV="1">
            <a:off x="388966" y="5611662"/>
            <a:ext cx="362754" cy="4533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0434E0F-3B9F-9B2F-0184-3BAC563F27CC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C1B128E-4170-D966-85AF-566438CAF046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E768DF5-A4DF-FB52-EFA3-FAEE1ED78C70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E4152FC-0F94-8B57-EBEB-3A814E2D0EC0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269995F-5C23-62E9-6358-54A7CE3D3A43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32555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4F67C-439A-A5EB-B390-D73412BD8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3E48204-CBB3-8869-24BB-80289E3F6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414" y="3611581"/>
            <a:ext cx="2636284" cy="149098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A212A6E-E2D3-35EC-6528-F9CCF348248D}"/>
              </a:ext>
            </a:extLst>
          </p:cNvPr>
          <p:cNvSpPr/>
          <p:nvPr/>
        </p:nvSpPr>
        <p:spPr>
          <a:xfrm>
            <a:off x="424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  <a:effectLst>
            <a:glow rad="1270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B7C6F6E-E06B-EFB2-40A1-248333E2BB12}"/>
              </a:ext>
            </a:extLst>
          </p:cNvPr>
          <p:cNvSpPr/>
          <p:nvPr/>
        </p:nvSpPr>
        <p:spPr>
          <a:xfrm>
            <a:off x="805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3E886F-E66C-D7E9-FBCC-EFFB04439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525" y="22708"/>
            <a:ext cx="10515600" cy="1325563"/>
          </a:xfrm>
        </p:spPr>
        <p:txBody>
          <a:bodyPr/>
          <a:lstStyle/>
          <a:p>
            <a:pPr algn="ctr"/>
            <a:r>
              <a:rPr lang="fr-FR" b="1">
                <a:solidFill>
                  <a:srgbClr val="7030A0"/>
                </a:solidFill>
              </a:rPr>
              <a:t>The AWAKE experiment at CERN</a:t>
            </a:r>
            <a:endParaRPr lang="en-US" b="1">
              <a:solidFill>
                <a:srgbClr val="7030A0"/>
              </a:solidFill>
            </a:endParaRPr>
          </a:p>
        </p:txBody>
      </p:sp>
      <p:pic>
        <p:nvPicPr>
          <p:cNvPr id="12" name="Grafik 19" descr="Ein Bild, das Text, Diagramm, Screenshot, Kreis enthält.&#10;&#10;Automatisch generierte Beschreibung">
            <a:extLst>
              <a:ext uri="{FF2B5EF4-FFF2-40B4-BE49-F238E27FC236}">
                <a16:creationId xmlns:a16="http://schemas.microsoft.com/office/drawing/2014/main" id="{88F1FA19-BB3C-2D38-5C9A-57EF748E3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89"/>
          <a:stretch>
            <a:fillRect/>
          </a:stretch>
        </p:blipFill>
        <p:spPr bwMode="auto">
          <a:xfrm>
            <a:off x="172134" y="2984512"/>
            <a:ext cx="3991539" cy="2489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006ABB6-B337-D097-C11E-A11A75B4B7CF}"/>
              </a:ext>
            </a:extLst>
          </p:cNvPr>
          <p:cNvSpPr/>
          <p:nvPr/>
        </p:nvSpPr>
        <p:spPr>
          <a:xfrm>
            <a:off x="43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14" name="Textfeld 32">
            <a:extLst>
              <a:ext uri="{FF2B5EF4-FFF2-40B4-BE49-F238E27FC236}">
                <a16:creationId xmlns:a16="http://schemas.microsoft.com/office/drawing/2014/main" id="{B1A59D0B-4593-2AC3-BC0D-8C6CAF3CC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78" y="5703964"/>
            <a:ext cx="348138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solidFill>
                  <a:schemeClr val="tx2"/>
                </a:solidFill>
              </a:rPr>
              <a:t>to excite wakefields in a (currently) 10m-long plasma</a:t>
            </a:r>
            <a:endParaRPr lang="en-GB" altLang="en-US" sz="1600">
              <a:solidFill>
                <a:schemeClr val="tx2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ADDE565-1027-704C-0668-C34F13A05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198" y="4767526"/>
            <a:ext cx="2371547" cy="156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CFA3353-0CF0-85FB-8EAE-16DD1AB21000}"/>
              </a:ext>
            </a:extLst>
          </p:cNvPr>
          <p:cNvSpPr txBox="1"/>
          <p:nvPr/>
        </p:nvSpPr>
        <p:spPr>
          <a:xfrm>
            <a:off x="9802272" y="5740108"/>
            <a:ext cx="1475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/>
              <a:t>Large wakefields</a:t>
            </a:r>
            <a:endParaRPr lang="en-US" sz="14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0B4FF1-60EA-7D03-D989-C7FA68217A57}"/>
              </a:ext>
            </a:extLst>
          </p:cNvPr>
          <p:cNvSpPr txBox="1"/>
          <p:nvPr/>
        </p:nvSpPr>
        <p:spPr>
          <a:xfrm>
            <a:off x="8096117" y="5136721"/>
            <a:ext cx="1155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Microbunch train</a:t>
            </a:r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25C86A7-C8F1-4816-D7D6-1396B8139EA1}"/>
                  </a:ext>
                </a:extLst>
              </p:cNvPr>
              <p:cNvSpPr txBox="1"/>
              <p:nvPr/>
            </p:nvSpPr>
            <p:spPr>
              <a:xfrm>
                <a:off x="4370725" y="1968887"/>
                <a:ext cx="3556176" cy="4345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driver parameters: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19kJ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high energy per bunch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400GeV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: high energy per particle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enables GV/m-amplitude wakefields for </a:t>
                </a: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10s-100s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of meters in a single plasma</a:t>
                </a: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𝑛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𝑝𝑒</m:t>
                        </m:r>
                      </m:sub>
                    </m:sSub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=1−7×</m:t>
                    </m:r>
                    <m:sSup>
                      <m:sSup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14</m:t>
                        </m:r>
                      </m:sup>
                    </m:sSup>
                  </m:oMath>
                </a14:m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/cc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𝜏</m:t>
                        </m:r>
                      </m:e>
                      <m:sub>
                        <m:r>
                          <a:rPr lang="fr-FR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𝑝𝑒</m:t>
                        </m:r>
                      </m:sub>
                    </m:sSub>
                    <m:r>
                      <a:rPr lang="fr-FR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∼4−11</m:t>
                    </m:r>
                  </m:oMath>
                </a14:m>
                <a:r>
                  <a:rPr lang="en-US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ps</a:t>
                </a: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long bunch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𝝈</m:t>
                        </m:r>
                      </m:e>
                      <m:sub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𝒕</m:t>
                        </m:r>
                      </m:sub>
                    </m:sSub>
                    <m:r>
                      <a:rPr lang="fr-FR" sz="1600" b="1" i="1" smtClean="0">
                        <a:solidFill>
                          <a:srgbClr val="2C2CFF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fr-FR" sz="1600" b="1" i="1" smtClean="0">
                        <a:solidFill>
                          <a:srgbClr val="2C2CFF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𝟏𝟕𝟎</m:t>
                    </m:r>
                  </m:oMath>
                </a14:m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ps &gt;&gt;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𝝉</m:t>
                        </m:r>
                      </m:e>
                      <m:sub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𝒑𝒆</m:t>
                        </m:r>
                      </m:sub>
                    </m:sSub>
                  </m:oMath>
                </a14:m>
                <a:endParaRPr lang="fr-FR" sz="1600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beam density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</m:t>
                        </m:r>
                      </m:e>
                      <m:sub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𝑏</m:t>
                        </m:r>
                      </m:sub>
                    </m:sSub>
                    <m:r>
                      <a:rPr lang="fr-FR" sz="16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p>
                      <m:sSup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13</m:t>
                        </m:r>
                      </m:sup>
                    </m:sSup>
                    <m:r>
                      <a:rPr lang="fr-FR" sz="16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𝑐</m:t>
                    </m:r>
                    <m:sSup>
                      <m:sSup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</m:t>
                        </m:r>
                      </m:e>
                      <m:sup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−3</m:t>
                        </m:r>
                      </m:sup>
                    </m:sSup>
                  </m:oMath>
                </a14:m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25C86A7-C8F1-4816-D7D6-1396B8139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725" y="1968887"/>
                <a:ext cx="3556176" cy="4345613"/>
              </a:xfrm>
              <a:prstGeom prst="rect">
                <a:avLst/>
              </a:prstGeom>
              <a:blipFill>
                <a:blip r:embed="rId6"/>
                <a:stretch>
                  <a:fillRect l="-1029" t="-421" b="-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91CED9CC-F8CD-73BB-85DB-6941EBAA4A8C}"/>
              </a:ext>
            </a:extLst>
          </p:cNvPr>
          <p:cNvSpPr txBox="1"/>
          <p:nvPr/>
        </p:nvSpPr>
        <p:spPr>
          <a:xfrm>
            <a:off x="4426978" y="3954546"/>
            <a:ext cx="857337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solidFill>
                  <a:schemeClr val="bg1">
                    <a:lumMod val="50000"/>
                  </a:schemeClr>
                </a:solidFill>
              </a:rPr>
              <a:t>K. V. Lotov &amp; P. V. Tuev, Plasma Phys. and Control. Fusion, 63, 125027 (2021)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80B4C1C-C38E-246B-0752-C9B3F481EB43}"/>
              </a:ext>
            </a:extLst>
          </p:cNvPr>
          <p:cNvGrpSpPr/>
          <p:nvPr/>
        </p:nvGrpSpPr>
        <p:grpSpPr>
          <a:xfrm>
            <a:off x="8142888" y="3170730"/>
            <a:ext cx="2371549" cy="1567633"/>
            <a:chOff x="8498703" y="2806244"/>
            <a:chExt cx="2747986" cy="1816465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7C8317D-E54E-0F5B-88F1-D51ECC0E15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8703" y="2806244"/>
              <a:ext cx="2747986" cy="1816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A58A7B91-CE0A-6460-4C16-5DA976C88A5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064655" y="2926323"/>
                  <a:ext cx="1088824" cy="3907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≫</m:t>
                        </m:r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𝑝𝑒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4CC14DF-9FB7-319E-3C96-5BAA7FA851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4655" y="2926323"/>
                  <a:ext cx="1088824" cy="390748"/>
                </a:xfrm>
                <a:prstGeom prst="rect">
                  <a:avLst/>
                </a:prstGeom>
                <a:blipFill>
                  <a:blip r:embed="rId8"/>
                  <a:stretch>
                    <a:fillRect r="-4545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9AAA61D-479A-8DBD-3DB4-3229F3F03888}"/>
                </a:ext>
              </a:extLst>
            </p:cNvPr>
            <p:cNvSpPr txBox="1">
              <a:spLocks/>
            </p:cNvSpPr>
            <p:nvPr/>
          </p:nvSpPr>
          <p:spPr>
            <a:xfrm>
              <a:off x="9012401" y="3785224"/>
              <a:ext cx="1782567" cy="3667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/>
                <a:t>Small wakefields</a:t>
              </a:r>
              <a:endParaRPr lang="en-US" sz="140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5342C69-3E5F-36ED-39F2-26D565F7DE42}"/>
              </a:ext>
            </a:extLst>
          </p:cNvPr>
          <p:cNvSpPr txBox="1"/>
          <p:nvPr/>
        </p:nvSpPr>
        <p:spPr>
          <a:xfrm>
            <a:off x="1119262" y="1566612"/>
            <a:ext cx="2278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>
                <a:solidFill>
                  <a:srgbClr val="7030A0"/>
                </a:solidFill>
              </a:rPr>
              <a:t>Proton-driven PWFA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C7DB92-5DB2-2675-1EFA-31D1E0CC5A87}"/>
              </a:ext>
            </a:extLst>
          </p:cNvPr>
          <p:cNvSpPr txBox="1"/>
          <p:nvPr/>
        </p:nvSpPr>
        <p:spPr>
          <a:xfrm>
            <a:off x="5011696" y="1569285"/>
            <a:ext cx="2221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7030A0"/>
                </a:solidFill>
              </a:rPr>
              <a:t>High-energy drivers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C3C75B4-9A45-4304-2660-7B3FDB6B944B}"/>
              </a:ext>
            </a:extLst>
          </p:cNvPr>
          <p:cNvSpPr txBox="1"/>
          <p:nvPr/>
        </p:nvSpPr>
        <p:spPr>
          <a:xfrm>
            <a:off x="8210267" y="1566612"/>
            <a:ext cx="3336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7030A0"/>
                </a:solidFill>
              </a:rPr>
              <a:t>Resonant wakefield excitation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42" name="Textfeld 8">
            <a:extLst>
              <a:ext uri="{FF2B5EF4-FFF2-40B4-BE49-F238E27FC236}">
                <a16:creationId xmlns:a16="http://schemas.microsoft.com/office/drawing/2014/main" id="{600AAF81-0344-B3A1-B264-E79649F12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941" y="1973348"/>
            <a:ext cx="35734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432FF"/>
              </a:buClr>
            </a:pPr>
            <a:r>
              <a:rPr lang="en-US" altLang="en-US" sz="1600">
                <a:solidFill>
                  <a:schemeClr val="tx2"/>
                </a:solidFill>
              </a:rPr>
              <a:t>p+ bunches from the </a:t>
            </a:r>
            <a:br>
              <a:rPr lang="en-US" altLang="en-US" sz="1600">
                <a:solidFill>
                  <a:schemeClr val="tx2"/>
                </a:solidFill>
              </a:rPr>
            </a:br>
            <a:r>
              <a:rPr lang="en-US" altLang="en-US" sz="1600">
                <a:solidFill>
                  <a:schemeClr val="tx2"/>
                </a:solidFill>
              </a:rPr>
              <a:t>CERN SPS are delivered to the AWAKE facility     </a:t>
            </a:r>
            <a:endParaRPr lang="en-US" altLang="en-US" sz="1600" baseline="-25000">
              <a:solidFill>
                <a:schemeClr val="tx2"/>
              </a:solidFill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D35AEC5-ED1F-97BD-8BCC-4A25E7655734}"/>
                  </a:ext>
                </a:extLst>
              </p:cNvPr>
              <p:cNvSpPr txBox="1"/>
              <p:nvPr/>
            </p:nvSpPr>
            <p:spPr>
              <a:xfrm>
                <a:off x="8312105" y="1973348"/>
                <a:ext cx="355617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To excite </a:t>
                </a: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</m:t>
                    </m:r>
                  </m:oMath>
                </a14:m>
                <a:r>
                  <a:rPr lang="fr-FR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GV/m-amplitude </a:t>
                </a: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wakefields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split long bunch in train of microbunches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D35AEC5-ED1F-97BD-8BCC-4A25E76557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105" y="1973348"/>
                <a:ext cx="3556176" cy="1077218"/>
              </a:xfrm>
              <a:prstGeom prst="rect">
                <a:avLst/>
              </a:prstGeom>
              <a:blipFill>
                <a:blip r:embed="rId9"/>
                <a:stretch>
                  <a:fillRect l="-1029" t="-1705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C910208F-024F-0C96-5F74-91F65DF697F5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A9DF96-E673-18E2-5CC9-B30C3B736612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C240313-0DBD-FD1F-0F09-A85D66CA8CFD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0AA0DAA-A0EA-E93E-AD90-C5DAA4C71A8F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8169E67-B274-D0C0-2D0C-FBB5922174CA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359923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0CC8D-7272-DCDD-8F63-B2880B116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115">
            <a:extLst>
              <a:ext uri="{FF2B5EF4-FFF2-40B4-BE49-F238E27FC236}">
                <a16:creationId xmlns:a16="http://schemas.microsoft.com/office/drawing/2014/main" id="{2241774C-8A78-750E-7628-EC2AEA15B160}"/>
              </a:ext>
            </a:extLst>
          </p:cNvPr>
          <p:cNvSpPr>
            <a:spLocks/>
          </p:cNvSpPr>
          <p:nvPr/>
        </p:nvSpPr>
        <p:spPr>
          <a:xfrm rot="5400000">
            <a:off x="1560294" y="3528698"/>
            <a:ext cx="1846238" cy="16833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DE9B84E0-4BA5-8F6E-6FCD-975618B79C86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37943E1-B715-AAD9-30C7-E40A80C62541}"/>
              </a:ext>
            </a:extLst>
          </p:cNvPr>
          <p:cNvGrpSpPr/>
          <p:nvPr/>
        </p:nvGrpSpPr>
        <p:grpSpPr>
          <a:xfrm>
            <a:off x="309600" y="1191600"/>
            <a:ext cx="5057478" cy="2201132"/>
            <a:chOff x="65553" y="1546767"/>
            <a:chExt cx="5057478" cy="2201132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A9F52B49-93B0-74C9-7DA8-114D96635D0A}"/>
                </a:ext>
              </a:extLst>
            </p:cNvPr>
            <p:cNvSpPr>
              <a:spLocks/>
            </p:cNvSpPr>
            <p:nvPr/>
          </p:nvSpPr>
          <p:spPr>
            <a:xfrm>
              <a:off x="787596" y="281051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764B3C7-DB8E-8B48-A80C-9CBB3290B81A}"/>
                </a:ext>
              </a:extLst>
            </p:cNvPr>
            <p:cNvSpPr>
              <a:spLocks/>
            </p:cNvSpPr>
            <p:nvPr/>
          </p:nvSpPr>
          <p:spPr>
            <a:xfrm>
              <a:off x="201613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448D3D2-E199-ED29-311C-D370A8FE15DA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 rot="5400000">
              <a:off x="201994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7E429B27-1C01-D2F0-A4BA-3E7D32DCC62B}"/>
                </a:ext>
              </a:extLst>
            </p:cNvPr>
            <p:cNvSpPr>
              <a:spLocks/>
            </p:cNvSpPr>
            <p:nvPr/>
          </p:nvSpPr>
          <p:spPr>
            <a:xfrm>
              <a:off x="201613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A820B07-3F49-1C43-853E-B98A285CB3DA}"/>
                </a:ext>
              </a:extLst>
            </p:cNvPr>
            <p:cNvSpPr>
              <a:spLocks/>
            </p:cNvSpPr>
            <p:nvPr/>
          </p:nvSpPr>
          <p:spPr>
            <a:xfrm>
              <a:off x="173432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5F0FCA7-588E-28FD-C9EA-4991A5F487EA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 rot="5400000">
              <a:off x="173813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63A8CDC-7425-9124-A06F-673F3290F016}"/>
                </a:ext>
              </a:extLst>
            </p:cNvPr>
            <p:cNvSpPr>
              <a:spLocks/>
            </p:cNvSpPr>
            <p:nvPr/>
          </p:nvSpPr>
          <p:spPr>
            <a:xfrm>
              <a:off x="173432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84C6247-1020-A490-9EC3-D3475F41336E}"/>
                </a:ext>
              </a:extLst>
            </p:cNvPr>
            <p:cNvSpPr>
              <a:spLocks/>
            </p:cNvSpPr>
            <p:nvPr/>
          </p:nvSpPr>
          <p:spPr>
            <a:xfrm>
              <a:off x="1452515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3395C0B-7E30-69F9-E7A7-1411066C6CC4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rot="5400000" flipV="1">
              <a:off x="1215451" y="2680837"/>
              <a:ext cx="546486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2BFEBE9-A1F3-91AC-43DA-B912B436FD4D}"/>
                </a:ext>
              </a:extLst>
            </p:cNvPr>
            <p:cNvSpPr>
              <a:spLocks/>
            </p:cNvSpPr>
            <p:nvPr/>
          </p:nvSpPr>
          <p:spPr>
            <a:xfrm>
              <a:off x="1452516" y="2954080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5B1ED4DF-5510-78FA-E8F0-9F68D8525DA2}"/>
                </a:ext>
              </a:extLst>
            </p:cNvPr>
            <p:cNvSpPr>
              <a:spLocks/>
            </p:cNvSpPr>
            <p:nvPr/>
          </p:nvSpPr>
          <p:spPr>
            <a:xfrm>
              <a:off x="117070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32CC4F5B-4F02-D40F-26D6-3689E9B2F777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 rot="5400000">
              <a:off x="117489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14033FBE-4C57-AEC7-DE78-B468EC6BA813}"/>
                </a:ext>
              </a:extLst>
            </p:cNvPr>
            <p:cNvSpPr>
              <a:spLocks/>
            </p:cNvSpPr>
            <p:nvPr/>
          </p:nvSpPr>
          <p:spPr>
            <a:xfrm>
              <a:off x="117070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24787795-CABF-43BB-1A28-D676F79C8B34}"/>
                </a:ext>
              </a:extLst>
            </p:cNvPr>
            <p:cNvSpPr>
              <a:spLocks/>
            </p:cNvSpPr>
            <p:nvPr/>
          </p:nvSpPr>
          <p:spPr>
            <a:xfrm>
              <a:off x="88889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43858AB-77A4-38A0-B69C-BC006EA65519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 rot="5400000" flipV="1">
              <a:off x="893466" y="2439204"/>
              <a:ext cx="63980" cy="762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E2CFD57D-A16D-980D-16BB-908CE3FFEBB4}"/>
                </a:ext>
              </a:extLst>
            </p:cNvPr>
            <p:cNvSpPr>
              <a:spLocks/>
            </p:cNvSpPr>
            <p:nvPr/>
          </p:nvSpPr>
          <p:spPr>
            <a:xfrm>
              <a:off x="889658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6A43093C-6B03-9BAE-4B77-5846ED6D333B}"/>
                </a:ext>
              </a:extLst>
            </p:cNvPr>
            <p:cNvSpPr>
              <a:spLocks/>
            </p:cNvSpPr>
            <p:nvPr/>
          </p:nvSpPr>
          <p:spPr>
            <a:xfrm>
              <a:off x="229794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8BEF1BED-5313-5D55-64AC-9502228C179A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 rot="5400000">
              <a:off x="230175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F834CB8C-A367-D69F-CED5-0FE98A519FC2}"/>
                </a:ext>
              </a:extLst>
            </p:cNvPr>
            <p:cNvSpPr>
              <a:spLocks/>
            </p:cNvSpPr>
            <p:nvPr/>
          </p:nvSpPr>
          <p:spPr>
            <a:xfrm>
              <a:off x="229794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011984F2-2335-2954-671B-F9A2C188B633}"/>
                </a:ext>
              </a:extLst>
            </p:cNvPr>
            <p:cNvSpPr>
              <a:spLocks/>
            </p:cNvSpPr>
            <p:nvPr/>
          </p:nvSpPr>
          <p:spPr>
            <a:xfrm>
              <a:off x="257975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7E263D81-0ACB-2822-3323-DAC1752A4044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 rot="5400000">
              <a:off x="2583565" y="2439585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19EF30E9-069F-AD9A-121B-5DFD2DE4FD5C}"/>
                </a:ext>
              </a:extLst>
            </p:cNvPr>
            <p:cNvSpPr>
              <a:spLocks/>
            </p:cNvSpPr>
            <p:nvPr/>
          </p:nvSpPr>
          <p:spPr>
            <a:xfrm>
              <a:off x="257975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4B77037B-167C-A8A0-51A0-294B7E0BE90E}"/>
                </a:ext>
              </a:extLst>
            </p:cNvPr>
            <p:cNvSpPr>
              <a:spLocks/>
            </p:cNvSpPr>
            <p:nvPr/>
          </p:nvSpPr>
          <p:spPr>
            <a:xfrm>
              <a:off x="286156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220B6F28-2FE7-58C0-0FE3-90AE62480708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 rot="5400000">
              <a:off x="2865375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A1F6BFF9-33F0-DBAF-FB07-FACACA3587D7}"/>
                </a:ext>
              </a:extLst>
            </p:cNvPr>
            <p:cNvSpPr>
              <a:spLocks/>
            </p:cNvSpPr>
            <p:nvPr/>
          </p:nvSpPr>
          <p:spPr>
            <a:xfrm>
              <a:off x="286156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5F726ED9-DCBC-A9B7-EA23-55C000992E0B}"/>
                </a:ext>
              </a:extLst>
            </p:cNvPr>
            <p:cNvSpPr>
              <a:spLocks/>
            </p:cNvSpPr>
            <p:nvPr/>
          </p:nvSpPr>
          <p:spPr>
            <a:xfrm>
              <a:off x="314337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D5358F1F-BE2C-E887-BF26-69CA402ACD8A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 rot="5400000">
              <a:off x="3147186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36423FBD-16BF-54AB-EE84-112B5F3A3C12}"/>
                </a:ext>
              </a:extLst>
            </p:cNvPr>
            <p:cNvSpPr>
              <a:spLocks/>
            </p:cNvSpPr>
            <p:nvPr/>
          </p:nvSpPr>
          <p:spPr>
            <a:xfrm>
              <a:off x="314337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7786C40-8893-8747-C851-186F7D408772}"/>
                </a:ext>
              </a:extLst>
            </p:cNvPr>
            <p:cNvSpPr>
              <a:spLocks/>
            </p:cNvSpPr>
            <p:nvPr/>
          </p:nvSpPr>
          <p:spPr>
            <a:xfrm>
              <a:off x="342518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88D9133C-EEB1-7A02-89B4-E2E278584795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 rot="5400000">
              <a:off x="3428995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49FD4A21-1F8A-F84B-BFD8-A3A34A776191}"/>
                </a:ext>
              </a:extLst>
            </p:cNvPr>
            <p:cNvSpPr>
              <a:spLocks/>
            </p:cNvSpPr>
            <p:nvPr/>
          </p:nvSpPr>
          <p:spPr>
            <a:xfrm>
              <a:off x="342518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B3C10020-CF5C-8522-7834-B0FEEFA0E903}"/>
                </a:ext>
              </a:extLst>
            </p:cNvPr>
            <p:cNvSpPr>
              <a:spLocks/>
            </p:cNvSpPr>
            <p:nvPr/>
          </p:nvSpPr>
          <p:spPr>
            <a:xfrm>
              <a:off x="790642" y="2954081"/>
              <a:ext cx="661874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7717834A-0C47-BD5E-7AB3-257350004A03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545003" y="103882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3C911219-34BC-4749-F006-62C21588006D}"/>
                </a:ext>
              </a:extLst>
            </p:cNvPr>
            <p:cNvSpPr>
              <a:spLocks/>
            </p:cNvSpPr>
            <p:nvPr/>
          </p:nvSpPr>
          <p:spPr>
            <a:xfrm>
              <a:off x="4493780" y="256144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92A0166A-3B49-F788-6AA4-13D945208A6D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3780" y="235199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83B26B61-ADD1-A288-01EB-FD4812161B32}"/>
                </a:ext>
              </a:extLst>
            </p:cNvPr>
            <p:cNvSpPr>
              <a:spLocks/>
            </p:cNvSpPr>
            <p:nvPr/>
          </p:nvSpPr>
          <p:spPr>
            <a:xfrm>
              <a:off x="4480832" y="254697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57340FC6-1992-4FE1-FB4F-2F86024749F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957" y="266655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1E10EDC2-3B0C-B406-0FA9-CD99FA9550AF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544050" y="265589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CAB72B89-F182-1CEB-09EE-454EE4AAC8D1}"/>
                </a:ext>
              </a:extLst>
            </p:cNvPr>
            <p:cNvSpPr>
              <a:spLocks/>
            </p:cNvSpPr>
            <p:nvPr/>
          </p:nvSpPr>
          <p:spPr>
            <a:xfrm>
              <a:off x="4456460" y="178075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A09348A7-9DF3-55E2-DA58-B55950C30504}"/>
                </a:ext>
              </a:extLst>
            </p:cNvPr>
            <p:cNvSpPr>
              <a:spLocks/>
            </p:cNvSpPr>
            <p:nvPr/>
          </p:nvSpPr>
          <p:spPr>
            <a:xfrm>
              <a:off x="4443512" y="209760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34C705D7-3865-1BA2-900D-478B6EBA00F0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5305" y="278156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9946D18C-728F-8AB9-3724-68AD9CF36F4C}"/>
                </a:ext>
              </a:extLst>
            </p:cNvPr>
            <p:cNvSpPr>
              <a:spLocks/>
            </p:cNvSpPr>
            <p:nvPr/>
          </p:nvSpPr>
          <p:spPr>
            <a:xfrm rot="8100000">
              <a:off x="4146469" y="305652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DCE109C-0F42-0040-E9E8-3507044D7394}"/>
                </a:ext>
              </a:extLst>
            </p:cNvPr>
            <p:cNvSpPr txBox="1">
              <a:spLocks/>
            </p:cNvSpPr>
            <p:nvPr/>
          </p:nvSpPr>
          <p:spPr>
            <a:xfrm>
              <a:off x="1688127" y="2058960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D9C3B7F-5C4F-0C83-1274-513E4F54D8DC}"/>
                </a:ext>
              </a:extLst>
            </p:cNvPr>
            <p:cNvSpPr>
              <a:spLocks/>
            </p:cNvSpPr>
            <p:nvPr/>
          </p:nvSpPr>
          <p:spPr>
            <a:xfrm>
              <a:off x="65553" y="296247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2036CD0-1F42-3A2F-C3E3-7EB7A0A64B24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872402" y="2797487"/>
              <a:ext cx="282999" cy="552463"/>
              <a:chOff x="5367521" y="327776"/>
              <a:chExt cx="1268620" cy="2476567"/>
            </a:xfrm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A97499F7-0A27-4039-C470-A12C8909DE6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4763547" y="1102737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5121A72A-B156-15B2-7A39-7A6A93C7C38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044850" y="1213053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E0AFB681-56A4-C786-4425-2180C5603C4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918019" y="724933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9A8E7563-D13B-3ECB-DB92-E2A38554DC8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921852" y="1007887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B10EC9C1-71C3-C33B-B81B-0E92E7F982C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924610" y="1290293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FC88FFEE-FBBB-DEB5-5D2C-6BAEE9949B6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921853" y="1649421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662AE3E6-3AF0-FC7B-D51B-828467BBBB4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921853" y="2001222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A3234330-81AF-0B75-E709-00F891FE854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924610" y="2413694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6962AF75-170A-7C15-A093-2229F798853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908566" y="546174"/>
                <a:ext cx="186529" cy="838855"/>
              </a:xfrm>
              <a:prstGeom prst="ellipse">
                <a:avLst/>
              </a:prstGeom>
              <a:solidFill>
                <a:srgbClr val="FF000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8E13D9FB-7E63-154E-D3DA-0213F3E967E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905758" y="787408"/>
                <a:ext cx="192145" cy="959600"/>
              </a:xfrm>
              <a:prstGeom prst="ellipse">
                <a:avLst/>
              </a:prstGeom>
              <a:solidFill>
                <a:srgbClr val="FF000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D3CFB912-1D71-437D-6072-2E0A32D9905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900557" y="1048345"/>
                <a:ext cx="202547" cy="1041688"/>
              </a:xfrm>
              <a:prstGeom prst="ellipse">
                <a:avLst/>
              </a:prstGeom>
              <a:solidFill>
                <a:srgbClr val="FF000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821F6008-0D87-C53C-46BC-566F919DCE9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911785" y="1365309"/>
                <a:ext cx="180091" cy="988722"/>
              </a:xfrm>
              <a:prstGeom prst="ellipse">
                <a:avLst/>
              </a:prstGeom>
              <a:solidFill>
                <a:srgbClr val="FF000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F49BE5CE-10F6-3985-C7EB-EB1BA4706CD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908567" y="1689048"/>
                <a:ext cx="186527" cy="917007"/>
              </a:xfrm>
              <a:prstGeom prst="ellipse">
                <a:avLst/>
              </a:prstGeom>
              <a:solidFill>
                <a:srgbClr val="FF000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16668952-959E-324A-42CB-FDE19BBF5ED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908567" y="2055156"/>
                <a:ext cx="186526" cy="767052"/>
              </a:xfrm>
              <a:prstGeom prst="ellipse">
                <a:avLst/>
              </a:prstGeom>
              <a:solidFill>
                <a:srgbClr val="FF000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3315FF92-19B1-DFEE-380F-D4EB622568F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5924610" y="436302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C0C8060-ECFB-736E-7C03-8444C97A4A4B}"/>
                </a:ext>
              </a:extLst>
            </p:cNvPr>
            <p:cNvSpPr txBox="1">
              <a:spLocks/>
            </p:cNvSpPr>
            <p:nvPr/>
          </p:nvSpPr>
          <p:spPr>
            <a:xfrm>
              <a:off x="4432422" y="316693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8F8EE0C-412C-1146-9C00-22ACFFC8FC0E}"/>
                </a:ext>
              </a:extLst>
            </p:cNvPr>
            <p:cNvSpPr txBox="1">
              <a:spLocks/>
            </p:cNvSpPr>
            <p:nvPr/>
          </p:nvSpPr>
          <p:spPr>
            <a:xfrm>
              <a:off x="1981291" y="1760241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EC23DB98-1409-1005-17CE-25B191E4522C}"/>
                </a:ext>
              </a:extLst>
            </p:cNvPr>
            <p:cNvCxnSpPr>
              <a:cxnSpLocks/>
              <a:stCxn id="36" idx="1"/>
            </p:cNvCxnSpPr>
            <p:nvPr/>
          </p:nvCxnSpPr>
          <p:spPr>
            <a:xfrm flipH="1">
              <a:off x="786074" y="1891046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EA8411B7-71E1-1A10-B854-4D675D26094B}"/>
                </a:ext>
              </a:extLst>
            </p:cNvPr>
            <p:cNvCxnSpPr>
              <a:cxnSpLocks/>
              <a:stCxn id="36" idx="3"/>
            </p:cNvCxnSpPr>
            <p:nvPr/>
          </p:nvCxnSpPr>
          <p:spPr>
            <a:xfrm flipV="1">
              <a:off x="2595563" y="1891045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1C8669-4E28-9949-B695-1E966610D259}"/>
                </a:ext>
              </a:extLst>
            </p:cNvPr>
            <p:cNvSpPr txBox="1">
              <a:spLocks/>
            </p:cNvSpPr>
            <p:nvPr/>
          </p:nvSpPr>
          <p:spPr>
            <a:xfrm>
              <a:off x="3872709" y="348628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6AC234E9-E428-2A6C-9DCB-0C2FE42C219F}"/>
                </a:ext>
              </a:extLst>
            </p:cNvPr>
            <p:cNvCxnSpPr>
              <a:cxnSpLocks/>
              <a:stCxn id="39" idx="3"/>
            </p:cNvCxnSpPr>
            <p:nvPr/>
          </p:nvCxnSpPr>
          <p:spPr>
            <a:xfrm>
              <a:off x="4369961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DF1E7D98-1F39-44D9-55D0-DB315EBC480D}"/>
                </a:ext>
              </a:extLst>
            </p:cNvPr>
            <p:cNvCxnSpPr>
              <a:cxnSpLocks/>
              <a:stCxn id="39" idx="1"/>
            </p:cNvCxnSpPr>
            <p:nvPr/>
          </p:nvCxnSpPr>
          <p:spPr>
            <a:xfrm flipH="1">
              <a:off x="3690242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58AEDDC-1434-46FE-2D86-9F3EACACC6EA}"/>
                </a:ext>
              </a:extLst>
            </p:cNvPr>
            <p:cNvSpPr txBox="1">
              <a:spLocks/>
            </p:cNvSpPr>
            <p:nvPr/>
          </p:nvSpPr>
          <p:spPr>
            <a:xfrm>
              <a:off x="4196836" y="154676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A43FA82-0FC6-93BD-0FD3-0EF240E2231A}"/>
                </a:ext>
              </a:extLst>
            </p:cNvPr>
            <p:cNvSpPr txBox="1">
              <a:spLocks/>
            </p:cNvSpPr>
            <p:nvPr/>
          </p:nvSpPr>
          <p:spPr>
            <a:xfrm>
              <a:off x="4601734" y="240759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0EBD0D8-DC35-0C34-935A-98D1F2FA4438}"/>
                </a:ext>
              </a:extLst>
            </p:cNvPr>
            <p:cNvSpPr txBox="1">
              <a:spLocks/>
            </p:cNvSpPr>
            <p:nvPr/>
          </p:nvSpPr>
          <p:spPr>
            <a:xfrm>
              <a:off x="2640411" y="2853645"/>
              <a:ext cx="575045" cy="430887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Rb vapor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9206FD92-FDD0-E47D-A1DC-C18E42396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9465" y="3316479"/>
            <a:ext cx="3819033" cy="26439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E6AB2D0-0182-BABC-0662-0DEF08A6D168}"/>
              </a:ext>
            </a:extLst>
          </p:cNvPr>
          <p:cNvSpPr/>
          <p:nvPr/>
        </p:nvSpPr>
        <p:spPr>
          <a:xfrm>
            <a:off x="1874520" y="3354790"/>
            <a:ext cx="1703832" cy="275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5F6D38E-7FE1-5107-80DD-F45237DA3B14}"/>
                  </a:ext>
                </a:extLst>
              </p:cNvPr>
              <p:cNvSpPr txBox="1"/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6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5F6D38E-7FE1-5107-80DD-F45237DA3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blipFill>
                <a:blip r:embed="rId4"/>
                <a:stretch>
                  <a:fillRect l="-548" t="-1167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2ACD15E-2CC4-B299-DE4F-67728974C2ED}"/>
                  </a:ext>
                </a:extLst>
              </p:cNvPr>
              <p:cNvSpPr txBox="1"/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Plasma generated by ionizing laser pulse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Vary plasma length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) by blocking laser pulse at different locations</a:t>
                </a: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i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fr-FR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0" smtClean="0">
                            <a:latin typeface="Cambria Math" panose="02040503050406030204" pitchFamily="18" charset="0"/>
                          </a:rPr>
                          <m:t>0.5, 1.5, 2.5,…, 9.5</m:t>
                        </m:r>
                      </m:e>
                    </m:d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SM develops over different distances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Process is seeded (reproducible)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varying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 observing state of bunch at different z on single event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2ACD15E-2CC4-B299-DE4F-67728974C2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blipFill>
                <a:blip r:embed="rId5"/>
                <a:stretch>
                  <a:fillRect l="-809" t="-1049" b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1C95ACA6-4370-77A2-ACA0-7A4D581AC49F}"/>
              </a:ext>
            </a:extLst>
          </p:cNvPr>
          <p:cNvSpPr/>
          <p:nvPr/>
        </p:nvSpPr>
        <p:spPr>
          <a:xfrm>
            <a:off x="734130" y="3373120"/>
            <a:ext cx="3123700" cy="251729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E4C10A3-DC69-30EA-C547-E8442FA419E5}"/>
              </a:ext>
            </a:extLst>
          </p:cNvPr>
          <p:cNvGrpSpPr/>
          <p:nvPr/>
        </p:nvGrpSpPr>
        <p:grpSpPr>
          <a:xfrm>
            <a:off x="4057654" y="5832399"/>
            <a:ext cx="662621" cy="712919"/>
            <a:chOff x="3413940" y="5908740"/>
            <a:chExt cx="781560" cy="840886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FC8A70F-51A7-B5E2-00CF-825347D38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3940" y="5943520"/>
              <a:ext cx="781560" cy="786539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0423D55-73D1-4DD9-FFD8-B2B0D96F5259}"/>
                </a:ext>
              </a:extLst>
            </p:cNvPr>
            <p:cNvSpPr/>
            <p:nvPr/>
          </p:nvSpPr>
          <p:spPr>
            <a:xfrm>
              <a:off x="3686085" y="5908740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6137E39-2069-879F-9FA0-2EA1DBA8D50E}"/>
              </a:ext>
            </a:extLst>
          </p:cNvPr>
          <p:cNvCxnSpPr>
            <a:cxnSpLocks/>
          </p:cNvCxnSpPr>
          <p:nvPr/>
        </p:nvCxnSpPr>
        <p:spPr>
          <a:xfrm flipH="1" flipV="1">
            <a:off x="3820392" y="5660627"/>
            <a:ext cx="304440" cy="39332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6C9D925-F89C-8625-5103-E24DF5355C41}"/>
              </a:ext>
            </a:extLst>
          </p:cNvPr>
          <p:cNvGrpSpPr/>
          <p:nvPr/>
        </p:nvGrpSpPr>
        <p:grpSpPr>
          <a:xfrm>
            <a:off x="45425" y="5833696"/>
            <a:ext cx="665080" cy="711622"/>
            <a:chOff x="507173" y="5924799"/>
            <a:chExt cx="803385" cy="859605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8B92A2-2B01-B188-8D6D-573EDFDE2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-1" b="-4005"/>
            <a:stretch>
              <a:fillRect/>
            </a:stretch>
          </p:blipFill>
          <p:spPr>
            <a:xfrm>
              <a:off x="507173" y="5943520"/>
              <a:ext cx="803385" cy="840884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8647B6C-CB82-AE52-7E87-6ED65C595E17}"/>
                </a:ext>
              </a:extLst>
            </p:cNvPr>
            <p:cNvSpPr/>
            <p:nvPr/>
          </p:nvSpPr>
          <p:spPr>
            <a:xfrm>
              <a:off x="800741" y="5924799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D6EEDA1-59AE-3DF1-F921-C15423FCBA28}"/>
              </a:ext>
            </a:extLst>
          </p:cNvPr>
          <p:cNvCxnSpPr>
            <a:cxnSpLocks/>
          </p:cNvCxnSpPr>
          <p:nvPr/>
        </p:nvCxnSpPr>
        <p:spPr>
          <a:xfrm flipV="1">
            <a:off x="388966" y="5611662"/>
            <a:ext cx="362754" cy="4533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62032C4-50D6-8471-CFEC-57AF166FF916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BAFEED5-B263-1EF2-960F-E9E676259D74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2245A62-0414-EA39-BDC6-09574FCF194E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9694226-DF25-C113-7C6D-9ECDB3FDDABB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D3FA4AD-22F4-7D4E-74FA-B2B4F62FDE23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80169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8AFB8-49D0-D3E9-B61F-FC53AC934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44">
            <a:extLst>
              <a:ext uri="{FF2B5EF4-FFF2-40B4-BE49-F238E27FC236}">
                <a16:creationId xmlns:a16="http://schemas.microsoft.com/office/drawing/2014/main" id="{951210B1-F824-2CDF-E91E-86C3E02EE0E7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648ADBDD-774F-EEC9-2505-E4FFEC6316D6}"/>
              </a:ext>
            </a:extLst>
          </p:cNvPr>
          <p:cNvSpPr>
            <a:spLocks/>
          </p:cNvSpPr>
          <p:nvPr/>
        </p:nvSpPr>
        <p:spPr>
          <a:xfrm rot="5400000">
            <a:off x="1700502" y="3668907"/>
            <a:ext cx="1846238" cy="1402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6DF94D5-21E1-89A9-AA24-30E29E83C710}"/>
              </a:ext>
            </a:extLst>
          </p:cNvPr>
          <p:cNvGrpSpPr/>
          <p:nvPr/>
        </p:nvGrpSpPr>
        <p:grpSpPr>
          <a:xfrm>
            <a:off x="309600" y="1191600"/>
            <a:ext cx="5057478" cy="2201132"/>
            <a:chOff x="65553" y="1546767"/>
            <a:chExt cx="5057478" cy="2201132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851E5B61-AE19-33FA-D8C4-85AAE6B9E104}"/>
                </a:ext>
              </a:extLst>
            </p:cNvPr>
            <p:cNvSpPr>
              <a:spLocks/>
            </p:cNvSpPr>
            <p:nvPr/>
          </p:nvSpPr>
          <p:spPr>
            <a:xfrm>
              <a:off x="787596" y="281051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B2E1659-DD31-4F37-E786-657EDEC9D506}"/>
                </a:ext>
              </a:extLst>
            </p:cNvPr>
            <p:cNvSpPr>
              <a:spLocks/>
            </p:cNvSpPr>
            <p:nvPr/>
          </p:nvSpPr>
          <p:spPr>
            <a:xfrm>
              <a:off x="201613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17C96875-1523-4EDA-93B3-DE9E759F13DC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 rot="5400000">
              <a:off x="201994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5B75EBB-1167-580C-2A6F-FBEB8FDAF247}"/>
                </a:ext>
              </a:extLst>
            </p:cNvPr>
            <p:cNvSpPr>
              <a:spLocks/>
            </p:cNvSpPr>
            <p:nvPr/>
          </p:nvSpPr>
          <p:spPr>
            <a:xfrm>
              <a:off x="201613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0C9BC15-73FA-81F5-1595-EC3189B05C48}"/>
                </a:ext>
              </a:extLst>
            </p:cNvPr>
            <p:cNvSpPr>
              <a:spLocks/>
            </p:cNvSpPr>
            <p:nvPr/>
          </p:nvSpPr>
          <p:spPr>
            <a:xfrm>
              <a:off x="173432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E46BF2B-E12F-2ED5-6F21-8852116EBDFD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 rot="5400000">
              <a:off x="1496881" y="2680838"/>
              <a:ext cx="546485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C579D40-5349-EA17-1EBE-2925DA8DCE84}"/>
                </a:ext>
              </a:extLst>
            </p:cNvPr>
            <p:cNvSpPr>
              <a:spLocks/>
            </p:cNvSpPr>
            <p:nvPr/>
          </p:nvSpPr>
          <p:spPr>
            <a:xfrm>
              <a:off x="1734326" y="2954080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CAF8BE0-A6DF-BE55-F210-5098CD65BD7E}"/>
                </a:ext>
              </a:extLst>
            </p:cNvPr>
            <p:cNvSpPr>
              <a:spLocks/>
            </p:cNvSpPr>
            <p:nvPr/>
          </p:nvSpPr>
          <p:spPr>
            <a:xfrm>
              <a:off x="1452515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A1953D8-2331-F139-97E9-F0D64C9A5480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rot="5400000" flipV="1">
              <a:off x="145670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D5A9C3AD-A7D3-385C-6336-D00A26738303}"/>
                </a:ext>
              </a:extLst>
            </p:cNvPr>
            <p:cNvSpPr>
              <a:spLocks/>
            </p:cNvSpPr>
            <p:nvPr/>
          </p:nvSpPr>
          <p:spPr>
            <a:xfrm>
              <a:off x="1452516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F9D46298-AD92-5857-FACB-025A0D5441F4}"/>
                </a:ext>
              </a:extLst>
            </p:cNvPr>
            <p:cNvSpPr>
              <a:spLocks/>
            </p:cNvSpPr>
            <p:nvPr/>
          </p:nvSpPr>
          <p:spPr>
            <a:xfrm>
              <a:off x="117070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F0046A4-9566-0C79-100E-A86782DD4291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 rot="5400000">
              <a:off x="117489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69CA083-988A-94CD-4A51-9C1A3188F23F}"/>
                </a:ext>
              </a:extLst>
            </p:cNvPr>
            <p:cNvSpPr>
              <a:spLocks/>
            </p:cNvSpPr>
            <p:nvPr/>
          </p:nvSpPr>
          <p:spPr>
            <a:xfrm>
              <a:off x="117070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214506CE-6BCB-CA56-1D9D-CBCA67B7F864}"/>
                </a:ext>
              </a:extLst>
            </p:cNvPr>
            <p:cNvSpPr>
              <a:spLocks/>
            </p:cNvSpPr>
            <p:nvPr/>
          </p:nvSpPr>
          <p:spPr>
            <a:xfrm>
              <a:off x="88889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8C80F0D-DCE5-83A2-EFEC-96B047E33C73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 rot="5400000">
              <a:off x="89308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37FE1938-11F6-E901-3CFA-D69454BE1A39}"/>
                </a:ext>
              </a:extLst>
            </p:cNvPr>
            <p:cNvSpPr>
              <a:spLocks/>
            </p:cNvSpPr>
            <p:nvPr/>
          </p:nvSpPr>
          <p:spPr>
            <a:xfrm>
              <a:off x="88889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05A281B-5458-76A6-343A-47EBC1B21C7C}"/>
                </a:ext>
              </a:extLst>
            </p:cNvPr>
            <p:cNvSpPr>
              <a:spLocks/>
            </p:cNvSpPr>
            <p:nvPr/>
          </p:nvSpPr>
          <p:spPr>
            <a:xfrm>
              <a:off x="229794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D5A8714C-3D78-3BDF-D615-C788CA236E09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 rot="5400000">
              <a:off x="230175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D2CBBACA-AF26-FADE-64A1-960011F975FE}"/>
                </a:ext>
              </a:extLst>
            </p:cNvPr>
            <p:cNvSpPr>
              <a:spLocks/>
            </p:cNvSpPr>
            <p:nvPr/>
          </p:nvSpPr>
          <p:spPr>
            <a:xfrm>
              <a:off x="229794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B0821DFF-BF26-6D54-A3A4-3EE56E789D86}"/>
                </a:ext>
              </a:extLst>
            </p:cNvPr>
            <p:cNvSpPr>
              <a:spLocks/>
            </p:cNvSpPr>
            <p:nvPr/>
          </p:nvSpPr>
          <p:spPr>
            <a:xfrm>
              <a:off x="257975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D1CD0D1D-72A8-3C57-AAB2-BF87D2C79D6C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 rot="5400000">
              <a:off x="2583565" y="2439585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108440D-23C9-4B35-3384-2318CB44EDF4}"/>
                </a:ext>
              </a:extLst>
            </p:cNvPr>
            <p:cNvSpPr>
              <a:spLocks/>
            </p:cNvSpPr>
            <p:nvPr/>
          </p:nvSpPr>
          <p:spPr>
            <a:xfrm>
              <a:off x="257975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A90042A0-BE87-0441-3740-A8A290BA25BC}"/>
                </a:ext>
              </a:extLst>
            </p:cNvPr>
            <p:cNvSpPr>
              <a:spLocks/>
            </p:cNvSpPr>
            <p:nvPr/>
          </p:nvSpPr>
          <p:spPr>
            <a:xfrm>
              <a:off x="286156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960A2E73-0C6C-BFB6-0565-4AFEEF910548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 rot="5400000">
              <a:off x="2865375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FDCCE6B5-862E-7E0E-7328-00FDB79B9771}"/>
                </a:ext>
              </a:extLst>
            </p:cNvPr>
            <p:cNvSpPr>
              <a:spLocks/>
            </p:cNvSpPr>
            <p:nvPr/>
          </p:nvSpPr>
          <p:spPr>
            <a:xfrm>
              <a:off x="286156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4E323839-DFEA-693C-AEE2-7E32CD409DD7}"/>
                </a:ext>
              </a:extLst>
            </p:cNvPr>
            <p:cNvSpPr>
              <a:spLocks/>
            </p:cNvSpPr>
            <p:nvPr/>
          </p:nvSpPr>
          <p:spPr>
            <a:xfrm>
              <a:off x="314337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5DDFE506-AD5C-A101-00B6-6F2A5469C009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 rot="5400000">
              <a:off x="3147186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76783ED4-2B7B-3952-A419-A181689F4BB9}"/>
                </a:ext>
              </a:extLst>
            </p:cNvPr>
            <p:cNvSpPr>
              <a:spLocks/>
            </p:cNvSpPr>
            <p:nvPr/>
          </p:nvSpPr>
          <p:spPr>
            <a:xfrm>
              <a:off x="314337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419551DD-332F-3BA3-D4F0-174E0966565C}"/>
                </a:ext>
              </a:extLst>
            </p:cNvPr>
            <p:cNvSpPr>
              <a:spLocks/>
            </p:cNvSpPr>
            <p:nvPr/>
          </p:nvSpPr>
          <p:spPr>
            <a:xfrm>
              <a:off x="342518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97B43FE3-247C-B41E-5EA1-4762537130B1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 rot="5400000">
              <a:off x="3428995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770CC13A-2CFB-8B35-C362-FBA18CE6783F}"/>
                </a:ext>
              </a:extLst>
            </p:cNvPr>
            <p:cNvSpPr>
              <a:spLocks/>
            </p:cNvSpPr>
            <p:nvPr/>
          </p:nvSpPr>
          <p:spPr>
            <a:xfrm>
              <a:off x="342518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71D06534-8153-83CC-91DA-EC0D893D5999}"/>
                </a:ext>
              </a:extLst>
            </p:cNvPr>
            <p:cNvSpPr>
              <a:spLocks/>
            </p:cNvSpPr>
            <p:nvPr/>
          </p:nvSpPr>
          <p:spPr>
            <a:xfrm>
              <a:off x="790642" y="2954081"/>
              <a:ext cx="943684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08E5067-C558-BAF7-9AA0-C34AA7ABA2F7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545003" y="103882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B6826EE4-161C-C0BA-DD65-5CFF3B1FF104}"/>
                </a:ext>
              </a:extLst>
            </p:cNvPr>
            <p:cNvSpPr>
              <a:spLocks/>
            </p:cNvSpPr>
            <p:nvPr/>
          </p:nvSpPr>
          <p:spPr>
            <a:xfrm>
              <a:off x="4493780" y="256144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22E1BB56-FA94-1E89-D276-7684F71074B4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3780" y="235199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77F040A9-356C-B49D-AF3D-53ADB63C7B18}"/>
                </a:ext>
              </a:extLst>
            </p:cNvPr>
            <p:cNvSpPr>
              <a:spLocks/>
            </p:cNvSpPr>
            <p:nvPr/>
          </p:nvSpPr>
          <p:spPr>
            <a:xfrm>
              <a:off x="4480832" y="254697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23F60D3B-78F4-90EE-63BF-C31ED2FA48B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957" y="266655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6D07B9FE-546F-B1CD-A8F2-633C2CF4B349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544050" y="265589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CAD205B7-EB1E-4F22-586E-D9424DC341B8}"/>
                </a:ext>
              </a:extLst>
            </p:cNvPr>
            <p:cNvSpPr>
              <a:spLocks/>
            </p:cNvSpPr>
            <p:nvPr/>
          </p:nvSpPr>
          <p:spPr>
            <a:xfrm>
              <a:off x="4456460" y="178075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08DA9ABD-AD15-F8BD-8D30-BA5E883E6C0E}"/>
                </a:ext>
              </a:extLst>
            </p:cNvPr>
            <p:cNvSpPr>
              <a:spLocks/>
            </p:cNvSpPr>
            <p:nvPr/>
          </p:nvSpPr>
          <p:spPr>
            <a:xfrm>
              <a:off x="4443512" y="209760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051E925E-AEF6-76C2-EA99-F6B0DDAE0A89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5305" y="278156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C47773EA-D141-BCCB-83B6-201B6D549A04}"/>
                </a:ext>
              </a:extLst>
            </p:cNvPr>
            <p:cNvSpPr>
              <a:spLocks/>
            </p:cNvSpPr>
            <p:nvPr/>
          </p:nvSpPr>
          <p:spPr>
            <a:xfrm rot="8100000">
              <a:off x="4146469" y="305652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7BBEC0D-269E-FEF7-9FAB-1286F8B05E04}"/>
                </a:ext>
              </a:extLst>
            </p:cNvPr>
            <p:cNvSpPr txBox="1">
              <a:spLocks/>
            </p:cNvSpPr>
            <p:nvPr/>
          </p:nvSpPr>
          <p:spPr>
            <a:xfrm>
              <a:off x="1688127" y="2058960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83EA34FB-BE96-CAC5-0735-705AD8D9DA55}"/>
                </a:ext>
              </a:extLst>
            </p:cNvPr>
            <p:cNvSpPr>
              <a:spLocks/>
            </p:cNvSpPr>
            <p:nvPr/>
          </p:nvSpPr>
          <p:spPr>
            <a:xfrm>
              <a:off x="65553" y="296247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F45FE0F-76A3-9390-3F32-14A66C0B1815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849344" y="2796660"/>
              <a:ext cx="329112" cy="552463"/>
              <a:chOff x="6863103" y="326901"/>
              <a:chExt cx="1475334" cy="2476567"/>
            </a:xfrm>
          </p:grpSpPr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13565ED9-4047-7539-9C6C-47D9A00C005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362487" y="1101862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834E048E-CEE2-0815-C73A-A1EEE808557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643790" y="1212178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90D48214-66CE-BC99-41E4-4CF8E972B44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6958" y="724058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04BB51CB-E828-9106-E1EF-A9B002A56E1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1" y="1007012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D93DB732-C823-67DE-10EA-FF57D51E585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1289418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BB0FF0DE-D6DD-BB24-1AB7-8138DCD8C35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1648546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F0E77B2E-FE57-32D1-0FE1-798C08B1AEE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2000347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DDDDFD12-9644-049D-0AB2-0AF1ACF5FB6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2412819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25BE32A0-A7DE-8EBF-6BF1-5A7953F2ABA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7069" y="458467"/>
                <a:ext cx="187402" cy="101339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11F59E3E-43F3-2FC2-A868-77A5B58AD29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4246" y="687156"/>
                <a:ext cx="193048" cy="1159258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5346EDBE-1B8A-53F8-09A4-A5124A4431C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899873"/>
                <a:ext cx="215917" cy="132526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FDABAF0A-56A0-1CF0-C094-81C8EE93C95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3078" y="1195087"/>
                <a:ext cx="175384" cy="1322712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1E21EB43-EDD5-9840-4132-E0DA6E8DD05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8343" y="1425566"/>
                <a:ext cx="204854" cy="143961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9BD2B84E-AD2E-F32D-28EF-4842642106B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1689937"/>
                <a:ext cx="215916" cy="147533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36002559-7F43-371A-EC32-2F47364E9B1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435427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58C79F8-5FD8-4419-F444-1540605725D0}"/>
                </a:ext>
              </a:extLst>
            </p:cNvPr>
            <p:cNvSpPr txBox="1">
              <a:spLocks/>
            </p:cNvSpPr>
            <p:nvPr/>
          </p:nvSpPr>
          <p:spPr>
            <a:xfrm>
              <a:off x="4432422" y="316693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6AA687-79B9-6D84-D91D-7446A340EC37}"/>
                </a:ext>
              </a:extLst>
            </p:cNvPr>
            <p:cNvSpPr txBox="1">
              <a:spLocks/>
            </p:cNvSpPr>
            <p:nvPr/>
          </p:nvSpPr>
          <p:spPr>
            <a:xfrm>
              <a:off x="1981291" y="1760241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84FF865-F226-59A4-484D-940F121DCDBE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786074" y="1891046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AAD62214-AE8C-F047-01CA-9D571F3DD1E7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 flipV="1">
              <a:off x="2595563" y="1891045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E151AE-CDC3-EFFB-7105-CC14BCF1811D}"/>
                </a:ext>
              </a:extLst>
            </p:cNvPr>
            <p:cNvSpPr txBox="1">
              <a:spLocks/>
            </p:cNvSpPr>
            <p:nvPr/>
          </p:nvSpPr>
          <p:spPr>
            <a:xfrm>
              <a:off x="3872709" y="348628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86CFB69F-3CE9-E8A0-32D1-8962AD112D07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>
              <a:off x="4369961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3F5D80DA-DAA5-422A-0F7E-AE12524F2B35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3690242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515F1D-661A-0F98-C98D-4E94809596A9}"/>
                </a:ext>
              </a:extLst>
            </p:cNvPr>
            <p:cNvSpPr txBox="1">
              <a:spLocks/>
            </p:cNvSpPr>
            <p:nvPr/>
          </p:nvSpPr>
          <p:spPr>
            <a:xfrm>
              <a:off x="4196836" y="154676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FEB2F6-F229-3BDD-60A8-BDF33D887526}"/>
                </a:ext>
              </a:extLst>
            </p:cNvPr>
            <p:cNvSpPr txBox="1">
              <a:spLocks/>
            </p:cNvSpPr>
            <p:nvPr/>
          </p:nvSpPr>
          <p:spPr>
            <a:xfrm>
              <a:off x="4601734" y="240759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82F817C-5A3D-999D-72CA-5DE2ED905146}"/>
                </a:ext>
              </a:extLst>
            </p:cNvPr>
            <p:cNvSpPr txBox="1">
              <a:spLocks/>
            </p:cNvSpPr>
            <p:nvPr/>
          </p:nvSpPr>
          <p:spPr>
            <a:xfrm>
              <a:off x="2640411" y="2853645"/>
              <a:ext cx="575045" cy="430887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Rb vapor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809A256B-18EE-90E8-82A5-FCDE40E5E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9465" y="3316479"/>
            <a:ext cx="3819033" cy="264394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272DF54-DF1A-12A6-D950-89C2F221F7DE}"/>
              </a:ext>
            </a:extLst>
          </p:cNvPr>
          <p:cNvSpPr/>
          <p:nvPr/>
        </p:nvSpPr>
        <p:spPr>
          <a:xfrm>
            <a:off x="2156460" y="3354790"/>
            <a:ext cx="1421892" cy="275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5AAAF11-939C-640F-D0C2-F5E2945C8308}"/>
                  </a:ext>
                </a:extLst>
              </p:cNvPr>
              <p:cNvSpPr txBox="1"/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6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5AAAF11-939C-640F-D0C2-F5E2945C8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blipFill>
                <a:blip r:embed="rId4"/>
                <a:stretch>
                  <a:fillRect l="-548" t="-1167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FB47C24-F13A-C2D8-1ADE-C729D3DA53BF}"/>
                  </a:ext>
                </a:extLst>
              </p:cNvPr>
              <p:cNvSpPr txBox="1"/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Plasma generated by ionizing laser pulse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Vary plasma length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) by blocking laser pulse at different locations</a:t>
                </a: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i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fr-FR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0" smtClean="0">
                            <a:latin typeface="Cambria Math" panose="02040503050406030204" pitchFamily="18" charset="0"/>
                          </a:rPr>
                          <m:t>0.5, 1.5, 2.5,…, 9.5</m:t>
                        </m:r>
                      </m:e>
                    </m:d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SM develops over different distances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Process is seeded (reproducible)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varying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 observing state of bunch at different z on single event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FB47C24-F13A-C2D8-1ADE-C729D3DA53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blipFill>
                <a:blip r:embed="rId5"/>
                <a:stretch>
                  <a:fillRect l="-809" t="-1049" b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id="{BBA7267D-2C39-BB56-6391-2B40D1291147}"/>
              </a:ext>
            </a:extLst>
          </p:cNvPr>
          <p:cNvSpPr/>
          <p:nvPr/>
        </p:nvSpPr>
        <p:spPr>
          <a:xfrm>
            <a:off x="734130" y="3373120"/>
            <a:ext cx="3123700" cy="251729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A65E994-5869-EED2-1C4F-73ED569342AE}"/>
              </a:ext>
            </a:extLst>
          </p:cNvPr>
          <p:cNvGrpSpPr/>
          <p:nvPr/>
        </p:nvGrpSpPr>
        <p:grpSpPr>
          <a:xfrm>
            <a:off x="4057654" y="5832399"/>
            <a:ext cx="662621" cy="712919"/>
            <a:chOff x="3413940" y="5908740"/>
            <a:chExt cx="781560" cy="840886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F7E3661-8E18-4809-CD93-1158AF168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3940" y="5943520"/>
              <a:ext cx="781560" cy="786539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F11CC48-3234-69BA-2809-2FE4777CECEF}"/>
                </a:ext>
              </a:extLst>
            </p:cNvPr>
            <p:cNvSpPr/>
            <p:nvPr/>
          </p:nvSpPr>
          <p:spPr>
            <a:xfrm>
              <a:off x="3686085" y="5908740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BC9E55C-7F6A-538A-2582-5ECD6CBE95FC}"/>
              </a:ext>
            </a:extLst>
          </p:cNvPr>
          <p:cNvCxnSpPr>
            <a:cxnSpLocks/>
          </p:cNvCxnSpPr>
          <p:nvPr/>
        </p:nvCxnSpPr>
        <p:spPr>
          <a:xfrm flipH="1" flipV="1">
            <a:off x="3820392" y="5660627"/>
            <a:ext cx="304440" cy="39332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08517DF-9EEE-7D19-1993-C959A6C52871}"/>
              </a:ext>
            </a:extLst>
          </p:cNvPr>
          <p:cNvGrpSpPr/>
          <p:nvPr/>
        </p:nvGrpSpPr>
        <p:grpSpPr>
          <a:xfrm>
            <a:off x="45425" y="5833696"/>
            <a:ext cx="665080" cy="711622"/>
            <a:chOff x="507173" y="5924799"/>
            <a:chExt cx="803385" cy="859605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C575F16-FC05-17F1-BFAF-507E89E90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-1" b="-4005"/>
            <a:stretch>
              <a:fillRect/>
            </a:stretch>
          </p:blipFill>
          <p:spPr>
            <a:xfrm>
              <a:off x="507173" y="5943520"/>
              <a:ext cx="803385" cy="840884"/>
            </a:xfrm>
            <a:prstGeom prst="rect">
              <a:avLst/>
            </a:prstGeom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3B2E057-EEB2-75AB-6A1D-8A6DA6F843A8}"/>
                </a:ext>
              </a:extLst>
            </p:cNvPr>
            <p:cNvSpPr/>
            <p:nvPr/>
          </p:nvSpPr>
          <p:spPr>
            <a:xfrm>
              <a:off x="800741" y="5924799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398010E-71C7-4612-95D2-F81A52CFD895}"/>
              </a:ext>
            </a:extLst>
          </p:cNvPr>
          <p:cNvCxnSpPr>
            <a:cxnSpLocks/>
          </p:cNvCxnSpPr>
          <p:nvPr/>
        </p:nvCxnSpPr>
        <p:spPr>
          <a:xfrm flipV="1">
            <a:off x="388966" y="5611662"/>
            <a:ext cx="362754" cy="4533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DBA4D72-C201-9E1C-A8F6-A07096FF8AC4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E886059-7783-1A7C-381B-B6E2EE284258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A49FE60-DAEF-D0C1-DCCD-B3A9EA1A9070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5CFB76D-67FC-9253-C5AF-15C0C6CE76A2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6F88C18-8185-6B35-2482-FDBD7DA90F15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790823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10194-D1A1-3A05-4F2B-6AFFB1AE4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684478BD-6670-438D-FA15-66638AD41D5E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F82B01-129D-818B-9A2A-3B324ECDDA11}"/>
              </a:ext>
            </a:extLst>
          </p:cNvPr>
          <p:cNvSpPr>
            <a:spLocks/>
          </p:cNvSpPr>
          <p:nvPr/>
        </p:nvSpPr>
        <p:spPr>
          <a:xfrm rot="5400000">
            <a:off x="1840885" y="3809290"/>
            <a:ext cx="1846238" cy="11221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4EBEE99-3ADE-DE54-A6F6-D240A22CD2B6}"/>
              </a:ext>
            </a:extLst>
          </p:cNvPr>
          <p:cNvGrpSpPr/>
          <p:nvPr/>
        </p:nvGrpSpPr>
        <p:grpSpPr>
          <a:xfrm>
            <a:off x="309600" y="1191600"/>
            <a:ext cx="5057478" cy="2201132"/>
            <a:chOff x="65553" y="1546767"/>
            <a:chExt cx="5057478" cy="2201132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3C94E1DA-43B8-1345-57EA-01BDE38AC554}"/>
                </a:ext>
              </a:extLst>
            </p:cNvPr>
            <p:cNvSpPr>
              <a:spLocks/>
            </p:cNvSpPr>
            <p:nvPr/>
          </p:nvSpPr>
          <p:spPr>
            <a:xfrm>
              <a:off x="787596" y="281051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31E7319-C154-296B-6E2F-5276BB28A5D7}"/>
                </a:ext>
              </a:extLst>
            </p:cNvPr>
            <p:cNvSpPr>
              <a:spLocks/>
            </p:cNvSpPr>
            <p:nvPr/>
          </p:nvSpPr>
          <p:spPr>
            <a:xfrm>
              <a:off x="201613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1C54AD73-C708-B809-4219-E2213FE4A232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 rot="5400000" flipV="1">
              <a:off x="1780214" y="2679315"/>
              <a:ext cx="546485" cy="3046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224C1D3-7773-D981-8A2A-703716AE9B2A}"/>
                </a:ext>
              </a:extLst>
            </p:cNvPr>
            <p:cNvSpPr>
              <a:spLocks/>
            </p:cNvSpPr>
            <p:nvPr/>
          </p:nvSpPr>
          <p:spPr>
            <a:xfrm>
              <a:off x="2019182" y="2954080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DB40985C-28CA-A9B0-31E4-623168410464}"/>
                </a:ext>
              </a:extLst>
            </p:cNvPr>
            <p:cNvSpPr>
              <a:spLocks/>
            </p:cNvSpPr>
            <p:nvPr/>
          </p:nvSpPr>
          <p:spPr>
            <a:xfrm>
              <a:off x="173432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86E4298-3C0F-6FAC-B773-687757D1B474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 rot="5400000">
              <a:off x="173813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1D348C3-08F2-7571-E094-C7670F020C8D}"/>
                </a:ext>
              </a:extLst>
            </p:cNvPr>
            <p:cNvSpPr>
              <a:spLocks/>
            </p:cNvSpPr>
            <p:nvPr/>
          </p:nvSpPr>
          <p:spPr>
            <a:xfrm>
              <a:off x="173432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45EDC0A-A7D5-BAF4-AC99-E7586EF33364}"/>
                </a:ext>
              </a:extLst>
            </p:cNvPr>
            <p:cNvSpPr>
              <a:spLocks/>
            </p:cNvSpPr>
            <p:nvPr/>
          </p:nvSpPr>
          <p:spPr>
            <a:xfrm>
              <a:off x="1452515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8C44F758-E3FB-97AA-874B-5C7963F94174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rot="5400000" flipV="1">
              <a:off x="145670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25B429C-431E-5674-6723-4EE37070A8AD}"/>
                </a:ext>
              </a:extLst>
            </p:cNvPr>
            <p:cNvSpPr>
              <a:spLocks/>
            </p:cNvSpPr>
            <p:nvPr/>
          </p:nvSpPr>
          <p:spPr>
            <a:xfrm>
              <a:off x="1452516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CC09B1AB-C09B-2D31-8BBB-EE32DE20CCCA}"/>
                </a:ext>
              </a:extLst>
            </p:cNvPr>
            <p:cNvSpPr>
              <a:spLocks/>
            </p:cNvSpPr>
            <p:nvPr/>
          </p:nvSpPr>
          <p:spPr>
            <a:xfrm>
              <a:off x="117070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FF369266-97D3-BC3D-D4FF-107C5899767F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 rot="5400000">
              <a:off x="117489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B0C6B03E-00DA-48A6-1B9E-296C261A9AB8}"/>
                </a:ext>
              </a:extLst>
            </p:cNvPr>
            <p:cNvSpPr>
              <a:spLocks/>
            </p:cNvSpPr>
            <p:nvPr/>
          </p:nvSpPr>
          <p:spPr>
            <a:xfrm>
              <a:off x="117070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8306D464-7530-D170-B978-07A71AB684DD}"/>
                </a:ext>
              </a:extLst>
            </p:cNvPr>
            <p:cNvSpPr>
              <a:spLocks/>
            </p:cNvSpPr>
            <p:nvPr/>
          </p:nvSpPr>
          <p:spPr>
            <a:xfrm>
              <a:off x="88889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4DB7A2ED-C2DC-C874-1ED3-2BD12FBA4944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 rot="5400000">
              <a:off x="89308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5AD7336-14A6-A1B3-8B08-2EFE3E5BDF31}"/>
                </a:ext>
              </a:extLst>
            </p:cNvPr>
            <p:cNvSpPr>
              <a:spLocks/>
            </p:cNvSpPr>
            <p:nvPr/>
          </p:nvSpPr>
          <p:spPr>
            <a:xfrm>
              <a:off x="88889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DAA64616-28A9-BACA-2BEA-675928F16ACB}"/>
                </a:ext>
              </a:extLst>
            </p:cNvPr>
            <p:cNvSpPr>
              <a:spLocks/>
            </p:cNvSpPr>
            <p:nvPr/>
          </p:nvSpPr>
          <p:spPr>
            <a:xfrm>
              <a:off x="229794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513160E5-85E0-8440-8EA3-4B2DD25E8DC8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 rot="5400000">
              <a:off x="230175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F6CD2C5-759B-CC22-5084-D7A25A18A98B}"/>
                </a:ext>
              </a:extLst>
            </p:cNvPr>
            <p:cNvSpPr>
              <a:spLocks/>
            </p:cNvSpPr>
            <p:nvPr/>
          </p:nvSpPr>
          <p:spPr>
            <a:xfrm>
              <a:off x="229794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8B98EDFD-ECA0-B2FD-4C0A-7611CA4ECEDA}"/>
                </a:ext>
              </a:extLst>
            </p:cNvPr>
            <p:cNvSpPr>
              <a:spLocks/>
            </p:cNvSpPr>
            <p:nvPr/>
          </p:nvSpPr>
          <p:spPr>
            <a:xfrm>
              <a:off x="257975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02781295-57A5-6D25-173F-597C61110F9C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 rot="5400000">
              <a:off x="2583565" y="2439585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FB44FB8C-2441-DEDB-0738-78BA319AC198}"/>
                </a:ext>
              </a:extLst>
            </p:cNvPr>
            <p:cNvSpPr>
              <a:spLocks/>
            </p:cNvSpPr>
            <p:nvPr/>
          </p:nvSpPr>
          <p:spPr>
            <a:xfrm>
              <a:off x="257975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405FEBCF-FD2F-5DA3-72A7-963C0558A531}"/>
                </a:ext>
              </a:extLst>
            </p:cNvPr>
            <p:cNvSpPr>
              <a:spLocks/>
            </p:cNvSpPr>
            <p:nvPr/>
          </p:nvSpPr>
          <p:spPr>
            <a:xfrm>
              <a:off x="286156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58B3E3B-BAA2-5936-579C-B6289F9A5C7C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 rot="5400000">
              <a:off x="2865375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74626F0C-5704-A4A2-6C82-0403B0176C7E}"/>
                </a:ext>
              </a:extLst>
            </p:cNvPr>
            <p:cNvSpPr>
              <a:spLocks/>
            </p:cNvSpPr>
            <p:nvPr/>
          </p:nvSpPr>
          <p:spPr>
            <a:xfrm>
              <a:off x="286156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85F693FD-B1A1-D4FB-71EC-081EE3539C7E}"/>
                </a:ext>
              </a:extLst>
            </p:cNvPr>
            <p:cNvSpPr>
              <a:spLocks/>
            </p:cNvSpPr>
            <p:nvPr/>
          </p:nvSpPr>
          <p:spPr>
            <a:xfrm>
              <a:off x="314337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2066CD58-92E3-19E0-BC88-563143E2A4C0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 rot="5400000">
              <a:off x="3147186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BD3E504-A215-902B-8043-DEB229131641}"/>
                </a:ext>
              </a:extLst>
            </p:cNvPr>
            <p:cNvSpPr>
              <a:spLocks/>
            </p:cNvSpPr>
            <p:nvPr/>
          </p:nvSpPr>
          <p:spPr>
            <a:xfrm>
              <a:off x="314337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362FCCE6-4C0C-0CE6-4EDF-B24F32AC3B23}"/>
                </a:ext>
              </a:extLst>
            </p:cNvPr>
            <p:cNvSpPr>
              <a:spLocks/>
            </p:cNvSpPr>
            <p:nvPr/>
          </p:nvSpPr>
          <p:spPr>
            <a:xfrm>
              <a:off x="342518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C28A8AB-FE06-5F44-1C7B-EC240FF565BF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 rot="5400000" flipV="1">
              <a:off x="3428676" y="2439904"/>
              <a:ext cx="64618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F0E15F3E-498A-4209-8000-901FE1ECEB70}"/>
                </a:ext>
              </a:extLst>
            </p:cNvPr>
            <p:cNvSpPr>
              <a:spLocks/>
            </p:cNvSpPr>
            <p:nvPr/>
          </p:nvSpPr>
          <p:spPr>
            <a:xfrm>
              <a:off x="3425188" y="2472213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83485F8E-95AA-5FB8-3FE6-E904811E2350}"/>
                </a:ext>
              </a:extLst>
            </p:cNvPr>
            <p:cNvSpPr>
              <a:spLocks/>
            </p:cNvSpPr>
            <p:nvPr/>
          </p:nvSpPr>
          <p:spPr>
            <a:xfrm>
              <a:off x="790641" y="2954079"/>
              <a:ext cx="1225495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D6165280-EDBB-19C4-90F3-D32A2BF4E62F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545003" y="103882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CD55EB76-BE17-1475-A9AB-9352FC93FD7B}"/>
                </a:ext>
              </a:extLst>
            </p:cNvPr>
            <p:cNvSpPr>
              <a:spLocks/>
            </p:cNvSpPr>
            <p:nvPr/>
          </p:nvSpPr>
          <p:spPr>
            <a:xfrm>
              <a:off x="4493780" y="256144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6A2C227E-E69B-6A96-D76D-BDFB9E888B13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3780" y="235199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881A80B-10AC-BB5F-9F19-D05201296DD4}"/>
                </a:ext>
              </a:extLst>
            </p:cNvPr>
            <p:cNvSpPr>
              <a:spLocks/>
            </p:cNvSpPr>
            <p:nvPr/>
          </p:nvSpPr>
          <p:spPr>
            <a:xfrm>
              <a:off x="4480832" y="254697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BB165F6E-8C99-F168-9523-A5A8F4F5F40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957" y="266655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98A71CA8-B306-8852-4A35-7F7F3E3A86E0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544050" y="265589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ACF748F6-C2D4-5C96-CA3F-C5586B2F4CDE}"/>
                </a:ext>
              </a:extLst>
            </p:cNvPr>
            <p:cNvSpPr>
              <a:spLocks/>
            </p:cNvSpPr>
            <p:nvPr/>
          </p:nvSpPr>
          <p:spPr>
            <a:xfrm>
              <a:off x="4456460" y="178075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EF94C45D-88FA-2B04-998F-D6E17A4A0C46}"/>
                </a:ext>
              </a:extLst>
            </p:cNvPr>
            <p:cNvSpPr>
              <a:spLocks/>
            </p:cNvSpPr>
            <p:nvPr/>
          </p:nvSpPr>
          <p:spPr>
            <a:xfrm>
              <a:off x="4443512" y="209760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10BCA923-46A5-A758-B32D-F192A35B3419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5305" y="278156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8A1FF596-EF8C-FC79-A051-C29D9C1E6179}"/>
                </a:ext>
              </a:extLst>
            </p:cNvPr>
            <p:cNvSpPr>
              <a:spLocks/>
            </p:cNvSpPr>
            <p:nvPr/>
          </p:nvSpPr>
          <p:spPr>
            <a:xfrm rot="8100000">
              <a:off x="4146469" y="305652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A7C26DA3-6CF4-ACF7-4480-6681653C4922}"/>
                </a:ext>
              </a:extLst>
            </p:cNvPr>
            <p:cNvSpPr txBox="1">
              <a:spLocks/>
            </p:cNvSpPr>
            <p:nvPr/>
          </p:nvSpPr>
          <p:spPr>
            <a:xfrm>
              <a:off x="1688127" y="2058960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6033DB9-89F6-DEB5-E626-3CB1156BC0C4}"/>
                </a:ext>
              </a:extLst>
            </p:cNvPr>
            <p:cNvSpPr>
              <a:spLocks/>
            </p:cNvSpPr>
            <p:nvPr/>
          </p:nvSpPr>
          <p:spPr>
            <a:xfrm>
              <a:off x="65553" y="296247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F713079-979D-CEF6-82B0-E6E056AC35C0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745756" y="2795060"/>
              <a:ext cx="536291" cy="552463"/>
              <a:chOff x="8693015" y="351684"/>
              <a:chExt cx="2404071" cy="2476567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C385643F-6DFB-4CE0-1F08-0CD398529D9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96E9E4B-1C7B-FA6E-652E-A0B9FBD8B79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C5B3D95-94E8-847D-9B91-9859B706CCF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316831D0-DE70-45A7-B138-BE545BCEB41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B637609-5696-F989-005C-F3D7022E9CE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FCA8EFA3-C171-223E-C1B9-BD42ED0F46A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5A885003-B0EF-F57D-4585-7D12D26CDFB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FC6EAEBB-E441-EC03-EE6F-B6B21E77BD3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9AE32BF1-2AA0-D4BE-7C12-42E87552979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BEC13D56-5113-C5C4-EA49-73A34A6443A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750C4A8E-6C43-9E80-379A-0FBAB2DFBAD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CEE8BDC6-9E1F-1E84-6EBD-E5054327FA1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E592FEEF-BE28-864F-3307-6BC037CA6F3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2F225463-5AC5-9E93-9474-F2DC015AF44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36820944-DACB-AA7F-9BDE-1E575AA1D71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7D3508A-D579-9945-5EB4-8A5C7F9BDBC2}"/>
                </a:ext>
              </a:extLst>
            </p:cNvPr>
            <p:cNvSpPr txBox="1">
              <a:spLocks/>
            </p:cNvSpPr>
            <p:nvPr/>
          </p:nvSpPr>
          <p:spPr>
            <a:xfrm>
              <a:off x="4432422" y="316693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5A91296-3BE8-29EC-056E-160D5A380254}"/>
                </a:ext>
              </a:extLst>
            </p:cNvPr>
            <p:cNvSpPr txBox="1">
              <a:spLocks/>
            </p:cNvSpPr>
            <p:nvPr/>
          </p:nvSpPr>
          <p:spPr>
            <a:xfrm>
              <a:off x="1981291" y="1760241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3F5DD8E-8F4F-F013-8BA5-85462AA27947}"/>
                </a:ext>
              </a:extLst>
            </p:cNvPr>
            <p:cNvCxnSpPr>
              <a:cxnSpLocks/>
              <a:stCxn id="9" idx="1"/>
            </p:cNvCxnSpPr>
            <p:nvPr/>
          </p:nvCxnSpPr>
          <p:spPr>
            <a:xfrm flipH="1">
              <a:off x="786074" y="1891046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1F83D07D-10A8-F476-E419-4D07E33D6BBC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2595563" y="1891045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E209DB0-4BDE-FB8E-BF50-6D0167B4EEA5}"/>
                </a:ext>
              </a:extLst>
            </p:cNvPr>
            <p:cNvSpPr txBox="1">
              <a:spLocks/>
            </p:cNvSpPr>
            <p:nvPr/>
          </p:nvSpPr>
          <p:spPr>
            <a:xfrm>
              <a:off x="3872709" y="348628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50FAF35-3373-8C47-A8B7-4E9BFA1F158B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4369961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A5EAFBD-8297-2246-437E-7CCE50329073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>
              <a:off x="3690242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FC30DD-A6D7-55BE-DD9D-9CBFE0168F47}"/>
                </a:ext>
              </a:extLst>
            </p:cNvPr>
            <p:cNvSpPr txBox="1">
              <a:spLocks/>
            </p:cNvSpPr>
            <p:nvPr/>
          </p:nvSpPr>
          <p:spPr>
            <a:xfrm>
              <a:off x="4196836" y="154676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882BE2-2B0D-6E65-ED52-E89095DCB3C4}"/>
                </a:ext>
              </a:extLst>
            </p:cNvPr>
            <p:cNvSpPr txBox="1">
              <a:spLocks/>
            </p:cNvSpPr>
            <p:nvPr/>
          </p:nvSpPr>
          <p:spPr>
            <a:xfrm>
              <a:off x="4601734" y="240759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157652-2E95-C981-5BCA-B1A928CE2947}"/>
                </a:ext>
              </a:extLst>
            </p:cNvPr>
            <p:cNvSpPr txBox="1">
              <a:spLocks/>
            </p:cNvSpPr>
            <p:nvPr/>
          </p:nvSpPr>
          <p:spPr>
            <a:xfrm>
              <a:off x="2640411" y="2853645"/>
              <a:ext cx="575045" cy="430887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Rb vapor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E7807565-020C-69F5-6E32-65111761F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9465" y="3316479"/>
            <a:ext cx="3819033" cy="264394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81155AD-AFE0-CCC1-8F6B-77454F0EAE3D}"/>
              </a:ext>
            </a:extLst>
          </p:cNvPr>
          <p:cNvSpPr/>
          <p:nvPr/>
        </p:nvSpPr>
        <p:spPr>
          <a:xfrm>
            <a:off x="2438400" y="3354790"/>
            <a:ext cx="1139952" cy="275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F965C3F-CC4C-6F5C-E9F3-102AB9DC3645}"/>
                  </a:ext>
                </a:extLst>
              </p:cNvPr>
              <p:cNvSpPr txBox="1"/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6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F965C3F-CC4C-6F5C-E9F3-102AB9DC36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blipFill>
                <a:blip r:embed="rId4"/>
                <a:stretch>
                  <a:fillRect l="-548" t="-1167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047C22D-D430-01A1-E96B-5F9150829E4E}"/>
                  </a:ext>
                </a:extLst>
              </p:cNvPr>
              <p:cNvSpPr txBox="1"/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Plasma generated by ionizing laser pulse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Vary plasma length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) by blocking laser pulse at different locations</a:t>
                </a: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i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fr-FR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0" smtClean="0">
                            <a:latin typeface="Cambria Math" panose="02040503050406030204" pitchFamily="18" charset="0"/>
                          </a:rPr>
                          <m:t>0.5, 1.5, 2.5,…, 9.5</m:t>
                        </m:r>
                      </m:e>
                    </m:d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SM develops over different distances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Process is seeded (reproducible)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varying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 observing state of bunch at different z on single event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047C22D-D430-01A1-E96B-5F9150829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blipFill>
                <a:blip r:embed="rId5"/>
                <a:stretch>
                  <a:fillRect l="-809" t="-1049" b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>
            <a:extLst>
              <a:ext uri="{FF2B5EF4-FFF2-40B4-BE49-F238E27FC236}">
                <a16:creationId xmlns:a16="http://schemas.microsoft.com/office/drawing/2014/main" id="{43E4359B-EB20-5AE5-1B90-8F5DAAE9A973}"/>
              </a:ext>
            </a:extLst>
          </p:cNvPr>
          <p:cNvSpPr/>
          <p:nvPr/>
        </p:nvSpPr>
        <p:spPr>
          <a:xfrm>
            <a:off x="734130" y="3373120"/>
            <a:ext cx="3123700" cy="251729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00F6D95-1CAB-57F0-58BB-EB5AAC5E7E10}"/>
              </a:ext>
            </a:extLst>
          </p:cNvPr>
          <p:cNvGrpSpPr/>
          <p:nvPr/>
        </p:nvGrpSpPr>
        <p:grpSpPr>
          <a:xfrm>
            <a:off x="4057654" y="5832399"/>
            <a:ext cx="662621" cy="712919"/>
            <a:chOff x="3413940" y="5908740"/>
            <a:chExt cx="781560" cy="840886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F267483-EA29-45A6-CC29-883B105B2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3940" y="5943520"/>
              <a:ext cx="781560" cy="786539"/>
            </a:xfrm>
            <a:prstGeom prst="rect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DA8EB89-C79E-8838-3625-7FD261DA3649}"/>
                </a:ext>
              </a:extLst>
            </p:cNvPr>
            <p:cNvSpPr/>
            <p:nvPr/>
          </p:nvSpPr>
          <p:spPr>
            <a:xfrm>
              <a:off x="3686085" y="5908740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EAF8AC67-8E51-F71D-C28B-48FB14F57E25}"/>
              </a:ext>
            </a:extLst>
          </p:cNvPr>
          <p:cNvCxnSpPr>
            <a:cxnSpLocks/>
          </p:cNvCxnSpPr>
          <p:nvPr/>
        </p:nvCxnSpPr>
        <p:spPr>
          <a:xfrm flipH="1" flipV="1">
            <a:off x="3820392" y="5660627"/>
            <a:ext cx="304440" cy="39332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AD84498-F2EE-C12A-9FED-A8AE9F0BEE14}"/>
              </a:ext>
            </a:extLst>
          </p:cNvPr>
          <p:cNvGrpSpPr/>
          <p:nvPr/>
        </p:nvGrpSpPr>
        <p:grpSpPr>
          <a:xfrm>
            <a:off x="45425" y="5833696"/>
            <a:ext cx="665080" cy="711622"/>
            <a:chOff x="507173" y="5924799"/>
            <a:chExt cx="803385" cy="859605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6245AFF4-7EB9-CDC6-9309-0EF13C0BA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-1" b="-4005"/>
            <a:stretch>
              <a:fillRect/>
            </a:stretch>
          </p:blipFill>
          <p:spPr>
            <a:xfrm>
              <a:off x="507173" y="5943520"/>
              <a:ext cx="803385" cy="840884"/>
            </a:xfrm>
            <a:prstGeom prst="rect">
              <a:avLst/>
            </a:prstGeom>
          </p:spPr>
        </p:pic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A28E202-4393-94DA-2285-3009F4AC65CC}"/>
                </a:ext>
              </a:extLst>
            </p:cNvPr>
            <p:cNvSpPr/>
            <p:nvPr/>
          </p:nvSpPr>
          <p:spPr>
            <a:xfrm>
              <a:off x="800741" y="5924799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F2A90900-646F-BD46-FE25-3987E1A27AA1}"/>
              </a:ext>
            </a:extLst>
          </p:cNvPr>
          <p:cNvCxnSpPr>
            <a:cxnSpLocks/>
          </p:cNvCxnSpPr>
          <p:nvPr/>
        </p:nvCxnSpPr>
        <p:spPr>
          <a:xfrm flipV="1">
            <a:off x="388966" y="5611662"/>
            <a:ext cx="362754" cy="4533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25CA9CF-057B-8C26-259C-FFD80AC164F5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48C9CE92-C981-6C8A-708B-E5C03E4B7EF4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4023D93-C251-CF07-A499-80C6E6A28436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0B20B0B5-F36F-9441-AA24-11002122C02F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18C21113-F455-0F1B-0468-DB68CB3498D0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82587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95C5F-9A9F-B2F8-034A-EC6071946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BB60D7AC-729E-7BEC-A6CE-2DFBAC04BFD8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9B8C41-7861-885B-0F28-98CAB05B3B1C}"/>
              </a:ext>
            </a:extLst>
          </p:cNvPr>
          <p:cNvSpPr>
            <a:spLocks/>
          </p:cNvSpPr>
          <p:nvPr/>
        </p:nvSpPr>
        <p:spPr>
          <a:xfrm rot="5400000">
            <a:off x="1986037" y="3954442"/>
            <a:ext cx="1846238" cy="831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B2C0B73-A3FB-2533-6DDB-5A55A1E9A2E7}"/>
              </a:ext>
            </a:extLst>
          </p:cNvPr>
          <p:cNvGrpSpPr/>
          <p:nvPr/>
        </p:nvGrpSpPr>
        <p:grpSpPr>
          <a:xfrm>
            <a:off x="309600" y="1191600"/>
            <a:ext cx="5057478" cy="2201132"/>
            <a:chOff x="65553" y="1546767"/>
            <a:chExt cx="5057478" cy="2201132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EC61F448-28C8-4689-2EB6-DCB0868748D1}"/>
                </a:ext>
              </a:extLst>
            </p:cNvPr>
            <p:cNvSpPr>
              <a:spLocks/>
            </p:cNvSpPr>
            <p:nvPr/>
          </p:nvSpPr>
          <p:spPr>
            <a:xfrm>
              <a:off x="787596" y="281051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74C928D-8A1B-2665-3D03-7594E2EBAB2B}"/>
                </a:ext>
              </a:extLst>
            </p:cNvPr>
            <p:cNvSpPr>
              <a:spLocks/>
            </p:cNvSpPr>
            <p:nvPr/>
          </p:nvSpPr>
          <p:spPr>
            <a:xfrm>
              <a:off x="201613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74EE04F5-2FE3-9932-A700-B1E85B49ED62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 rot="5400000">
              <a:off x="201994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B01C325-1CF6-23F2-E081-FC0B32CCD01F}"/>
                </a:ext>
              </a:extLst>
            </p:cNvPr>
            <p:cNvSpPr>
              <a:spLocks/>
            </p:cNvSpPr>
            <p:nvPr/>
          </p:nvSpPr>
          <p:spPr>
            <a:xfrm>
              <a:off x="201613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D774606-4ACB-B586-577E-65CD3E42C73E}"/>
                </a:ext>
              </a:extLst>
            </p:cNvPr>
            <p:cNvSpPr>
              <a:spLocks/>
            </p:cNvSpPr>
            <p:nvPr/>
          </p:nvSpPr>
          <p:spPr>
            <a:xfrm>
              <a:off x="173432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46E1C4B-4492-C97A-536B-882F14A691FD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 rot="5400000">
              <a:off x="173813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4C9294C-29BE-3452-0342-CA0EF05298CB}"/>
                </a:ext>
              </a:extLst>
            </p:cNvPr>
            <p:cNvSpPr>
              <a:spLocks/>
            </p:cNvSpPr>
            <p:nvPr/>
          </p:nvSpPr>
          <p:spPr>
            <a:xfrm>
              <a:off x="173432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097B06C-DEE7-FC97-DFDE-EAEEF8D6F9B8}"/>
                </a:ext>
              </a:extLst>
            </p:cNvPr>
            <p:cNvSpPr>
              <a:spLocks/>
            </p:cNvSpPr>
            <p:nvPr/>
          </p:nvSpPr>
          <p:spPr>
            <a:xfrm>
              <a:off x="1452515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C60AB73-FA0B-4EE3-8F52-AC1A90726B40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rot="5400000" flipV="1">
              <a:off x="145670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71972D01-6EB0-2D5B-233C-31004229EE4A}"/>
                </a:ext>
              </a:extLst>
            </p:cNvPr>
            <p:cNvSpPr>
              <a:spLocks/>
            </p:cNvSpPr>
            <p:nvPr/>
          </p:nvSpPr>
          <p:spPr>
            <a:xfrm>
              <a:off x="1452516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1C410FE-D31D-0F7C-D60A-609936AA2EC2}"/>
                </a:ext>
              </a:extLst>
            </p:cNvPr>
            <p:cNvSpPr>
              <a:spLocks/>
            </p:cNvSpPr>
            <p:nvPr/>
          </p:nvSpPr>
          <p:spPr>
            <a:xfrm>
              <a:off x="117070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D5BB3FB0-5DDB-28A9-C26F-5C54B00DEA8F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 rot="5400000">
              <a:off x="117489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435F87D1-4B69-059D-BC7F-AACDD55D5473}"/>
                </a:ext>
              </a:extLst>
            </p:cNvPr>
            <p:cNvSpPr>
              <a:spLocks/>
            </p:cNvSpPr>
            <p:nvPr/>
          </p:nvSpPr>
          <p:spPr>
            <a:xfrm>
              <a:off x="117070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617CBCB6-CE94-F2E2-85B4-18C12482F904}"/>
                </a:ext>
              </a:extLst>
            </p:cNvPr>
            <p:cNvSpPr>
              <a:spLocks/>
            </p:cNvSpPr>
            <p:nvPr/>
          </p:nvSpPr>
          <p:spPr>
            <a:xfrm>
              <a:off x="88889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50FC786-5AE6-833F-7C45-079342139D9B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 rot="5400000">
              <a:off x="89308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B2FB5014-2883-2423-0698-2812B4556431}"/>
                </a:ext>
              </a:extLst>
            </p:cNvPr>
            <p:cNvSpPr>
              <a:spLocks/>
            </p:cNvSpPr>
            <p:nvPr/>
          </p:nvSpPr>
          <p:spPr>
            <a:xfrm>
              <a:off x="88889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FC801FBA-BF59-33DF-5253-4A7565CD9C6F}"/>
                </a:ext>
              </a:extLst>
            </p:cNvPr>
            <p:cNvSpPr>
              <a:spLocks/>
            </p:cNvSpPr>
            <p:nvPr/>
          </p:nvSpPr>
          <p:spPr>
            <a:xfrm>
              <a:off x="229794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0988AA34-52A0-67EC-73F2-9A9D10EECA80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 rot="5400000">
              <a:off x="2059700" y="2681639"/>
              <a:ext cx="548087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404E6DE4-939B-03F1-3D12-1811840A0CB1}"/>
                </a:ext>
              </a:extLst>
            </p:cNvPr>
            <p:cNvSpPr>
              <a:spLocks/>
            </p:cNvSpPr>
            <p:nvPr/>
          </p:nvSpPr>
          <p:spPr>
            <a:xfrm>
              <a:off x="2297946" y="2955682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7363E930-F9EF-7DF5-8DC3-188D10DFCD85}"/>
                </a:ext>
              </a:extLst>
            </p:cNvPr>
            <p:cNvSpPr>
              <a:spLocks/>
            </p:cNvSpPr>
            <p:nvPr/>
          </p:nvSpPr>
          <p:spPr>
            <a:xfrm>
              <a:off x="257975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A46226F-2046-B41A-88A4-1C42D8FF3A6B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 rot="5400000">
              <a:off x="2583565" y="2439585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E7D2AB7E-41FE-23E3-CFC7-136A069450C5}"/>
                </a:ext>
              </a:extLst>
            </p:cNvPr>
            <p:cNvSpPr>
              <a:spLocks/>
            </p:cNvSpPr>
            <p:nvPr/>
          </p:nvSpPr>
          <p:spPr>
            <a:xfrm>
              <a:off x="257975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573565F5-4CBE-DCFA-BFB6-F95BEAC94666}"/>
                </a:ext>
              </a:extLst>
            </p:cNvPr>
            <p:cNvSpPr>
              <a:spLocks/>
            </p:cNvSpPr>
            <p:nvPr/>
          </p:nvSpPr>
          <p:spPr>
            <a:xfrm>
              <a:off x="286156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5AD72A3A-8602-3647-06F9-4EB6ADBBF140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 rot="5400000">
              <a:off x="2865375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781AC799-3D8A-4335-74D0-FD77CF30F4AD}"/>
                </a:ext>
              </a:extLst>
            </p:cNvPr>
            <p:cNvSpPr>
              <a:spLocks/>
            </p:cNvSpPr>
            <p:nvPr/>
          </p:nvSpPr>
          <p:spPr>
            <a:xfrm>
              <a:off x="286156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E8AE1757-4F2D-6A10-01CD-8DEBE0FFBA27}"/>
                </a:ext>
              </a:extLst>
            </p:cNvPr>
            <p:cNvSpPr>
              <a:spLocks/>
            </p:cNvSpPr>
            <p:nvPr/>
          </p:nvSpPr>
          <p:spPr>
            <a:xfrm>
              <a:off x="314337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1EAEFAC3-556F-B4B4-B576-44E490438B73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 rot="5400000">
              <a:off x="3147186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250524D1-71BE-91E6-81C9-B8C38022D4C8}"/>
                </a:ext>
              </a:extLst>
            </p:cNvPr>
            <p:cNvSpPr>
              <a:spLocks/>
            </p:cNvSpPr>
            <p:nvPr/>
          </p:nvSpPr>
          <p:spPr>
            <a:xfrm>
              <a:off x="314337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E271C384-ACBD-72EE-70CA-86DE744F263E}"/>
                </a:ext>
              </a:extLst>
            </p:cNvPr>
            <p:cNvSpPr>
              <a:spLocks/>
            </p:cNvSpPr>
            <p:nvPr/>
          </p:nvSpPr>
          <p:spPr>
            <a:xfrm>
              <a:off x="342518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923D37A-9994-C88B-EC82-B2F07FF2E9B2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 rot="5400000" flipV="1">
              <a:off x="3431197" y="2437383"/>
              <a:ext cx="59576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1F35F88D-C1A7-254F-DE3C-0A0121525348}"/>
                </a:ext>
              </a:extLst>
            </p:cNvPr>
            <p:cNvSpPr>
              <a:spLocks/>
            </p:cNvSpPr>
            <p:nvPr/>
          </p:nvSpPr>
          <p:spPr>
            <a:xfrm>
              <a:off x="3425188" y="2467171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96E4FEE-DF87-3814-575D-0237B7B5CB14}"/>
                </a:ext>
              </a:extLst>
            </p:cNvPr>
            <p:cNvSpPr>
              <a:spLocks/>
            </p:cNvSpPr>
            <p:nvPr/>
          </p:nvSpPr>
          <p:spPr>
            <a:xfrm>
              <a:off x="790641" y="2954079"/>
              <a:ext cx="1507305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EC26A4F5-B87F-9209-94EA-C852FE2A3E92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545003" y="103882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14CE6F8D-FC30-AE89-F0F6-9B856071B4D6}"/>
                </a:ext>
              </a:extLst>
            </p:cNvPr>
            <p:cNvSpPr>
              <a:spLocks/>
            </p:cNvSpPr>
            <p:nvPr/>
          </p:nvSpPr>
          <p:spPr>
            <a:xfrm>
              <a:off x="4493780" y="256144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EEFF92AB-624E-60A7-FAFA-782D98D57951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3780" y="235199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3DBB527B-F2AE-9FB6-9963-B0A40A2AFA41}"/>
                </a:ext>
              </a:extLst>
            </p:cNvPr>
            <p:cNvSpPr>
              <a:spLocks/>
            </p:cNvSpPr>
            <p:nvPr/>
          </p:nvSpPr>
          <p:spPr>
            <a:xfrm>
              <a:off x="4480832" y="254697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5FE19C09-CA60-6710-910F-CD2DCD5E17D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957" y="266655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554465E8-B8A6-B9BF-2A9E-1499457A0020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544050" y="265589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1842C53D-A490-579D-128E-1A437E28B056}"/>
                </a:ext>
              </a:extLst>
            </p:cNvPr>
            <p:cNvSpPr>
              <a:spLocks/>
            </p:cNvSpPr>
            <p:nvPr/>
          </p:nvSpPr>
          <p:spPr>
            <a:xfrm>
              <a:off x="4456460" y="178075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6C835D2B-1340-7A0A-3624-275752637D8C}"/>
                </a:ext>
              </a:extLst>
            </p:cNvPr>
            <p:cNvSpPr>
              <a:spLocks/>
            </p:cNvSpPr>
            <p:nvPr/>
          </p:nvSpPr>
          <p:spPr>
            <a:xfrm>
              <a:off x="4443512" y="209760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AE38E932-42B4-2803-AF5A-9EAB34F425AF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5305" y="278156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53E57EC7-6C31-8F24-542F-8D1ED85A8E49}"/>
                </a:ext>
              </a:extLst>
            </p:cNvPr>
            <p:cNvSpPr>
              <a:spLocks/>
            </p:cNvSpPr>
            <p:nvPr/>
          </p:nvSpPr>
          <p:spPr>
            <a:xfrm rot="8100000">
              <a:off x="4146469" y="305652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06C1611-316D-948F-BB53-DC5429A5888D}"/>
                </a:ext>
              </a:extLst>
            </p:cNvPr>
            <p:cNvSpPr txBox="1">
              <a:spLocks/>
            </p:cNvSpPr>
            <p:nvPr/>
          </p:nvSpPr>
          <p:spPr>
            <a:xfrm>
              <a:off x="1688127" y="2058960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E873B12-34B2-A2D4-7C15-257640A539FA}"/>
                </a:ext>
              </a:extLst>
            </p:cNvPr>
            <p:cNvSpPr>
              <a:spLocks/>
            </p:cNvSpPr>
            <p:nvPr/>
          </p:nvSpPr>
          <p:spPr>
            <a:xfrm>
              <a:off x="65553" y="296247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E0087F8-D9A8-1774-D9FB-24E51DF29B75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745756" y="2795060"/>
              <a:ext cx="536291" cy="552463"/>
              <a:chOff x="8693015" y="351684"/>
              <a:chExt cx="2404071" cy="2476567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F01C4EC4-C1D3-79E8-16BA-05C604245E1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C343E3E-16AC-BE76-6A42-805055240CD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1EF61913-0FE5-165C-456C-6A214F6631C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539A2D3F-6A01-00BB-9015-12A60A75915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4A72F631-A962-13B9-0115-B5A1B8D7F4D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A8E50F66-2B7D-35BF-D0B7-A9CB13DC3F1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0C2C47D3-9D34-5461-E738-D1CB60AC60E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1C2FC6F2-C899-2E58-1578-9B24B2489F2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23A876A1-609B-E907-9D0F-40902AF9C94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B1D685DB-EC61-165E-C0AA-F5CA9C50AE3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31BABC93-8B3A-215E-8ED0-08DCB98EC75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0CAF08CB-6036-5CF5-E404-D5C5D036686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A3A9789-3FAA-C050-1DE5-EE022634026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28CC0A7F-31AB-92A2-42B3-A2FD30444CC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2BA62775-5175-EE98-8126-74E88E09EED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926F7FF-A5A0-DB79-4337-3431DCD80A0F}"/>
                </a:ext>
              </a:extLst>
            </p:cNvPr>
            <p:cNvSpPr txBox="1">
              <a:spLocks/>
            </p:cNvSpPr>
            <p:nvPr/>
          </p:nvSpPr>
          <p:spPr>
            <a:xfrm>
              <a:off x="4432422" y="316693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6EDB7-C285-F65C-F358-3452A12EB25C}"/>
                </a:ext>
              </a:extLst>
            </p:cNvPr>
            <p:cNvSpPr txBox="1">
              <a:spLocks/>
            </p:cNvSpPr>
            <p:nvPr/>
          </p:nvSpPr>
          <p:spPr>
            <a:xfrm>
              <a:off x="1981291" y="1760241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F27CE1C-F5BC-0116-9008-A058B0F50888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flipH="1">
              <a:off x="786074" y="1891046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99D2830-930C-8CDF-8E2A-B87256345AED}"/>
                </a:ext>
              </a:extLst>
            </p:cNvPr>
            <p:cNvCxnSpPr>
              <a:cxnSpLocks/>
              <a:stCxn id="8" idx="3"/>
            </p:cNvCxnSpPr>
            <p:nvPr/>
          </p:nvCxnSpPr>
          <p:spPr>
            <a:xfrm flipV="1">
              <a:off x="2595563" y="1891045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7876335-E0D4-1937-14F4-3EB133794715}"/>
                </a:ext>
              </a:extLst>
            </p:cNvPr>
            <p:cNvSpPr txBox="1">
              <a:spLocks/>
            </p:cNvSpPr>
            <p:nvPr/>
          </p:nvSpPr>
          <p:spPr>
            <a:xfrm>
              <a:off x="3872709" y="348628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D600939-C2BD-88B5-4525-F35C0F667ABC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4369961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77DFDFE-3C15-67A4-9F93-81006B67991D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>
              <a:off x="3690242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44428E-28AE-138E-2236-B8993420A204}"/>
                </a:ext>
              </a:extLst>
            </p:cNvPr>
            <p:cNvSpPr txBox="1">
              <a:spLocks/>
            </p:cNvSpPr>
            <p:nvPr/>
          </p:nvSpPr>
          <p:spPr>
            <a:xfrm>
              <a:off x="4196836" y="154676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41D75A-6CF3-FA38-F6E9-47FE862B87B3}"/>
                </a:ext>
              </a:extLst>
            </p:cNvPr>
            <p:cNvSpPr txBox="1">
              <a:spLocks/>
            </p:cNvSpPr>
            <p:nvPr/>
          </p:nvSpPr>
          <p:spPr>
            <a:xfrm>
              <a:off x="4601734" y="240759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C20DA36-9191-323C-5E6E-2993B360A635}"/>
                </a:ext>
              </a:extLst>
            </p:cNvPr>
            <p:cNvSpPr txBox="1">
              <a:spLocks/>
            </p:cNvSpPr>
            <p:nvPr/>
          </p:nvSpPr>
          <p:spPr>
            <a:xfrm>
              <a:off x="2640411" y="2853645"/>
              <a:ext cx="575045" cy="430887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Rb vapor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1A6A61F0-F285-A7A0-8E70-CEFB14423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9465" y="3316479"/>
            <a:ext cx="3819033" cy="264394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542620F-F8A1-1EE0-F8D6-DAB5F8A0F1CB}"/>
              </a:ext>
            </a:extLst>
          </p:cNvPr>
          <p:cNvSpPr/>
          <p:nvPr/>
        </p:nvSpPr>
        <p:spPr>
          <a:xfrm>
            <a:off x="2727960" y="3354790"/>
            <a:ext cx="850392" cy="275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46C0D07-DEDB-F158-6B36-584DF59C72A6}"/>
                  </a:ext>
                </a:extLst>
              </p:cNvPr>
              <p:cNvSpPr txBox="1"/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6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46C0D07-DEDB-F158-6B36-584DF59C72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blipFill>
                <a:blip r:embed="rId4"/>
                <a:stretch>
                  <a:fillRect l="-548" t="-1167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0F8BDA7-BC99-1FE5-89DB-3E19459190CD}"/>
                  </a:ext>
                </a:extLst>
              </p:cNvPr>
              <p:cNvSpPr txBox="1"/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Plasma generated by ionizing laser pulse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Vary plasma length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) by blocking laser pulse at different locations</a:t>
                </a: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i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fr-FR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0" smtClean="0">
                            <a:latin typeface="Cambria Math" panose="02040503050406030204" pitchFamily="18" charset="0"/>
                          </a:rPr>
                          <m:t>0.5, 1.5, 2.5,…, 9.5</m:t>
                        </m:r>
                      </m:e>
                    </m:d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SM develops over different distances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Process is seeded (reproducible)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varying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 observing state of bunch at different z on single event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0F8BDA7-BC99-1FE5-89DB-3E19459190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blipFill>
                <a:blip r:embed="rId5"/>
                <a:stretch>
                  <a:fillRect l="-809" t="-1049" b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>
            <a:extLst>
              <a:ext uri="{FF2B5EF4-FFF2-40B4-BE49-F238E27FC236}">
                <a16:creationId xmlns:a16="http://schemas.microsoft.com/office/drawing/2014/main" id="{C5762574-A425-48E7-24D8-68939ED85EDC}"/>
              </a:ext>
            </a:extLst>
          </p:cNvPr>
          <p:cNvSpPr/>
          <p:nvPr/>
        </p:nvSpPr>
        <p:spPr>
          <a:xfrm>
            <a:off x="734130" y="3373120"/>
            <a:ext cx="3123700" cy="251729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C0EB613-7F4D-B0EF-0BC5-60BA234D686B}"/>
              </a:ext>
            </a:extLst>
          </p:cNvPr>
          <p:cNvGrpSpPr/>
          <p:nvPr/>
        </p:nvGrpSpPr>
        <p:grpSpPr>
          <a:xfrm>
            <a:off x="4057654" y="5832399"/>
            <a:ext cx="662621" cy="712919"/>
            <a:chOff x="3413940" y="5908740"/>
            <a:chExt cx="781560" cy="840886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DBF554F-66A4-1429-8D0E-63A23E6FA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3940" y="5943520"/>
              <a:ext cx="781560" cy="786539"/>
            </a:xfrm>
            <a:prstGeom prst="rect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F65515E-E130-330A-D79E-152AE8BC8002}"/>
                </a:ext>
              </a:extLst>
            </p:cNvPr>
            <p:cNvSpPr/>
            <p:nvPr/>
          </p:nvSpPr>
          <p:spPr>
            <a:xfrm>
              <a:off x="3686085" y="5908740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09336800-0216-C139-3F03-16F4C27F31F9}"/>
              </a:ext>
            </a:extLst>
          </p:cNvPr>
          <p:cNvCxnSpPr>
            <a:cxnSpLocks/>
          </p:cNvCxnSpPr>
          <p:nvPr/>
        </p:nvCxnSpPr>
        <p:spPr>
          <a:xfrm flipH="1" flipV="1">
            <a:off x="3820392" y="5660627"/>
            <a:ext cx="304440" cy="39332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15E1E5C-2076-3ECA-FAF2-BCD3C8055F71}"/>
              </a:ext>
            </a:extLst>
          </p:cNvPr>
          <p:cNvGrpSpPr/>
          <p:nvPr/>
        </p:nvGrpSpPr>
        <p:grpSpPr>
          <a:xfrm>
            <a:off x="45425" y="5833696"/>
            <a:ext cx="665080" cy="711622"/>
            <a:chOff x="507173" y="5924799"/>
            <a:chExt cx="803385" cy="859605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DF529D8A-1F65-0516-98D1-97D59D961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-1" b="-4005"/>
            <a:stretch>
              <a:fillRect/>
            </a:stretch>
          </p:blipFill>
          <p:spPr>
            <a:xfrm>
              <a:off x="507173" y="5943520"/>
              <a:ext cx="803385" cy="840884"/>
            </a:xfrm>
            <a:prstGeom prst="rect">
              <a:avLst/>
            </a:prstGeom>
          </p:spPr>
        </p:pic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181F9C67-B79A-2157-E671-046AB3C18F8F}"/>
                </a:ext>
              </a:extLst>
            </p:cNvPr>
            <p:cNvSpPr/>
            <p:nvPr/>
          </p:nvSpPr>
          <p:spPr>
            <a:xfrm>
              <a:off x="800741" y="5924799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FECBE690-655F-DE49-BCD4-9D6AE6FE4C45}"/>
              </a:ext>
            </a:extLst>
          </p:cNvPr>
          <p:cNvCxnSpPr>
            <a:cxnSpLocks/>
          </p:cNvCxnSpPr>
          <p:nvPr/>
        </p:nvCxnSpPr>
        <p:spPr>
          <a:xfrm flipV="1">
            <a:off x="388966" y="5611662"/>
            <a:ext cx="362754" cy="4533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3849E45-8AD1-D9AE-67AA-42E141558188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6652C7D-7492-CBAE-31EB-4B91FE67B067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4C80716E-B60A-4BE4-F2D9-FBD198DA619E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2DAA45D8-6417-4027-47FE-769811D1EE60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4EEBBC7A-E5E4-9E07-C7B8-21C49116A823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611355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ECAC9-0702-8EBE-4EF3-62B07DAAA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3D13ABCA-6941-8D25-62CD-BA17649AA8CB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0F8AAF-5AD8-176A-06EC-64163E39949E}"/>
              </a:ext>
            </a:extLst>
          </p:cNvPr>
          <p:cNvSpPr>
            <a:spLocks/>
          </p:cNvSpPr>
          <p:nvPr/>
        </p:nvSpPr>
        <p:spPr>
          <a:xfrm rot="5400000">
            <a:off x="2125737" y="4094142"/>
            <a:ext cx="1846238" cy="552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339F78-68C4-D958-72B2-86C76BBC9B68}"/>
              </a:ext>
            </a:extLst>
          </p:cNvPr>
          <p:cNvGrpSpPr/>
          <p:nvPr/>
        </p:nvGrpSpPr>
        <p:grpSpPr>
          <a:xfrm>
            <a:off x="309600" y="1191600"/>
            <a:ext cx="5057478" cy="2201132"/>
            <a:chOff x="65553" y="1546767"/>
            <a:chExt cx="5057478" cy="2201132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E33386FE-7511-3948-4D6E-9C1927C7D719}"/>
                </a:ext>
              </a:extLst>
            </p:cNvPr>
            <p:cNvSpPr>
              <a:spLocks/>
            </p:cNvSpPr>
            <p:nvPr/>
          </p:nvSpPr>
          <p:spPr>
            <a:xfrm>
              <a:off x="787596" y="281051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9C02DD5-B1B0-232F-A4D8-21EC0EB7121F}"/>
                </a:ext>
              </a:extLst>
            </p:cNvPr>
            <p:cNvSpPr>
              <a:spLocks/>
            </p:cNvSpPr>
            <p:nvPr/>
          </p:nvSpPr>
          <p:spPr>
            <a:xfrm>
              <a:off x="201613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4F60EC9-3D0B-7566-40C9-DF720A3CD06A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 rot="5400000">
              <a:off x="201994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4308D59-09A9-E48D-3DE0-CA5FF4966E52}"/>
                </a:ext>
              </a:extLst>
            </p:cNvPr>
            <p:cNvSpPr>
              <a:spLocks/>
            </p:cNvSpPr>
            <p:nvPr/>
          </p:nvSpPr>
          <p:spPr>
            <a:xfrm>
              <a:off x="201613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AC5D903-2344-77D5-20A5-40D8DB717DFE}"/>
                </a:ext>
              </a:extLst>
            </p:cNvPr>
            <p:cNvSpPr>
              <a:spLocks/>
            </p:cNvSpPr>
            <p:nvPr/>
          </p:nvSpPr>
          <p:spPr>
            <a:xfrm>
              <a:off x="173432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B5A873F1-32FF-B852-1439-747B55F5E895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 rot="5400000">
              <a:off x="173813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FBD9CA8-169C-D012-27AA-007DA96F71A4}"/>
                </a:ext>
              </a:extLst>
            </p:cNvPr>
            <p:cNvSpPr>
              <a:spLocks/>
            </p:cNvSpPr>
            <p:nvPr/>
          </p:nvSpPr>
          <p:spPr>
            <a:xfrm>
              <a:off x="173432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20D7D1B-43DB-9995-6611-EB06D6D026E5}"/>
                </a:ext>
              </a:extLst>
            </p:cNvPr>
            <p:cNvSpPr>
              <a:spLocks/>
            </p:cNvSpPr>
            <p:nvPr/>
          </p:nvSpPr>
          <p:spPr>
            <a:xfrm>
              <a:off x="1452515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5586E905-2C26-E322-2F75-92F6F1BAC629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rot="5400000" flipV="1">
              <a:off x="145670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BF24F38-4AB7-7866-5F02-82843734B0AF}"/>
                </a:ext>
              </a:extLst>
            </p:cNvPr>
            <p:cNvSpPr>
              <a:spLocks/>
            </p:cNvSpPr>
            <p:nvPr/>
          </p:nvSpPr>
          <p:spPr>
            <a:xfrm>
              <a:off x="1452516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FAF6D77-8E16-1541-93D6-80BF2C6F4FFF}"/>
                </a:ext>
              </a:extLst>
            </p:cNvPr>
            <p:cNvSpPr>
              <a:spLocks/>
            </p:cNvSpPr>
            <p:nvPr/>
          </p:nvSpPr>
          <p:spPr>
            <a:xfrm>
              <a:off x="117070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E661AB1-B84C-052E-1C78-DC3B9B4CE7FD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 rot="5400000">
              <a:off x="117489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25B7BC49-2132-43BC-771E-DC9F5525EA85}"/>
                </a:ext>
              </a:extLst>
            </p:cNvPr>
            <p:cNvSpPr>
              <a:spLocks/>
            </p:cNvSpPr>
            <p:nvPr/>
          </p:nvSpPr>
          <p:spPr>
            <a:xfrm>
              <a:off x="117070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80AA8BBB-0ACF-8F7A-3023-489C88F40D91}"/>
                </a:ext>
              </a:extLst>
            </p:cNvPr>
            <p:cNvSpPr>
              <a:spLocks/>
            </p:cNvSpPr>
            <p:nvPr/>
          </p:nvSpPr>
          <p:spPr>
            <a:xfrm>
              <a:off x="88889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E55E5AC-F4E8-81B3-E1B0-6B675E769BE0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 rot="5400000">
              <a:off x="89308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9995273-3494-C245-C601-73A459D970D4}"/>
                </a:ext>
              </a:extLst>
            </p:cNvPr>
            <p:cNvSpPr>
              <a:spLocks/>
            </p:cNvSpPr>
            <p:nvPr/>
          </p:nvSpPr>
          <p:spPr>
            <a:xfrm>
              <a:off x="88889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A593003C-EB19-74D1-AFA5-86686985F441}"/>
                </a:ext>
              </a:extLst>
            </p:cNvPr>
            <p:cNvSpPr>
              <a:spLocks/>
            </p:cNvSpPr>
            <p:nvPr/>
          </p:nvSpPr>
          <p:spPr>
            <a:xfrm>
              <a:off x="229794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7C976086-FBE6-A009-1BBA-0AE66562D1D6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 rot="5400000" flipV="1">
              <a:off x="2302136" y="2439204"/>
              <a:ext cx="63979" cy="763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600C8C68-A4C2-4ECA-C22A-4C12E5CFF3F9}"/>
                </a:ext>
              </a:extLst>
            </p:cNvPr>
            <p:cNvSpPr>
              <a:spLocks/>
            </p:cNvSpPr>
            <p:nvPr/>
          </p:nvSpPr>
          <p:spPr>
            <a:xfrm>
              <a:off x="2298709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F0FA359-F28D-8518-4B66-AAE0FE468BBD}"/>
                </a:ext>
              </a:extLst>
            </p:cNvPr>
            <p:cNvSpPr>
              <a:spLocks/>
            </p:cNvSpPr>
            <p:nvPr/>
          </p:nvSpPr>
          <p:spPr>
            <a:xfrm>
              <a:off x="257975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6EF22E3A-046C-356A-01CD-0BCF65505EAA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 rot="5400000" flipV="1">
              <a:off x="2342133" y="2681017"/>
              <a:ext cx="549379" cy="2536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52D2EEA7-1208-F302-E179-2A63465F7DCA}"/>
                </a:ext>
              </a:extLst>
            </p:cNvPr>
            <p:cNvSpPr>
              <a:spLocks/>
            </p:cNvSpPr>
            <p:nvPr/>
          </p:nvSpPr>
          <p:spPr>
            <a:xfrm>
              <a:off x="2582293" y="29569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157302E0-8939-BA1B-A329-634D6E3F50CE}"/>
                </a:ext>
              </a:extLst>
            </p:cNvPr>
            <p:cNvSpPr>
              <a:spLocks/>
            </p:cNvSpPr>
            <p:nvPr/>
          </p:nvSpPr>
          <p:spPr>
            <a:xfrm>
              <a:off x="286156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562A552-2CD9-764B-62AD-472C143EE68F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 rot="5400000">
              <a:off x="2865375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AB677184-E467-56BC-C753-246BE0186C07}"/>
                </a:ext>
              </a:extLst>
            </p:cNvPr>
            <p:cNvSpPr>
              <a:spLocks/>
            </p:cNvSpPr>
            <p:nvPr/>
          </p:nvSpPr>
          <p:spPr>
            <a:xfrm>
              <a:off x="286156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CCDA1D78-E766-D83D-FEA2-423D963710A6}"/>
                </a:ext>
              </a:extLst>
            </p:cNvPr>
            <p:cNvSpPr>
              <a:spLocks/>
            </p:cNvSpPr>
            <p:nvPr/>
          </p:nvSpPr>
          <p:spPr>
            <a:xfrm>
              <a:off x="314337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0D4059E2-D6EA-F014-FF51-67EC8F1C97A2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 rot="5400000">
              <a:off x="3147186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1828AA5C-81D0-641C-014A-AF6BBAD11D21}"/>
                </a:ext>
              </a:extLst>
            </p:cNvPr>
            <p:cNvSpPr>
              <a:spLocks/>
            </p:cNvSpPr>
            <p:nvPr/>
          </p:nvSpPr>
          <p:spPr>
            <a:xfrm>
              <a:off x="314337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9AB28171-3D22-0BCF-5BCF-C3BDDD04C7B6}"/>
                </a:ext>
              </a:extLst>
            </p:cNvPr>
            <p:cNvSpPr>
              <a:spLocks/>
            </p:cNvSpPr>
            <p:nvPr/>
          </p:nvSpPr>
          <p:spPr>
            <a:xfrm>
              <a:off x="342518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1288D2B2-FF15-E941-B00D-F838AAADF4D1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 rot="5400000" flipV="1">
              <a:off x="3431197" y="2437383"/>
              <a:ext cx="59576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7BFA9EB5-A773-98E1-8E0C-D29DB1D7205C}"/>
                </a:ext>
              </a:extLst>
            </p:cNvPr>
            <p:cNvSpPr>
              <a:spLocks/>
            </p:cNvSpPr>
            <p:nvPr/>
          </p:nvSpPr>
          <p:spPr>
            <a:xfrm>
              <a:off x="3425188" y="2467171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08569370-5BCB-BFD2-8FC7-3B109AB1FD3A}"/>
                </a:ext>
              </a:extLst>
            </p:cNvPr>
            <p:cNvSpPr>
              <a:spLocks/>
            </p:cNvSpPr>
            <p:nvPr/>
          </p:nvSpPr>
          <p:spPr>
            <a:xfrm>
              <a:off x="790641" y="2954080"/>
              <a:ext cx="1791652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800CC27E-E50B-B9DB-2962-8435618DD612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545003" y="103882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9954A6E5-18CA-6B1F-6BD8-9EEFB896D327}"/>
                </a:ext>
              </a:extLst>
            </p:cNvPr>
            <p:cNvSpPr>
              <a:spLocks/>
            </p:cNvSpPr>
            <p:nvPr/>
          </p:nvSpPr>
          <p:spPr>
            <a:xfrm>
              <a:off x="4493780" y="256144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B488CF04-87C2-7B91-DA70-7FBEB9E38D5A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3780" y="235199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1CEE4EA7-6EF6-6953-61C4-3387A5E23E6F}"/>
                </a:ext>
              </a:extLst>
            </p:cNvPr>
            <p:cNvSpPr>
              <a:spLocks/>
            </p:cNvSpPr>
            <p:nvPr/>
          </p:nvSpPr>
          <p:spPr>
            <a:xfrm>
              <a:off x="4480832" y="254697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6E1DCE15-1D9A-A3AE-394E-03D2AAC1D62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957" y="266655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BCD8DDFB-B5B8-DC9F-32D0-65B25429AB44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544050" y="265589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CB80F59-E39E-2D02-900B-B6E67CA54BA7}"/>
                </a:ext>
              </a:extLst>
            </p:cNvPr>
            <p:cNvSpPr>
              <a:spLocks/>
            </p:cNvSpPr>
            <p:nvPr/>
          </p:nvSpPr>
          <p:spPr>
            <a:xfrm>
              <a:off x="4456460" y="178075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5DB1B3B0-6650-E170-18D1-C44A871B8FC9}"/>
                </a:ext>
              </a:extLst>
            </p:cNvPr>
            <p:cNvSpPr>
              <a:spLocks/>
            </p:cNvSpPr>
            <p:nvPr/>
          </p:nvSpPr>
          <p:spPr>
            <a:xfrm>
              <a:off x="4443512" y="209760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69CE6BD1-0D37-6F40-03E6-F9837CA2121C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5305" y="278156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28060969-DC21-3F7F-550B-7CA10BF0337F}"/>
                </a:ext>
              </a:extLst>
            </p:cNvPr>
            <p:cNvSpPr>
              <a:spLocks/>
            </p:cNvSpPr>
            <p:nvPr/>
          </p:nvSpPr>
          <p:spPr>
            <a:xfrm rot="8100000">
              <a:off x="4146469" y="305652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B31A7E4-A2C9-7DE7-0C47-C251870DBEBC}"/>
                </a:ext>
              </a:extLst>
            </p:cNvPr>
            <p:cNvSpPr txBox="1">
              <a:spLocks/>
            </p:cNvSpPr>
            <p:nvPr/>
          </p:nvSpPr>
          <p:spPr>
            <a:xfrm>
              <a:off x="1688127" y="2058960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79641BB-FE09-B1F6-B675-923AD840C01A}"/>
                </a:ext>
              </a:extLst>
            </p:cNvPr>
            <p:cNvSpPr>
              <a:spLocks/>
            </p:cNvSpPr>
            <p:nvPr/>
          </p:nvSpPr>
          <p:spPr>
            <a:xfrm>
              <a:off x="65553" y="296247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D17473B-956B-9481-189E-7907680D6711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745756" y="2795060"/>
              <a:ext cx="536291" cy="552463"/>
              <a:chOff x="8693015" y="351684"/>
              <a:chExt cx="2404071" cy="2476567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44D3F35C-CF17-2ECB-7AFE-9524776769B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8C5F85B-A198-4951-F42E-824A6F83AAC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F079C3D4-E13E-8FC5-442D-9AD8A34D62D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19662F21-4A5C-4FC2-2999-2A0D2FF1589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FCB12645-8E1C-0CC5-2643-45565C03792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7D919A62-3A95-1A3C-AD7F-5EAC9AAFBEB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0E2FB4BE-B44D-F13A-7B65-8E17C541F49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8D324B32-4B12-B827-A041-FA12A84DB56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127D4C6D-D50A-F329-9A27-20338475581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DB111D14-4F6D-71F5-0E06-5F9328EE490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0C5309C-F10E-A9BA-64A7-1E114A262BA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BA7694AD-37B4-CE64-7192-FBCEAC6700D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7D670930-7312-C017-871F-CCE770439AC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691FF036-D7BB-7EE4-50BD-F99CF881F8D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66397055-E1E9-EB0A-274D-9B420658B69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63B4E8-6D4A-0083-B714-10A8ED441282}"/>
                </a:ext>
              </a:extLst>
            </p:cNvPr>
            <p:cNvSpPr txBox="1">
              <a:spLocks/>
            </p:cNvSpPr>
            <p:nvPr/>
          </p:nvSpPr>
          <p:spPr>
            <a:xfrm>
              <a:off x="4432422" y="316693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5DEE96-0586-E22A-A179-E6A5C90BA6A9}"/>
                </a:ext>
              </a:extLst>
            </p:cNvPr>
            <p:cNvSpPr txBox="1">
              <a:spLocks/>
            </p:cNvSpPr>
            <p:nvPr/>
          </p:nvSpPr>
          <p:spPr>
            <a:xfrm>
              <a:off x="1981291" y="1760241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A2222C3-78A7-180C-849B-7E09BDE82745}"/>
                </a:ext>
              </a:extLst>
            </p:cNvPr>
            <p:cNvCxnSpPr>
              <a:cxnSpLocks/>
              <a:stCxn id="9" idx="1"/>
            </p:cNvCxnSpPr>
            <p:nvPr/>
          </p:nvCxnSpPr>
          <p:spPr>
            <a:xfrm flipH="1">
              <a:off x="786074" y="1891046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68382FC-1DEF-6A74-3019-7718FC8154E4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2595563" y="1891045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3C6C2A-64DA-D914-1C00-C93AC2737541}"/>
                </a:ext>
              </a:extLst>
            </p:cNvPr>
            <p:cNvSpPr txBox="1">
              <a:spLocks/>
            </p:cNvSpPr>
            <p:nvPr/>
          </p:nvSpPr>
          <p:spPr>
            <a:xfrm>
              <a:off x="3872709" y="348628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6831DC2-B5EC-90BF-4650-3D2A424A77D6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4369961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F4027DA-0D24-2E47-0EA3-251940208D16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>
              <a:off x="3690242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78EB58-5679-83B9-9531-9FFA8B2F086C}"/>
                </a:ext>
              </a:extLst>
            </p:cNvPr>
            <p:cNvSpPr txBox="1">
              <a:spLocks/>
            </p:cNvSpPr>
            <p:nvPr/>
          </p:nvSpPr>
          <p:spPr>
            <a:xfrm>
              <a:off x="4196836" y="154676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008ED26-457D-6FCB-9423-A23B09F74C0A}"/>
                </a:ext>
              </a:extLst>
            </p:cNvPr>
            <p:cNvSpPr txBox="1">
              <a:spLocks/>
            </p:cNvSpPr>
            <p:nvPr/>
          </p:nvSpPr>
          <p:spPr>
            <a:xfrm>
              <a:off x="4601734" y="240759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28400D5A-70FC-79EF-E2AF-DEC31ADE8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9465" y="3316479"/>
            <a:ext cx="3819033" cy="264394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1DD65AA-184A-4E6F-267A-C1BDBFF7ABA2}"/>
              </a:ext>
            </a:extLst>
          </p:cNvPr>
          <p:cNvSpPr/>
          <p:nvPr/>
        </p:nvSpPr>
        <p:spPr>
          <a:xfrm>
            <a:off x="3004820" y="3354790"/>
            <a:ext cx="573532" cy="275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2DF3E77-575B-3C8E-0B52-E888B6A2C30C}"/>
                  </a:ext>
                </a:extLst>
              </p:cNvPr>
              <p:cNvSpPr txBox="1"/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6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2DF3E77-575B-3C8E-0B52-E888B6A2C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blipFill>
                <a:blip r:embed="rId4"/>
                <a:stretch>
                  <a:fillRect l="-548" t="-1167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4BC2132-4D28-B5C8-9092-68A3BE226E8C}"/>
                  </a:ext>
                </a:extLst>
              </p:cNvPr>
              <p:cNvSpPr txBox="1"/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Plasma generated by ionizing laser pulse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Vary plasma length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) by blocking laser pulse at different locations</a:t>
                </a: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i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fr-FR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0" smtClean="0">
                            <a:latin typeface="Cambria Math" panose="02040503050406030204" pitchFamily="18" charset="0"/>
                          </a:rPr>
                          <m:t>0.5, 1.5, 2.5,…, 9.5</m:t>
                        </m:r>
                      </m:e>
                    </m:d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SM develops over different distances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Process is seeded (reproducible)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varying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 observing state of bunch at different z on single event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4BC2132-4D28-B5C8-9092-68A3BE226E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blipFill>
                <a:blip r:embed="rId5"/>
                <a:stretch>
                  <a:fillRect l="-809" t="-1049" b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42F5247C-DE90-DFD2-E615-D07D610BF52A}"/>
              </a:ext>
            </a:extLst>
          </p:cNvPr>
          <p:cNvSpPr/>
          <p:nvPr/>
        </p:nvSpPr>
        <p:spPr>
          <a:xfrm>
            <a:off x="734130" y="3373120"/>
            <a:ext cx="3123700" cy="251729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60B0E80-A208-A599-CBAC-5C283AC4DA36}"/>
              </a:ext>
            </a:extLst>
          </p:cNvPr>
          <p:cNvGrpSpPr/>
          <p:nvPr/>
        </p:nvGrpSpPr>
        <p:grpSpPr>
          <a:xfrm>
            <a:off x="4057654" y="5832399"/>
            <a:ext cx="662621" cy="712919"/>
            <a:chOff x="3413940" y="5908740"/>
            <a:chExt cx="781560" cy="840886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65DA5F1-4823-7B12-9DDD-6280F7089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3940" y="5943520"/>
              <a:ext cx="781560" cy="786539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30EAC93-ED17-B489-4250-B0401FF82024}"/>
                </a:ext>
              </a:extLst>
            </p:cNvPr>
            <p:cNvSpPr/>
            <p:nvPr/>
          </p:nvSpPr>
          <p:spPr>
            <a:xfrm>
              <a:off x="3686085" y="5908740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904DDE1-E54D-0666-0E6E-53B590E1F409}"/>
              </a:ext>
            </a:extLst>
          </p:cNvPr>
          <p:cNvCxnSpPr>
            <a:cxnSpLocks/>
          </p:cNvCxnSpPr>
          <p:nvPr/>
        </p:nvCxnSpPr>
        <p:spPr>
          <a:xfrm flipH="1" flipV="1">
            <a:off x="3820392" y="5660627"/>
            <a:ext cx="304440" cy="39332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467C06E-9494-FD30-B215-6D81782C276A}"/>
              </a:ext>
            </a:extLst>
          </p:cNvPr>
          <p:cNvGrpSpPr/>
          <p:nvPr/>
        </p:nvGrpSpPr>
        <p:grpSpPr>
          <a:xfrm>
            <a:off x="45425" y="5833696"/>
            <a:ext cx="665080" cy="711622"/>
            <a:chOff x="507173" y="5924799"/>
            <a:chExt cx="803385" cy="859605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85B0341B-1793-2F03-770C-3297B38E0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-1" b="-4005"/>
            <a:stretch>
              <a:fillRect/>
            </a:stretch>
          </p:blipFill>
          <p:spPr>
            <a:xfrm>
              <a:off x="507173" y="5943520"/>
              <a:ext cx="803385" cy="840884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B96B7200-CF21-4EAD-BA41-A1631EFE13B6}"/>
                </a:ext>
              </a:extLst>
            </p:cNvPr>
            <p:cNvSpPr/>
            <p:nvPr/>
          </p:nvSpPr>
          <p:spPr>
            <a:xfrm>
              <a:off x="800741" y="5924799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0EDBA5B-6B8D-C0D8-69C7-3F3F3FB30003}"/>
              </a:ext>
            </a:extLst>
          </p:cNvPr>
          <p:cNvCxnSpPr>
            <a:cxnSpLocks/>
          </p:cNvCxnSpPr>
          <p:nvPr/>
        </p:nvCxnSpPr>
        <p:spPr>
          <a:xfrm flipV="1">
            <a:off x="388966" y="5611662"/>
            <a:ext cx="362754" cy="4533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CB53123-1727-53F9-4286-361E8E42E538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D05DA6C-496B-5BBE-D9D6-2DAEA8CE1FF9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8F7C7CB-4683-9C37-4643-7BA891D934BD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E9CDFF00-207C-E3EE-6C47-8585F14DA52B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CB3749DA-DC59-837E-2A7F-43799351A470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30327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1AE6F-65F4-544A-0FE2-25D8A6ACF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D0C40D20-F689-0462-12B2-371AF6973729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F609F1-EA9F-3182-9033-7803E2F5D3AA}"/>
              </a:ext>
            </a:extLst>
          </p:cNvPr>
          <p:cNvSpPr>
            <a:spLocks/>
          </p:cNvSpPr>
          <p:nvPr/>
        </p:nvSpPr>
        <p:spPr>
          <a:xfrm rot="5400000">
            <a:off x="2262116" y="4230521"/>
            <a:ext cx="1846238" cy="279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9382329-3DBA-A9AF-D289-9781FC3225E6}"/>
              </a:ext>
            </a:extLst>
          </p:cNvPr>
          <p:cNvGrpSpPr/>
          <p:nvPr/>
        </p:nvGrpSpPr>
        <p:grpSpPr>
          <a:xfrm>
            <a:off x="309600" y="1191600"/>
            <a:ext cx="5057478" cy="2201132"/>
            <a:chOff x="65553" y="1546767"/>
            <a:chExt cx="5057478" cy="2201132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2F81C4F9-1158-28DC-178E-7C61C3FFCA9D}"/>
                </a:ext>
              </a:extLst>
            </p:cNvPr>
            <p:cNvSpPr>
              <a:spLocks/>
            </p:cNvSpPr>
            <p:nvPr/>
          </p:nvSpPr>
          <p:spPr>
            <a:xfrm>
              <a:off x="787596" y="281051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A464F5B-C63B-6134-01F9-CFA53DC281BC}"/>
                </a:ext>
              </a:extLst>
            </p:cNvPr>
            <p:cNvSpPr>
              <a:spLocks/>
            </p:cNvSpPr>
            <p:nvPr/>
          </p:nvSpPr>
          <p:spPr>
            <a:xfrm>
              <a:off x="201613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0E750E6-E5CC-5F51-3E19-8BBFA720F0D9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 rot="5400000">
              <a:off x="201994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235CD36F-40AE-5299-9266-4EE7F358CB81}"/>
                </a:ext>
              </a:extLst>
            </p:cNvPr>
            <p:cNvSpPr>
              <a:spLocks/>
            </p:cNvSpPr>
            <p:nvPr/>
          </p:nvSpPr>
          <p:spPr>
            <a:xfrm>
              <a:off x="201613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E7B0556-EC26-AB71-48A0-90D7DDA91D36}"/>
                </a:ext>
              </a:extLst>
            </p:cNvPr>
            <p:cNvSpPr>
              <a:spLocks/>
            </p:cNvSpPr>
            <p:nvPr/>
          </p:nvSpPr>
          <p:spPr>
            <a:xfrm>
              <a:off x="173432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22628EE1-DA3C-8D9A-F954-E81849ED45AC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 rot="5400000">
              <a:off x="173813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1901F04-A7FD-80B5-6A79-C6F1E65E0D05}"/>
                </a:ext>
              </a:extLst>
            </p:cNvPr>
            <p:cNvSpPr>
              <a:spLocks/>
            </p:cNvSpPr>
            <p:nvPr/>
          </p:nvSpPr>
          <p:spPr>
            <a:xfrm>
              <a:off x="173432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B1C2867-69EB-B356-9C71-6E16AF4DE396}"/>
                </a:ext>
              </a:extLst>
            </p:cNvPr>
            <p:cNvSpPr>
              <a:spLocks/>
            </p:cNvSpPr>
            <p:nvPr/>
          </p:nvSpPr>
          <p:spPr>
            <a:xfrm>
              <a:off x="1452515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724E5DD8-2AFA-862F-1038-2734F5EA75B4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rot="5400000" flipV="1">
              <a:off x="145670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ABC00E3-FD00-1C88-6830-C4F65AF2255D}"/>
                </a:ext>
              </a:extLst>
            </p:cNvPr>
            <p:cNvSpPr>
              <a:spLocks/>
            </p:cNvSpPr>
            <p:nvPr/>
          </p:nvSpPr>
          <p:spPr>
            <a:xfrm>
              <a:off x="1452516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C81169F4-8BCD-8136-08DE-41B3EC218B69}"/>
                </a:ext>
              </a:extLst>
            </p:cNvPr>
            <p:cNvSpPr>
              <a:spLocks/>
            </p:cNvSpPr>
            <p:nvPr/>
          </p:nvSpPr>
          <p:spPr>
            <a:xfrm>
              <a:off x="117070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3C9CA23C-F15D-5DED-D94F-251C27AB4A70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 rot="5400000">
              <a:off x="117489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671A3413-E03F-9D7E-8D14-3811A0BD55A9}"/>
                </a:ext>
              </a:extLst>
            </p:cNvPr>
            <p:cNvSpPr>
              <a:spLocks/>
            </p:cNvSpPr>
            <p:nvPr/>
          </p:nvSpPr>
          <p:spPr>
            <a:xfrm>
              <a:off x="117070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E78C3D7-5A68-9491-1A57-8B3668C4A4C3}"/>
                </a:ext>
              </a:extLst>
            </p:cNvPr>
            <p:cNvSpPr>
              <a:spLocks/>
            </p:cNvSpPr>
            <p:nvPr/>
          </p:nvSpPr>
          <p:spPr>
            <a:xfrm>
              <a:off x="88889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87F1EE7F-2A8C-6A9C-CED7-7DDB1A81E17C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 rot="5400000">
              <a:off x="89308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7EC75F0-2F49-35D8-69F9-142274D8ED1F}"/>
                </a:ext>
              </a:extLst>
            </p:cNvPr>
            <p:cNvSpPr>
              <a:spLocks/>
            </p:cNvSpPr>
            <p:nvPr/>
          </p:nvSpPr>
          <p:spPr>
            <a:xfrm>
              <a:off x="88889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68CF2044-72B5-B21B-BB46-FCDEA5F83BF2}"/>
                </a:ext>
              </a:extLst>
            </p:cNvPr>
            <p:cNvSpPr>
              <a:spLocks/>
            </p:cNvSpPr>
            <p:nvPr/>
          </p:nvSpPr>
          <p:spPr>
            <a:xfrm>
              <a:off x="229794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92E30A8-CEB7-A3F2-D904-FFA056BEAD1E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 rot="5400000">
              <a:off x="230175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57ACA5FD-1751-B767-E66E-971D2214A0A3}"/>
                </a:ext>
              </a:extLst>
            </p:cNvPr>
            <p:cNvSpPr>
              <a:spLocks/>
            </p:cNvSpPr>
            <p:nvPr/>
          </p:nvSpPr>
          <p:spPr>
            <a:xfrm>
              <a:off x="229794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75DB7B2E-3FE0-762C-AF0D-B230EE16A125}"/>
                </a:ext>
              </a:extLst>
            </p:cNvPr>
            <p:cNvSpPr>
              <a:spLocks/>
            </p:cNvSpPr>
            <p:nvPr/>
          </p:nvSpPr>
          <p:spPr>
            <a:xfrm>
              <a:off x="257975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66C977F3-5C2C-FACC-8337-930AA66B187A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 rot="5400000">
              <a:off x="2583565" y="2439585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EC7B75CE-567D-C5E8-28B3-C5ADB28B2ED0}"/>
                </a:ext>
              </a:extLst>
            </p:cNvPr>
            <p:cNvSpPr>
              <a:spLocks/>
            </p:cNvSpPr>
            <p:nvPr/>
          </p:nvSpPr>
          <p:spPr>
            <a:xfrm>
              <a:off x="257975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921C00AA-85A2-C708-5600-2DEE96DA28BE}"/>
                </a:ext>
              </a:extLst>
            </p:cNvPr>
            <p:cNvSpPr>
              <a:spLocks/>
            </p:cNvSpPr>
            <p:nvPr/>
          </p:nvSpPr>
          <p:spPr>
            <a:xfrm>
              <a:off x="286156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EB6B0D5A-8F06-CFAF-4392-21CB183A8204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 rot="5400000" flipV="1">
              <a:off x="2625521" y="2679440"/>
              <a:ext cx="546104" cy="2416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F078D52C-D796-8B09-52E8-ECCB66F0F3AF}"/>
                </a:ext>
              </a:extLst>
            </p:cNvPr>
            <p:cNvSpPr>
              <a:spLocks/>
            </p:cNvSpPr>
            <p:nvPr/>
          </p:nvSpPr>
          <p:spPr>
            <a:xfrm>
              <a:off x="2863983" y="2953699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CD32578D-226F-0D25-7FC7-6A7D0CD03844}"/>
                </a:ext>
              </a:extLst>
            </p:cNvPr>
            <p:cNvSpPr>
              <a:spLocks/>
            </p:cNvSpPr>
            <p:nvPr/>
          </p:nvSpPr>
          <p:spPr>
            <a:xfrm>
              <a:off x="314337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77A2DC84-2128-92B2-68E9-192CEE2B3C0A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 rot="5400000">
              <a:off x="3147186" y="2439585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E124281A-9C49-3CF7-F2A8-218AAA400E6F}"/>
                </a:ext>
              </a:extLst>
            </p:cNvPr>
            <p:cNvSpPr>
              <a:spLocks/>
            </p:cNvSpPr>
            <p:nvPr/>
          </p:nvSpPr>
          <p:spPr>
            <a:xfrm>
              <a:off x="314337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23FAEF2B-C116-A366-6145-ACEF0278F95F}"/>
                </a:ext>
              </a:extLst>
            </p:cNvPr>
            <p:cNvSpPr>
              <a:spLocks/>
            </p:cNvSpPr>
            <p:nvPr/>
          </p:nvSpPr>
          <p:spPr>
            <a:xfrm>
              <a:off x="342518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2909A958-6876-C438-80EC-A899886E8A40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 rot="5400000" flipV="1">
              <a:off x="3430674" y="2437907"/>
              <a:ext cx="60623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A4C171F9-292D-0633-BC00-8D81A56364EC}"/>
                </a:ext>
              </a:extLst>
            </p:cNvPr>
            <p:cNvSpPr>
              <a:spLocks/>
            </p:cNvSpPr>
            <p:nvPr/>
          </p:nvSpPr>
          <p:spPr>
            <a:xfrm>
              <a:off x="3425188" y="2468218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0DC39450-D8DE-5E69-FD24-F6D83374A2F2}"/>
                </a:ext>
              </a:extLst>
            </p:cNvPr>
            <p:cNvSpPr>
              <a:spLocks/>
            </p:cNvSpPr>
            <p:nvPr/>
          </p:nvSpPr>
          <p:spPr>
            <a:xfrm>
              <a:off x="790641" y="2954080"/>
              <a:ext cx="2073342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70630390-865E-F941-2089-1470AF2E688C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545003" y="103882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57E85A4D-2AE5-E6A1-EB9C-B3394B291782}"/>
                </a:ext>
              </a:extLst>
            </p:cNvPr>
            <p:cNvSpPr>
              <a:spLocks/>
            </p:cNvSpPr>
            <p:nvPr/>
          </p:nvSpPr>
          <p:spPr>
            <a:xfrm>
              <a:off x="4493780" y="256144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12A36F14-5726-BDA4-95B0-02FFCA770B37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3780" y="235199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91FB941C-57A4-25D1-FA5E-50CC99CCC916}"/>
                </a:ext>
              </a:extLst>
            </p:cNvPr>
            <p:cNvSpPr>
              <a:spLocks/>
            </p:cNvSpPr>
            <p:nvPr/>
          </p:nvSpPr>
          <p:spPr>
            <a:xfrm>
              <a:off x="4480832" y="254697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7C22351E-5D25-453D-7BB8-E7190B40A17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957" y="266655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DFDF01D4-2744-F624-14DA-D5EB1A542D64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544050" y="265589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57A1D3E0-E663-6B4F-2960-85BFE761B2A7}"/>
                </a:ext>
              </a:extLst>
            </p:cNvPr>
            <p:cNvSpPr>
              <a:spLocks/>
            </p:cNvSpPr>
            <p:nvPr/>
          </p:nvSpPr>
          <p:spPr>
            <a:xfrm>
              <a:off x="4456460" y="178075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04AB154E-2840-BA0B-3E48-CD34B4EC1A63}"/>
                </a:ext>
              </a:extLst>
            </p:cNvPr>
            <p:cNvSpPr>
              <a:spLocks/>
            </p:cNvSpPr>
            <p:nvPr/>
          </p:nvSpPr>
          <p:spPr>
            <a:xfrm>
              <a:off x="4443512" y="209760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168E180E-F907-C623-3BE4-AB8F3A2038EB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5305" y="278156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818AD797-2E25-F826-83C2-FAC310F21665}"/>
                </a:ext>
              </a:extLst>
            </p:cNvPr>
            <p:cNvSpPr>
              <a:spLocks/>
            </p:cNvSpPr>
            <p:nvPr/>
          </p:nvSpPr>
          <p:spPr>
            <a:xfrm rot="8100000">
              <a:off x="4146469" y="305652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6D7AD895-83FE-CB25-57BF-C15E06D9D475}"/>
                </a:ext>
              </a:extLst>
            </p:cNvPr>
            <p:cNvSpPr txBox="1">
              <a:spLocks/>
            </p:cNvSpPr>
            <p:nvPr/>
          </p:nvSpPr>
          <p:spPr>
            <a:xfrm>
              <a:off x="1688127" y="2058960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11AFAAF-BA53-0A8B-FEE9-808ACED228CF}"/>
                </a:ext>
              </a:extLst>
            </p:cNvPr>
            <p:cNvSpPr>
              <a:spLocks/>
            </p:cNvSpPr>
            <p:nvPr/>
          </p:nvSpPr>
          <p:spPr>
            <a:xfrm>
              <a:off x="65553" y="296247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966C8913-0298-7FA9-9193-1480F4EF9A48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745756" y="2795060"/>
              <a:ext cx="536291" cy="552463"/>
              <a:chOff x="8693015" y="351684"/>
              <a:chExt cx="2404071" cy="2476567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716110E6-CC71-ABDD-67DC-96C71CC9EA2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E362D6BF-38EE-34F1-2B6D-6D0E024321B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A8D0D5F8-1413-9E6B-7A5A-5DD4F77EAD3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0EB259CE-F6E7-06C8-D881-415C208C3CA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7DEEE11-EBC6-9C11-0016-07D297FF57C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E84C04BB-3228-FB21-C0A9-CC07E461083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82DF5179-CA7A-5740-5D4E-A16545766274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0A473939-760C-A401-13E6-A5A77F3D007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6653E94C-39B7-CE3F-16B7-B0BACA499E9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65C5A87D-648A-4E58-8A3B-387B762F89C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960318A8-B98C-7602-56C2-0A11D246D70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EB6119A6-1208-128F-3F6F-0EF9A339313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6CF7A662-1DC7-A6D9-C5A0-A7667B9D1F0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8A1EFD44-559D-03AD-F62A-92A0E8ED02B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E1965365-3233-BDA3-349E-0D0B0F67A09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DAA8316-EE49-41E2-C9AB-4D999B471B5D}"/>
                </a:ext>
              </a:extLst>
            </p:cNvPr>
            <p:cNvSpPr txBox="1">
              <a:spLocks/>
            </p:cNvSpPr>
            <p:nvPr/>
          </p:nvSpPr>
          <p:spPr>
            <a:xfrm>
              <a:off x="4432422" y="316693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8835DF-49CC-E078-2D9F-5C69F67403C9}"/>
                </a:ext>
              </a:extLst>
            </p:cNvPr>
            <p:cNvSpPr txBox="1">
              <a:spLocks/>
            </p:cNvSpPr>
            <p:nvPr/>
          </p:nvSpPr>
          <p:spPr>
            <a:xfrm>
              <a:off x="1981291" y="1760241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965262F8-6A9C-BA45-8B3F-E37AA8C0480D}"/>
                </a:ext>
              </a:extLst>
            </p:cNvPr>
            <p:cNvCxnSpPr>
              <a:cxnSpLocks/>
              <a:stCxn id="9" idx="1"/>
            </p:cNvCxnSpPr>
            <p:nvPr/>
          </p:nvCxnSpPr>
          <p:spPr>
            <a:xfrm flipH="1">
              <a:off x="786074" y="1891046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3427F81-8252-5EA5-5158-ECE865543E76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2595563" y="1891045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74BA049-E5AD-ED94-4C6D-B90CC5CC9044}"/>
                </a:ext>
              </a:extLst>
            </p:cNvPr>
            <p:cNvSpPr txBox="1">
              <a:spLocks/>
            </p:cNvSpPr>
            <p:nvPr/>
          </p:nvSpPr>
          <p:spPr>
            <a:xfrm>
              <a:off x="3872709" y="348628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A6ADFC3-3DB8-FC06-7C9E-E4BE22CD887E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4369961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B81AA9B-5EE1-CDB0-8515-7BFEAF90780D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>
              <a:off x="3690242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760D5A1-F8F5-1233-161F-AD8D8F9D6248}"/>
                </a:ext>
              </a:extLst>
            </p:cNvPr>
            <p:cNvSpPr txBox="1">
              <a:spLocks/>
            </p:cNvSpPr>
            <p:nvPr/>
          </p:nvSpPr>
          <p:spPr>
            <a:xfrm>
              <a:off x="4196836" y="154676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198DF1-C8AF-E0F9-1BD8-01C6976A6EC7}"/>
                </a:ext>
              </a:extLst>
            </p:cNvPr>
            <p:cNvSpPr txBox="1">
              <a:spLocks/>
            </p:cNvSpPr>
            <p:nvPr/>
          </p:nvSpPr>
          <p:spPr>
            <a:xfrm>
              <a:off x="4601734" y="240759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2ADCEF2D-AFE7-161C-4BDC-6A06AA531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9465" y="3316479"/>
            <a:ext cx="3819033" cy="264394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517AE68-D37D-BD60-D800-104C2FC8081A}"/>
              </a:ext>
            </a:extLst>
          </p:cNvPr>
          <p:cNvSpPr/>
          <p:nvPr/>
        </p:nvSpPr>
        <p:spPr>
          <a:xfrm>
            <a:off x="3298660" y="3354790"/>
            <a:ext cx="279692" cy="275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33EA3BD-0B94-B350-297C-099C73B2FC4D}"/>
                  </a:ext>
                </a:extLst>
              </p:cNvPr>
              <p:cNvSpPr txBox="1"/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6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33EA3BD-0B94-B350-297C-099C73B2FC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blipFill>
                <a:blip r:embed="rId4"/>
                <a:stretch>
                  <a:fillRect l="-548" t="-1167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9415DDF-54CA-C2AE-BBF9-D68BB19003F6}"/>
                  </a:ext>
                </a:extLst>
              </p:cNvPr>
              <p:cNvSpPr txBox="1"/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Plasma generated by ionizing laser pulse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Vary plasma length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) by blocking laser pulse at different locations</a:t>
                </a: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i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fr-FR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0" smtClean="0">
                            <a:latin typeface="Cambria Math" panose="02040503050406030204" pitchFamily="18" charset="0"/>
                          </a:rPr>
                          <m:t>0.5, 1.5, 2.5,…, 9.5</m:t>
                        </m:r>
                      </m:e>
                    </m:d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SM develops over different distances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Process is seeded (reproducible)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varying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 observing state of bunch at different z on single event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9415DDF-54CA-C2AE-BBF9-D68BB1900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blipFill>
                <a:blip r:embed="rId5"/>
                <a:stretch>
                  <a:fillRect l="-809" t="-1049" b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A72D85F0-422B-0388-7545-4A4C0D5E57C6}"/>
              </a:ext>
            </a:extLst>
          </p:cNvPr>
          <p:cNvSpPr/>
          <p:nvPr/>
        </p:nvSpPr>
        <p:spPr>
          <a:xfrm>
            <a:off x="734130" y="3373120"/>
            <a:ext cx="3123700" cy="251729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53F6D3B-DD4E-0092-1396-F976B79259A5}"/>
              </a:ext>
            </a:extLst>
          </p:cNvPr>
          <p:cNvGrpSpPr/>
          <p:nvPr/>
        </p:nvGrpSpPr>
        <p:grpSpPr>
          <a:xfrm>
            <a:off x="4057654" y="5832399"/>
            <a:ext cx="662621" cy="712919"/>
            <a:chOff x="3413940" y="5908740"/>
            <a:chExt cx="781560" cy="840886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127720A-F962-15A4-3810-975D4756B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3940" y="5943520"/>
              <a:ext cx="781560" cy="786539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49B415B-FAB8-C516-1F8B-C5696A228F8E}"/>
                </a:ext>
              </a:extLst>
            </p:cNvPr>
            <p:cNvSpPr/>
            <p:nvPr/>
          </p:nvSpPr>
          <p:spPr>
            <a:xfrm>
              <a:off x="3686085" y="5908740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3A4078F-E0C8-7DA0-183A-BFBABC4B153E}"/>
              </a:ext>
            </a:extLst>
          </p:cNvPr>
          <p:cNvCxnSpPr>
            <a:cxnSpLocks/>
          </p:cNvCxnSpPr>
          <p:nvPr/>
        </p:nvCxnSpPr>
        <p:spPr>
          <a:xfrm flipH="1" flipV="1">
            <a:off x="3820392" y="5660627"/>
            <a:ext cx="304440" cy="39332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0E8339F-BA6E-C513-7F9E-EC62CF98141B}"/>
              </a:ext>
            </a:extLst>
          </p:cNvPr>
          <p:cNvGrpSpPr/>
          <p:nvPr/>
        </p:nvGrpSpPr>
        <p:grpSpPr>
          <a:xfrm>
            <a:off x="45425" y="5833696"/>
            <a:ext cx="665080" cy="711622"/>
            <a:chOff x="507173" y="5924799"/>
            <a:chExt cx="803385" cy="859605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83C110A6-D6AE-E982-C83B-BBD477139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-1" b="-4005"/>
            <a:stretch>
              <a:fillRect/>
            </a:stretch>
          </p:blipFill>
          <p:spPr>
            <a:xfrm>
              <a:off x="507173" y="5943520"/>
              <a:ext cx="803385" cy="840884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FF65E3C-0120-766B-B143-B97F44D64C13}"/>
                </a:ext>
              </a:extLst>
            </p:cNvPr>
            <p:cNvSpPr/>
            <p:nvPr/>
          </p:nvSpPr>
          <p:spPr>
            <a:xfrm>
              <a:off x="800741" y="5924799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6F2C0CEB-0EE0-8C1B-B565-086E481D3B33}"/>
              </a:ext>
            </a:extLst>
          </p:cNvPr>
          <p:cNvCxnSpPr>
            <a:cxnSpLocks/>
          </p:cNvCxnSpPr>
          <p:nvPr/>
        </p:nvCxnSpPr>
        <p:spPr>
          <a:xfrm flipV="1">
            <a:off x="388966" y="5611662"/>
            <a:ext cx="362754" cy="4533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5FC82CE-6747-1767-DCF4-6A69E44AEE20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720AB4C-07A2-EF6B-FD27-186E1089B90D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33BABD0-DE79-DB3D-2BE1-8EB147E0B50D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3CCF9DF5-F27A-549A-EA79-1B315471426F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816D525-EF1A-4C9D-F692-06FDC02A9CB9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23347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373C0-59D8-EC89-AB1E-B0B068EBC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3ED461FA-7199-C446-12AC-ED8AB5E2C315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D602EC-BB58-A147-C43E-2412B18E04D1}"/>
              </a:ext>
            </a:extLst>
          </p:cNvPr>
          <p:cNvGrpSpPr/>
          <p:nvPr/>
        </p:nvGrpSpPr>
        <p:grpSpPr>
          <a:xfrm>
            <a:off x="309600" y="1191600"/>
            <a:ext cx="5057478" cy="2201132"/>
            <a:chOff x="65553" y="1546767"/>
            <a:chExt cx="5057478" cy="2201132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F2F1CDEC-58C6-66B3-F6F9-1ADE543655A5}"/>
                </a:ext>
              </a:extLst>
            </p:cNvPr>
            <p:cNvSpPr>
              <a:spLocks/>
            </p:cNvSpPr>
            <p:nvPr/>
          </p:nvSpPr>
          <p:spPr>
            <a:xfrm>
              <a:off x="787596" y="281051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A265D00-706F-B9E6-8CB7-F42ACE49A42C}"/>
                </a:ext>
              </a:extLst>
            </p:cNvPr>
            <p:cNvSpPr>
              <a:spLocks/>
            </p:cNvSpPr>
            <p:nvPr/>
          </p:nvSpPr>
          <p:spPr>
            <a:xfrm>
              <a:off x="201613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548B1CF-D774-9C21-6D29-7966D77360E3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 rot="5400000">
              <a:off x="201994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7F1864F-9A7B-1317-B205-9DB10FC53DCF}"/>
                </a:ext>
              </a:extLst>
            </p:cNvPr>
            <p:cNvSpPr>
              <a:spLocks/>
            </p:cNvSpPr>
            <p:nvPr/>
          </p:nvSpPr>
          <p:spPr>
            <a:xfrm>
              <a:off x="201613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619C1302-574A-0886-1FE3-CD8D3CB8E2C0}"/>
                </a:ext>
              </a:extLst>
            </p:cNvPr>
            <p:cNvSpPr>
              <a:spLocks/>
            </p:cNvSpPr>
            <p:nvPr/>
          </p:nvSpPr>
          <p:spPr>
            <a:xfrm>
              <a:off x="173432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0FFC023F-86D3-DDB9-32F4-ED987C5C44C7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 rot="5400000">
              <a:off x="173813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5BE256E-639B-C0C6-3578-ECC109FE3443}"/>
                </a:ext>
              </a:extLst>
            </p:cNvPr>
            <p:cNvSpPr>
              <a:spLocks/>
            </p:cNvSpPr>
            <p:nvPr/>
          </p:nvSpPr>
          <p:spPr>
            <a:xfrm>
              <a:off x="173432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4CD5DBF9-6C82-9065-F7C7-EF6A51047AD4}"/>
                </a:ext>
              </a:extLst>
            </p:cNvPr>
            <p:cNvSpPr>
              <a:spLocks/>
            </p:cNvSpPr>
            <p:nvPr/>
          </p:nvSpPr>
          <p:spPr>
            <a:xfrm>
              <a:off x="1452515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10FD7936-AE33-1427-CEAE-498164F7D25C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rot="5400000" flipV="1">
              <a:off x="145670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235A7531-15C1-0D39-4ACD-B435AD938048}"/>
                </a:ext>
              </a:extLst>
            </p:cNvPr>
            <p:cNvSpPr>
              <a:spLocks/>
            </p:cNvSpPr>
            <p:nvPr/>
          </p:nvSpPr>
          <p:spPr>
            <a:xfrm>
              <a:off x="1452516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558845FB-F3EF-D9DE-3E9D-3F1CB84549AD}"/>
                </a:ext>
              </a:extLst>
            </p:cNvPr>
            <p:cNvSpPr>
              <a:spLocks/>
            </p:cNvSpPr>
            <p:nvPr/>
          </p:nvSpPr>
          <p:spPr>
            <a:xfrm>
              <a:off x="117070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7D4DA68D-FA22-D57A-E725-0F4037460AC7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 rot="5400000">
              <a:off x="117489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BE51005-AE99-0CCA-7716-0E9C45737A10}"/>
                </a:ext>
              </a:extLst>
            </p:cNvPr>
            <p:cNvSpPr>
              <a:spLocks/>
            </p:cNvSpPr>
            <p:nvPr/>
          </p:nvSpPr>
          <p:spPr>
            <a:xfrm>
              <a:off x="117070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BDB43303-99B6-0E0E-148E-9DDAA9B56C7A}"/>
                </a:ext>
              </a:extLst>
            </p:cNvPr>
            <p:cNvSpPr>
              <a:spLocks/>
            </p:cNvSpPr>
            <p:nvPr/>
          </p:nvSpPr>
          <p:spPr>
            <a:xfrm>
              <a:off x="888896" y="2349710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D5CD3F0A-424F-75BD-8488-232D2859C98C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 rot="5400000">
              <a:off x="893084" y="2439584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3CD14AA7-CDF5-F389-94F2-99DC2D094AB9}"/>
                </a:ext>
              </a:extLst>
            </p:cNvPr>
            <p:cNvSpPr>
              <a:spLocks/>
            </p:cNvSpPr>
            <p:nvPr/>
          </p:nvSpPr>
          <p:spPr>
            <a:xfrm>
              <a:off x="888895" y="247157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5C310C7C-D7E9-9B22-C35D-566F4F9A8206}"/>
                </a:ext>
              </a:extLst>
            </p:cNvPr>
            <p:cNvSpPr>
              <a:spLocks/>
            </p:cNvSpPr>
            <p:nvPr/>
          </p:nvSpPr>
          <p:spPr>
            <a:xfrm>
              <a:off x="2297946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F4800185-FCCF-2ED7-1558-0A484485D37A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 rot="5400000">
              <a:off x="2301754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690D1E0E-A035-550D-DD96-4D010A7C2DBA}"/>
                </a:ext>
              </a:extLst>
            </p:cNvPr>
            <p:cNvSpPr>
              <a:spLocks/>
            </p:cNvSpPr>
            <p:nvPr/>
          </p:nvSpPr>
          <p:spPr>
            <a:xfrm>
              <a:off x="229794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7C20ECFD-7E2E-ACAD-5FA4-935E128D316C}"/>
                </a:ext>
              </a:extLst>
            </p:cNvPr>
            <p:cNvSpPr>
              <a:spLocks/>
            </p:cNvSpPr>
            <p:nvPr/>
          </p:nvSpPr>
          <p:spPr>
            <a:xfrm>
              <a:off x="257975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5AF07D67-A729-5EA7-C19C-F294B43180E1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 rot="5400000">
              <a:off x="2583565" y="2439585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5378FDA5-60D1-88F7-EC23-3B2052FE25C0}"/>
                </a:ext>
              </a:extLst>
            </p:cNvPr>
            <p:cNvSpPr>
              <a:spLocks/>
            </p:cNvSpPr>
            <p:nvPr/>
          </p:nvSpPr>
          <p:spPr>
            <a:xfrm>
              <a:off x="2579756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63C9E93C-8AC0-45B8-5C5D-452F94E1E2B1}"/>
                </a:ext>
              </a:extLst>
            </p:cNvPr>
            <p:cNvSpPr>
              <a:spLocks/>
            </p:cNvSpPr>
            <p:nvPr/>
          </p:nvSpPr>
          <p:spPr>
            <a:xfrm>
              <a:off x="286156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01909F25-452D-E709-D06A-3712BEF9D54E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 rot="5400000">
              <a:off x="2865375" y="2439585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CC24E642-8CF3-2F33-DC32-CBCF36971BB5}"/>
                </a:ext>
              </a:extLst>
            </p:cNvPr>
            <p:cNvSpPr>
              <a:spLocks/>
            </p:cNvSpPr>
            <p:nvPr/>
          </p:nvSpPr>
          <p:spPr>
            <a:xfrm>
              <a:off x="2861567" y="247157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48812373-ADB1-E834-7B41-C082C5A5EFC0}"/>
                </a:ext>
              </a:extLst>
            </p:cNvPr>
            <p:cNvSpPr>
              <a:spLocks/>
            </p:cNvSpPr>
            <p:nvPr/>
          </p:nvSpPr>
          <p:spPr>
            <a:xfrm>
              <a:off x="314337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637FDBD-D127-DF7D-8978-37C20A52598D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 rot="5400000" flipV="1">
              <a:off x="2906123" y="2680647"/>
              <a:ext cx="546104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3BADBB94-6660-6418-BCB2-354B506418D2}"/>
                </a:ext>
              </a:extLst>
            </p:cNvPr>
            <p:cNvSpPr>
              <a:spLocks/>
            </p:cNvSpPr>
            <p:nvPr/>
          </p:nvSpPr>
          <p:spPr>
            <a:xfrm>
              <a:off x="3143378" y="2953699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0942870-2CDE-C35F-5E0D-620C39259948}"/>
                </a:ext>
              </a:extLst>
            </p:cNvPr>
            <p:cNvSpPr>
              <a:spLocks/>
            </p:cNvSpPr>
            <p:nvPr/>
          </p:nvSpPr>
          <p:spPr>
            <a:xfrm>
              <a:off x="3425187" y="234971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3C87497A-6D78-D053-F179-8FD31C32E00C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 rot="5400000">
              <a:off x="3427615" y="2440108"/>
              <a:ext cx="65882" cy="858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41A65C1F-B101-12BF-1B90-5BAA689A6A85}"/>
                </a:ext>
              </a:extLst>
            </p:cNvPr>
            <p:cNvSpPr>
              <a:spLocks/>
            </p:cNvSpPr>
            <p:nvPr/>
          </p:nvSpPr>
          <p:spPr>
            <a:xfrm>
              <a:off x="3424329" y="2473477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D68A2B2-8BFA-946F-E0B4-3A85E1A69FB1}"/>
                </a:ext>
              </a:extLst>
            </p:cNvPr>
            <p:cNvSpPr>
              <a:spLocks/>
            </p:cNvSpPr>
            <p:nvPr/>
          </p:nvSpPr>
          <p:spPr>
            <a:xfrm>
              <a:off x="790641" y="2954080"/>
              <a:ext cx="2352736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5CE990A9-B3F3-E986-580F-1F4268B8CD61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545003" y="1038825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3AAE74E7-12CB-8B01-70D9-6E825E468FF3}"/>
                </a:ext>
              </a:extLst>
            </p:cNvPr>
            <p:cNvSpPr>
              <a:spLocks/>
            </p:cNvSpPr>
            <p:nvPr/>
          </p:nvSpPr>
          <p:spPr>
            <a:xfrm>
              <a:off x="4493780" y="2561449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DC458CFB-CEF4-8009-AB23-7BB5BB0F117D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3780" y="2351995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D4478BA-27BE-7423-3CED-0DD40F539AEB}"/>
                </a:ext>
              </a:extLst>
            </p:cNvPr>
            <p:cNvSpPr>
              <a:spLocks/>
            </p:cNvSpPr>
            <p:nvPr/>
          </p:nvSpPr>
          <p:spPr>
            <a:xfrm>
              <a:off x="4480832" y="2546978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5EA46836-2D9F-BD52-8709-B74DEE5620A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12957" y="266655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7BEBCF57-7F74-0D38-3B07-16755C1F5C45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544050" y="2655894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29A1C188-78CC-A14F-1A97-AAE80156B7A0}"/>
                </a:ext>
              </a:extLst>
            </p:cNvPr>
            <p:cNvSpPr>
              <a:spLocks/>
            </p:cNvSpPr>
            <p:nvPr/>
          </p:nvSpPr>
          <p:spPr>
            <a:xfrm>
              <a:off x="4456460" y="178075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025400CA-F908-AED2-882E-C0A0B908C4C1}"/>
                </a:ext>
              </a:extLst>
            </p:cNvPr>
            <p:cNvSpPr>
              <a:spLocks/>
            </p:cNvSpPr>
            <p:nvPr/>
          </p:nvSpPr>
          <p:spPr>
            <a:xfrm>
              <a:off x="4443512" y="2097605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10BBC65D-8EC4-85DF-CE56-B6EBD5266658}"/>
                </a:ext>
              </a:extLst>
            </p:cNvPr>
            <p:cNvSpPr>
              <a:spLocks/>
            </p:cNvSpPr>
            <p:nvPr/>
          </p:nvSpPr>
          <p:spPr>
            <a:xfrm rot="10800000">
              <a:off x="4495305" y="2781567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B55A5769-B372-1F4E-A18A-58C831895B0A}"/>
                </a:ext>
              </a:extLst>
            </p:cNvPr>
            <p:cNvSpPr>
              <a:spLocks/>
            </p:cNvSpPr>
            <p:nvPr/>
          </p:nvSpPr>
          <p:spPr>
            <a:xfrm rot="8100000">
              <a:off x="4146469" y="3056522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AE84DF4-F9EC-2D65-ADC0-1D3942402CE9}"/>
                </a:ext>
              </a:extLst>
            </p:cNvPr>
            <p:cNvSpPr txBox="1">
              <a:spLocks/>
            </p:cNvSpPr>
            <p:nvPr/>
          </p:nvSpPr>
          <p:spPr>
            <a:xfrm>
              <a:off x="1688127" y="2058960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9C29F7C-7210-8ADF-B1C6-95BA3E0652C2}"/>
                </a:ext>
              </a:extLst>
            </p:cNvPr>
            <p:cNvSpPr>
              <a:spLocks/>
            </p:cNvSpPr>
            <p:nvPr/>
          </p:nvSpPr>
          <p:spPr>
            <a:xfrm>
              <a:off x="65553" y="296247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DADD447-2D1C-CFFD-2455-5916281454D5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3745756" y="2795060"/>
              <a:ext cx="536291" cy="552463"/>
              <a:chOff x="8693015" y="351684"/>
              <a:chExt cx="2404071" cy="2476567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6E4A3CC-D60C-6D39-2272-6CF35927534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2689E6F-0A0D-8351-0826-37CF8C6F7C7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54F459D1-48AC-1A4D-4A0E-B90D885B5E8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5C43102-11B4-6AFD-7AFE-E955F985D0D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5F4E7407-D959-3890-C583-377789E7CE2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CB570F6-316A-EB2F-D853-AC3316D8810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126FDF28-CA6C-D5CC-2085-FAF49F3D132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FB3E7069-5F89-75E1-13C8-B39E31F3CF4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09D4C357-8248-F29B-BEB5-B67DE36740D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E771A68C-AE65-51FF-8DDC-B2B98E87255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6208D2B1-7E34-D6BE-BB32-6681990AE97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8AC817C0-07B5-D2AC-9F23-7C50F0B4BB7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42569463-DDE0-D709-BFEF-2B9D4129610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BE9C5E51-6ECE-60A7-4753-40BFC2A54B0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C5842188-38DF-1EA8-D343-156FC528DF3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CE45922-FDD6-6328-3B7A-C37EDDE652E9}"/>
                </a:ext>
              </a:extLst>
            </p:cNvPr>
            <p:cNvSpPr txBox="1">
              <a:spLocks/>
            </p:cNvSpPr>
            <p:nvPr/>
          </p:nvSpPr>
          <p:spPr>
            <a:xfrm>
              <a:off x="4432422" y="3166939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FD5EF53-571F-B19C-45FF-4F1C1149435A}"/>
                </a:ext>
              </a:extLst>
            </p:cNvPr>
            <p:cNvSpPr txBox="1">
              <a:spLocks/>
            </p:cNvSpPr>
            <p:nvPr/>
          </p:nvSpPr>
          <p:spPr>
            <a:xfrm>
              <a:off x="1981291" y="1760241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E76C5302-55C1-5C6F-B7AB-486169C4BF9A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flipH="1">
              <a:off x="786074" y="1891046"/>
              <a:ext cx="119521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D4A03EA-3F5E-EFAF-159C-99D874C5858F}"/>
                </a:ext>
              </a:extLst>
            </p:cNvPr>
            <p:cNvCxnSpPr>
              <a:cxnSpLocks/>
              <a:stCxn id="8" idx="3"/>
            </p:cNvCxnSpPr>
            <p:nvPr/>
          </p:nvCxnSpPr>
          <p:spPr>
            <a:xfrm flipV="1">
              <a:off x="2595563" y="1891045"/>
              <a:ext cx="1051264" cy="1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C4F12B-7088-670F-E0B3-851EA464E40F}"/>
                </a:ext>
              </a:extLst>
            </p:cNvPr>
            <p:cNvSpPr txBox="1">
              <a:spLocks/>
            </p:cNvSpPr>
            <p:nvPr/>
          </p:nvSpPr>
          <p:spPr>
            <a:xfrm>
              <a:off x="3872709" y="3486289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19F0AF4E-6866-14E2-D200-0BF5F18C0F7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4369961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270F214-0C43-70F1-E021-51B48936E9BC}"/>
                </a:ext>
              </a:extLst>
            </p:cNvPr>
            <p:cNvCxnSpPr>
              <a:cxnSpLocks/>
              <a:stCxn id="11" idx="1"/>
            </p:cNvCxnSpPr>
            <p:nvPr/>
          </p:nvCxnSpPr>
          <p:spPr>
            <a:xfrm flipH="1">
              <a:off x="3690242" y="3617094"/>
              <a:ext cx="182467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B717AF-F07D-9CAF-EC3D-C25633AB4A25}"/>
                </a:ext>
              </a:extLst>
            </p:cNvPr>
            <p:cNvSpPr txBox="1">
              <a:spLocks/>
            </p:cNvSpPr>
            <p:nvPr/>
          </p:nvSpPr>
          <p:spPr>
            <a:xfrm>
              <a:off x="4196836" y="1546767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046EF0-9453-5A8D-97E4-E0357B7FB63B}"/>
                </a:ext>
              </a:extLst>
            </p:cNvPr>
            <p:cNvSpPr txBox="1">
              <a:spLocks/>
            </p:cNvSpPr>
            <p:nvPr/>
          </p:nvSpPr>
          <p:spPr>
            <a:xfrm>
              <a:off x="4601734" y="2407594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3334F6A5-9D66-ADE5-9F1B-CC6BAC649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9465" y="3316479"/>
            <a:ext cx="3819033" cy="26439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3EF925B-B512-381A-E452-02C0E3AD46DD}"/>
                  </a:ext>
                </a:extLst>
              </p:cNvPr>
              <p:cNvSpPr txBox="1"/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6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6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6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3EF925B-B512-381A-E452-02C0E3AD4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82" y="3029443"/>
                <a:ext cx="5562016" cy="1569660"/>
              </a:xfrm>
              <a:prstGeom prst="rect">
                <a:avLst/>
              </a:prstGeom>
              <a:blipFill>
                <a:blip r:embed="rId4"/>
                <a:stretch>
                  <a:fillRect l="-548" t="-1167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4EE968E-3D4A-BB06-D3A1-02090716266D}"/>
                  </a:ext>
                </a:extLst>
              </p:cNvPr>
              <p:cNvSpPr txBox="1"/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Plasma generated by ionizing laser pulse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Vary plasma length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) by blocking laser pulse at different locations</a:t>
                </a:r>
              </a:p>
              <a:p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i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fr-FR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0" smtClean="0">
                            <a:latin typeface="Cambria Math" panose="02040503050406030204" pitchFamily="18" charset="0"/>
                          </a:rPr>
                          <m:t>0.5, 1.5, 2.5,…, 9.5</m:t>
                        </m:r>
                      </m:e>
                    </m:d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SM develops over different distances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Process is seeded (reproducible)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varying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 observing state of bunch at different z on single event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4EE968E-3D4A-BB06-D3A1-0209071626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742" y="2083276"/>
                <a:ext cx="4522689" cy="3490379"/>
              </a:xfrm>
              <a:prstGeom prst="rect">
                <a:avLst/>
              </a:prstGeom>
              <a:blipFill>
                <a:blip r:embed="rId5"/>
                <a:stretch>
                  <a:fillRect l="-809" t="-1049" b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D684102A-A181-6F5B-A90E-131ED2C1835F}"/>
              </a:ext>
            </a:extLst>
          </p:cNvPr>
          <p:cNvSpPr/>
          <p:nvPr/>
        </p:nvSpPr>
        <p:spPr>
          <a:xfrm>
            <a:off x="734130" y="3373120"/>
            <a:ext cx="3123700" cy="251729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8FCEF93-45D4-6C44-2774-3B4E6477BE06}"/>
              </a:ext>
            </a:extLst>
          </p:cNvPr>
          <p:cNvGrpSpPr/>
          <p:nvPr/>
        </p:nvGrpSpPr>
        <p:grpSpPr>
          <a:xfrm>
            <a:off x="4057654" y="5832399"/>
            <a:ext cx="662621" cy="712919"/>
            <a:chOff x="3413940" y="5908740"/>
            <a:chExt cx="781560" cy="840886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D62FDDD-2D8C-9211-139B-8D6597A4B7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3940" y="5943520"/>
              <a:ext cx="781560" cy="786539"/>
            </a:xfrm>
            <a:prstGeom prst="rect">
              <a:avLst/>
            </a:prstGeom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CF61C3A-22D1-FAE7-59CD-D3C7AD5A1E80}"/>
                </a:ext>
              </a:extLst>
            </p:cNvPr>
            <p:cNvSpPr/>
            <p:nvPr/>
          </p:nvSpPr>
          <p:spPr>
            <a:xfrm>
              <a:off x="3686085" y="5908740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2D030C7-2CA2-5F3C-2771-00C9FB7302CB}"/>
              </a:ext>
            </a:extLst>
          </p:cNvPr>
          <p:cNvCxnSpPr>
            <a:cxnSpLocks/>
          </p:cNvCxnSpPr>
          <p:nvPr/>
        </p:nvCxnSpPr>
        <p:spPr>
          <a:xfrm flipH="1" flipV="1">
            <a:off x="3820392" y="5660627"/>
            <a:ext cx="304440" cy="393329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9BB3474-7D47-B915-5DE6-A2E828B595B4}"/>
              </a:ext>
            </a:extLst>
          </p:cNvPr>
          <p:cNvGrpSpPr/>
          <p:nvPr/>
        </p:nvGrpSpPr>
        <p:grpSpPr>
          <a:xfrm>
            <a:off x="45425" y="5833696"/>
            <a:ext cx="665080" cy="711622"/>
            <a:chOff x="507173" y="5924799"/>
            <a:chExt cx="803385" cy="859605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1345EBC-B427-BA83-0C77-F0B671983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-1" b="-4005"/>
            <a:stretch>
              <a:fillRect/>
            </a:stretch>
          </p:blipFill>
          <p:spPr>
            <a:xfrm>
              <a:off x="507173" y="5943520"/>
              <a:ext cx="803385" cy="840884"/>
            </a:xfrm>
            <a:prstGeom prst="rect">
              <a:avLst/>
            </a:prstGeom>
          </p:spPr>
        </p:pic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EFA9DCD-9422-1446-1F05-37673F3A6E77}"/>
                </a:ext>
              </a:extLst>
            </p:cNvPr>
            <p:cNvSpPr/>
            <p:nvPr/>
          </p:nvSpPr>
          <p:spPr>
            <a:xfrm>
              <a:off x="800741" y="5924799"/>
              <a:ext cx="67134" cy="84088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DDF956A-DD24-FDD6-590A-9210813ABA2D}"/>
              </a:ext>
            </a:extLst>
          </p:cNvPr>
          <p:cNvCxnSpPr>
            <a:cxnSpLocks/>
          </p:cNvCxnSpPr>
          <p:nvPr/>
        </p:nvCxnSpPr>
        <p:spPr>
          <a:xfrm flipV="1">
            <a:off x="388966" y="5611662"/>
            <a:ext cx="362754" cy="453364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BC11B373-4995-FD91-2101-BF39AC4A5281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44E89C6-E7A2-6E2F-FB5D-28BC149408F3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050F4FA-3BC7-C9F2-6881-60F18EF51C6C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4F90772-78CC-4700-A6E2-222990328E29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541B5BDD-2681-2452-F86A-061189539980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376809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90FF39-CB03-3814-3C18-4ACA34A78160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F786F7-4CD7-F95B-5DE9-CB6F3AD33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78043" y="1724469"/>
            <a:ext cx="4924199" cy="3409061"/>
          </a:xfrm>
          <a:prstGeom prst="rect">
            <a:avLst/>
          </a:prstGeom>
        </p:spPr>
      </p:pic>
      <p:sp>
        <p:nvSpPr>
          <p:cNvPr id="8" name="Right Brace 7">
            <a:extLst>
              <a:ext uri="{FF2B5EF4-FFF2-40B4-BE49-F238E27FC236}">
                <a16:creationId xmlns:a16="http://schemas.microsoft.com/office/drawing/2014/main" id="{D7342105-41BD-538E-A01F-3A31CA47E69C}"/>
              </a:ext>
            </a:extLst>
          </p:cNvPr>
          <p:cNvSpPr/>
          <p:nvPr/>
        </p:nvSpPr>
        <p:spPr>
          <a:xfrm rot="16200000">
            <a:off x="3641281" y="1441750"/>
            <a:ext cx="187200" cy="378237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B12F5F-5335-F9F6-02A5-DF36C021EE51}"/>
              </a:ext>
            </a:extLst>
          </p:cNvPr>
          <p:cNvSpPr txBox="1"/>
          <p:nvPr/>
        </p:nvSpPr>
        <p:spPr>
          <a:xfrm>
            <a:off x="3309924" y="1260269"/>
            <a:ext cx="849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10 events</a:t>
            </a: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50C278A-C743-9FBA-5B60-09EB276455F6}"/>
                  </a:ext>
                </a:extLst>
              </p:cNvPr>
              <p:cNvSpPr txBox="1"/>
              <p:nvPr/>
            </p:nvSpPr>
            <p:spPr>
              <a:xfrm>
                <a:off x="941987" y="1444777"/>
                <a:ext cx="1317027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50C278A-C743-9FBA-5B60-09EB276455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987" y="1444777"/>
                <a:ext cx="1317027" cy="2796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2ECBE6F0-AC95-C4B5-187D-44917AA09AF1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940BD0F-3F9B-DB5D-7B3B-FC14528F9597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81B9B31-159D-65DB-2123-59CDC84D4A85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44C7DD2-DD6D-2EEC-5169-9C3C2BC3B590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E8157E9-06A1-5943-216C-D3AEBFF2F9DD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06468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17A8D-01EA-908F-C80C-95AC6A9F5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D1CBC4-22B5-373C-6BE0-C300D82EC73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178042" y="1724469"/>
            <a:ext cx="4924199" cy="34090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5423CE-05F8-94D4-C784-56CEA9611EC6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157854CB-A6E6-3CCF-8F02-7127B96BA125}"/>
              </a:ext>
            </a:extLst>
          </p:cNvPr>
          <p:cNvSpPr/>
          <p:nvPr/>
        </p:nvSpPr>
        <p:spPr>
          <a:xfrm rot="16200000">
            <a:off x="3641281" y="1441750"/>
            <a:ext cx="187200" cy="378237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3D7212-6D9A-B398-05C7-EF0B532A6A71}"/>
              </a:ext>
            </a:extLst>
          </p:cNvPr>
          <p:cNvSpPr txBox="1"/>
          <p:nvPr/>
        </p:nvSpPr>
        <p:spPr>
          <a:xfrm>
            <a:off x="3309924" y="1260269"/>
            <a:ext cx="849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10 events</a:t>
            </a: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889224-B1AF-E7C2-25ED-04BF29BDF9A3}"/>
                  </a:ext>
                </a:extLst>
              </p:cNvPr>
              <p:cNvSpPr txBox="1"/>
              <p:nvPr/>
            </p:nvSpPr>
            <p:spPr>
              <a:xfrm>
                <a:off x="941987" y="1444777"/>
                <a:ext cx="1317027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889224-B1AF-E7C2-25ED-04BF29BDF9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987" y="1444777"/>
                <a:ext cx="1317027" cy="2796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76DFA1EF-5E0B-1AE8-7315-03676C8BE61F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ABED554-A8B6-6F4B-8D7C-026C3038FFE7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F46EF3-A332-F7E4-A605-63CC5BAAB92F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F232998-1337-6B34-D220-F59CCE1DFB5F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9AB2F35-25C6-ADDD-6865-DCD4AC343F95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501895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A428A-D66D-7BA2-AFFD-C045F9605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7A0164-CDB2-C383-AC86-845F70E57F9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178042" y="1724469"/>
            <a:ext cx="4924199" cy="34090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D95AB3-C2AE-72D5-6714-668F6A75B48E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8174BE-9BB3-C9A6-06FE-4A19623F3F1B}"/>
              </a:ext>
            </a:extLst>
          </p:cNvPr>
          <p:cNvSpPr txBox="1"/>
          <p:nvPr/>
        </p:nvSpPr>
        <p:spPr>
          <a:xfrm>
            <a:off x="4928785" y="1008689"/>
            <a:ext cx="5299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latin typeface="Arial" panose="020B0604020202020204" pitchFamily="34" charset="0"/>
                <a:cs typeface="Arial" panose="020B0604020202020204" pitchFamily="34" charset="0"/>
              </a:rPr>
              <a:t>Evolution in three phases: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FCD1A8D-9BFD-B029-5847-AAEBB161FFA6}"/>
              </a:ext>
            </a:extLst>
          </p:cNvPr>
          <p:cNvCxnSpPr>
            <a:cxnSpLocks/>
          </p:cNvCxnSpPr>
          <p:nvPr/>
        </p:nvCxnSpPr>
        <p:spPr>
          <a:xfrm rot="5400000" flipV="1">
            <a:off x="1514307" y="2389215"/>
            <a:ext cx="0" cy="786463"/>
          </a:xfrm>
          <a:prstGeom prst="straightConnector1">
            <a:avLst/>
          </a:prstGeom>
          <a:ln w="76200">
            <a:solidFill>
              <a:srgbClr val="00B078"/>
            </a:solidFill>
            <a:tailEnd type="triangle"/>
          </a:ln>
          <a:effectLst>
            <a:glow rad="50800">
              <a:schemeClr val="bg1">
                <a:alpha val="6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92EEC43-8A50-BBCD-97D2-78E1DB40CFB7}"/>
                  </a:ext>
                </a:extLst>
              </p:cNvPr>
              <p:cNvSpPr txBox="1"/>
              <p:nvPr/>
            </p:nvSpPr>
            <p:spPr>
              <a:xfrm>
                <a:off x="5437761" y="1674386"/>
                <a:ext cx="6096000" cy="4739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832"/>
                  </a:spcBef>
                  <a:spcAft>
                    <a:spcPts val="0"/>
                  </a:spcAft>
                </a:pPr>
                <a:r>
                  <a:rPr lang="fr-FR" sz="1600" b="1">
                    <a:latin typeface="Arial" panose="020B0604020202020204" pitchFamily="34" charset="0"/>
                    <a:cs typeface="Arial" panose="020B0604020202020204" pitchFamily="34" charset="0"/>
                  </a:rPr>
                  <a:t>1)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1">
                            <a:latin typeface="Cambria Math" panose="02040503050406030204" pitchFamily="18" charset="0"/>
                          </a:rPr>
                          <m:t>𝐋</m:t>
                        </m:r>
                      </m:e>
                      <m:sub>
                        <m:r>
                          <a:rPr lang="fr-FR" sz="1600" b="1">
                            <a:latin typeface="Cambria Math" panose="02040503050406030204" pitchFamily="18" charset="0"/>
                          </a:rPr>
                          <m:t>𝐩</m:t>
                        </m:r>
                      </m:sub>
                    </m:sSub>
                    <m:r>
                      <a:rPr lang="fr-FR" sz="1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sz="16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latin typeface="Cambria Math" panose="02040503050406030204" pitchFamily="18" charset="0"/>
                      </a:rPr>
                      <m:t>𝐭𝐨</m:t>
                    </m:r>
                    <m:r>
                      <a:rPr lang="fr-FR" sz="1600" b="1" i="1" smtClean="0"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 i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fr-FR" sz="1600" b="1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599184" indent="-380482">
                  <a:spcBef>
                    <a:spcPts val="832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Little evolution of bunch</a:t>
                </a:r>
              </a:p>
              <a:p>
                <a:pPr marL="599184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Wakefields: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Small amplitude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Predominantly focusing</a:t>
                </a:r>
                <a:endParaRPr lang="fr-FR" sz="1600">
                  <a:solidFill>
                    <a:schemeClr val="tx1">
                      <a:alpha val="2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832"/>
                  </a:spcBef>
                  <a:spcAft>
                    <a:spcPts val="0"/>
                  </a:spcAft>
                </a:pPr>
                <a:r>
                  <a:rPr lang="fr-FR" sz="1600" b="1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𝐋</m:t>
                        </m:r>
                      </m:e>
                      <m:sub>
                        <m:r>
                          <a:rPr lang="fr-FR" sz="1600" b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𝐩</m:t>
                        </m:r>
                      </m:sub>
                    </m:sSub>
                    <m:r>
                      <a:rPr lang="fr-FR" sz="1600" b="1" i="1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 i="0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𝐭𝐨</m:t>
                    </m:r>
                    <m:r>
                      <a:rPr lang="fr-FR" sz="1600" b="1" i="1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 i="0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fr-FR" sz="1600" b="1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599184" indent="-380482">
                  <a:spcBef>
                    <a:spcPts val="832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 b="1">
                    <a:solidFill>
                      <a:srgbClr val="FF6F00">
                        <a:alpha val="2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Halo forms</a:t>
                </a: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Charge redistributes transversely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Halo radius increases</a:t>
                </a:r>
              </a:p>
              <a:p>
                <a:pPr marL="599184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 b="1">
                    <a:solidFill>
                      <a:srgbClr val="FF6F00">
                        <a:alpha val="2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 grows</a:t>
                </a: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Wakefields acquire defocusing regions 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Wakefields increase in amplitude</a:t>
                </a:r>
              </a:p>
              <a:p>
                <a:pPr>
                  <a:spcBef>
                    <a:spcPts val="832"/>
                  </a:spcBef>
                  <a:spcAft>
                    <a:spcPts val="0"/>
                  </a:spcAft>
                </a:pPr>
                <a:r>
                  <a:rPr lang="fr-FR" sz="1600" b="1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𝐋</m:t>
                        </m:r>
                      </m:e>
                      <m:sub>
                        <m:r>
                          <a:rPr lang="fr-FR" sz="1600" b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𝐩</m:t>
                        </m:r>
                      </m:sub>
                    </m:sSub>
                    <m:r>
                      <a:rPr lang="fr-FR" sz="1600" b="1" i="1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 i="0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𝐭𝐨</m:t>
                    </m:r>
                    <m:r>
                      <a:rPr lang="fr-FR" sz="1600" b="1" i="1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fr-FR" sz="1600" b="1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599184" indent="-380482">
                  <a:spcBef>
                    <a:spcPts val="832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Halo radius stops increasing</a:t>
                </a:r>
              </a:p>
              <a:p>
                <a:pPr marL="599184" indent="-380482">
                  <a:spcBef>
                    <a:spcPts val="499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Distribution essentially unchanged</a:t>
                </a:r>
              </a:p>
              <a:p>
                <a:pPr marL="218702">
                  <a:spcBef>
                    <a:spcPts val="499"/>
                  </a:spcBef>
                  <a:spcAft>
                    <a:spcPts val="0"/>
                  </a:spcAft>
                </a:pPr>
                <a:r>
                  <a:rPr lang="fr-FR" sz="1600" b="1">
                    <a:solidFill>
                      <a:srgbClr val="FF6F00">
                        <a:alpha val="2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Signature expected from SM saturation</a:t>
                </a:r>
                <a:endParaRPr lang="fr-FR" sz="1600" b="1">
                  <a:solidFill>
                    <a:srgbClr val="FF6F00">
                      <a:alpha val="92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92EEC43-8A50-BBCD-97D2-78E1DB40CF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761" y="1674386"/>
                <a:ext cx="6096000" cy="4739246"/>
              </a:xfrm>
              <a:prstGeom prst="rect">
                <a:avLst/>
              </a:prstGeom>
              <a:blipFill>
                <a:blip r:embed="rId5"/>
                <a:stretch>
                  <a:fillRect l="-500" t="-386" b="-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4">
            <a:extLst>
              <a:ext uri="{FF2B5EF4-FFF2-40B4-BE49-F238E27FC236}">
                <a16:creationId xmlns:a16="http://schemas.microsoft.com/office/drawing/2014/main" id="{A45CA390-FB59-84B2-FB42-34F4C90C4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729" y="1642127"/>
            <a:ext cx="1291400" cy="96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>
            <a:extLst>
              <a:ext uri="{FF2B5EF4-FFF2-40B4-BE49-F238E27FC236}">
                <a16:creationId xmlns:a16="http://schemas.microsoft.com/office/drawing/2014/main" id="{0BCA2995-BC61-D9B3-70ED-6A5D30667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729" y="3630970"/>
            <a:ext cx="1291400" cy="96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>
            <a:extLst>
              <a:ext uri="{FF2B5EF4-FFF2-40B4-BE49-F238E27FC236}">
                <a16:creationId xmlns:a16="http://schemas.microsoft.com/office/drawing/2014/main" id="{2F5443FE-51A2-130D-CCAC-FD2A8B2DA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729" y="5619813"/>
            <a:ext cx="1291400" cy="96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ight Brace 11">
            <a:extLst>
              <a:ext uri="{FF2B5EF4-FFF2-40B4-BE49-F238E27FC236}">
                <a16:creationId xmlns:a16="http://schemas.microsoft.com/office/drawing/2014/main" id="{086657B4-C95E-EF3C-2B0F-664496ED1783}"/>
              </a:ext>
            </a:extLst>
          </p:cNvPr>
          <p:cNvSpPr/>
          <p:nvPr/>
        </p:nvSpPr>
        <p:spPr>
          <a:xfrm rot="16200000">
            <a:off x="3641281" y="1441750"/>
            <a:ext cx="187200" cy="378237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A372D8-0F98-6B94-23FF-55EFA92A4813}"/>
              </a:ext>
            </a:extLst>
          </p:cNvPr>
          <p:cNvSpPr txBox="1"/>
          <p:nvPr/>
        </p:nvSpPr>
        <p:spPr>
          <a:xfrm>
            <a:off x="3309924" y="1260269"/>
            <a:ext cx="849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10 events</a:t>
            </a: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3C06AA3-326E-4F2F-36D2-F0EB4FFD84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4307" y="5133531"/>
            <a:ext cx="2005220" cy="1299113"/>
          </a:xfrm>
          <a:prstGeom prst="rect">
            <a:avLst/>
          </a:prstGeom>
          <a:ln>
            <a:noFill/>
          </a:ln>
          <a:effectLst/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CCC31244-86A7-F665-8EDA-6BF62CFBC3D9}"/>
              </a:ext>
            </a:extLst>
          </p:cNvPr>
          <p:cNvSpPr>
            <a:spLocks/>
          </p:cNvSpPr>
          <p:nvPr/>
        </p:nvSpPr>
        <p:spPr>
          <a:xfrm>
            <a:off x="2011869" y="6082668"/>
            <a:ext cx="265721" cy="9948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95832">
              <a:defRPr/>
            </a:pPr>
            <a:endParaRPr lang="en-US" sz="686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7">
            <a:extLst>
              <a:ext uri="{FF2B5EF4-FFF2-40B4-BE49-F238E27FC236}">
                <a16:creationId xmlns:a16="http://schemas.microsoft.com/office/drawing/2014/main" id="{BA95673D-D615-D054-084C-3CE5B80BB545}"/>
              </a:ext>
            </a:extLst>
          </p:cNvPr>
          <p:cNvSpPr txBox="1"/>
          <p:nvPr/>
        </p:nvSpPr>
        <p:spPr>
          <a:xfrm>
            <a:off x="3593409" y="5437755"/>
            <a:ext cx="721234" cy="604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Pukhov, PRL 107 145003 (2011)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1F6086-ECB0-3BF0-28DB-0D93077ADBC0}"/>
                  </a:ext>
                </a:extLst>
              </p:cNvPr>
              <p:cNvSpPr txBox="1"/>
              <p:nvPr/>
            </p:nvSpPr>
            <p:spPr>
              <a:xfrm>
                <a:off x="941987" y="1444777"/>
                <a:ext cx="1317027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1F6086-ECB0-3BF0-28DB-0D93077AD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987" y="1444777"/>
                <a:ext cx="1317027" cy="27969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Group 67">
            <a:extLst>
              <a:ext uri="{FF2B5EF4-FFF2-40B4-BE49-F238E27FC236}">
                <a16:creationId xmlns:a16="http://schemas.microsoft.com/office/drawing/2014/main" id="{B2622C9E-D32A-3C84-F07D-B233BBC358EC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1D482D4-2870-AA06-029D-1C83DA477642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D11E846-884B-EA93-FB42-389EC3852226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891C469-0466-C50B-0CD4-91183EA03D7A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54A75AB4-F08C-AC2D-F567-964D543B6D0C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4287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EA50B-658C-52BD-6489-DB01F725E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52EED35-1F93-98E0-BFAB-673DBC243508}"/>
              </a:ext>
            </a:extLst>
          </p:cNvPr>
          <p:cNvSpPr/>
          <p:nvPr/>
        </p:nvSpPr>
        <p:spPr>
          <a:xfrm>
            <a:off x="424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2D9426A-8AE4-EE47-B68C-64B4EC1AA3C8}"/>
              </a:ext>
            </a:extLst>
          </p:cNvPr>
          <p:cNvSpPr/>
          <p:nvPr/>
        </p:nvSpPr>
        <p:spPr>
          <a:xfrm>
            <a:off x="805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  <a:effectLst>
            <a:glow rad="1270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E75FA98-54E8-9379-0E3A-621094971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525" y="22708"/>
            <a:ext cx="10515600" cy="1325563"/>
          </a:xfrm>
        </p:spPr>
        <p:txBody>
          <a:bodyPr/>
          <a:lstStyle/>
          <a:p>
            <a:pPr algn="ctr"/>
            <a:r>
              <a:rPr lang="fr-FR" b="1">
                <a:solidFill>
                  <a:srgbClr val="7030A0"/>
                </a:solidFill>
              </a:rPr>
              <a:t>The AWAKE experiment at CERN</a:t>
            </a:r>
            <a:endParaRPr lang="en-US" b="1">
              <a:solidFill>
                <a:srgbClr val="7030A0"/>
              </a:solidFill>
            </a:endParaRPr>
          </a:p>
        </p:txBody>
      </p:sp>
      <p:pic>
        <p:nvPicPr>
          <p:cNvPr id="12" name="Grafik 19" descr="Ein Bild, das Text, Diagramm, Screenshot, Kreis enthält.&#10;&#10;Automatisch generierte Beschreibung">
            <a:extLst>
              <a:ext uri="{FF2B5EF4-FFF2-40B4-BE49-F238E27FC236}">
                <a16:creationId xmlns:a16="http://schemas.microsoft.com/office/drawing/2014/main" id="{E3E74904-9B5D-0BBD-DB42-059C14B2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89"/>
          <a:stretch>
            <a:fillRect/>
          </a:stretch>
        </p:blipFill>
        <p:spPr bwMode="auto">
          <a:xfrm>
            <a:off x="172134" y="2984512"/>
            <a:ext cx="3991539" cy="2489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B81A191-B9EF-CFC4-9794-DBCD3499AA7A}"/>
              </a:ext>
            </a:extLst>
          </p:cNvPr>
          <p:cNvSpPr/>
          <p:nvPr/>
        </p:nvSpPr>
        <p:spPr>
          <a:xfrm>
            <a:off x="43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14" name="Textfeld 32">
            <a:extLst>
              <a:ext uri="{FF2B5EF4-FFF2-40B4-BE49-F238E27FC236}">
                <a16:creationId xmlns:a16="http://schemas.microsoft.com/office/drawing/2014/main" id="{32E61F89-5BB6-FC1C-76C7-AC089A9F5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78" y="5703964"/>
            <a:ext cx="348138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solidFill>
                  <a:schemeClr val="tx2"/>
                </a:solidFill>
              </a:rPr>
              <a:t>to excite wakefields in a (currently) 10m-long plasma</a:t>
            </a:r>
            <a:endParaRPr lang="en-GB" altLang="en-US" sz="1600">
              <a:solidFill>
                <a:schemeClr val="tx2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E8D2726-ACA6-5B92-B7C1-804F24ED0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198" y="4767526"/>
            <a:ext cx="2371547" cy="156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AD6B540-944B-974B-1354-9C6FBCA5786A}"/>
              </a:ext>
            </a:extLst>
          </p:cNvPr>
          <p:cNvSpPr txBox="1"/>
          <p:nvPr/>
        </p:nvSpPr>
        <p:spPr>
          <a:xfrm>
            <a:off x="9802272" y="5740108"/>
            <a:ext cx="1475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/>
              <a:t>Large wakefields</a:t>
            </a:r>
            <a:endParaRPr lang="en-US" sz="14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E55C156-3A61-7D42-E325-ECCB3D3E1221}"/>
              </a:ext>
            </a:extLst>
          </p:cNvPr>
          <p:cNvSpPr txBox="1"/>
          <p:nvPr/>
        </p:nvSpPr>
        <p:spPr>
          <a:xfrm>
            <a:off x="8096117" y="5136721"/>
            <a:ext cx="1155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Microbunch train</a:t>
            </a:r>
            <a:endParaRPr 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DAF5C2-5CD2-B502-C155-29232D2B8012}"/>
                  </a:ext>
                </a:extLst>
              </p:cNvPr>
              <p:cNvSpPr txBox="1"/>
              <p:nvPr/>
            </p:nvSpPr>
            <p:spPr>
              <a:xfrm>
                <a:off x="4370725" y="1968887"/>
                <a:ext cx="3556176" cy="4345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driver parameters: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19kJ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high energy per bunch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400GeV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: high energy per particle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enables GV/m-amplitude wakefields for </a:t>
                </a: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10s-100s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of meters in a single plasma</a:t>
                </a: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𝑛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𝑝𝑒</m:t>
                        </m:r>
                      </m:sub>
                    </m:sSub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=1−7×</m:t>
                    </m:r>
                    <m:sSup>
                      <m:sSup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14</m:t>
                        </m:r>
                      </m:sup>
                    </m:sSup>
                  </m:oMath>
                </a14:m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/cc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𝜏</m:t>
                        </m:r>
                      </m:e>
                      <m:sub>
                        <m:r>
                          <a:rPr lang="fr-FR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𝑝𝑒</m:t>
                        </m:r>
                      </m:sub>
                    </m:sSub>
                    <m:r>
                      <a:rPr lang="fr-FR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∼4−11</m:t>
                    </m:r>
                  </m:oMath>
                </a14:m>
                <a:r>
                  <a:rPr lang="en-US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ps</a:t>
                </a: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long bunch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𝝈</m:t>
                        </m:r>
                      </m:e>
                      <m:sub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𝒕</m:t>
                        </m:r>
                      </m:sub>
                    </m:sSub>
                    <m:r>
                      <a:rPr lang="fr-FR" sz="1600" b="1" i="1" smtClean="0">
                        <a:solidFill>
                          <a:srgbClr val="2C2CFF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fr-FR" sz="1600" b="1" i="1" smtClean="0">
                        <a:solidFill>
                          <a:srgbClr val="2C2CFF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𝟏𝟕𝟎</m:t>
                    </m:r>
                  </m:oMath>
                </a14:m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ps &gt;&gt;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𝝉</m:t>
                        </m:r>
                      </m:e>
                      <m:sub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𝒑𝒆</m:t>
                        </m:r>
                      </m:sub>
                    </m:sSub>
                  </m:oMath>
                </a14:m>
                <a:endParaRPr lang="fr-FR" sz="1600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beam density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</m:t>
                        </m:r>
                      </m:e>
                      <m:sub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𝑏</m:t>
                        </m:r>
                      </m:sub>
                    </m:sSub>
                    <m:r>
                      <a:rPr lang="fr-FR" sz="16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p>
                      <m:sSup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13</m:t>
                        </m:r>
                      </m:sup>
                    </m:sSup>
                    <m:r>
                      <a:rPr lang="fr-FR" sz="16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𝑐</m:t>
                    </m:r>
                    <m:sSup>
                      <m:sSup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</m:t>
                        </m:r>
                      </m:e>
                      <m:sup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−3</m:t>
                        </m:r>
                      </m:sup>
                    </m:sSup>
                  </m:oMath>
                </a14:m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DAF5C2-5CD2-B502-C155-29232D2B80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725" y="1968887"/>
                <a:ext cx="3556176" cy="4345613"/>
              </a:xfrm>
              <a:prstGeom prst="rect">
                <a:avLst/>
              </a:prstGeom>
              <a:blipFill>
                <a:blip r:embed="rId4"/>
                <a:stretch>
                  <a:fillRect l="-1029" t="-421" b="-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28B772B3-E620-56DF-C9F2-2066798D65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9414" y="3611581"/>
            <a:ext cx="2636284" cy="149098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CF44E0F-E067-40CE-5A36-64595D87CE8C}"/>
              </a:ext>
            </a:extLst>
          </p:cNvPr>
          <p:cNvSpPr txBox="1"/>
          <p:nvPr/>
        </p:nvSpPr>
        <p:spPr>
          <a:xfrm>
            <a:off x="4426978" y="3954546"/>
            <a:ext cx="857337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solidFill>
                  <a:schemeClr val="bg1">
                    <a:lumMod val="50000"/>
                  </a:schemeClr>
                </a:solidFill>
              </a:rPr>
              <a:t>K. V. Lotov &amp; P. V. Tuev, Plasma Phys. and Control. Fusion, 63, 125027 (2021)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7AC63D4-B7F0-19BA-5301-B00DE9C9DEB2}"/>
              </a:ext>
            </a:extLst>
          </p:cNvPr>
          <p:cNvGrpSpPr/>
          <p:nvPr/>
        </p:nvGrpSpPr>
        <p:grpSpPr>
          <a:xfrm>
            <a:off x="8142888" y="3170730"/>
            <a:ext cx="2371549" cy="1567633"/>
            <a:chOff x="8498703" y="2806244"/>
            <a:chExt cx="2747986" cy="1816465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0BB4F107-DB08-8970-583B-7F3899891C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8703" y="2806244"/>
              <a:ext cx="2747986" cy="1816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6FFDC81A-5168-0A9A-4046-9C2DBF25A93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064655" y="2926323"/>
                  <a:ext cx="1088824" cy="3907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≫</m:t>
                        </m:r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𝑝𝑒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4CC14DF-9FB7-319E-3C96-5BAA7FA851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4655" y="2926323"/>
                  <a:ext cx="1088824" cy="390748"/>
                </a:xfrm>
                <a:prstGeom prst="rect">
                  <a:avLst/>
                </a:prstGeom>
                <a:blipFill>
                  <a:blip r:embed="rId7"/>
                  <a:stretch>
                    <a:fillRect r="-4545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4E27337-BA78-48DE-9117-D1DC34FCCAF2}"/>
                </a:ext>
              </a:extLst>
            </p:cNvPr>
            <p:cNvSpPr txBox="1">
              <a:spLocks/>
            </p:cNvSpPr>
            <p:nvPr/>
          </p:nvSpPr>
          <p:spPr>
            <a:xfrm>
              <a:off x="9012401" y="3785224"/>
              <a:ext cx="1782567" cy="3667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/>
                <a:t>Small wakefields</a:t>
              </a:r>
              <a:endParaRPr lang="en-US" sz="140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0D14D13-06B2-399F-DE70-FD18A4E3315C}"/>
              </a:ext>
            </a:extLst>
          </p:cNvPr>
          <p:cNvSpPr txBox="1"/>
          <p:nvPr/>
        </p:nvSpPr>
        <p:spPr>
          <a:xfrm>
            <a:off x="1119262" y="1566612"/>
            <a:ext cx="2278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>
                <a:solidFill>
                  <a:srgbClr val="7030A0"/>
                </a:solidFill>
              </a:rPr>
              <a:t>Proton-driven PWFA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A75D01E-1528-8BA7-C315-4BDE8C9E8E17}"/>
              </a:ext>
            </a:extLst>
          </p:cNvPr>
          <p:cNvSpPr txBox="1"/>
          <p:nvPr/>
        </p:nvSpPr>
        <p:spPr>
          <a:xfrm>
            <a:off x="5011696" y="1569285"/>
            <a:ext cx="2221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7030A0"/>
                </a:solidFill>
              </a:rPr>
              <a:t>High-energy drivers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D0C3A03-D4C5-A705-5BBE-0B4EF04EC30C}"/>
              </a:ext>
            </a:extLst>
          </p:cNvPr>
          <p:cNvSpPr txBox="1"/>
          <p:nvPr/>
        </p:nvSpPr>
        <p:spPr>
          <a:xfrm>
            <a:off x="8210267" y="1566612"/>
            <a:ext cx="3336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7030A0"/>
                </a:solidFill>
              </a:rPr>
              <a:t>Resonant wakefield excitation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42" name="Textfeld 8">
            <a:extLst>
              <a:ext uri="{FF2B5EF4-FFF2-40B4-BE49-F238E27FC236}">
                <a16:creationId xmlns:a16="http://schemas.microsoft.com/office/drawing/2014/main" id="{1C49A66C-454C-A6A5-2AC8-D0959FD33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941" y="1973348"/>
            <a:ext cx="35734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432FF"/>
              </a:buClr>
            </a:pPr>
            <a:r>
              <a:rPr lang="en-US" altLang="en-US" sz="1600">
                <a:solidFill>
                  <a:schemeClr val="tx2"/>
                </a:solidFill>
              </a:rPr>
              <a:t>p+ bunches from the </a:t>
            </a:r>
            <a:br>
              <a:rPr lang="en-US" altLang="en-US" sz="1600">
                <a:solidFill>
                  <a:schemeClr val="tx2"/>
                </a:solidFill>
              </a:rPr>
            </a:br>
            <a:r>
              <a:rPr lang="en-US" altLang="en-US" sz="1600">
                <a:solidFill>
                  <a:schemeClr val="tx2"/>
                </a:solidFill>
              </a:rPr>
              <a:t>CERN SPS are delivered to the AWAKE facility     </a:t>
            </a:r>
            <a:endParaRPr lang="en-US" altLang="en-US" sz="1600" baseline="-25000">
              <a:solidFill>
                <a:schemeClr val="tx2"/>
              </a:solidFill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269AAE0-EC77-74CB-D77E-8915E6C622BE}"/>
                  </a:ext>
                </a:extLst>
              </p:cNvPr>
              <p:cNvSpPr txBox="1"/>
              <p:nvPr/>
            </p:nvSpPr>
            <p:spPr>
              <a:xfrm>
                <a:off x="8312105" y="1973348"/>
                <a:ext cx="355617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To excite </a:t>
                </a: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</m:t>
                    </m:r>
                  </m:oMath>
                </a14:m>
                <a:r>
                  <a:rPr lang="fr-FR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GV/m-amplitude </a:t>
                </a: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wakefields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split long bunch in train of microbunches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269AAE0-EC77-74CB-D77E-8915E6C622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105" y="1973348"/>
                <a:ext cx="3556176" cy="1077218"/>
              </a:xfrm>
              <a:prstGeom prst="rect">
                <a:avLst/>
              </a:prstGeom>
              <a:blipFill>
                <a:blip r:embed="rId8"/>
                <a:stretch>
                  <a:fillRect l="-1029" t="-1705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13188B9A-5FDD-F5E5-EF45-2FAEA8F8C3F3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39BAAB-9C96-6984-9279-ED79C57920C4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DD0CA4D-A906-FA99-116C-2623EDC2C441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4AE9E24-8ED1-3958-83E4-7EDEFA32829F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92F113F-3F8A-EC72-5259-62658A5D9794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493067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49D1A-232D-0E83-DD44-AE65DD00A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ACD04F-A98D-405B-B1B7-FE39F58428B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178042" y="1724469"/>
            <a:ext cx="4924199" cy="34090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229D62-874C-A806-33C3-4C27E6C38A58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5858BD-0A6B-C0A5-C559-ACA13DABB9D2}"/>
              </a:ext>
            </a:extLst>
          </p:cNvPr>
          <p:cNvSpPr txBox="1"/>
          <p:nvPr/>
        </p:nvSpPr>
        <p:spPr>
          <a:xfrm>
            <a:off x="4928785" y="1008689"/>
            <a:ext cx="5299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latin typeface="Arial" panose="020B0604020202020204" pitchFamily="34" charset="0"/>
                <a:cs typeface="Arial" panose="020B0604020202020204" pitchFamily="34" charset="0"/>
              </a:rPr>
              <a:t>Evolution in three phases: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0B74352-7664-6A43-D6AA-E0E9FE02B329}"/>
              </a:ext>
            </a:extLst>
          </p:cNvPr>
          <p:cNvCxnSpPr>
            <a:cxnSpLocks/>
          </p:cNvCxnSpPr>
          <p:nvPr/>
        </p:nvCxnSpPr>
        <p:spPr>
          <a:xfrm flipV="1">
            <a:off x="2105779" y="2144333"/>
            <a:ext cx="1068723" cy="465863"/>
          </a:xfrm>
          <a:prstGeom prst="straightConnector1">
            <a:avLst/>
          </a:prstGeom>
          <a:ln w="76200">
            <a:solidFill>
              <a:srgbClr val="F59021"/>
            </a:solidFill>
            <a:tailEnd type="triangle"/>
          </a:ln>
          <a:effectLst>
            <a:glow rad="50800">
              <a:schemeClr val="bg1">
                <a:alpha val="6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4">
            <a:extLst>
              <a:ext uri="{FF2B5EF4-FFF2-40B4-BE49-F238E27FC236}">
                <a16:creationId xmlns:a16="http://schemas.microsoft.com/office/drawing/2014/main" id="{0A784E59-9034-B379-280C-A00F6186E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729" y="1642127"/>
            <a:ext cx="1291400" cy="96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B04E42A0-80C1-1A53-FEC2-38EA3FE0E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729" y="3630970"/>
            <a:ext cx="1291400" cy="96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>
            <a:extLst>
              <a:ext uri="{FF2B5EF4-FFF2-40B4-BE49-F238E27FC236}">
                <a16:creationId xmlns:a16="http://schemas.microsoft.com/office/drawing/2014/main" id="{58DDCA1D-C2A1-CCEC-DFD5-318F1EA5E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729" y="5619813"/>
            <a:ext cx="1291400" cy="96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DDA6497-8B46-89E4-44E4-EC43BF6A16DB}"/>
                  </a:ext>
                </a:extLst>
              </p:cNvPr>
              <p:cNvSpPr txBox="1"/>
              <p:nvPr/>
            </p:nvSpPr>
            <p:spPr>
              <a:xfrm>
                <a:off x="5437761" y="1674386"/>
                <a:ext cx="6096000" cy="4739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832"/>
                  </a:spcBef>
                  <a:spcAft>
                    <a:spcPts val="0"/>
                  </a:spcAft>
                </a:pPr>
                <a:r>
                  <a:rPr lang="fr-FR" sz="1600" b="1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𝐋</m:t>
                        </m:r>
                      </m:e>
                      <m:sub>
                        <m:r>
                          <a:rPr lang="fr-FR" sz="1600" b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𝐩</m:t>
                        </m:r>
                      </m:sub>
                    </m:sSub>
                    <m:r>
                      <a:rPr lang="fr-FR" sz="1600" b="1" i="1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𝐭𝐨</m:t>
                    </m:r>
                    <m:r>
                      <a:rPr lang="fr-FR" sz="1600" b="1" i="1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 i="0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fr-FR" sz="1600" b="1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599184" indent="-380482">
                  <a:spcBef>
                    <a:spcPts val="832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Little evolution of bunch</a:t>
                </a:r>
              </a:p>
              <a:p>
                <a:pPr marL="599184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Wakefields: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Small amplitude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Predominantly focusing</a:t>
                </a:r>
              </a:p>
              <a:p>
                <a:pPr>
                  <a:spcBef>
                    <a:spcPts val="832"/>
                  </a:spcBef>
                  <a:spcAft>
                    <a:spcPts val="0"/>
                  </a:spcAft>
                </a:pPr>
                <a:r>
                  <a:rPr lang="fr-FR" sz="16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𝐋</m:t>
                        </m:r>
                      </m:e>
                      <m:sub>
                        <m:r>
                          <a:rPr lang="fr-FR" sz="16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𝐩</m:t>
                        </m:r>
                      </m:sub>
                    </m:sSub>
                    <m:r>
                      <a:rPr lang="fr-FR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𝐭𝐨</m:t>
                    </m:r>
                    <m:r>
                      <a:rPr lang="fr-FR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fr-FR" sz="16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599184" indent="-380482">
                  <a:spcBef>
                    <a:spcPts val="832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 b="1">
                    <a:solidFill>
                      <a:srgbClr val="FF6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Halo forms</a:t>
                </a:r>
                <a:r>
                  <a:rPr lang="fr-FR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Charge redistributes transversely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Halo radius increases</a:t>
                </a:r>
              </a:p>
              <a:p>
                <a:pPr marL="599184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 b="1">
                    <a:solidFill>
                      <a:srgbClr val="FF6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 grows</a:t>
                </a:r>
                <a:r>
                  <a:rPr lang="fr-FR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Wakefields acquire defocusing regions 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Wakefields increase in amplitude</a:t>
                </a:r>
                <a:endParaRPr lang="fr-FR" sz="1600">
                  <a:solidFill>
                    <a:schemeClr val="tx1">
                      <a:alpha val="2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832"/>
                  </a:spcBef>
                  <a:spcAft>
                    <a:spcPts val="0"/>
                  </a:spcAft>
                </a:pPr>
                <a:r>
                  <a:rPr lang="fr-FR" sz="1600" b="1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𝐋</m:t>
                        </m:r>
                      </m:e>
                      <m:sub>
                        <m:r>
                          <a:rPr lang="fr-FR" sz="1600" b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𝐩</m:t>
                        </m:r>
                      </m:sub>
                    </m:sSub>
                    <m:r>
                      <a:rPr lang="fr-FR" sz="1600" b="1" i="1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 i="0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𝐭𝐨</m:t>
                    </m:r>
                    <m:r>
                      <a:rPr lang="fr-FR" sz="1600" b="1" i="1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fr-FR" sz="1600" b="1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599184" indent="-380482">
                  <a:spcBef>
                    <a:spcPts val="832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Halo radius stops increasing</a:t>
                </a:r>
              </a:p>
              <a:p>
                <a:pPr marL="599184" indent="-380482">
                  <a:spcBef>
                    <a:spcPts val="499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Distribution essentially unchanged</a:t>
                </a:r>
              </a:p>
              <a:p>
                <a:pPr marL="218702">
                  <a:spcBef>
                    <a:spcPts val="499"/>
                  </a:spcBef>
                  <a:spcAft>
                    <a:spcPts val="0"/>
                  </a:spcAft>
                </a:pPr>
                <a:r>
                  <a:rPr lang="fr-FR" sz="1600" b="1">
                    <a:solidFill>
                      <a:srgbClr val="FF6F00">
                        <a:alpha val="2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Signature expected from SM saturation</a:t>
                </a:r>
                <a:endParaRPr lang="fr-FR" sz="1600" b="1">
                  <a:solidFill>
                    <a:srgbClr val="FF6F00">
                      <a:alpha val="92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DDA6497-8B46-89E4-44E4-EC43BF6A1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761" y="1674386"/>
                <a:ext cx="6096000" cy="4739246"/>
              </a:xfrm>
              <a:prstGeom prst="rect">
                <a:avLst/>
              </a:prstGeom>
              <a:blipFill>
                <a:blip r:embed="rId8"/>
                <a:stretch>
                  <a:fillRect l="-500" t="-386" b="-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ight Brace 8">
            <a:extLst>
              <a:ext uri="{FF2B5EF4-FFF2-40B4-BE49-F238E27FC236}">
                <a16:creationId xmlns:a16="http://schemas.microsoft.com/office/drawing/2014/main" id="{7D758129-927C-7BE7-CC12-2A5B1DB47613}"/>
              </a:ext>
            </a:extLst>
          </p:cNvPr>
          <p:cNvSpPr/>
          <p:nvPr/>
        </p:nvSpPr>
        <p:spPr>
          <a:xfrm rot="16200000">
            <a:off x="3641281" y="1441750"/>
            <a:ext cx="187200" cy="378237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28AF59-7FA7-D2C0-9C6D-A995EB3D9303}"/>
              </a:ext>
            </a:extLst>
          </p:cNvPr>
          <p:cNvSpPr txBox="1"/>
          <p:nvPr/>
        </p:nvSpPr>
        <p:spPr>
          <a:xfrm>
            <a:off x="3309924" y="1260269"/>
            <a:ext cx="849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10 events</a:t>
            </a: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EC84F16-3333-523B-04DE-DCFE9E7C64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4307" y="5133531"/>
            <a:ext cx="2005220" cy="1299113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4335A215-C632-BDD2-2BD5-8BFAD8613CD5}"/>
              </a:ext>
            </a:extLst>
          </p:cNvPr>
          <p:cNvGrpSpPr/>
          <p:nvPr/>
        </p:nvGrpSpPr>
        <p:grpSpPr>
          <a:xfrm rot="5400000">
            <a:off x="2433586" y="5697736"/>
            <a:ext cx="166662" cy="279775"/>
            <a:chOff x="6863103" y="326901"/>
            <a:chExt cx="1475334" cy="2476567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7052742-33A3-E24F-ED42-2235D603E1AE}"/>
                </a:ext>
              </a:extLst>
            </p:cNvPr>
            <p:cNvSpPr>
              <a:spLocks/>
            </p:cNvSpPr>
            <p:nvPr/>
          </p:nvSpPr>
          <p:spPr>
            <a:xfrm rot="16200000">
              <a:off x="6362487" y="1101862"/>
              <a:ext cx="2476566" cy="9266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8454CCD-A454-87DA-14A9-8BDAA4872C9F}"/>
                </a:ext>
              </a:extLst>
            </p:cNvPr>
            <p:cNvSpPr>
              <a:spLocks/>
            </p:cNvSpPr>
            <p:nvPr/>
          </p:nvSpPr>
          <p:spPr>
            <a:xfrm rot="16200000">
              <a:off x="6643790" y="1212178"/>
              <a:ext cx="1913961" cy="1268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C9501E7-AC7C-2077-6FC4-28F112C638C5}"/>
                </a:ext>
              </a:extLst>
            </p:cNvPr>
            <p:cNvSpPr>
              <a:spLocks/>
            </p:cNvSpPr>
            <p:nvPr/>
          </p:nvSpPr>
          <p:spPr>
            <a:xfrm rot="16200000">
              <a:off x="7516958" y="724058"/>
              <a:ext cx="167623" cy="78101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F9A0ECD-8490-7F6C-120F-25B3925131D9}"/>
                </a:ext>
              </a:extLst>
            </p:cNvPr>
            <p:cNvSpPr>
              <a:spLocks/>
            </p:cNvSpPr>
            <p:nvPr/>
          </p:nvSpPr>
          <p:spPr>
            <a:xfrm rot="16200000">
              <a:off x="7520791" y="1007012"/>
              <a:ext cx="159957" cy="81632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8CE1D40-1D2F-7E89-629A-537B39AF9278}"/>
                </a:ext>
              </a:extLst>
            </p:cNvPr>
            <p:cNvSpPr>
              <a:spLocks/>
            </p:cNvSpPr>
            <p:nvPr/>
          </p:nvSpPr>
          <p:spPr>
            <a:xfrm rot="16200000">
              <a:off x="7523550" y="1289418"/>
              <a:ext cx="154440" cy="8604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4D234E5-2BBD-EB35-AA47-9CB88FCEF205}"/>
                </a:ext>
              </a:extLst>
            </p:cNvPr>
            <p:cNvSpPr>
              <a:spLocks/>
            </p:cNvSpPr>
            <p:nvPr/>
          </p:nvSpPr>
          <p:spPr>
            <a:xfrm rot="16200000">
              <a:off x="7520793" y="1648546"/>
              <a:ext cx="159954" cy="70601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EB151AB-4C0A-F828-B9E6-B4345FA9B652}"/>
                </a:ext>
              </a:extLst>
            </p:cNvPr>
            <p:cNvSpPr>
              <a:spLocks/>
            </p:cNvSpPr>
            <p:nvPr/>
          </p:nvSpPr>
          <p:spPr>
            <a:xfrm rot="16200000">
              <a:off x="7520793" y="2000347"/>
              <a:ext cx="159954" cy="58466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1A2D9568-250D-51EA-9C7C-EAA2F74F1B98}"/>
                </a:ext>
              </a:extLst>
            </p:cNvPr>
            <p:cNvSpPr>
              <a:spLocks/>
            </p:cNvSpPr>
            <p:nvPr/>
          </p:nvSpPr>
          <p:spPr>
            <a:xfrm rot="16200000">
              <a:off x="7523550" y="2412819"/>
              <a:ext cx="154440" cy="33645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E6972F1-595E-E330-56AD-01A30E417454}"/>
                </a:ext>
              </a:extLst>
            </p:cNvPr>
            <p:cNvSpPr>
              <a:spLocks/>
            </p:cNvSpPr>
            <p:nvPr/>
          </p:nvSpPr>
          <p:spPr>
            <a:xfrm rot="16200000">
              <a:off x="7507069" y="458467"/>
              <a:ext cx="187402" cy="1013390"/>
            </a:xfrm>
            <a:prstGeom prst="ellipse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95A2C95-0323-DFF8-BF5E-33A0D0478529}"/>
                </a:ext>
              </a:extLst>
            </p:cNvPr>
            <p:cNvSpPr>
              <a:spLocks/>
            </p:cNvSpPr>
            <p:nvPr/>
          </p:nvSpPr>
          <p:spPr>
            <a:xfrm rot="16200000">
              <a:off x="7504246" y="687156"/>
              <a:ext cx="193048" cy="1159258"/>
            </a:xfrm>
            <a:prstGeom prst="ellipse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3CBFC0B-3DA2-6213-9A41-72C9F4486811}"/>
                </a:ext>
              </a:extLst>
            </p:cNvPr>
            <p:cNvSpPr>
              <a:spLocks/>
            </p:cNvSpPr>
            <p:nvPr/>
          </p:nvSpPr>
          <p:spPr>
            <a:xfrm rot="16200000">
              <a:off x="7492812" y="899873"/>
              <a:ext cx="215917" cy="1325264"/>
            </a:xfrm>
            <a:prstGeom prst="ellipse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8FE1A03-926B-E0D1-B729-1DF87DAD5379}"/>
                </a:ext>
              </a:extLst>
            </p:cNvPr>
            <p:cNvSpPr>
              <a:spLocks/>
            </p:cNvSpPr>
            <p:nvPr/>
          </p:nvSpPr>
          <p:spPr>
            <a:xfrm rot="16200000">
              <a:off x="7513078" y="1195087"/>
              <a:ext cx="175384" cy="1322712"/>
            </a:xfrm>
            <a:prstGeom prst="ellipse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1AD7052-EF72-ADCA-BFB6-7A0EA2318B31}"/>
                </a:ext>
              </a:extLst>
            </p:cNvPr>
            <p:cNvSpPr>
              <a:spLocks/>
            </p:cNvSpPr>
            <p:nvPr/>
          </p:nvSpPr>
          <p:spPr>
            <a:xfrm rot="16200000">
              <a:off x="7498343" y="1425566"/>
              <a:ext cx="204854" cy="1439610"/>
            </a:xfrm>
            <a:prstGeom prst="ellipse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EDBF2B5-022E-6D98-703C-16897BF7C585}"/>
                </a:ext>
              </a:extLst>
            </p:cNvPr>
            <p:cNvSpPr>
              <a:spLocks/>
            </p:cNvSpPr>
            <p:nvPr/>
          </p:nvSpPr>
          <p:spPr>
            <a:xfrm rot="16200000">
              <a:off x="7492812" y="1689937"/>
              <a:ext cx="215916" cy="1475334"/>
            </a:xfrm>
            <a:prstGeom prst="ellipse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36CA0BB-FFBF-3848-8711-3693CAC82F28}"/>
                </a:ext>
              </a:extLst>
            </p:cNvPr>
            <p:cNvSpPr>
              <a:spLocks/>
            </p:cNvSpPr>
            <p:nvPr/>
          </p:nvSpPr>
          <p:spPr>
            <a:xfrm rot="16200000">
              <a:off x="7523550" y="435427"/>
              <a:ext cx="154440" cy="60673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feld 7">
            <a:extLst>
              <a:ext uri="{FF2B5EF4-FFF2-40B4-BE49-F238E27FC236}">
                <a16:creationId xmlns:a16="http://schemas.microsoft.com/office/drawing/2014/main" id="{3E9D78C2-33FD-40B5-D2E3-59B2FC9D6FA0}"/>
              </a:ext>
            </a:extLst>
          </p:cNvPr>
          <p:cNvSpPr txBox="1"/>
          <p:nvPr/>
        </p:nvSpPr>
        <p:spPr>
          <a:xfrm>
            <a:off x="3593409" y="5437755"/>
            <a:ext cx="721234" cy="604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Pukhov, PRL 107 145003 (2011)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27A1812-8D94-8899-00AE-183E0D49C249}"/>
                  </a:ext>
                </a:extLst>
              </p:cNvPr>
              <p:cNvSpPr txBox="1"/>
              <p:nvPr/>
            </p:nvSpPr>
            <p:spPr>
              <a:xfrm>
                <a:off x="941987" y="1444777"/>
                <a:ext cx="1317027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27A1812-8D94-8899-00AE-183E0D49C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987" y="1444777"/>
                <a:ext cx="1317027" cy="27969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4" name="Group 63">
            <a:extLst>
              <a:ext uri="{FF2B5EF4-FFF2-40B4-BE49-F238E27FC236}">
                <a16:creationId xmlns:a16="http://schemas.microsoft.com/office/drawing/2014/main" id="{3CD1B2AA-54F9-0C99-07BC-B6669FB634F1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A3D44F3-BC56-D420-F2F0-1AF0009D98D3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13BDF72-2A92-D836-DD15-661C1273ED68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0B56335-3696-6A65-DD1F-5329368ADD49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61DE1E4F-B726-2CFA-E887-322785D8C922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870138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A34BC-4E3B-F2EC-1EC1-2116A0182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BA0451C-699D-4EC3-FB71-3EFD2533179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178042" y="1724469"/>
            <a:ext cx="4924199" cy="34090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AFA121-63AB-96F1-01E1-F887F006F4CB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1ECE90-0A62-9D49-BE2E-20AEE1D1FF14}"/>
              </a:ext>
            </a:extLst>
          </p:cNvPr>
          <p:cNvSpPr txBox="1"/>
          <p:nvPr/>
        </p:nvSpPr>
        <p:spPr>
          <a:xfrm>
            <a:off x="4928785" y="1008689"/>
            <a:ext cx="5299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latin typeface="Arial" panose="020B0604020202020204" pitchFamily="34" charset="0"/>
                <a:cs typeface="Arial" panose="020B0604020202020204" pitchFamily="34" charset="0"/>
              </a:rPr>
              <a:t>Evolution in three phases: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87AFA77-AF65-30EA-DF99-C71761B61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729" y="1642127"/>
            <a:ext cx="1291400" cy="96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0341C955-10D5-E5EF-BEA9-C0759DBA1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729" y="3630970"/>
            <a:ext cx="1291400" cy="96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12832AC0-B791-7BD6-57B5-00B33A0CF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729" y="5619813"/>
            <a:ext cx="1291400" cy="96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9EE761F-00A3-FE86-A374-EC8EBD0791A5}"/>
                  </a:ext>
                </a:extLst>
              </p:cNvPr>
              <p:cNvSpPr txBox="1"/>
              <p:nvPr/>
            </p:nvSpPr>
            <p:spPr>
              <a:xfrm>
                <a:off x="5437761" y="1674386"/>
                <a:ext cx="6096000" cy="4739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832"/>
                  </a:spcBef>
                  <a:spcAft>
                    <a:spcPts val="0"/>
                  </a:spcAft>
                </a:pPr>
                <a:r>
                  <a:rPr lang="fr-FR" sz="1600" b="1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𝐋</m:t>
                        </m:r>
                      </m:e>
                      <m:sub>
                        <m:r>
                          <a:rPr lang="fr-FR" sz="1600" b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𝐩</m:t>
                        </m:r>
                      </m:sub>
                    </m:sSub>
                    <m:r>
                      <a:rPr lang="fr-FR" sz="1600" b="1" i="1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𝐭𝐨</m:t>
                    </m:r>
                    <m:r>
                      <a:rPr lang="fr-FR" sz="1600" b="1" i="1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 i="0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fr-FR" sz="1600" b="1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599184" indent="-380482">
                  <a:spcBef>
                    <a:spcPts val="832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Little evolution of bunch</a:t>
                </a:r>
              </a:p>
              <a:p>
                <a:pPr marL="599184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Wakefields: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Small amplitude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Predominantly focusing</a:t>
                </a:r>
              </a:p>
              <a:p>
                <a:pPr>
                  <a:spcBef>
                    <a:spcPts val="832"/>
                  </a:spcBef>
                  <a:spcAft>
                    <a:spcPts val="0"/>
                  </a:spcAft>
                </a:pPr>
                <a:r>
                  <a:rPr lang="fr-FR" sz="1600" b="1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𝐋</m:t>
                        </m:r>
                      </m:e>
                      <m:sub>
                        <m:r>
                          <a:rPr lang="fr-FR" sz="1600" b="1">
                            <a:solidFill>
                              <a:schemeClr val="tx1">
                                <a:alpha val="2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𝐩</m:t>
                        </m:r>
                      </m:sub>
                    </m:sSub>
                    <m:r>
                      <a:rPr lang="fr-FR" sz="1600" b="1" i="1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 i="0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𝐭𝐨</m:t>
                    </m:r>
                    <m:r>
                      <a:rPr lang="fr-FR" sz="1600" b="1" i="1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 i="0" smtClean="0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>
                            <a:alpha val="20000"/>
                          </a:schemeClr>
                        </a:solidFill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fr-FR" sz="1600" b="1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599184" indent="-380482">
                  <a:spcBef>
                    <a:spcPts val="832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 b="1">
                    <a:solidFill>
                      <a:srgbClr val="FF6F00">
                        <a:alpha val="2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Halo forms</a:t>
                </a: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Charge redistributes transversely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Halo radius increases</a:t>
                </a:r>
              </a:p>
              <a:p>
                <a:pPr marL="599184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 b="1">
                    <a:solidFill>
                      <a:srgbClr val="FF6F00">
                        <a:alpha val="20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 grows</a:t>
                </a: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Wakefields acquire defocusing regions </a:t>
                </a:r>
              </a:p>
              <a:p>
                <a:pPr marL="898776" lvl="1" indent="-38048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>
                        <a:alpha val="2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Wakefields increase in amplitude</a:t>
                </a:r>
              </a:p>
              <a:p>
                <a:pPr>
                  <a:spcBef>
                    <a:spcPts val="832"/>
                  </a:spcBef>
                  <a:spcAft>
                    <a:spcPts val="0"/>
                  </a:spcAft>
                </a:pPr>
                <a:r>
                  <a:rPr lang="fr-FR" sz="1600" b="1"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𝐋</m:t>
                        </m:r>
                      </m:e>
                      <m:sub>
                        <m:r>
                          <a:rPr lang="fr-FR" sz="16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𝐩</m:t>
                        </m:r>
                      </m:sub>
                    </m:sSub>
                    <m:r>
                      <a:rPr lang="fr-FR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𝐭𝐨</m:t>
                    </m:r>
                    <m:r>
                      <a:rPr lang="fr-FR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≅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fr-FR" sz="16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599184" indent="-380482">
                  <a:spcBef>
                    <a:spcPts val="832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Halo radius stops increasing</a:t>
                </a:r>
              </a:p>
              <a:p>
                <a:pPr marL="599184" indent="-380482">
                  <a:spcBef>
                    <a:spcPts val="499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fr-FR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Distribution essentially unchanged</a:t>
                </a:r>
              </a:p>
              <a:p>
                <a:pPr marL="218702">
                  <a:spcBef>
                    <a:spcPts val="499"/>
                  </a:spcBef>
                  <a:spcAft>
                    <a:spcPts val="0"/>
                  </a:spcAft>
                </a:pPr>
                <a:r>
                  <a:rPr lang="fr-FR" sz="1600" b="1">
                    <a:solidFill>
                      <a:srgbClr val="FF6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Signature expected from SM saturation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9EE761F-00A3-FE86-A374-EC8EBD0791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761" y="1674386"/>
                <a:ext cx="6096000" cy="4739246"/>
              </a:xfrm>
              <a:prstGeom prst="rect">
                <a:avLst/>
              </a:prstGeom>
              <a:blipFill>
                <a:blip r:embed="rId7"/>
                <a:stretch>
                  <a:fillRect l="-500" t="-386" b="-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2FD241D-642A-E91C-6B9B-8F687305C725}"/>
              </a:ext>
            </a:extLst>
          </p:cNvPr>
          <p:cNvCxnSpPr>
            <a:cxnSpLocks/>
          </p:cNvCxnSpPr>
          <p:nvPr/>
        </p:nvCxnSpPr>
        <p:spPr>
          <a:xfrm>
            <a:off x="3345180" y="2146300"/>
            <a:ext cx="1583605" cy="0"/>
          </a:xfrm>
          <a:prstGeom prst="straightConnector1">
            <a:avLst/>
          </a:prstGeom>
          <a:ln w="76200">
            <a:solidFill>
              <a:srgbClr val="C82326"/>
            </a:solidFill>
            <a:tailEnd type="triangle"/>
          </a:ln>
          <a:effectLst>
            <a:glow rad="50800">
              <a:schemeClr val="bg1">
                <a:alpha val="6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ight Brace 8">
            <a:extLst>
              <a:ext uri="{FF2B5EF4-FFF2-40B4-BE49-F238E27FC236}">
                <a16:creationId xmlns:a16="http://schemas.microsoft.com/office/drawing/2014/main" id="{264546C4-A9F6-8948-BB63-C571594F32BB}"/>
              </a:ext>
            </a:extLst>
          </p:cNvPr>
          <p:cNvSpPr/>
          <p:nvPr/>
        </p:nvSpPr>
        <p:spPr>
          <a:xfrm rot="16200000">
            <a:off x="3641281" y="1441750"/>
            <a:ext cx="187200" cy="378237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31A5CA-D2E4-37D5-0099-E9E5D592ECFD}"/>
              </a:ext>
            </a:extLst>
          </p:cNvPr>
          <p:cNvSpPr txBox="1"/>
          <p:nvPr/>
        </p:nvSpPr>
        <p:spPr>
          <a:xfrm>
            <a:off x="3309924" y="1260269"/>
            <a:ext cx="849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10 events</a:t>
            </a: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21A503B-8BCD-20B2-3FE8-9E36B32486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4307" y="5133531"/>
            <a:ext cx="2005220" cy="1299113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40D904C-4B95-D79D-8CAC-4FFDB18E928B}"/>
              </a:ext>
            </a:extLst>
          </p:cNvPr>
          <p:cNvGrpSpPr/>
          <p:nvPr/>
        </p:nvGrpSpPr>
        <p:grpSpPr>
          <a:xfrm rot="5400000">
            <a:off x="2756770" y="5402555"/>
            <a:ext cx="271578" cy="279776"/>
            <a:chOff x="8693015" y="351684"/>
            <a:chExt cx="2404071" cy="247656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2014238-51EE-C649-E67B-34450CB362B0}"/>
                </a:ext>
              </a:extLst>
            </p:cNvPr>
            <p:cNvSpPr>
              <a:spLocks/>
            </p:cNvSpPr>
            <p:nvPr/>
          </p:nvSpPr>
          <p:spPr>
            <a:xfrm rot="16200000">
              <a:off x="8656768" y="1126645"/>
              <a:ext cx="2476566" cy="9266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0AE87D7-A635-3F05-E659-312D09B09EF7}"/>
                </a:ext>
              </a:extLst>
            </p:cNvPr>
            <p:cNvSpPr>
              <a:spLocks/>
            </p:cNvSpPr>
            <p:nvPr/>
          </p:nvSpPr>
          <p:spPr>
            <a:xfrm rot="16200000">
              <a:off x="8938071" y="1236961"/>
              <a:ext cx="1913961" cy="1268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7E2DFA0-EC97-8987-9784-2459F4DA3C5A}"/>
                </a:ext>
              </a:extLst>
            </p:cNvPr>
            <p:cNvSpPr>
              <a:spLocks/>
            </p:cNvSpPr>
            <p:nvPr/>
          </p:nvSpPr>
          <p:spPr>
            <a:xfrm rot="16200000">
              <a:off x="9811240" y="748841"/>
              <a:ext cx="167623" cy="78101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10E267A-440B-048F-08BC-678F636C7A21}"/>
                </a:ext>
              </a:extLst>
            </p:cNvPr>
            <p:cNvSpPr>
              <a:spLocks/>
            </p:cNvSpPr>
            <p:nvPr/>
          </p:nvSpPr>
          <p:spPr>
            <a:xfrm rot="16200000">
              <a:off x="9815073" y="1031795"/>
              <a:ext cx="159957" cy="81632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A2B51C4-689B-607E-D3AF-BB94B321A9B8}"/>
                </a:ext>
              </a:extLst>
            </p:cNvPr>
            <p:cNvSpPr>
              <a:spLocks/>
            </p:cNvSpPr>
            <p:nvPr/>
          </p:nvSpPr>
          <p:spPr>
            <a:xfrm rot="16200000">
              <a:off x="9817831" y="1314201"/>
              <a:ext cx="154440" cy="86045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F815BEF-F144-421C-EB93-DA182AC1A895}"/>
                </a:ext>
              </a:extLst>
            </p:cNvPr>
            <p:cNvSpPr>
              <a:spLocks/>
            </p:cNvSpPr>
            <p:nvPr/>
          </p:nvSpPr>
          <p:spPr>
            <a:xfrm rot="16200000">
              <a:off x="9815074" y="1673329"/>
              <a:ext cx="159954" cy="70601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1CEEC70-8FF9-D2DC-3E8B-244FD37D8349}"/>
                </a:ext>
              </a:extLst>
            </p:cNvPr>
            <p:cNvSpPr>
              <a:spLocks/>
            </p:cNvSpPr>
            <p:nvPr/>
          </p:nvSpPr>
          <p:spPr>
            <a:xfrm rot="16200000">
              <a:off x="9815074" y="2025130"/>
              <a:ext cx="159954" cy="58466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235C84F-D587-36EF-60CE-C999F2227502}"/>
                </a:ext>
              </a:extLst>
            </p:cNvPr>
            <p:cNvSpPr>
              <a:spLocks/>
            </p:cNvSpPr>
            <p:nvPr/>
          </p:nvSpPr>
          <p:spPr>
            <a:xfrm rot="16200000">
              <a:off x="9817831" y="2437602"/>
              <a:ext cx="154440" cy="33645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A53DDCA-D2D8-0E0B-54DC-B8E05CF23608}"/>
                </a:ext>
              </a:extLst>
            </p:cNvPr>
            <p:cNvSpPr>
              <a:spLocks/>
            </p:cNvSpPr>
            <p:nvPr/>
          </p:nvSpPr>
          <p:spPr>
            <a:xfrm rot="16200000">
              <a:off x="9811240" y="446443"/>
              <a:ext cx="167623" cy="1091270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86BE679-3156-D9CB-5DBB-42E00A6F481D}"/>
                </a:ext>
              </a:extLst>
            </p:cNvPr>
            <p:cNvSpPr>
              <a:spLocks/>
            </p:cNvSpPr>
            <p:nvPr/>
          </p:nvSpPr>
          <p:spPr>
            <a:xfrm rot="16200000">
              <a:off x="9793301" y="582299"/>
              <a:ext cx="203500" cy="1440170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0249D47-EDD9-9B6B-7E49-7B7234BC4093}"/>
                </a:ext>
              </a:extLst>
            </p:cNvPr>
            <p:cNvSpPr>
              <a:spLocks/>
            </p:cNvSpPr>
            <p:nvPr/>
          </p:nvSpPr>
          <p:spPr>
            <a:xfrm rot="16200000">
              <a:off x="9787093" y="772532"/>
              <a:ext cx="215917" cy="1654099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958E53F-8A7F-7894-407A-96DD97E16DBE}"/>
                </a:ext>
              </a:extLst>
            </p:cNvPr>
            <p:cNvSpPr>
              <a:spLocks/>
            </p:cNvSpPr>
            <p:nvPr/>
          </p:nvSpPr>
          <p:spPr>
            <a:xfrm rot="16200000">
              <a:off x="9787093" y="982395"/>
              <a:ext cx="215916" cy="1853445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13D195E-BEBC-A10A-424F-9094A6AF422D}"/>
                </a:ext>
              </a:extLst>
            </p:cNvPr>
            <p:cNvSpPr>
              <a:spLocks/>
            </p:cNvSpPr>
            <p:nvPr/>
          </p:nvSpPr>
          <p:spPr>
            <a:xfrm rot="16200000">
              <a:off x="9788837" y="1150991"/>
              <a:ext cx="212429" cy="2054338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0C3F0C0-2085-A577-4311-E6CF7710E54D}"/>
                </a:ext>
              </a:extLst>
            </p:cNvPr>
            <p:cNvSpPr>
              <a:spLocks/>
            </p:cNvSpPr>
            <p:nvPr/>
          </p:nvSpPr>
          <p:spPr>
            <a:xfrm rot="16200000">
              <a:off x="9801351" y="1260991"/>
              <a:ext cx="187400" cy="2404071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118F9C43-6857-5742-2577-078FF388B7DB}"/>
                </a:ext>
              </a:extLst>
            </p:cNvPr>
            <p:cNvSpPr>
              <a:spLocks/>
            </p:cNvSpPr>
            <p:nvPr/>
          </p:nvSpPr>
          <p:spPr>
            <a:xfrm rot="16200000">
              <a:off x="9817831" y="460210"/>
              <a:ext cx="154440" cy="60673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feld 7">
            <a:extLst>
              <a:ext uri="{FF2B5EF4-FFF2-40B4-BE49-F238E27FC236}">
                <a16:creationId xmlns:a16="http://schemas.microsoft.com/office/drawing/2014/main" id="{74F57B0F-8A9C-5C49-3150-0122892CF3BC}"/>
              </a:ext>
            </a:extLst>
          </p:cNvPr>
          <p:cNvSpPr txBox="1"/>
          <p:nvPr/>
        </p:nvSpPr>
        <p:spPr>
          <a:xfrm>
            <a:off x="3593409" y="5437755"/>
            <a:ext cx="721234" cy="604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Pukhov, PRL 107 145003 (2011)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ED817CA-091D-85AE-4765-830B9A1341FF}"/>
                  </a:ext>
                </a:extLst>
              </p:cNvPr>
              <p:cNvSpPr txBox="1"/>
              <p:nvPr/>
            </p:nvSpPr>
            <p:spPr>
              <a:xfrm>
                <a:off x="941987" y="1444777"/>
                <a:ext cx="1317027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ED817CA-091D-85AE-4765-830B9A1341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987" y="1444777"/>
                <a:ext cx="1317027" cy="27969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4" name="Group 63">
            <a:extLst>
              <a:ext uri="{FF2B5EF4-FFF2-40B4-BE49-F238E27FC236}">
                <a16:creationId xmlns:a16="http://schemas.microsoft.com/office/drawing/2014/main" id="{8382A896-BF5F-E21E-EBF8-CB705F86D320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813DB75-F407-FF0F-8432-0922D58BE3C8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083093F-63B4-66B1-A102-44AE69E29F2A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E5B9471-D1AE-A01C-ACA0-61A23516632F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8E92224-B624-B43C-7680-FC461C6413E7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7736794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4C75B-A48F-419E-D940-60E7B0221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87012882-8A94-FB1C-E5C9-55E185FDAE53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93FDCB2-841E-844E-FA3A-BFE01FD7337A}"/>
              </a:ext>
            </a:extLst>
          </p:cNvPr>
          <p:cNvGrpSpPr/>
          <p:nvPr/>
        </p:nvGrpSpPr>
        <p:grpSpPr>
          <a:xfrm>
            <a:off x="389463" y="1260000"/>
            <a:ext cx="10123932" cy="4876078"/>
            <a:chOff x="389463" y="1509857"/>
            <a:chExt cx="10123932" cy="487607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0B91A7D-1504-F5BE-C6EA-D18041283F6A}"/>
                </a:ext>
              </a:extLst>
            </p:cNvPr>
            <p:cNvSpPr txBox="1">
              <a:spLocks/>
            </p:cNvSpPr>
            <p:nvPr/>
          </p:nvSpPr>
          <p:spPr>
            <a:xfrm>
              <a:off x="1857482" y="1593488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09CA6DD9-DF32-5001-D790-557A4F6909B9}"/>
                </a:ext>
              </a:extLst>
            </p:cNvPr>
            <p:cNvSpPr>
              <a:spLocks/>
            </p:cNvSpPr>
            <p:nvPr/>
          </p:nvSpPr>
          <p:spPr>
            <a:xfrm rot="16200000">
              <a:off x="423319" y="395399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84B3B05-37B3-940E-A4AC-5253B83E4E1B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4370612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C57ABC9-10A6-842D-8A1D-24D32209D9D5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>
              <a:off x="1213148" y="4399554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9FDAFA1-CE0B-A3DB-19FA-5EA7CDFF662E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428454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1D947A8-F742-57D7-B537-109802A271FA}"/>
                </a:ext>
              </a:extLst>
            </p:cNvPr>
            <p:cNvSpPr txBox="1">
              <a:spLocks/>
            </p:cNvSpPr>
            <p:nvPr/>
          </p:nvSpPr>
          <p:spPr>
            <a:xfrm>
              <a:off x="389463" y="4032256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EA3F60C1-AB46-79C5-D249-EF8B35D4510F}"/>
                </a:ext>
              </a:extLst>
            </p:cNvPr>
            <p:cNvCxnSpPr>
              <a:cxnSpLocks/>
            </p:cNvCxnSpPr>
            <p:nvPr/>
          </p:nvCxnSpPr>
          <p:spPr>
            <a:xfrm>
              <a:off x="696598" y="4285306"/>
              <a:ext cx="0" cy="1380108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B4EDEA42-A860-71DF-E4EA-318B5F5A40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6598" y="2804660"/>
              <a:ext cx="0" cy="1236157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CCCD232-0E97-B182-0753-A0A61CD79296}"/>
                </a:ext>
              </a:extLst>
            </p:cNvPr>
            <p:cNvSpPr txBox="1">
              <a:spLocks/>
            </p:cNvSpPr>
            <p:nvPr/>
          </p:nvSpPr>
          <p:spPr>
            <a:xfrm>
              <a:off x="2174021" y="2199348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F2E21A23-16DE-5E94-9E9C-138C81977CA2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264605" y="2057102"/>
              <a:ext cx="316084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4996FD18-0A7E-BB76-3C33-0019A350DE56}"/>
                </a:ext>
              </a:extLst>
            </p:cNvPr>
            <p:cNvCxnSpPr>
              <a:cxnSpLocks/>
            </p:cNvCxnSpPr>
            <p:nvPr/>
          </p:nvCxnSpPr>
          <p:spPr>
            <a:xfrm>
              <a:off x="2422647" y="2445162"/>
              <a:ext cx="0" cy="316084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6A58E91-D8C4-EE1B-9A48-DA432E919DA5}"/>
                </a:ext>
              </a:extLst>
            </p:cNvPr>
            <p:cNvSpPr txBox="1">
              <a:spLocks/>
            </p:cNvSpPr>
            <p:nvPr/>
          </p:nvSpPr>
          <p:spPr>
            <a:xfrm>
              <a:off x="485265" y="1617605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CC44871-3804-94ED-DA65-78185E8DDE92}"/>
                </a:ext>
              </a:extLst>
            </p:cNvPr>
            <p:cNvSpPr txBox="1">
              <a:spLocks/>
            </p:cNvSpPr>
            <p:nvPr/>
          </p:nvSpPr>
          <p:spPr>
            <a:xfrm>
              <a:off x="1127084" y="1981318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759D7B9-F805-BC7F-5AE0-8341A9DAA4F0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4652422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6C357A4-DBAE-A52F-CA9F-8CCD7FD00D8A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>
              <a:off x="1213148" y="4681364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C64DDBE-7C12-E9FB-CF6B-6CC481B302A1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456635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6E6E233-3064-AB5A-6720-8186392168A6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026" y="4933852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B0C6973-B717-2444-4DC1-A798CABF8E10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flipV="1">
              <a:off x="1213147" y="4962793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7C757094-3D3B-8D76-EE94-213DFE265EC4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5957" y="484778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F106343-91CF-4975-A6C0-9BCC94E64378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026" y="5215661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43CE607F-710B-3010-4F6C-560BF756D9AF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>
              <a:off x="1213147" y="5244603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6665053B-C9DF-4C52-F7A0-34C8DF23D7EF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5957" y="5129595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8518065F-6E7E-B2B1-B18A-4DC187AA49B4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026" y="5497471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9045607-5837-0FEA-3704-930F128FAE06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>
              <a:off x="1213147" y="5526413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8CB2B39-AF60-FEC9-BFF4-F9CB7719A4C4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5957" y="5411405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67C4EA3E-739F-0F26-81F2-E8A7313CF79A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4088802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6735C03-D0F8-5E37-A08E-58F4CFED19D3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>
              <a:off x="1213148" y="4117744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5095F013-2D77-CE5F-91F0-FDE7DE0538BE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400273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CB53D66C-34B6-47D9-5835-31A499EB2737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380699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80015337-E86C-DC5E-2004-F511A1AFF9EF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>
              <a:off x="1213148" y="3835933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58FC8F65-5D02-238E-3C15-E5CC5A2149F5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372092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AA1F4015-BC2C-28F7-4F8F-AFA56DF67BC8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352518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24B831AE-E60B-4302-098A-AE5B834FC1E4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>
              <a:off x="1213148" y="3554123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D90000A2-B3CF-2AFD-CC4B-1F6DB48AD717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343911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DA08C39D-2389-4F31-AFA7-FF7A3EB8AA1C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324337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29987360-49E9-237F-8B76-EACFCF603A12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>
              <a:off x="1213148" y="3272313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B4CB51C-3894-6F67-146B-1323A2FDC9F0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315730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6051949C-2285-3BAE-EB9C-1580C278B803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296156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BEE92E2A-97F4-902E-5FDD-DCDE02C7FAEC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>
              <a:off x="1213148" y="2990503"/>
              <a:ext cx="546485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D7B1D94A-AA85-29D3-0B30-6221097D64CD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38844" y="287549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524CA444-0980-330C-655C-4C03647A2B81}"/>
                </a:ext>
              </a:extLst>
            </p:cNvPr>
            <p:cNvSpPr>
              <a:spLocks/>
            </p:cNvSpPr>
            <p:nvPr/>
          </p:nvSpPr>
          <p:spPr>
            <a:xfrm rot="16200000">
              <a:off x="557369" y="4228566"/>
              <a:ext cx="2634544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0C096DC3-99A6-88BE-8B04-C1DC8731FD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66253" y="1867832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074B991C-2B93-9D53-BBEF-C4608609217C}"/>
                </a:ext>
              </a:extLst>
            </p:cNvPr>
            <p:cNvSpPr>
              <a:spLocks/>
            </p:cNvSpPr>
            <p:nvPr/>
          </p:nvSpPr>
          <p:spPr>
            <a:xfrm rot="16200000">
              <a:off x="1426410" y="1797761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9A328FD7-FEE4-ABFB-577D-398D6B28C748}"/>
                </a:ext>
              </a:extLst>
            </p:cNvPr>
            <p:cNvSpPr>
              <a:spLocks/>
            </p:cNvSpPr>
            <p:nvPr/>
          </p:nvSpPr>
          <p:spPr>
            <a:xfrm rot="5400000">
              <a:off x="1216956" y="1797761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FE1E7213-6A5E-B4BF-3293-C4E555EF270A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06070" y="1886112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E08A124E-B35A-67AB-C0C3-F78ADC9558D1}"/>
                </a:ext>
              </a:extLst>
            </p:cNvPr>
            <p:cNvCxnSpPr>
              <a:cxnSpLocks/>
            </p:cNvCxnSpPr>
            <p:nvPr/>
          </p:nvCxnSpPr>
          <p:spPr>
            <a:xfrm>
              <a:off x="1041016" y="190743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C28F03EC-B437-1F99-BA1E-F357E2E11B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87118" y="1781766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F69376C7-8181-1D16-A59B-1D537CF3949F}"/>
                </a:ext>
              </a:extLst>
            </p:cNvPr>
            <p:cNvSpPr>
              <a:spLocks/>
            </p:cNvSpPr>
            <p:nvPr/>
          </p:nvSpPr>
          <p:spPr>
            <a:xfrm rot="16200000">
              <a:off x="724931" y="169493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26B3A625-4AB9-85AF-E06A-6C3ADD3781A1}"/>
                </a:ext>
              </a:extLst>
            </p:cNvPr>
            <p:cNvSpPr>
              <a:spLocks/>
            </p:cNvSpPr>
            <p:nvPr/>
          </p:nvSpPr>
          <p:spPr>
            <a:xfrm rot="16200000">
              <a:off x="938955" y="1784812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A8B1CB21-333C-BE8B-89DF-73358503DC0C}"/>
                </a:ext>
              </a:extLst>
            </p:cNvPr>
            <p:cNvSpPr>
              <a:spLocks/>
            </p:cNvSpPr>
            <p:nvPr/>
          </p:nvSpPr>
          <p:spPr>
            <a:xfrm rot="5400000">
              <a:off x="1681182" y="1763105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9D95554D-D115-E295-EAD9-52134A3AC5E8}"/>
                </a:ext>
              </a:extLst>
            </p:cNvPr>
            <p:cNvSpPr>
              <a:spLocks/>
            </p:cNvSpPr>
            <p:nvPr/>
          </p:nvSpPr>
          <p:spPr>
            <a:xfrm rot="2700000">
              <a:off x="1484677" y="1887254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13E5C882-0DED-F343-E601-C95E42196E7A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444525" y="4081764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BBE949E-C29E-6401-DF62-F84B770638B5}"/>
                </a:ext>
              </a:extLst>
            </p:cNvPr>
            <p:cNvSpPr>
              <a:spLocks/>
            </p:cNvSpPr>
            <p:nvPr/>
          </p:nvSpPr>
          <p:spPr>
            <a:xfrm rot="16200000">
              <a:off x="1603899" y="602535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E6AAC53-9DC5-77C0-EF99-8BF0945C8376}"/>
                </a:ext>
              </a:extLst>
            </p:cNvPr>
            <p:cNvSpPr>
              <a:spLocks/>
            </p:cNvSpPr>
            <p:nvPr/>
          </p:nvSpPr>
          <p:spPr>
            <a:xfrm rot="16200000">
              <a:off x="1600612" y="2334230"/>
              <a:ext cx="552463" cy="20671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F598551-07BD-D593-19FA-B0EB4300E01A}"/>
                </a:ext>
              </a:extLst>
            </p:cNvPr>
            <p:cNvSpPr>
              <a:spLocks/>
            </p:cNvSpPr>
            <p:nvPr/>
          </p:nvSpPr>
          <p:spPr>
            <a:xfrm rot="16200000">
              <a:off x="1663364" y="2358839"/>
              <a:ext cx="426959" cy="282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ADF4B10-F81C-1D39-D28E-A93EED6444CB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8147" y="2249951"/>
              <a:ext cx="37393" cy="17422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F3047DB-2CEF-7174-34C0-1EB0A89F1146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002" y="2313072"/>
              <a:ext cx="35683" cy="1821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AC7380D-0B08-68CA-D071-A6E18140C22F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618" y="2376070"/>
              <a:ext cx="34452" cy="19194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0DD1AA1-11FC-D165-0C74-884E0E7EEAEE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003" y="2456182"/>
              <a:ext cx="35682" cy="15749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2C0C0E7-E3C4-B9B9-CD35-F70922EFBCD0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003" y="2534661"/>
              <a:ext cx="35682" cy="13042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2AB9EBF-79D2-24FB-E040-D2F0DA1535C3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618" y="2626674"/>
              <a:ext cx="34452" cy="7505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5D0D710-3C4C-673F-9E75-5220E9E085D1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8147" y="2182493"/>
              <a:ext cx="37393" cy="243436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909CA778-57D6-2116-5BE7-CB28CA528AEC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4146" y="2212800"/>
              <a:ext cx="45396" cy="321268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9A2F413-2318-E7A6-8A8E-934B427E7F07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2761" y="2255236"/>
              <a:ext cx="48166" cy="368990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91D41CB-3416-14D3-8B9D-D2BAA8A5530D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2761" y="2302052"/>
              <a:ext cx="48166" cy="413459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502C3D9-3518-5C52-4D1E-EA30E34D99D5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3150" y="2339661"/>
              <a:ext cx="47388" cy="458274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37CCDC4-F274-1CEE-21D1-691368424BE6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5941" y="2364200"/>
              <a:ext cx="41804" cy="536291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C65A195-0990-9D29-DB35-BD64C8E3E56B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618" y="2185565"/>
              <a:ext cx="34452" cy="13534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AFF49BF5-31BB-8344-AE0A-F17CCD5C6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3329" y="2785381"/>
              <a:ext cx="520066" cy="3260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Picture 30">
              <a:extLst>
                <a:ext uri="{FF2B5EF4-FFF2-40B4-BE49-F238E27FC236}">
                  <a16:creationId xmlns:a16="http://schemas.microsoft.com/office/drawing/2014/main" id="{D235262D-BAC6-72FC-E468-F76CC3CD9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8939" y="2775261"/>
              <a:ext cx="1976401" cy="3610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8">
              <a:extLst>
                <a:ext uri="{FF2B5EF4-FFF2-40B4-BE49-F238E27FC236}">
                  <a16:creationId xmlns:a16="http://schemas.microsoft.com/office/drawing/2014/main" id="{DF9A68A9-92CE-408C-093F-DC8A046D2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9572" y="2781370"/>
              <a:ext cx="1972583" cy="3604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4">
              <a:extLst>
                <a:ext uri="{FF2B5EF4-FFF2-40B4-BE49-F238E27FC236}">
                  <a16:creationId xmlns:a16="http://schemas.microsoft.com/office/drawing/2014/main" id="{42594BD7-3C4C-C2FF-83E1-958AA855B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6386" y="2781371"/>
              <a:ext cx="1976401" cy="3604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3" name="Picture 26">
              <a:extLst>
                <a:ext uri="{FF2B5EF4-FFF2-40B4-BE49-F238E27FC236}">
                  <a16:creationId xmlns:a16="http://schemas.microsoft.com/office/drawing/2014/main" id="{834EE01F-9728-4C92-0DF4-AEF37A09C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8453" y="2790951"/>
              <a:ext cx="1971148" cy="3594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E264BD-40B5-AFCD-EFDE-ABE69CF4FDB3}"/>
                  </a:ext>
                </a:extLst>
              </p:cNvPr>
              <p:cNvSpPr txBox="1"/>
              <p:nvPr/>
            </p:nvSpPr>
            <p:spPr>
              <a:xfrm>
                <a:off x="2475513" y="2302817"/>
                <a:ext cx="1317027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E264BD-40B5-AFCD-EFDE-ABE69CF4F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513" y="2302817"/>
                <a:ext cx="1317027" cy="27969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384999E-60CB-2C77-9499-4B19FA1C7B9D}"/>
                  </a:ext>
                </a:extLst>
              </p:cNvPr>
              <p:cNvSpPr txBox="1"/>
              <p:nvPr/>
            </p:nvSpPr>
            <p:spPr>
              <a:xfrm>
                <a:off x="4416072" y="2302817"/>
                <a:ext cx="1317027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=2×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384999E-60CB-2C77-9499-4B19FA1C7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072" y="2302817"/>
                <a:ext cx="1317027" cy="27969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73DB6E-0D51-71D3-C8C7-8D5DF3F21FAC}"/>
                  </a:ext>
                </a:extLst>
              </p:cNvPr>
              <p:cNvSpPr txBox="1"/>
              <p:nvPr/>
            </p:nvSpPr>
            <p:spPr>
              <a:xfrm>
                <a:off x="6303649" y="2302817"/>
                <a:ext cx="1424428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=3.9×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73DB6E-0D51-71D3-C8C7-8D5DF3F21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649" y="2302817"/>
                <a:ext cx="1424428" cy="27969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2286FCF-8FEF-D5D4-6C1B-DC9581A4DB44}"/>
                  </a:ext>
                </a:extLst>
              </p:cNvPr>
              <p:cNvSpPr txBox="1"/>
              <p:nvPr/>
            </p:nvSpPr>
            <p:spPr>
              <a:xfrm>
                <a:off x="8244925" y="2302817"/>
                <a:ext cx="1424428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=7.4×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2286FCF-8FEF-D5D4-6C1B-DC9581A4D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925" y="2302817"/>
                <a:ext cx="1424428" cy="27969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F005668-F8E2-C12C-296F-7ABEF2F884F8}"/>
                  </a:ext>
                </a:extLst>
              </p:cNvPr>
              <p:cNvSpPr txBox="1"/>
              <p:nvPr/>
            </p:nvSpPr>
            <p:spPr>
              <a:xfrm>
                <a:off x="5074585" y="1046620"/>
                <a:ext cx="3350854" cy="1125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1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fr-FR" sz="1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𝑝𝑒</m:t>
                        </m:r>
                      </m:sub>
                    </m:sSub>
                  </m:oMath>
                </a14:m>
                <a:endParaRPr lang="fr-FR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Similar</a:t>
                </a:r>
                <a:r>
                  <a:rPr 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development</a:t>
                </a:r>
                <a:endParaRPr lang="fr-FR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Larger</a:t>
                </a:r>
                <a:r>
                  <a:rPr 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𝑝𝑒</m:t>
                        </m:r>
                      </m:sub>
                    </m:sSub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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halo forms earlier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Saturates </a:t>
                </a:r>
                <a:r>
                  <a:rPr 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earlier (90%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F005668-F8E2-C12C-296F-7ABEF2F884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585" y="1046620"/>
                <a:ext cx="3350854" cy="1125949"/>
              </a:xfrm>
              <a:prstGeom prst="rect">
                <a:avLst/>
              </a:prstGeom>
              <a:blipFill>
                <a:blip r:embed="rId12"/>
                <a:stretch>
                  <a:fillRect l="-727" t="-1630" b="-5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1D0D413-E549-A81F-BA0F-76378ED5B2E2}"/>
                  </a:ext>
                </a:extLst>
              </p:cNvPr>
              <p:cNvSpPr txBox="1"/>
              <p:nvPr/>
            </p:nvSpPr>
            <p:spPr>
              <a:xfrm>
                <a:off x="8690439" y="936525"/>
                <a:ext cx="556201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2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1D0D413-E549-A81F-BA0F-76378ED5B2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439" y="936525"/>
                <a:ext cx="5562016" cy="1200329"/>
              </a:xfrm>
              <a:prstGeom prst="rect">
                <a:avLst/>
              </a:prstGeom>
              <a:blipFill>
                <a:blip r:embed="rId13"/>
                <a:stretch>
                  <a:fillRect l="-110" t="-1015" b="-2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46A42E5E-4828-D0B0-2AE1-6ED0CE3791D7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2A7384B-F32B-B4C3-729D-D95BB837835C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154FC91-A4FF-9339-AA88-6DD47A02859E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2A6A532-2B9C-6C84-0948-2DD86CB31E8D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A9CDFC-AAD3-3DB3-DEEA-8647DFA4C3DA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88993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8C46D-3C9C-6F7B-0588-2E4D6435F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B420EF90-24C9-0A7F-8C2F-ECA5AA67FE7F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CFCB706-8019-7903-5FF4-71D59EAC61FC}"/>
              </a:ext>
            </a:extLst>
          </p:cNvPr>
          <p:cNvGrpSpPr/>
          <p:nvPr/>
        </p:nvGrpSpPr>
        <p:grpSpPr>
          <a:xfrm>
            <a:off x="389463" y="1260000"/>
            <a:ext cx="10123932" cy="4876078"/>
            <a:chOff x="389463" y="1509857"/>
            <a:chExt cx="10123932" cy="487607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F683BF3-9CB7-85BD-9E57-2900FE094A7D}"/>
                </a:ext>
              </a:extLst>
            </p:cNvPr>
            <p:cNvSpPr txBox="1">
              <a:spLocks/>
            </p:cNvSpPr>
            <p:nvPr/>
          </p:nvSpPr>
          <p:spPr>
            <a:xfrm>
              <a:off x="1857482" y="1593488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89B9882F-3BF9-4613-AD5A-A8C1968DA8D7}"/>
                </a:ext>
              </a:extLst>
            </p:cNvPr>
            <p:cNvSpPr>
              <a:spLocks/>
            </p:cNvSpPr>
            <p:nvPr/>
          </p:nvSpPr>
          <p:spPr>
            <a:xfrm rot="16200000">
              <a:off x="423319" y="395399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7F2BC8E-EF54-ACE0-A97E-5F3AAC412E97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4370612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1883E446-1E7E-89B3-0E3D-977DB260A105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>
              <a:off x="1213148" y="4399554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DAF82CE-96C8-6220-4BC2-13736AF05306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428454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919E62B-6CAD-9EBE-BA29-F3CCAFAD93FF}"/>
                </a:ext>
              </a:extLst>
            </p:cNvPr>
            <p:cNvSpPr txBox="1">
              <a:spLocks/>
            </p:cNvSpPr>
            <p:nvPr/>
          </p:nvSpPr>
          <p:spPr>
            <a:xfrm>
              <a:off x="389463" y="4032256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0F2F8006-767C-6160-7364-9B2D93E9DE91}"/>
                </a:ext>
              </a:extLst>
            </p:cNvPr>
            <p:cNvCxnSpPr>
              <a:cxnSpLocks/>
            </p:cNvCxnSpPr>
            <p:nvPr/>
          </p:nvCxnSpPr>
          <p:spPr>
            <a:xfrm>
              <a:off x="696598" y="4285306"/>
              <a:ext cx="0" cy="1380108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F4DA91EA-D679-E768-DE72-A825E8AB9F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6598" y="2804660"/>
              <a:ext cx="0" cy="1236157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F965412-9C70-3BB1-24D2-D96EA625BC78}"/>
                </a:ext>
              </a:extLst>
            </p:cNvPr>
            <p:cNvSpPr txBox="1">
              <a:spLocks/>
            </p:cNvSpPr>
            <p:nvPr/>
          </p:nvSpPr>
          <p:spPr>
            <a:xfrm>
              <a:off x="2174021" y="2199348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650025EE-15F6-9AB0-B18E-1F105FAA961A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264605" y="2057102"/>
              <a:ext cx="316084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5004A3A2-189C-E6E3-9866-A28B7B022314}"/>
                </a:ext>
              </a:extLst>
            </p:cNvPr>
            <p:cNvCxnSpPr>
              <a:cxnSpLocks/>
            </p:cNvCxnSpPr>
            <p:nvPr/>
          </p:nvCxnSpPr>
          <p:spPr>
            <a:xfrm>
              <a:off x="2422647" y="2445162"/>
              <a:ext cx="0" cy="316084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CBDBD84-6D7E-BC22-F817-BF44E8DC7860}"/>
                </a:ext>
              </a:extLst>
            </p:cNvPr>
            <p:cNvSpPr txBox="1">
              <a:spLocks/>
            </p:cNvSpPr>
            <p:nvPr/>
          </p:nvSpPr>
          <p:spPr>
            <a:xfrm>
              <a:off x="485265" y="1617605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C12DC87-F33B-3EA4-0E2E-776E4311D3A9}"/>
                </a:ext>
              </a:extLst>
            </p:cNvPr>
            <p:cNvSpPr txBox="1">
              <a:spLocks/>
            </p:cNvSpPr>
            <p:nvPr/>
          </p:nvSpPr>
          <p:spPr>
            <a:xfrm>
              <a:off x="1127084" y="1981318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68DE9BE2-A925-F395-6521-9C4D1BE1D252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4652422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19C04818-BECA-1B79-77F4-C2F28B72DB74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>
              <a:off x="1213148" y="4681364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8936A9E-B356-C7E1-E943-3FA73528A6F6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456635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18B18EE-86A6-0989-DC67-1EAA25198EF4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026" y="4933852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B31B93A-2AAE-7B34-86CC-EFFD4BE7FD86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flipV="1">
              <a:off x="1213147" y="4962793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5360403-60D6-7D01-664A-27984F4B72C1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5957" y="484778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483C5B5-A35D-5D79-E01E-00AFFC52F142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026" y="5215661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0B6E30B9-15A3-E12C-3F4D-15CFEAE93A30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>
              <a:off x="1213147" y="5244603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5C323D2A-58AF-ED5C-D5F3-5F8B9B5DEC38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5957" y="5129595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3EEDC26B-267A-C24E-3BCA-0E0B5A2397D2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026" y="5497471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078D9F66-AE6E-4D5B-615F-8FC564614D28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>
              <a:off x="1213147" y="5526413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D4C0798-F4F2-D1BC-8343-7D8928AE3BB0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5957" y="5411405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702076E6-078C-5550-A841-47820178100A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4088802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8F773731-3CDC-CFB4-A2A2-D44F77246DE9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>
              <a:off x="1213148" y="4117744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220A0846-1448-7AAA-D79B-32B304EA569E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400273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B530DC0D-CDA9-C6A0-BE9F-C4E94CC90A47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380699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56C731B7-852A-024D-4652-AF2EE594E228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>
              <a:off x="1213148" y="3835933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C8E4084A-C8B0-D974-463B-F6A83CB487FF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372092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9F5FF690-C433-2BA3-942A-B7D29F39EC48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352518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B01F1BEA-5F03-4D8B-6303-1D180B45595E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>
              <a:off x="1213148" y="3554123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3C9BEBF8-8E13-FBC6-5625-EF93553B6D3D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343911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68C14011-5311-84E1-39B0-FCC857FBD08C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324337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E59D92E8-7BF2-FE2A-D5C1-7686BD301999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>
              <a:off x="1213148" y="3272313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1764C7BF-58F7-20EC-7600-0A7D0A8C292A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315730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8B4D3B56-27A4-DCBF-2FBE-A5D4F0ECE48D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296156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BDB0E812-677A-7282-5D21-133E004685C1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>
              <a:off x="1213148" y="2990503"/>
              <a:ext cx="546485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90283D8E-F721-CD9F-4C73-B62DE024078D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38844" y="287549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80B92E17-E411-81E7-310A-B69838DD7625}"/>
                </a:ext>
              </a:extLst>
            </p:cNvPr>
            <p:cNvSpPr>
              <a:spLocks/>
            </p:cNvSpPr>
            <p:nvPr/>
          </p:nvSpPr>
          <p:spPr>
            <a:xfrm rot="16200000">
              <a:off x="557369" y="4228566"/>
              <a:ext cx="2634544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4D2A255B-2296-54EC-6D80-3AB7EBDF2E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66253" y="1867832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CC6DDBA5-9992-1AD3-CDE1-4E1607CED2B8}"/>
                </a:ext>
              </a:extLst>
            </p:cNvPr>
            <p:cNvSpPr>
              <a:spLocks/>
            </p:cNvSpPr>
            <p:nvPr/>
          </p:nvSpPr>
          <p:spPr>
            <a:xfrm rot="16200000">
              <a:off x="1426410" y="1797761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FE950F0B-5041-46F0-370B-FA3B0268794C}"/>
                </a:ext>
              </a:extLst>
            </p:cNvPr>
            <p:cNvSpPr>
              <a:spLocks/>
            </p:cNvSpPr>
            <p:nvPr/>
          </p:nvSpPr>
          <p:spPr>
            <a:xfrm rot="5400000">
              <a:off x="1216956" y="1797761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71F4AD5-89A5-9C5E-6AF0-694A8AB5D975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06070" y="1886112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ACE99FF-7E61-85D8-7EE8-014CEA280902}"/>
                </a:ext>
              </a:extLst>
            </p:cNvPr>
            <p:cNvCxnSpPr>
              <a:cxnSpLocks/>
            </p:cNvCxnSpPr>
            <p:nvPr/>
          </p:nvCxnSpPr>
          <p:spPr>
            <a:xfrm>
              <a:off x="1041016" y="190743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D5AA0EBD-714C-222C-8ADD-16331090FF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87118" y="1781766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817A2B98-6051-8535-18BC-0F01B04E1D30}"/>
                </a:ext>
              </a:extLst>
            </p:cNvPr>
            <p:cNvSpPr>
              <a:spLocks/>
            </p:cNvSpPr>
            <p:nvPr/>
          </p:nvSpPr>
          <p:spPr>
            <a:xfrm rot="16200000">
              <a:off x="724931" y="169493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D380A230-82BA-CB3C-F4D1-7BBB407B815E}"/>
                </a:ext>
              </a:extLst>
            </p:cNvPr>
            <p:cNvSpPr>
              <a:spLocks/>
            </p:cNvSpPr>
            <p:nvPr/>
          </p:nvSpPr>
          <p:spPr>
            <a:xfrm rot="16200000">
              <a:off x="938955" y="1784812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F3629A1A-E6D5-54F6-562B-E05D2A38B8B4}"/>
                </a:ext>
              </a:extLst>
            </p:cNvPr>
            <p:cNvSpPr>
              <a:spLocks/>
            </p:cNvSpPr>
            <p:nvPr/>
          </p:nvSpPr>
          <p:spPr>
            <a:xfrm rot="5400000">
              <a:off x="1681182" y="1763105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66CEE297-9859-5473-3885-CAC282A309B3}"/>
                </a:ext>
              </a:extLst>
            </p:cNvPr>
            <p:cNvSpPr>
              <a:spLocks/>
            </p:cNvSpPr>
            <p:nvPr/>
          </p:nvSpPr>
          <p:spPr>
            <a:xfrm rot="2700000">
              <a:off x="1484677" y="1887254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F06A1EE9-4D2C-D836-CDDF-98ABAFF75BEF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444525" y="4081764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DC8DDC6-DA00-78C1-1287-321374C59BCD}"/>
                </a:ext>
              </a:extLst>
            </p:cNvPr>
            <p:cNvSpPr>
              <a:spLocks/>
            </p:cNvSpPr>
            <p:nvPr/>
          </p:nvSpPr>
          <p:spPr>
            <a:xfrm rot="16200000">
              <a:off x="1603899" y="602535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B60A7DD-58BD-D50A-DB3C-FA561243295F}"/>
                </a:ext>
              </a:extLst>
            </p:cNvPr>
            <p:cNvSpPr>
              <a:spLocks/>
            </p:cNvSpPr>
            <p:nvPr/>
          </p:nvSpPr>
          <p:spPr>
            <a:xfrm rot="16200000">
              <a:off x="1600612" y="2334230"/>
              <a:ext cx="552463" cy="20671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98AD57D-54B8-E218-0C68-F45B954B693E}"/>
                </a:ext>
              </a:extLst>
            </p:cNvPr>
            <p:cNvSpPr>
              <a:spLocks/>
            </p:cNvSpPr>
            <p:nvPr/>
          </p:nvSpPr>
          <p:spPr>
            <a:xfrm rot="16200000">
              <a:off x="1663364" y="2358839"/>
              <a:ext cx="426959" cy="282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1C494CA-9E8C-EE14-5654-3BE9457978FA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8147" y="2249951"/>
              <a:ext cx="37393" cy="17422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C165F34-577E-3092-0151-3CF22001373F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002" y="2313072"/>
              <a:ext cx="35683" cy="1821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89D4C25-055D-9DA6-88F5-50F3157ADEF5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618" y="2376070"/>
              <a:ext cx="34452" cy="19194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D7BD84EB-E0CE-AD4C-938C-620376DAD210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003" y="2456182"/>
              <a:ext cx="35682" cy="15749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D77DE4F-3691-4EB3-309D-27A9E4390B21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003" y="2534661"/>
              <a:ext cx="35682" cy="13042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8DF565B-8055-6CA3-A527-605311C1E858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618" y="2626674"/>
              <a:ext cx="34452" cy="7505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23FB280-B454-DFFD-5560-99B2C71D19E9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8147" y="2182493"/>
              <a:ext cx="37393" cy="243436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593DCBC-38E3-97A4-CC2A-300016839AF7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4146" y="2212800"/>
              <a:ext cx="45396" cy="321268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491C4A0-B621-0A2C-232F-A12A6E6F43F1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2761" y="2255236"/>
              <a:ext cx="48166" cy="368990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57D7CBD-EC84-1B8D-A7F7-F86F0117222C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2761" y="2302052"/>
              <a:ext cx="48166" cy="413459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1259060-A625-22E2-23AF-6E78B6ED985B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3150" y="2339661"/>
              <a:ext cx="47388" cy="458274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67F8096-799F-F7A3-F044-8836B64FE325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5941" y="2364200"/>
              <a:ext cx="41804" cy="536291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685AD7B7-66C6-DBCA-7E4D-1EC3F786AF9C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618" y="2185565"/>
              <a:ext cx="34452" cy="13534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64154D17-F7AA-FAFA-C5F3-91895F0E3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3329" y="2785381"/>
              <a:ext cx="520066" cy="3260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Picture 30">
              <a:extLst>
                <a:ext uri="{FF2B5EF4-FFF2-40B4-BE49-F238E27FC236}">
                  <a16:creationId xmlns:a16="http://schemas.microsoft.com/office/drawing/2014/main" id="{29D86DE5-F400-AFCA-1B93-82B4E86AD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8939" y="2775261"/>
              <a:ext cx="1976401" cy="3610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8">
              <a:extLst>
                <a:ext uri="{FF2B5EF4-FFF2-40B4-BE49-F238E27FC236}">
                  <a16:creationId xmlns:a16="http://schemas.microsoft.com/office/drawing/2014/main" id="{4E8918FD-A106-8D98-3F18-7FC9A3C03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9572" y="2781370"/>
              <a:ext cx="1972583" cy="3604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4">
              <a:extLst>
                <a:ext uri="{FF2B5EF4-FFF2-40B4-BE49-F238E27FC236}">
                  <a16:creationId xmlns:a16="http://schemas.microsoft.com/office/drawing/2014/main" id="{4ABCC7EA-5FB4-82C6-2416-C9B166093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6386" y="2781371"/>
              <a:ext cx="1976401" cy="3604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3" name="Picture 26">
              <a:extLst>
                <a:ext uri="{FF2B5EF4-FFF2-40B4-BE49-F238E27FC236}">
                  <a16:creationId xmlns:a16="http://schemas.microsoft.com/office/drawing/2014/main" id="{8ACC8CB2-B68C-F25B-E84B-B3C750035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8453" y="2790951"/>
              <a:ext cx="1971148" cy="3594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942CA1D-CDCC-0DB0-5C81-541E86CBD1E1}"/>
                  </a:ext>
                </a:extLst>
              </p:cNvPr>
              <p:cNvSpPr txBox="1"/>
              <p:nvPr/>
            </p:nvSpPr>
            <p:spPr>
              <a:xfrm>
                <a:off x="2475513" y="2302817"/>
                <a:ext cx="1317027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E264BD-40B5-AFCD-EFDE-ABE69CF4F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513" y="2302817"/>
                <a:ext cx="1317027" cy="27969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C6D6813-F5D8-FE42-4889-22A1648D6575}"/>
                  </a:ext>
                </a:extLst>
              </p:cNvPr>
              <p:cNvSpPr txBox="1"/>
              <p:nvPr/>
            </p:nvSpPr>
            <p:spPr>
              <a:xfrm>
                <a:off x="4416072" y="2302817"/>
                <a:ext cx="1317027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=2×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384999E-60CB-2C77-9499-4B19FA1C7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072" y="2302817"/>
                <a:ext cx="1317027" cy="27969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1C4E473-849B-CA61-55BE-60B920A06DD6}"/>
                  </a:ext>
                </a:extLst>
              </p:cNvPr>
              <p:cNvSpPr txBox="1"/>
              <p:nvPr/>
            </p:nvSpPr>
            <p:spPr>
              <a:xfrm>
                <a:off x="6303649" y="2302817"/>
                <a:ext cx="1424428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=3.9×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73DB6E-0D51-71D3-C8C7-8D5DF3F21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649" y="2302817"/>
                <a:ext cx="1424428" cy="27969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A249C3A-07B9-7C27-BF26-2BF260CE92AC}"/>
                  </a:ext>
                </a:extLst>
              </p:cNvPr>
              <p:cNvSpPr txBox="1"/>
              <p:nvPr/>
            </p:nvSpPr>
            <p:spPr>
              <a:xfrm>
                <a:off x="8244925" y="2302817"/>
                <a:ext cx="1424428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=7.4×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2286FCF-8FEF-D5D4-6C1B-DC9581A4D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925" y="2302817"/>
                <a:ext cx="1424428" cy="27969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E572F0C-9A51-4FBF-B305-B1B1ED78AE12}"/>
                  </a:ext>
                </a:extLst>
              </p:cNvPr>
              <p:cNvSpPr txBox="1"/>
              <p:nvPr/>
            </p:nvSpPr>
            <p:spPr>
              <a:xfrm>
                <a:off x="10498296" y="1485229"/>
                <a:ext cx="1173013" cy="4839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sz="2400" b="0" i="0" smtClean="0"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Sup>
                        <m:sSub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𝑝𝑒</m:t>
                          </m:r>
                        </m:sub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1/6</m:t>
                          </m:r>
                        </m:sup>
                      </m:sSub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E572F0C-9A51-4FBF-B305-B1B1ED78AE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296" y="1485229"/>
                <a:ext cx="1173013" cy="48397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CAE4FAB0-EF88-8552-C2DA-66B50392C7DD}"/>
              </a:ext>
            </a:extLst>
          </p:cNvPr>
          <p:cNvSpPr txBox="1"/>
          <p:nvPr/>
        </p:nvSpPr>
        <p:spPr>
          <a:xfrm>
            <a:off x="10186201" y="2179706"/>
            <a:ext cx="36791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/>
              <a:t>Schroeder, C. B. and al., PRL, 2011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CD6977-7794-7F49-3B9B-1A2748E128AE}"/>
              </a:ext>
            </a:extLst>
          </p:cNvPr>
          <p:cNvSpPr txBox="1"/>
          <p:nvPr/>
        </p:nvSpPr>
        <p:spPr>
          <a:xfrm>
            <a:off x="10186201" y="2031934"/>
            <a:ext cx="36791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/>
              <a:t>Kumar, N. and al., PRL, 2010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04C929-9577-939E-F362-6F48A79C5767}"/>
              </a:ext>
            </a:extLst>
          </p:cNvPr>
          <p:cNvSpPr txBox="1"/>
          <p:nvPr/>
        </p:nvSpPr>
        <p:spPr>
          <a:xfrm>
            <a:off x="10186201" y="2321007"/>
            <a:ext cx="36791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/>
              <a:t>Pukhov, A. and al., PRL, 2011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F69780-B786-A2AC-7460-B0B5155C40BC}"/>
                  </a:ext>
                </a:extLst>
              </p:cNvPr>
              <p:cNvSpPr txBox="1"/>
              <p:nvPr/>
            </p:nvSpPr>
            <p:spPr>
              <a:xfrm>
                <a:off x="8690439" y="936525"/>
                <a:ext cx="556201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2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F69780-B786-A2AC-7460-B0B5155C40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439" y="936525"/>
                <a:ext cx="5562016" cy="1200329"/>
              </a:xfrm>
              <a:prstGeom prst="rect">
                <a:avLst/>
              </a:prstGeom>
              <a:blipFill>
                <a:blip r:embed="rId15"/>
                <a:stretch>
                  <a:fillRect l="-110" t="-1015" b="-2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10D1476E-9424-29E8-BDEA-B0BBE564E329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8347597-D8D2-7136-261F-FBC3A3ECE49C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A4CC366-4FE2-E2E4-C7D2-7A804F2C92F1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F36CDCE-70FB-4CB2-D388-E649926958E1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4162287-F87E-BDBB-6BEB-1562952572B7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BFF0236-42B1-F176-A452-80D32B8E3854}"/>
                  </a:ext>
                </a:extLst>
              </p:cNvPr>
              <p:cNvSpPr txBox="1"/>
              <p:nvPr/>
            </p:nvSpPr>
            <p:spPr>
              <a:xfrm>
                <a:off x="5074585" y="1046620"/>
                <a:ext cx="3350854" cy="1125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1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fr-FR" sz="1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𝑝𝑒</m:t>
                        </m:r>
                      </m:sub>
                    </m:sSub>
                  </m:oMath>
                </a14:m>
                <a:endParaRPr lang="fr-FR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Similar</a:t>
                </a:r>
                <a:r>
                  <a:rPr 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development</a:t>
                </a:r>
                <a:endParaRPr lang="fr-FR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Larger</a:t>
                </a:r>
                <a:r>
                  <a:rPr 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𝑝𝑒</m:t>
                        </m:r>
                      </m:sub>
                    </m:sSub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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halo forms earlier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Saturates </a:t>
                </a:r>
                <a:r>
                  <a:rPr 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earlier (90%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BFF0236-42B1-F176-A452-80D32B8E38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585" y="1046620"/>
                <a:ext cx="3350854" cy="1125949"/>
              </a:xfrm>
              <a:prstGeom prst="rect">
                <a:avLst/>
              </a:prstGeom>
              <a:blipFill>
                <a:blip r:embed="rId16"/>
                <a:stretch>
                  <a:fillRect l="-727" t="-1630" b="-5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227816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2B2EF-DF0A-E29C-C0F4-328BA141F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F2E8125D-86B7-CB9A-0240-A2072BB605BA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18FC159-C214-EC14-E79A-B135FBAE12D5}"/>
              </a:ext>
            </a:extLst>
          </p:cNvPr>
          <p:cNvGrpSpPr/>
          <p:nvPr/>
        </p:nvGrpSpPr>
        <p:grpSpPr>
          <a:xfrm>
            <a:off x="389463" y="1260000"/>
            <a:ext cx="10123932" cy="4876078"/>
            <a:chOff x="389463" y="1509857"/>
            <a:chExt cx="10123932" cy="487607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0A3C0D5-77FE-5254-77C3-BD1631646905}"/>
                </a:ext>
              </a:extLst>
            </p:cNvPr>
            <p:cNvSpPr txBox="1">
              <a:spLocks/>
            </p:cNvSpPr>
            <p:nvPr/>
          </p:nvSpPr>
          <p:spPr>
            <a:xfrm>
              <a:off x="1857482" y="1593488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53C64C6D-A662-63F1-D7E2-FEC5348E8584}"/>
                </a:ext>
              </a:extLst>
            </p:cNvPr>
            <p:cNvSpPr>
              <a:spLocks/>
            </p:cNvSpPr>
            <p:nvPr/>
          </p:nvSpPr>
          <p:spPr>
            <a:xfrm rot="16200000">
              <a:off x="423319" y="395399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01C61E1-74EC-F73C-FA10-966B0BB74999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4370612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4498727-96AB-6463-A80F-9F7F568203D5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>
              <a:off x="1213148" y="4399554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6982C29-111C-B3E8-1424-8E8B188BA965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428454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1EB78EC-03E4-BF0E-E859-202B8BC549EE}"/>
                </a:ext>
              </a:extLst>
            </p:cNvPr>
            <p:cNvSpPr txBox="1">
              <a:spLocks/>
            </p:cNvSpPr>
            <p:nvPr/>
          </p:nvSpPr>
          <p:spPr>
            <a:xfrm>
              <a:off x="389463" y="4032256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DDA51F0A-4AD4-3B4F-C402-411717C549BB}"/>
                </a:ext>
              </a:extLst>
            </p:cNvPr>
            <p:cNvCxnSpPr>
              <a:cxnSpLocks/>
            </p:cNvCxnSpPr>
            <p:nvPr/>
          </p:nvCxnSpPr>
          <p:spPr>
            <a:xfrm>
              <a:off x="696598" y="4285306"/>
              <a:ext cx="0" cy="1380108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6AE0603F-7941-7040-8B5F-77D81E40B0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6598" y="2804660"/>
              <a:ext cx="0" cy="1236157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3F860F4-336F-22C5-9AF5-2F46CE3F9059}"/>
                </a:ext>
              </a:extLst>
            </p:cNvPr>
            <p:cNvSpPr txBox="1">
              <a:spLocks/>
            </p:cNvSpPr>
            <p:nvPr/>
          </p:nvSpPr>
          <p:spPr>
            <a:xfrm>
              <a:off x="2174021" y="2199348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3F28CE6F-7E2E-F5B2-B081-4113EE24D46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264605" y="2057102"/>
              <a:ext cx="316084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DDDE2AD1-F634-71AD-37FA-70732E3B8627}"/>
                </a:ext>
              </a:extLst>
            </p:cNvPr>
            <p:cNvCxnSpPr>
              <a:cxnSpLocks/>
            </p:cNvCxnSpPr>
            <p:nvPr/>
          </p:nvCxnSpPr>
          <p:spPr>
            <a:xfrm>
              <a:off x="2422647" y="2445162"/>
              <a:ext cx="0" cy="316084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71277B9-8764-F744-E230-58D3A627FEEA}"/>
                </a:ext>
              </a:extLst>
            </p:cNvPr>
            <p:cNvSpPr txBox="1">
              <a:spLocks/>
            </p:cNvSpPr>
            <p:nvPr/>
          </p:nvSpPr>
          <p:spPr>
            <a:xfrm>
              <a:off x="485265" y="1617605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70C3AAD-BD97-CBC5-528B-57D34DA37F21}"/>
                </a:ext>
              </a:extLst>
            </p:cNvPr>
            <p:cNvSpPr txBox="1">
              <a:spLocks/>
            </p:cNvSpPr>
            <p:nvPr/>
          </p:nvSpPr>
          <p:spPr>
            <a:xfrm>
              <a:off x="1127084" y="1981318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91495EF-36A8-0C2E-4742-A4A83FFE20C4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4652422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83F8DC0-D5E8-8982-E389-1D50D8B9C19C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>
              <a:off x="1213148" y="4681364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4CE7BE58-DE4A-73A3-8458-23A1EE3B292C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456635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B4563ED-1EAB-C3D3-77E0-FECBEBCDC9F4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026" y="4933852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84D888A4-2250-49A1-DD9C-C91DFB71C22E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flipV="1">
              <a:off x="1213147" y="4962793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39E1E72-1CD6-8128-7D73-50BA59A5BFBD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5957" y="484778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B2053EF-95FE-3F20-1232-85B4A3C62138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026" y="5215661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0D9471BB-0814-5DC5-56F7-593884BE74A2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>
              <a:off x="1213147" y="5244603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AF5D3D4-8141-059C-F57F-AA7F20DEEB63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5957" y="5129595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4EF817A4-61D8-C950-6494-7D48A63F1AA9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026" y="5497471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0914E5C6-4638-B0AF-E30A-FC176C2EDF17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>
              <a:off x="1213147" y="5526413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18B997A0-66C0-51E8-B7CC-41AD6567520F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5957" y="5411405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87DFFEC5-6D25-5BF3-AE67-27009A63D86C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4088802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6B2AA39-2E33-7E19-4F3F-C0D5D89D9A7F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>
              <a:off x="1213148" y="4117744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1963FB79-A17A-D6E8-3639-A51485DA36AB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400273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67F78A5C-347C-0991-16A1-ABEE42446821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380699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D4E8457E-145A-0D5F-A503-243581C0887C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>
              <a:off x="1213148" y="3835933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C5A40998-FF57-B007-FA08-154E0EEAA04A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372092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C4E6E33B-D289-185E-CFE2-391714BE89A9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352518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CB8BFFF-04A2-55B0-96DA-4E1ED8FA6818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>
              <a:off x="1213148" y="3554123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E3FCEFC5-1649-D04F-7BF3-76A152EC1950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343911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7C9A12A1-4491-4F5F-1687-C9001B16AAB0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324337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FE51544-4D12-5B9B-8ADF-B477B8BF4333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>
              <a:off x="1213148" y="3272313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4CFBD44F-4B78-1030-A142-F1130D44965E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315730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398948A2-0F1A-03D0-A615-4251EB52778E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296156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7DB66E77-FD33-24D1-EF70-C2DD2A140364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>
              <a:off x="1213148" y="2990503"/>
              <a:ext cx="546485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CA592B29-933E-17C9-F3C6-3EC769BC002A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38844" y="287549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847B6498-7225-A6DE-D196-41AA4BE33509}"/>
                </a:ext>
              </a:extLst>
            </p:cNvPr>
            <p:cNvSpPr>
              <a:spLocks/>
            </p:cNvSpPr>
            <p:nvPr/>
          </p:nvSpPr>
          <p:spPr>
            <a:xfrm rot="16200000">
              <a:off x="557369" y="4228566"/>
              <a:ext cx="2634544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43901ACD-9A58-1E4B-6607-9E01DBE6B7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66253" y="1867832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599918AB-0E5A-F606-5038-57F6B48BCC74}"/>
                </a:ext>
              </a:extLst>
            </p:cNvPr>
            <p:cNvSpPr>
              <a:spLocks/>
            </p:cNvSpPr>
            <p:nvPr/>
          </p:nvSpPr>
          <p:spPr>
            <a:xfrm rot="16200000">
              <a:off x="1426410" y="1797761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FE6248DD-C967-FEF5-A31E-8FD652AA1F1D}"/>
                </a:ext>
              </a:extLst>
            </p:cNvPr>
            <p:cNvSpPr>
              <a:spLocks/>
            </p:cNvSpPr>
            <p:nvPr/>
          </p:nvSpPr>
          <p:spPr>
            <a:xfrm rot="5400000">
              <a:off x="1216956" y="1797761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79E73801-F401-A1A7-DEED-293B540CDF7D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06070" y="1886112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BD2DFE95-97BC-18DF-7AA1-2761F7AFE59D}"/>
                </a:ext>
              </a:extLst>
            </p:cNvPr>
            <p:cNvCxnSpPr>
              <a:cxnSpLocks/>
            </p:cNvCxnSpPr>
            <p:nvPr/>
          </p:nvCxnSpPr>
          <p:spPr>
            <a:xfrm>
              <a:off x="1041016" y="190743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548A9CFE-3EED-857B-509E-608F8997B5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87118" y="1781766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D34C630E-1AB1-107C-00D2-7A1C7ED1DA9A}"/>
                </a:ext>
              </a:extLst>
            </p:cNvPr>
            <p:cNvSpPr>
              <a:spLocks/>
            </p:cNvSpPr>
            <p:nvPr/>
          </p:nvSpPr>
          <p:spPr>
            <a:xfrm rot="16200000">
              <a:off x="724931" y="169493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197C293B-C8E1-72DE-895F-ACAE8BC2764E}"/>
                </a:ext>
              </a:extLst>
            </p:cNvPr>
            <p:cNvSpPr>
              <a:spLocks/>
            </p:cNvSpPr>
            <p:nvPr/>
          </p:nvSpPr>
          <p:spPr>
            <a:xfrm rot="16200000">
              <a:off x="938955" y="1784812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D1866B64-DD82-3308-5DE9-BD26144774EE}"/>
                </a:ext>
              </a:extLst>
            </p:cNvPr>
            <p:cNvSpPr>
              <a:spLocks/>
            </p:cNvSpPr>
            <p:nvPr/>
          </p:nvSpPr>
          <p:spPr>
            <a:xfrm rot="5400000">
              <a:off x="1681182" y="1763105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755B82A7-B262-CE72-E213-9593ED998FEA}"/>
                </a:ext>
              </a:extLst>
            </p:cNvPr>
            <p:cNvSpPr>
              <a:spLocks/>
            </p:cNvSpPr>
            <p:nvPr/>
          </p:nvSpPr>
          <p:spPr>
            <a:xfrm rot="2700000">
              <a:off x="1484677" y="1887254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6C7E3E0B-D1DD-6F86-479B-A23CF939AFEA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444525" y="4081764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78013E-8C34-BB19-0B45-92132CFC77C5}"/>
                </a:ext>
              </a:extLst>
            </p:cNvPr>
            <p:cNvSpPr>
              <a:spLocks/>
            </p:cNvSpPr>
            <p:nvPr/>
          </p:nvSpPr>
          <p:spPr>
            <a:xfrm rot="16200000">
              <a:off x="1603899" y="602535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8353175-A7E7-3A4D-2717-A655BBBC5413}"/>
                </a:ext>
              </a:extLst>
            </p:cNvPr>
            <p:cNvSpPr>
              <a:spLocks/>
            </p:cNvSpPr>
            <p:nvPr/>
          </p:nvSpPr>
          <p:spPr>
            <a:xfrm rot="16200000">
              <a:off x="1600612" y="2334230"/>
              <a:ext cx="552463" cy="20671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6343EAC-A978-E77F-D9C4-31990FCDF0FC}"/>
                </a:ext>
              </a:extLst>
            </p:cNvPr>
            <p:cNvSpPr>
              <a:spLocks/>
            </p:cNvSpPr>
            <p:nvPr/>
          </p:nvSpPr>
          <p:spPr>
            <a:xfrm rot="16200000">
              <a:off x="1663364" y="2358839"/>
              <a:ext cx="426959" cy="282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6500E73-45A5-2687-4657-0CA84427D6A2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8147" y="2249951"/>
              <a:ext cx="37393" cy="17422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485BB57-9FAC-C679-D67E-CA127839D2FA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002" y="2313072"/>
              <a:ext cx="35683" cy="1821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8C6E95B-E745-6321-6774-73FC151F5F5F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618" y="2376070"/>
              <a:ext cx="34452" cy="19194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438C4B6-D7F7-9EC3-1DEB-8419ABE8D897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003" y="2456182"/>
              <a:ext cx="35682" cy="15749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80A83CB-426B-4620-2E9F-EC63F3C29AA8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003" y="2534661"/>
              <a:ext cx="35682" cy="13042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900912E-50E3-D82F-C934-AC5B8369F226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618" y="2626674"/>
              <a:ext cx="34452" cy="7505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D7D8652-9702-F3F3-3104-8E9825745788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8147" y="2182493"/>
              <a:ext cx="37393" cy="243436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F65EEC0-B1C2-A588-E071-AD866E681F82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4146" y="2212800"/>
              <a:ext cx="45396" cy="321268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6526A6-9F60-9CDF-3643-073A722095CF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2761" y="2255236"/>
              <a:ext cx="48166" cy="368990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AC76FEC-0A14-5AFF-2B69-C9BA0C8C9FE8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2761" y="2302052"/>
              <a:ext cx="48166" cy="413459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1C63A5A-C507-9474-451A-7ACFFEA7C79F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3150" y="2339661"/>
              <a:ext cx="47388" cy="458274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5486A02-7C22-28E3-A87C-AD355929B5E0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5941" y="2364200"/>
              <a:ext cx="41804" cy="536291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B20D224-8040-DB60-BE5D-C54884FC6C85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618" y="2185565"/>
              <a:ext cx="34452" cy="13534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91DE8F2-DE29-CC9D-DB70-2FD778DB5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3329" y="2785381"/>
              <a:ext cx="520066" cy="3260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Picture 30">
              <a:extLst>
                <a:ext uri="{FF2B5EF4-FFF2-40B4-BE49-F238E27FC236}">
                  <a16:creationId xmlns:a16="http://schemas.microsoft.com/office/drawing/2014/main" id="{C033FEF0-F779-6386-E8D4-1DC0C8087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8939" y="2775261"/>
              <a:ext cx="1976401" cy="3610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8">
              <a:extLst>
                <a:ext uri="{FF2B5EF4-FFF2-40B4-BE49-F238E27FC236}">
                  <a16:creationId xmlns:a16="http://schemas.microsoft.com/office/drawing/2014/main" id="{CBA4A568-F2EE-B049-62A8-0D0E46D34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9572" y="2781370"/>
              <a:ext cx="1972583" cy="3604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4">
              <a:extLst>
                <a:ext uri="{FF2B5EF4-FFF2-40B4-BE49-F238E27FC236}">
                  <a16:creationId xmlns:a16="http://schemas.microsoft.com/office/drawing/2014/main" id="{8E9CD125-3E39-1A02-D9E2-8CCC999A10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6386" y="2781371"/>
              <a:ext cx="1976401" cy="3604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3" name="Picture 26">
              <a:extLst>
                <a:ext uri="{FF2B5EF4-FFF2-40B4-BE49-F238E27FC236}">
                  <a16:creationId xmlns:a16="http://schemas.microsoft.com/office/drawing/2014/main" id="{BC2EEBA3-3540-18B3-1A03-CB0959679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8453" y="2790951"/>
              <a:ext cx="1971148" cy="3594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732C726-6B1D-7AEE-0B1B-8D1287A47D7A}"/>
                  </a:ext>
                </a:extLst>
              </p:cNvPr>
              <p:cNvSpPr txBox="1"/>
              <p:nvPr/>
            </p:nvSpPr>
            <p:spPr>
              <a:xfrm>
                <a:off x="2475513" y="2302817"/>
                <a:ext cx="1317027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E264BD-40B5-AFCD-EFDE-ABE69CF4F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513" y="2302817"/>
                <a:ext cx="1317027" cy="27969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F0850B3-8EDD-F85B-4B3A-D2778E0A8088}"/>
                  </a:ext>
                </a:extLst>
              </p:cNvPr>
              <p:cNvSpPr txBox="1"/>
              <p:nvPr/>
            </p:nvSpPr>
            <p:spPr>
              <a:xfrm>
                <a:off x="4416072" y="2302817"/>
                <a:ext cx="1317027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=2×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384999E-60CB-2C77-9499-4B19FA1C7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072" y="2302817"/>
                <a:ext cx="1317027" cy="27969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DE7362-8786-76F8-73A6-95791E344B7C}"/>
                  </a:ext>
                </a:extLst>
              </p:cNvPr>
              <p:cNvSpPr txBox="1"/>
              <p:nvPr/>
            </p:nvSpPr>
            <p:spPr>
              <a:xfrm>
                <a:off x="6303649" y="2302817"/>
                <a:ext cx="1424428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=3.9×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73DB6E-0D51-71D3-C8C7-8D5DF3F21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649" y="2302817"/>
                <a:ext cx="1424428" cy="27969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8E5E3A-EEC8-C517-9D24-A6BC411F9F30}"/>
                  </a:ext>
                </a:extLst>
              </p:cNvPr>
              <p:cNvSpPr txBox="1"/>
              <p:nvPr/>
            </p:nvSpPr>
            <p:spPr>
              <a:xfrm>
                <a:off x="8244925" y="2302817"/>
                <a:ext cx="1424428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=7.4×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2286FCF-8FEF-D5D4-6C1B-DC9581A4D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925" y="2302817"/>
                <a:ext cx="1424428" cy="27969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CA7590-360F-10AF-799A-CE6E67136B8F}"/>
              </a:ext>
            </a:extLst>
          </p:cNvPr>
          <p:cNvCxnSpPr>
            <a:cxnSpLocks/>
          </p:cNvCxnSpPr>
          <p:nvPr/>
        </p:nvCxnSpPr>
        <p:spPr>
          <a:xfrm>
            <a:off x="9607613" y="2582509"/>
            <a:ext cx="0" cy="314833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A8ED64-4BD6-74DA-08A8-80055D21429C}"/>
              </a:ext>
            </a:extLst>
          </p:cNvPr>
          <p:cNvCxnSpPr>
            <a:cxnSpLocks/>
          </p:cNvCxnSpPr>
          <p:nvPr/>
        </p:nvCxnSpPr>
        <p:spPr>
          <a:xfrm flipH="1">
            <a:off x="9137650" y="4724400"/>
            <a:ext cx="349250" cy="2921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9BB1041-3228-7D3A-8225-B9013B20FD77}"/>
              </a:ext>
            </a:extLst>
          </p:cNvPr>
          <p:cNvCxnSpPr>
            <a:cxnSpLocks/>
          </p:cNvCxnSpPr>
          <p:nvPr/>
        </p:nvCxnSpPr>
        <p:spPr>
          <a:xfrm flipH="1">
            <a:off x="9486900" y="4429125"/>
            <a:ext cx="214313" cy="29527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41042F7-C806-0C80-D4C2-076B227D9CD5}"/>
              </a:ext>
            </a:extLst>
          </p:cNvPr>
          <p:cNvCxnSpPr>
            <a:cxnSpLocks/>
          </p:cNvCxnSpPr>
          <p:nvPr/>
        </p:nvCxnSpPr>
        <p:spPr>
          <a:xfrm flipH="1">
            <a:off x="9701213" y="4129088"/>
            <a:ext cx="69056" cy="30003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C8BCCFA-F509-FB4E-1FA5-FCF004645346}"/>
              </a:ext>
            </a:extLst>
          </p:cNvPr>
          <p:cNvCxnSpPr>
            <a:cxnSpLocks/>
          </p:cNvCxnSpPr>
          <p:nvPr/>
        </p:nvCxnSpPr>
        <p:spPr>
          <a:xfrm flipH="1">
            <a:off x="9756776" y="2527300"/>
            <a:ext cx="7143" cy="16017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56EA3C0-6E63-95CC-01EF-855DD3243C97}"/>
                  </a:ext>
                </a:extLst>
              </p:cNvPr>
              <p:cNvSpPr txBox="1"/>
              <p:nvPr/>
            </p:nvSpPr>
            <p:spPr>
              <a:xfrm>
                <a:off x="7021994" y="6167580"/>
                <a:ext cx="3007618" cy="3030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𝑠𝑎𝑡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=0,9 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56EA3C0-6E63-95CC-01EF-855DD3243C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1994" y="6167580"/>
                <a:ext cx="3007618" cy="303096"/>
              </a:xfrm>
              <a:prstGeom prst="rect">
                <a:avLst/>
              </a:prstGeom>
              <a:blipFill>
                <a:blip r:embed="rId12"/>
                <a:stretch>
                  <a:fillRect t="-2041" r="-1014" b="-265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708C01F-0BCB-DCAC-D21A-F8DB4C6EC9B8}"/>
              </a:ext>
            </a:extLst>
          </p:cNvPr>
          <p:cNvCxnSpPr>
            <a:cxnSpLocks/>
          </p:cNvCxnSpPr>
          <p:nvPr/>
        </p:nvCxnSpPr>
        <p:spPr>
          <a:xfrm>
            <a:off x="8117457" y="3019245"/>
            <a:ext cx="1639319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D44F0DF-95D3-B7DB-F413-BEB0E2F21754}"/>
                  </a:ext>
                </a:extLst>
              </p:cNvPr>
              <p:cNvSpPr txBox="1"/>
              <p:nvPr/>
            </p:nvSpPr>
            <p:spPr>
              <a:xfrm>
                <a:off x="8525803" y="2610119"/>
                <a:ext cx="862672" cy="381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𝒎𝒂𝒙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D44F0DF-95D3-B7DB-F413-BEB0E2F21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5803" y="2610119"/>
                <a:ext cx="862672" cy="38151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3E8670D-4AC1-6A82-BBEB-C15EF06DEADB}"/>
                  </a:ext>
                </a:extLst>
              </p:cNvPr>
              <p:cNvSpPr txBox="1"/>
              <p:nvPr/>
            </p:nvSpPr>
            <p:spPr>
              <a:xfrm>
                <a:off x="10498296" y="1485229"/>
                <a:ext cx="1173013" cy="4839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sz="2400" b="0" i="0" smtClean="0"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Sup>
                        <m:sSub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𝑝𝑒</m:t>
                          </m:r>
                        </m:sub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1/6</m:t>
                          </m:r>
                        </m:sup>
                      </m:sSub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3E8670D-4AC1-6A82-BBEB-C15EF06DE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296" y="1485229"/>
                <a:ext cx="1173013" cy="48397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7E911CEE-1D32-1795-6808-E973AE2DE17A}"/>
              </a:ext>
            </a:extLst>
          </p:cNvPr>
          <p:cNvSpPr txBox="1"/>
          <p:nvPr/>
        </p:nvSpPr>
        <p:spPr>
          <a:xfrm>
            <a:off x="10186201" y="2179706"/>
            <a:ext cx="36791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/>
              <a:t>Schroeder, C. B. and al., PRL, 2011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90E98BE-CC16-E0B3-79C7-89BFF9AA8DED}"/>
              </a:ext>
            </a:extLst>
          </p:cNvPr>
          <p:cNvSpPr txBox="1"/>
          <p:nvPr/>
        </p:nvSpPr>
        <p:spPr>
          <a:xfrm>
            <a:off x="10186201" y="2031934"/>
            <a:ext cx="36791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/>
              <a:t>Kumar, N. and al., PRL, 2010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70F4CCA-1F15-4933-C0B2-1B8FEF0193CB}"/>
              </a:ext>
            </a:extLst>
          </p:cNvPr>
          <p:cNvSpPr txBox="1"/>
          <p:nvPr/>
        </p:nvSpPr>
        <p:spPr>
          <a:xfrm>
            <a:off x="10186201" y="2321007"/>
            <a:ext cx="36791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/>
              <a:t>Pukhov, A. and al., PRL, 2011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3008A26-CADD-707A-B981-FB8EB92A8C25}"/>
                  </a:ext>
                </a:extLst>
              </p:cNvPr>
              <p:cNvSpPr txBox="1"/>
              <p:nvPr/>
            </p:nvSpPr>
            <p:spPr>
              <a:xfrm>
                <a:off x="8690439" y="936525"/>
                <a:ext cx="556201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2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3008A26-CADD-707A-B981-FB8EB92A8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439" y="936525"/>
                <a:ext cx="5562016" cy="1200329"/>
              </a:xfrm>
              <a:prstGeom prst="rect">
                <a:avLst/>
              </a:prstGeom>
              <a:blipFill>
                <a:blip r:embed="rId17"/>
                <a:stretch>
                  <a:fillRect l="-110" t="-1015" b="-2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Group 54">
            <a:extLst>
              <a:ext uri="{FF2B5EF4-FFF2-40B4-BE49-F238E27FC236}">
                <a16:creationId xmlns:a16="http://schemas.microsoft.com/office/drawing/2014/main" id="{F537EDD3-41B2-C7A8-233D-B6199358EF3D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81ACA6E-A668-2753-8714-F8D57ED245D9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EF43D83-6956-4F97-59A1-3BD41F2259C4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BA4F4DB-BFB3-008C-0C43-544C984A6B02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A649E81-2E8B-ABA0-CA4B-2554FAE6A7A0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220E26A2-E10D-F65D-5C59-FB22F74F9FDE}"/>
                  </a:ext>
                </a:extLst>
              </p:cNvPr>
              <p:cNvSpPr txBox="1"/>
              <p:nvPr/>
            </p:nvSpPr>
            <p:spPr>
              <a:xfrm>
                <a:off x="5074585" y="1046620"/>
                <a:ext cx="3350854" cy="1125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1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fr-FR" sz="1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𝑝𝑒</m:t>
                        </m:r>
                      </m:sub>
                    </m:sSub>
                  </m:oMath>
                </a14:m>
                <a:endParaRPr lang="fr-FR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Similar</a:t>
                </a:r>
                <a:r>
                  <a:rPr 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development</a:t>
                </a:r>
                <a:endParaRPr lang="fr-FR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Larger</a:t>
                </a:r>
                <a:r>
                  <a:rPr 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𝑝𝑒</m:t>
                        </m:r>
                      </m:sub>
                    </m:sSub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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halo forms earlier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Saturates </a:t>
                </a:r>
                <a:r>
                  <a:rPr 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earlier (90%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220E26A2-E10D-F65D-5C59-FB22F74F9F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585" y="1046620"/>
                <a:ext cx="3350854" cy="1125949"/>
              </a:xfrm>
              <a:prstGeom prst="rect">
                <a:avLst/>
              </a:prstGeom>
              <a:blipFill>
                <a:blip r:embed="rId18"/>
                <a:stretch>
                  <a:fillRect l="-727" t="-1630" b="-5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56299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74AB8-833C-9D3A-539C-0DF09AF3D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21A2B32C-991C-E3BD-2B07-31656706438A}"/>
              </a:ext>
            </a:extLst>
          </p:cNvPr>
          <p:cNvSpPr txBox="1"/>
          <p:nvPr/>
        </p:nvSpPr>
        <p:spPr>
          <a:xfrm>
            <a:off x="2028220" y="178736"/>
            <a:ext cx="8135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 formation along the plasma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7958B9A-2D35-4CE5-B1EB-32751F0D4502}"/>
              </a:ext>
            </a:extLst>
          </p:cNvPr>
          <p:cNvGrpSpPr/>
          <p:nvPr/>
        </p:nvGrpSpPr>
        <p:grpSpPr>
          <a:xfrm>
            <a:off x="389463" y="1260000"/>
            <a:ext cx="10123932" cy="4876078"/>
            <a:chOff x="389463" y="1509857"/>
            <a:chExt cx="10123932" cy="487607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5B19111-5F3A-ED42-F0D4-85FA03052A09}"/>
                </a:ext>
              </a:extLst>
            </p:cNvPr>
            <p:cNvSpPr txBox="1">
              <a:spLocks/>
            </p:cNvSpPr>
            <p:nvPr/>
          </p:nvSpPr>
          <p:spPr>
            <a:xfrm>
              <a:off x="1857482" y="1593488"/>
              <a:ext cx="63190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</a:t>
              </a:r>
              <a:endParaRPr lang="en-US" sz="11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94E0FF3F-F351-FE88-7695-677134B7F452}"/>
                </a:ext>
              </a:extLst>
            </p:cNvPr>
            <p:cNvSpPr>
              <a:spLocks/>
            </p:cNvSpPr>
            <p:nvPr/>
          </p:nvSpPr>
          <p:spPr>
            <a:xfrm rot="16200000">
              <a:off x="423319" y="3953990"/>
              <a:ext cx="2902645" cy="51715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7E2E005-DAA0-2D5F-5A42-112FB6A352FE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4370612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EEE3B56-0E86-D30F-EF63-0A0D21004F46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>
              <a:off x="1213148" y="4399554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0156728-41C8-476B-6FBB-276F1B88A764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428454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AE3AF77-F5E8-024A-D303-9F747892A4C7}"/>
                </a:ext>
              </a:extLst>
            </p:cNvPr>
            <p:cNvSpPr txBox="1">
              <a:spLocks/>
            </p:cNvSpPr>
            <p:nvPr/>
          </p:nvSpPr>
          <p:spPr>
            <a:xfrm>
              <a:off x="389463" y="4032256"/>
              <a:ext cx="61427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.3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18BDDDE1-4DCE-4A96-65C4-7C907D9279C7}"/>
                </a:ext>
              </a:extLst>
            </p:cNvPr>
            <p:cNvCxnSpPr>
              <a:cxnSpLocks/>
            </p:cNvCxnSpPr>
            <p:nvPr/>
          </p:nvCxnSpPr>
          <p:spPr>
            <a:xfrm>
              <a:off x="696598" y="4285306"/>
              <a:ext cx="0" cy="1380108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9334CD23-969C-9C0E-2644-C224C99584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6598" y="2804660"/>
              <a:ext cx="0" cy="1236157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BAE5E8C-0CF6-5F5B-ED8A-EB45B934B418}"/>
                </a:ext>
              </a:extLst>
            </p:cNvPr>
            <p:cNvSpPr txBox="1">
              <a:spLocks/>
            </p:cNvSpPr>
            <p:nvPr/>
          </p:nvSpPr>
          <p:spPr>
            <a:xfrm>
              <a:off x="2174021" y="2199348"/>
              <a:ext cx="497252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 defTabSz="3495832">
                <a:defRPr/>
              </a:pPr>
              <a:r>
                <a:rPr lang="fr-FR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1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</a:t>
              </a:r>
              <a:endParaRPr lang="fr-FR" sz="11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BA2C1BFF-431A-7031-8EAB-FA395FFFCBDA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264605" y="2057102"/>
              <a:ext cx="316084" cy="0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109FAABC-4545-13BD-779B-C0DA548520E9}"/>
                </a:ext>
              </a:extLst>
            </p:cNvPr>
            <p:cNvCxnSpPr>
              <a:cxnSpLocks/>
            </p:cNvCxnSpPr>
            <p:nvPr/>
          </p:nvCxnSpPr>
          <p:spPr>
            <a:xfrm>
              <a:off x="2422647" y="2445162"/>
              <a:ext cx="0" cy="316084"/>
            </a:xfrm>
            <a:prstGeom prst="straightConnector1">
              <a:avLst/>
            </a:prstGeom>
            <a:ln w="25400">
              <a:solidFill>
                <a:schemeClr val="bg1">
                  <a:lumMod val="6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7DAE96B-B6EB-A2ED-47FD-95079BB31580}"/>
                </a:ext>
              </a:extLst>
            </p:cNvPr>
            <p:cNvSpPr txBox="1">
              <a:spLocks/>
            </p:cNvSpPr>
            <p:nvPr/>
          </p:nvSpPr>
          <p:spPr>
            <a:xfrm>
              <a:off x="485265" y="1617605"/>
              <a:ext cx="686406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</a:t>
              </a:r>
              <a:endParaRPr lang="en-US" sz="11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D92D9E9-8E93-39A1-2AF7-AF7DE60FC3E2}"/>
                </a:ext>
              </a:extLst>
            </p:cNvPr>
            <p:cNvSpPr txBox="1">
              <a:spLocks/>
            </p:cNvSpPr>
            <p:nvPr/>
          </p:nvSpPr>
          <p:spPr>
            <a:xfrm>
              <a:off x="1127084" y="1981318"/>
              <a:ext cx="521297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Mask</a:t>
              </a:r>
              <a:endParaRPr lang="en-US" sz="11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49C81D70-BD71-CC6E-142D-591DD051A061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4652422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5DF22D44-4028-74B5-4158-42DCA5481917}"/>
                </a:ext>
              </a:extLst>
            </p:cNvPr>
            <p:cNvCxnSpPr>
              <a:cxnSpLocks/>
              <a:stCxn id="74" idx="2"/>
              <a:endCxn id="76" idx="0"/>
            </p:cNvCxnSpPr>
            <p:nvPr/>
          </p:nvCxnSpPr>
          <p:spPr>
            <a:xfrm>
              <a:off x="1213148" y="4681364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14356A2-0230-AAFD-6B56-26F5518BE38E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456635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53D7616-3B8A-4FD6-0E49-543A32DA232B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026" y="4933852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B3105557-6E0D-C597-112B-A53E12DFB21B}"/>
                </a:ext>
              </a:extLst>
            </p:cNvPr>
            <p:cNvCxnSpPr>
              <a:cxnSpLocks/>
              <a:stCxn id="77" idx="2"/>
              <a:endCxn id="79" idx="0"/>
            </p:cNvCxnSpPr>
            <p:nvPr/>
          </p:nvCxnSpPr>
          <p:spPr>
            <a:xfrm flipV="1">
              <a:off x="1213147" y="4962793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D59A0D52-1665-7E3D-A239-1ABCBDEEC95A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5957" y="4847784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29310993-A996-F048-3C06-7E998A6C7F0B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026" y="5215661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B24B16D-8641-C06B-2B26-FC630DA3104D}"/>
                </a:ext>
              </a:extLst>
            </p:cNvPr>
            <p:cNvCxnSpPr>
              <a:cxnSpLocks/>
              <a:stCxn id="80" idx="2"/>
              <a:endCxn id="82" idx="0"/>
            </p:cNvCxnSpPr>
            <p:nvPr/>
          </p:nvCxnSpPr>
          <p:spPr>
            <a:xfrm>
              <a:off x="1213147" y="5244603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A3B2C190-F7CF-5E57-D8CA-E271DF0DA195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5957" y="5129595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1B2D21B0-19A8-9151-913E-5ECFBEC4AD1F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026" y="5497471"/>
              <a:ext cx="72357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2CC2935-F49A-D1E7-19FE-87A3F5B84D95}"/>
                </a:ext>
              </a:extLst>
            </p:cNvPr>
            <p:cNvCxnSpPr>
              <a:cxnSpLocks/>
              <a:stCxn id="83" idx="2"/>
              <a:endCxn id="85" idx="0"/>
            </p:cNvCxnSpPr>
            <p:nvPr/>
          </p:nvCxnSpPr>
          <p:spPr>
            <a:xfrm>
              <a:off x="1213147" y="5526413"/>
              <a:ext cx="63980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DCD0C332-6F9C-EE97-B6B8-C9099547A90D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5957" y="5411405"/>
              <a:ext cx="72357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704691B0-3AE5-4459-FFD4-EFF493CCEBF0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4088802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F1621499-D85F-EA8A-08F5-FA09BBC8B160}"/>
                </a:ext>
              </a:extLst>
            </p:cNvPr>
            <p:cNvCxnSpPr>
              <a:cxnSpLocks/>
              <a:stCxn id="86" idx="2"/>
              <a:endCxn id="88" idx="0"/>
            </p:cNvCxnSpPr>
            <p:nvPr/>
          </p:nvCxnSpPr>
          <p:spPr>
            <a:xfrm>
              <a:off x="1213148" y="4117744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585636E-8FBC-8C57-BE5F-75F5AFB13A9C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400273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944D4FE9-AEE0-AF70-8BA2-DD27131EA0A6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380699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FDEE901D-8A7E-C64E-0B53-952B7D14C51F}"/>
                </a:ext>
              </a:extLst>
            </p:cNvPr>
            <p:cNvCxnSpPr>
              <a:cxnSpLocks/>
              <a:stCxn id="89" idx="2"/>
              <a:endCxn id="91" idx="0"/>
            </p:cNvCxnSpPr>
            <p:nvPr/>
          </p:nvCxnSpPr>
          <p:spPr>
            <a:xfrm>
              <a:off x="1213148" y="3835933"/>
              <a:ext cx="63979" cy="1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B8B91CCD-80F1-445E-50EF-857262A63032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3720925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73C0CF49-9028-D8CC-5560-FD98E9F0B338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352518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8260CD08-4434-66C0-31C9-362910839C57}"/>
                </a:ext>
              </a:extLst>
            </p:cNvPr>
            <p:cNvCxnSpPr>
              <a:cxnSpLocks/>
              <a:stCxn id="92" idx="2"/>
              <a:endCxn id="94" idx="0"/>
            </p:cNvCxnSpPr>
            <p:nvPr/>
          </p:nvCxnSpPr>
          <p:spPr>
            <a:xfrm>
              <a:off x="1213148" y="3554123"/>
              <a:ext cx="63979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19B3A2A9-824E-74AE-1CA2-FA5F5E1BDCD4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343911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28CBFD25-3424-11C7-8281-191608092BF3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324337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A9E75BBE-A21C-5775-BCF1-1A24771F5A16}"/>
                </a:ext>
              </a:extLst>
            </p:cNvPr>
            <p:cNvCxnSpPr>
              <a:cxnSpLocks/>
              <a:stCxn id="95" idx="2"/>
              <a:endCxn id="97" idx="0"/>
            </p:cNvCxnSpPr>
            <p:nvPr/>
          </p:nvCxnSpPr>
          <p:spPr>
            <a:xfrm>
              <a:off x="1213148" y="3272313"/>
              <a:ext cx="63978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B645407-FC0A-2568-BB8B-306C026BB9C5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56338" y="315730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6076288A-7A49-437D-D407-4ACACECE37EF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48408" y="2961561"/>
              <a:ext cx="71595" cy="57885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B323945-75A0-2988-7BD5-D0FB1693CF8D}"/>
                </a:ext>
              </a:extLst>
            </p:cNvPr>
            <p:cNvCxnSpPr>
              <a:cxnSpLocks/>
              <a:stCxn id="98" idx="2"/>
              <a:endCxn id="100" idx="0"/>
            </p:cNvCxnSpPr>
            <p:nvPr/>
          </p:nvCxnSpPr>
          <p:spPr>
            <a:xfrm>
              <a:off x="1213148" y="2990503"/>
              <a:ext cx="546485" cy="0"/>
            </a:xfrm>
            <a:prstGeom prst="line">
              <a:avLst/>
            </a:prstGeom>
            <a:ln w="1524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EF50B62D-5272-4DD2-9F3B-95D4E4A6B3E3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38844" y="2875494"/>
              <a:ext cx="71595" cy="230018"/>
            </a:xfrm>
            <a:prstGeom prst="rect">
              <a:avLst/>
            </a:prstGeom>
            <a:noFill/>
            <a:ln w="15240"/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BDC58C58-389E-F026-4859-218F1CE3D8F5}"/>
                </a:ext>
              </a:extLst>
            </p:cNvPr>
            <p:cNvSpPr>
              <a:spLocks/>
            </p:cNvSpPr>
            <p:nvPr/>
          </p:nvSpPr>
          <p:spPr>
            <a:xfrm rot="16200000">
              <a:off x="557369" y="4228566"/>
              <a:ext cx="2634544" cy="230018"/>
            </a:xfrm>
            <a:prstGeom prst="rect">
              <a:avLst/>
            </a:prstGeom>
            <a:solidFill>
              <a:srgbClr val="FFC000">
                <a:alpha val="6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DAB98EDC-0F73-D097-E86B-DBE57ACFA2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66253" y="1867832"/>
              <a:ext cx="16777" cy="4060528"/>
            </a:xfrm>
            <a:prstGeom prst="line">
              <a:avLst/>
            </a:prstGeom>
            <a:ln w="254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C4ED26A0-9C95-FCCE-A41B-99ED17D116EC}"/>
                </a:ext>
              </a:extLst>
            </p:cNvPr>
            <p:cNvSpPr>
              <a:spLocks/>
            </p:cNvSpPr>
            <p:nvPr/>
          </p:nvSpPr>
          <p:spPr>
            <a:xfrm rot="16200000">
              <a:off x="1426410" y="1797761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B615DCF2-D912-CDC7-3551-0CF01AA6D0AD}"/>
                </a:ext>
              </a:extLst>
            </p:cNvPr>
            <p:cNvSpPr>
              <a:spLocks/>
            </p:cNvSpPr>
            <p:nvPr/>
          </p:nvSpPr>
          <p:spPr>
            <a:xfrm rot="5400000">
              <a:off x="1216956" y="1797761"/>
              <a:ext cx="100538" cy="219355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D6F13EB-4323-39AF-E736-895D4419E128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06070" y="1886112"/>
              <a:ext cx="131004" cy="38083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DC6F7D6-518F-D456-3BF9-BB26CB3CD9DF}"/>
                </a:ext>
              </a:extLst>
            </p:cNvPr>
            <p:cNvCxnSpPr>
              <a:cxnSpLocks/>
            </p:cNvCxnSpPr>
            <p:nvPr/>
          </p:nvCxnSpPr>
          <p:spPr>
            <a:xfrm>
              <a:off x="1041016" y="1907437"/>
              <a:ext cx="862187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53DFCB8D-2ACD-714D-CF62-1A7BC6248A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87118" y="1781766"/>
              <a:ext cx="0" cy="25134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9804E30-EF94-9383-9DAA-A150B56A8BE3}"/>
                </a:ext>
              </a:extLst>
            </p:cNvPr>
            <p:cNvSpPr>
              <a:spLocks/>
            </p:cNvSpPr>
            <p:nvPr/>
          </p:nvSpPr>
          <p:spPr>
            <a:xfrm rot="16200000">
              <a:off x="724931" y="1694938"/>
              <a:ext cx="161469" cy="438710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7CA30B09-87DC-1132-81F1-5D78141D0359}"/>
                </a:ext>
              </a:extLst>
            </p:cNvPr>
            <p:cNvSpPr>
              <a:spLocks/>
            </p:cNvSpPr>
            <p:nvPr/>
          </p:nvSpPr>
          <p:spPr>
            <a:xfrm rot="16200000">
              <a:off x="938955" y="1784812"/>
              <a:ext cx="187366" cy="25896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5C1CBDF9-4DDF-54F7-B3AE-27495DD73BB7}"/>
                </a:ext>
              </a:extLst>
            </p:cNvPr>
            <p:cNvSpPr>
              <a:spLocks/>
            </p:cNvSpPr>
            <p:nvPr/>
          </p:nvSpPr>
          <p:spPr>
            <a:xfrm rot="5400000">
              <a:off x="1681182" y="1763105"/>
              <a:ext cx="99015" cy="287141"/>
            </a:xfrm>
            <a:prstGeom prst="triangle">
              <a:avLst/>
            </a:prstGeom>
            <a:solidFill>
              <a:schemeClr val="bg1">
                <a:lumMod val="6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solidFill>
                  <a:schemeClr val="lt1">
                    <a:alpha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18C3DE00-14ED-BD20-D87D-07D3108BFBBC}"/>
                </a:ext>
              </a:extLst>
            </p:cNvPr>
            <p:cNvSpPr>
              <a:spLocks/>
            </p:cNvSpPr>
            <p:nvPr/>
          </p:nvSpPr>
          <p:spPr>
            <a:xfrm rot="2700000">
              <a:off x="1484677" y="1887254"/>
              <a:ext cx="795162" cy="4036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5B4C221-AD35-C1EF-6DE1-5E7C75160280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444525" y="4081764"/>
              <a:ext cx="1101584" cy="26161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defTabSz="3495832">
                <a:defRPr/>
              </a:pPr>
              <a:r>
                <a:rPr lang="fr-FR" sz="1100">
                  <a:latin typeface="Arial" panose="020B0604020202020204" pitchFamily="34" charset="0"/>
                  <a:cs typeface="Arial" panose="020B0604020202020204" pitchFamily="34" charset="0"/>
                </a:rPr>
                <a:t>Laser blockers</a:t>
              </a:r>
              <a:endParaRPr lang="en-US" sz="11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4BE4A3A-FEA9-BF22-12F3-96EB1073A84B}"/>
                </a:ext>
              </a:extLst>
            </p:cNvPr>
            <p:cNvSpPr>
              <a:spLocks/>
            </p:cNvSpPr>
            <p:nvPr/>
          </p:nvSpPr>
          <p:spPr>
            <a:xfrm rot="16200000">
              <a:off x="1603899" y="6025350"/>
              <a:ext cx="524708" cy="196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B2F742C-17EC-4E79-43AB-80F832B05187}"/>
                </a:ext>
              </a:extLst>
            </p:cNvPr>
            <p:cNvSpPr>
              <a:spLocks/>
            </p:cNvSpPr>
            <p:nvPr/>
          </p:nvSpPr>
          <p:spPr>
            <a:xfrm rot="16200000">
              <a:off x="1600612" y="2334230"/>
              <a:ext cx="552463" cy="20671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5876E69-B8C5-ACD6-BA70-79909CF14FB6}"/>
                </a:ext>
              </a:extLst>
            </p:cNvPr>
            <p:cNvSpPr>
              <a:spLocks/>
            </p:cNvSpPr>
            <p:nvPr/>
          </p:nvSpPr>
          <p:spPr>
            <a:xfrm rot="16200000">
              <a:off x="1663364" y="2358839"/>
              <a:ext cx="426959" cy="282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CFA4965-CD57-392D-C178-54354152B5DE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8147" y="2249951"/>
              <a:ext cx="37393" cy="17422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36CFBF9-EA22-9CAD-F437-A917A10FB63F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002" y="2313072"/>
              <a:ext cx="35683" cy="1821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E107E29-12AF-2C83-07F5-E0D613F36EA0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618" y="2376070"/>
              <a:ext cx="34452" cy="19194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9D30DAE-459E-24CA-8437-62EE168A992D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003" y="2456182"/>
              <a:ext cx="35682" cy="15749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8054C95-E725-874A-DB77-A564D80099B7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003" y="2534661"/>
              <a:ext cx="35682" cy="13042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AA30D72-349C-2D35-4818-F074AF073A31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618" y="2626674"/>
              <a:ext cx="34452" cy="7505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6A2130E-6288-48AC-E91B-5DC9F7C5DB02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8147" y="2182493"/>
              <a:ext cx="37393" cy="243436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F24D683-DB9B-3060-6D14-E5495F57B112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4146" y="2212800"/>
              <a:ext cx="45396" cy="321268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48F75DF-6AE0-889F-2C22-DD83CAC1C517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2761" y="2255236"/>
              <a:ext cx="48166" cy="368990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20553C3-A082-57ED-8302-DBB866BF8450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2761" y="2302052"/>
              <a:ext cx="48166" cy="413459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419B67EC-FE04-4FD2-F0AE-898CAF7F4DD5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3150" y="2339661"/>
              <a:ext cx="47388" cy="458274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3D62720-2B37-741F-DE95-AE16DF2351B2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5941" y="2364200"/>
              <a:ext cx="41804" cy="536291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F3CC88A6-FECB-4D94-A77D-0BC2944D3622}"/>
                </a:ext>
              </a:extLst>
            </p:cNvPr>
            <p:cNvSpPr>
              <a:spLocks/>
            </p:cNvSpPr>
            <p:nvPr/>
          </p:nvSpPr>
          <p:spPr>
            <a:xfrm rot="16200000">
              <a:off x="1859618" y="2185565"/>
              <a:ext cx="34452" cy="13534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D0EC374-7624-B9FA-493D-37CE88160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3329" y="2785381"/>
              <a:ext cx="520066" cy="3260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Picture 30">
              <a:extLst>
                <a:ext uri="{FF2B5EF4-FFF2-40B4-BE49-F238E27FC236}">
                  <a16:creationId xmlns:a16="http://schemas.microsoft.com/office/drawing/2014/main" id="{17C23E7F-0216-5E6B-FF64-3A20B93B7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8939" y="2775261"/>
              <a:ext cx="1976401" cy="3610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8">
              <a:extLst>
                <a:ext uri="{FF2B5EF4-FFF2-40B4-BE49-F238E27FC236}">
                  <a16:creationId xmlns:a16="http://schemas.microsoft.com/office/drawing/2014/main" id="{9D9691D2-63FC-3A13-3D2E-733C459C1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9572" y="2781370"/>
              <a:ext cx="1972583" cy="3604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4">
              <a:extLst>
                <a:ext uri="{FF2B5EF4-FFF2-40B4-BE49-F238E27FC236}">
                  <a16:creationId xmlns:a16="http://schemas.microsoft.com/office/drawing/2014/main" id="{24B8F8B1-23CE-0034-87B0-296620A35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6386" y="2781371"/>
              <a:ext cx="1976401" cy="3604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3" name="Picture 26">
              <a:extLst>
                <a:ext uri="{FF2B5EF4-FFF2-40B4-BE49-F238E27FC236}">
                  <a16:creationId xmlns:a16="http://schemas.microsoft.com/office/drawing/2014/main" id="{034FECF4-8B5D-250B-AD43-F1D15FEFC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8453" y="2790951"/>
              <a:ext cx="1971148" cy="3594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E57B2594-60C7-9A3C-ECC4-9CB8A3C99FFB}"/>
              </a:ext>
            </a:extLst>
          </p:cNvPr>
          <p:cNvSpPr/>
          <p:nvPr/>
        </p:nvSpPr>
        <p:spPr>
          <a:xfrm>
            <a:off x="3288868" y="3993487"/>
            <a:ext cx="312420" cy="312420"/>
          </a:xfrm>
          <a:prstGeom prst="ellipse">
            <a:avLst/>
          </a:prstGeom>
          <a:noFill/>
          <a:ln w="57150">
            <a:solidFill>
              <a:srgbClr val="C82326"/>
            </a:solidFill>
          </a:ln>
          <a:effectLst>
            <a:glow rad="508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2C636AD-F9D8-1B9D-3466-2DD39AEE4C83}"/>
              </a:ext>
            </a:extLst>
          </p:cNvPr>
          <p:cNvSpPr/>
          <p:nvPr/>
        </p:nvSpPr>
        <p:spPr>
          <a:xfrm>
            <a:off x="5260016" y="4279516"/>
            <a:ext cx="312420" cy="312420"/>
          </a:xfrm>
          <a:prstGeom prst="ellipse">
            <a:avLst/>
          </a:prstGeom>
          <a:noFill/>
          <a:ln w="57150">
            <a:solidFill>
              <a:srgbClr val="C82326"/>
            </a:solidFill>
          </a:ln>
          <a:effectLst>
            <a:glow rad="508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3A8F40B-10AC-3071-05E7-99A9F1EB057A}"/>
              </a:ext>
            </a:extLst>
          </p:cNvPr>
          <p:cNvSpPr/>
          <p:nvPr/>
        </p:nvSpPr>
        <p:spPr>
          <a:xfrm>
            <a:off x="7271741" y="4356911"/>
            <a:ext cx="312420" cy="312420"/>
          </a:xfrm>
          <a:prstGeom prst="ellipse">
            <a:avLst/>
          </a:prstGeom>
          <a:noFill/>
          <a:ln w="57150">
            <a:solidFill>
              <a:srgbClr val="C82326"/>
            </a:solidFill>
          </a:ln>
          <a:effectLst>
            <a:glow rad="508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5EDB07-EEE9-7421-3E93-BCACADBF2C2B}"/>
              </a:ext>
            </a:extLst>
          </p:cNvPr>
          <p:cNvSpPr/>
          <p:nvPr/>
        </p:nvSpPr>
        <p:spPr>
          <a:xfrm>
            <a:off x="9451138" y="4405463"/>
            <a:ext cx="312420" cy="312420"/>
          </a:xfrm>
          <a:prstGeom prst="ellipse">
            <a:avLst/>
          </a:prstGeom>
          <a:noFill/>
          <a:ln w="57150">
            <a:solidFill>
              <a:srgbClr val="C82326"/>
            </a:solidFill>
          </a:ln>
          <a:effectLst>
            <a:glow rad="508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97FCCB1-0F3C-B1A9-3AC4-1E6477FE9EF1}"/>
                  </a:ext>
                </a:extLst>
              </p:cNvPr>
              <p:cNvSpPr txBox="1"/>
              <p:nvPr/>
            </p:nvSpPr>
            <p:spPr>
              <a:xfrm>
                <a:off x="2475513" y="2302817"/>
                <a:ext cx="1317027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97FCCB1-0F3C-B1A9-3AC4-1E6477FE9E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513" y="2302817"/>
                <a:ext cx="1317027" cy="27969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84DBBC-8A48-A8D5-0658-CB3BD0A67271}"/>
                  </a:ext>
                </a:extLst>
              </p:cNvPr>
              <p:cNvSpPr txBox="1"/>
              <p:nvPr/>
            </p:nvSpPr>
            <p:spPr>
              <a:xfrm>
                <a:off x="4416072" y="2302817"/>
                <a:ext cx="1317027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=2×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84DBBC-8A48-A8D5-0658-CB3BD0A672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072" y="2302817"/>
                <a:ext cx="1317027" cy="27969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0138707-C67F-49DA-CFC5-F314BEDC59C8}"/>
                  </a:ext>
                </a:extLst>
              </p:cNvPr>
              <p:cNvSpPr txBox="1"/>
              <p:nvPr/>
            </p:nvSpPr>
            <p:spPr>
              <a:xfrm>
                <a:off x="6303649" y="2302817"/>
                <a:ext cx="1424428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=3.9×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0138707-C67F-49DA-CFC5-F314BEDC59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649" y="2302817"/>
                <a:ext cx="1424428" cy="27969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EFE9B80-ED16-BBB0-5776-8B33AF2BEE91}"/>
                  </a:ext>
                </a:extLst>
              </p:cNvPr>
              <p:cNvSpPr txBox="1"/>
              <p:nvPr/>
            </p:nvSpPr>
            <p:spPr>
              <a:xfrm>
                <a:off x="8244925" y="2302817"/>
                <a:ext cx="1424428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1100">
                              <a:latin typeface="Cambria Math" panose="02040503050406030204" pitchFamily="18" charset="0"/>
                            </a:rPr>
                            <m:t>pe</m:t>
                          </m:r>
                        </m:sub>
                      </m:sSub>
                      <m:r>
                        <a:rPr lang="fr-FR" sz="1100">
                          <a:latin typeface="Cambria Math" panose="02040503050406030204" pitchFamily="18" charset="0"/>
                        </a:rPr>
                        <m:t>=7.4×</m:t>
                      </m:r>
                      <m:sSup>
                        <m:sSupPr>
                          <m:ctrlPr>
                            <a:rPr lang="fr-FR" sz="1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1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fr-FR" sz="110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fr-FR" sz="1100">
                          <a:latin typeface="Cambria Math" panose="02040503050406030204" pitchFamily="18" charset="0"/>
                        </a:rPr>
                        <m:t>cc</m:t>
                      </m:r>
                    </m:oMath>
                  </m:oMathPara>
                </a14:m>
                <a:endParaRPr lang="en-US" sz="1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EFE9B80-ED16-BBB0-5776-8B33AF2BEE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925" y="2302817"/>
                <a:ext cx="1424428" cy="27969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22C20AF-276D-639B-5F7F-55528D886BFD}"/>
              </a:ext>
            </a:extLst>
          </p:cNvPr>
          <p:cNvCxnSpPr>
            <a:cxnSpLocks/>
          </p:cNvCxnSpPr>
          <p:nvPr/>
        </p:nvCxnSpPr>
        <p:spPr>
          <a:xfrm>
            <a:off x="8117457" y="3019245"/>
            <a:ext cx="1639319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7C8FF14-020E-9500-5E9D-56F08AB176AD}"/>
                  </a:ext>
                </a:extLst>
              </p:cNvPr>
              <p:cNvSpPr txBox="1"/>
              <p:nvPr/>
            </p:nvSpPr>
            <p:spPr>
              <a:xfrm>
                <a:off x="8525803" y="2610119"/>
                <a:ext cx="862672" cy="381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1" i="1" smtClean="0">
                              <a:latin typeface="Cambria Math" panose="02040503050406030204" pitchFamily="18" charset="0"/>
                            </a:rPr>
                            <m:t>𝒎𝒂𝒙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7C8FF14-020E-9500-5E9D-56F08AB17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5803" y="2610119"/>
                <a:ext cx="862672" cy="38151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A6EC077-3674-BA6D-36B5-F06A50C36273}"/>
                  </a:ext>
                </a:extLst>
              </p:cNvPr>
              <p:cNvSpPr txBox="1"/>
              <p:nvPr/>
            </p:nvSpPr>
            <p:spPr>
              <a:xfrm>
                <a:off x="10498296" y="1485229"/>
                <a:ext cx="1173013" cy="4839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sz="2400" b="0" i="0" smtClean="0"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∝</m:t>
                      </m:r>
                      <m:sSubSup>
                        <m:sSub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𝑝𝑒</m:t>
                          </m:r>
                        </m:sub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1/6</m:t>
                          </m:r>
                        </m:sup>
                      </m:sSubSup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A6EC077-3674-BA6D-36B5-F06A50C36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296" y="1485229"/>
                <a:ext cx="1173013" cy="48397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459EAD7F-E434-8A14-A66C-0C112B58270C}"/>
              </a:ext>
            </a:extLst>
          </p:cNvPr>
          <p:cNvSpPr txBox="1"/>
          <p:nvPr/>
        </p:nvSpPr>
        <p:spPr>
          <a:xfrm>
            <a:off x="10186201" y="2179706"/>
            <a:ext cx="36791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/>
              <a:t>Schroeder, C. B. and al., PRL, 2011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00F86B-EE5E-93A8-0D91-36693DF42A25}"/>
              </a:ext>
            </a:extLst>
          </p:cNvPr>
          <p:cNvSpPr txBox="1"/>
          <p:nvPr/>
        </p:nvSpPr>
        <p:spPr>
          <a:xfrm>
            <a:off x="10186201" y="2031934"/>
            <a:ext cx="36791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/>
              <a:t>Kumar, N. and al., PRL, 2010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D04674E-6A9E-DA49-A9DB-CA9FE1282600}"/>
              </a:ext>
            </a:extLst>
          </p:cNvPr>
          <p:cNvSpPr txBox="1"/>
          <p:nvPr/>
        </p:nvSpPr>
        <p:spPr>
          <a:xfrm>
            <a:off x="10186201" y="2321007"/>
            <a:ext cx="36791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/>
              <a:t>Pukhov, A. and al., PRL, 2011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D768949-618F-155B-31CF-DCD5228E978C}"/>
                  </a:ext>
                </a:extLst>
              </p:cNvPr>
              <p:cNvSpPr txBox="1"/>
              <p:nvPr/>
            </p:nvSpPr>
            <p:spPr>
              <a:xfrm>
                <a:off x="8690439" y="936525"/>
                <a:ext cx="556201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Proton bunch </a:t>
                </a:r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fr-FR" sz="12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=3×</m:t>
                    </m:r>
                    <m:sSup>
                      <m:sSup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</m:oMath>
                </a14:m>
                <a:endParaRPr lang="fr-FR" sz="12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GeV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1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=170</m:t>
                    </m:r>
                  </m:oMath>
                </a14:m>
                <a:r>
                  <a:rPr lang="fr-FR" sz="12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  <a:p>
                <a:pPr marL="285361" indent="-285361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𝑅𝐼𝐹</m:t>
                        </m:r>
                      </m:sub>
                    </m:sSub>
                    <m:r>
                      <a:rPr lang="fr-FR" sz="1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fr-FR" sz="1200" b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ps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D768949-618F-155B-31CF-DCD5228E97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439" y="936525"/>
                <a:ext cx="5562016" cy="1200329"/>
              </a:xfrm>
              <a:prstGeom prst="rect">
                <a:avLst/>
              </a:prstGeom>
              <a:blipFill>
                <a:blip r:embed="rId17"/>
                <a:stretch>
                  <a:fillRect l="-110" t="-1015" b="-2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3F616BE-A477-0774-24EC-0F6EBA65C268}"/>
                  </a:ext>
                </a:extLst>
              </p:cNvPr>
              <p:cNvSpPr txBox="1"/>
              <p:nvPr/>
            </p:nvSpPr>
            <p:spPr>
              <a:xfrm>
                <a:off x="7021994" y="6167580"/>
                <a:ext cx="3007618" cy="3030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𝑠𝑎𝑡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=0,9 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3F616BE-A477-0774-24EC-0F6EBA65C2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1994" y="6167580"/>
                <a:ext cx="3007618" cy="303096"/>
              </a:xfrm>
              <a:prstGeom prst="rect">
                <a:avLst/>
              </a:prstGeom>
              <a:blipFill>
                <a:blip r:embed="rId18"/>
                <a:stretch>
                  <a:fillRect t="-2041" r="-1014" b="-265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6" name="Group 55">
            <a:extLst>
              <a:ext uri="{FF2B5EF4-FFF2-40B4-BE49-F238E27FC236}">
                <a16:creationId xmlns:a16="http://schemas.microsoft.com/office/drawing/2014/main" id="{B413A721-3D4B-85A3-BB1F-DDE24A2530C8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AFED9A9-0A20-69CC-D133-FB0B4BB77706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C7FBE6E-BDA9-1C02-9DFB-FAF0012E4572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F10B911-928F-C76C-7620-38308C356BDC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6254CF9-A37D-9C87-9A96-043669C0514B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89AE1988-646C-DAD3-FDD5-65DDD0C959FC}"/>
                  </a:ext>
                </a:extLst>
              </p:cNvPr>
              <p:cNvSpPr txBox="1"/>
              <p:nvPr/>
            </p:nvSpPr>
            <p:spPr>
              <a:xfrm>
                <a:off x="5074585" y="1046620"/>
                <a:ext cx="3350854" cy="1125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1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fr-FR" sz="1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𝑝𝑒</m:t>
                        </m:r>
                      </m:sub>
                    </m:sSub>
                  </m:oMath>
                </a14:m>
                <a:endParaRPr lang="fr-FR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fr-FR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Similar</a:t>
                </a:r>
                <a:r>
                  <a:rPr 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development</a:t>
                </a:r>
                <a:endParaRPr lang="fr-FR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Larger</a:t>
                </a:r>
                <a:r>
                  <a:rPr 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</a:rPr>
                          <m:t>𝑝𝑒</m:t>
                        </m:r>
                      </m:sub>
                    </m:sSub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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halo forms earlier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Saturates </a:t>
                </a:r>
                <a:r>
                  <a:rPr 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earlier (90%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89AE1988-646C-DAD3-FDD5-65DDD0C959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585" y="1046620"/>
                <a:ext cx="3350854" cy="1125949"/>
              </a:xfrm>
              <a:prstGeom prst="rect">
                <a:avLst/>
              </a:prstGeom>
              <a:blipFill>
                <a:blip r:embed="rId19"/>
                <a:stretch>
                  <a:fillRect l="-727" t="-1630" b="-5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80555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1EF5F-F899-573D-588E-2C45A38D7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661F0D6-4B71-5E5E-E78A-CB760DCD3BF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b="50000"/>
          <a:stretch>
            <a:fillRect/>
          </a:stretch>
        </p:blipFill>
        <p:spPr>
          <a:xfrm>
            <a:off x="0" y="1080000"/>
            <a:ext cx="5940728" cy="40262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3CFF72-B209-036C-3CAA-FCAB2AC1BB4E}"/>
              </a:ext>
            </a:extLst>
          </p:cNvPr>
          <p:cNvSpPr txBox="1"/>
          <p:nvPr/>
        </p:nvSpPr>
        <p:spPr>
          <a:xfrm>
            <a:off x="1657136" y="178736"/>
            <a:ext cx="88777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 with simulation results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BA1F96-88B1-FBAD-6985-D97C2E717A09}"/>
              </a:ext>
            </a:extLst>
          </p:cNvPr>
          <p:cNvSpPr txBox="1"/>
          <p:nvPr/>
        </p:nvSpPr>
        <p:spPr>
          <a:xfrm>
            <a:off x="6305973" y="1266322"/>
            <a:ext cx="52959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Saturation length of halo radius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Zeroth order expectation </a:t>
            </a:r>
            <a:r>
              <a:rPr lang="fr-FR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Saturation of the wakefields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Need to show it…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CCEE957-0905-27AD-4714-1999D3C0AA2F}"/>
              </a:ext>
            </a:extLst>
          </p:cNvPr>
          <p:cNvCxnSpPr>
            <a:cxnSpLocks/>
          </p:cNvCxnSpPr>
          <p:nvPr/>
        </p:nvCxnSpPr>
        <p:spPr>
          <a:xfrm flipV="1">
            <a:off x="1657136" y="2329672"/>
            <a:ext cx="187060" cy="391959"/>
          </a:xfrm>
          <a:prstGeom prst="line">
            <a:avLst/>
          </a:prstGeom>
          <a:ln w="12700">
            <a:solidFill>
              <a:srgbClr val="FF87C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2E4D02B-FF1B-68ED-B93B-F53B90D67D39}"/>
                  </a:ext>
                </a:extLst>
              </p:cNvPr>
              <p:cNvSpPr txBox="1"/>
              <p:nvPr/>
            </p:nvSpPr>
            <p:spPr>
              <a:xfrm>
                <a:off x="1564131" y="1984707"/>
                <a:ext cx="637354" cy="3243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fr-FR" sz="1400" b="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  <m:t>𝑒𝑥𝑝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rgbClr val="FF87C3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2E4D02B-FF1B-68ED-B93B-F53B90D67D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131" y="1984707"/>
                <a:ext cx="637354" cy="3243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D67DA571-B201-4DA3-D446-894B2DF470F8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A0EF06B-4448-F99F-58B3-CED1ADB0C3C2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02C310-D8B6-9A07-9EE6-E6A46EFEEE92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9695B8F-CDEF-BCDB-0D26-56904C61C8B0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C70B3AB-99D1-5BA5-813C-9C2770DCB936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67660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BB26C4C-BDEC-2E2D-1DD8-9343DDF0399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b="50065"/>
          <a:stretch>
            <a:fillRect/>
          </a:stretch>
        </p:blipFill>
        <p:spPr>
          <a:xfrm>
            <a:off x="0" y="1080000"/>
            <a:ext cx="5940728" cy="40209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BB1960-09B1-ACEE-3DDB-16707A541067}"/>
              </a:ext>
            </a:extLst>
          </p:cNvPr>
          <p:cNvSpPr txBox="1"/>
          <p:nvPr/>
        </p:nvSpPr>
        <p:spPr>
          <a:xfrm>
            <a:off x="1657136" y="178736"/>
            <a:ext cx="88777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 with simulation results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AF560F-F9C8-144A-A4A8-0BFD7DB4DDF9}"/>
                  </a:ext>
                </a:extLst>
              </p:cNvPr>
              <p:cNvSpPr txBox="1"/>
              <p:nvPr/>
            </p:nvSpPr>
            <p:spPr>
              <a:xfrm>
                <a:off x="2437654" y="2438025"/>
                <a:ext cx="705771" cy="317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rgbClr val="6868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rgbClr val="6868FF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rgbClr val="6868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fr-FR" sz="1400" b="0" i="1" smtClean="0">
                              <a:solidFill>
                                <a:srgbClr val="6868FF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0" i="1" smtClean="0">
                              <a:solidFill>
                                <a:srgbClr val="6868FF"/>
                              </a:solidFill>
                              <a:latin typeface="Cambria Math" panose="02040503050406030204" pitchFamily="18" charset="0"/>
                            </a:rPr>
                            <m:t>𝑠𝑖𝑚𝑠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rgbClr val="6868FF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AF560F-F9C8-144A-A4A8-0BFD7DB4D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654" y="2438025"/>
                <a:ext cx="705771" cy="3172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6651E5-BEAD-6153-E714-6E49541F7A81}"/>
              </a:ext>
            </a:extLst>
          </p:cNvPr>
          <p:cNvCxnSpPr>
            <a:cxnSpLocks/>
          </p:cNvCxnSpPr>
          <p:nvPr/>
        </p:nvCxnSpPr>
        <p:spPr>
          <a:xfrm flipV="1">
            <a:off x="2437654" y="2775353"/>
            <a:ext cx="223115" cy="489002"/>
          </a:xfrm>
          <a:prstGeom prst="line">
            <a:avLst/>
          </a:prstGeom>
          <a:ln w="12700">
            <a:solidFill>
              <a:srgbClr val="686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D151BAC-0298-0AD8-016E-779B2374DE1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5497"/>
          <a:stretch>
            <a:fillRect/>
          </a:stretch>
        </p:blipFill>
        <p:spPr>
          <a:xfrm>
            <a:off x="936000" y="3492000"/>
            <a:ext cx="2035420" cy="74913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0F89C43-B292-2FE7-2500-C084970C4185}"/>
              </a:ext>
            </a:extLst>
          </p:cNvPr>
          <p:cNvCxnSpPr>
            <a:cxnSpLocks/>
          </p:cNvCxnSpPr>
          <p:nvPr/>
        </p:nvCxnSpPr>
        <p:spPr>
          <a:xfrm flipV="1">
            <a:off x="1657136" y="2329672"/>
            <a:ext cx="187060" cy="391959"/>
          </a:xfrm>
          <a:prstGeom prst="line">
            <a:avLst/>
          </a:prstGeom>
          <a:ln w="12700">
            <a:solidFill>
              <a:srgbClr val="FF87C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DBFC8D8-5FFE-5C03-96C3-9E3A8E29D576}"/>
                  </a:ext>
                </a:extLst>
              </p:cNvPr>
              <p:cNvSpPr txBox="1"/>
              <p:nvPr/>
            </p:nvSpPr>
            <p:spPr>
              <a:xfrm>
                <a:off x="1564131" y="1984707"/>
                <a:ext cx="637354" cy="3243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fr-FR" sz="1400" b="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  <m:t>𝑒𝑥𝑝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rgbClr val="FF87C3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DBFC8D8-5FFE-5C03-96C3-9E3A8E29D5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131" y="1984707"/>
                <a:ext cx="637354" cy="3243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3B0A6BFA-B1AA-0485-B3CC-B6E67978437C}"/>
              </a:ext>
            </a:extLst>
          </p:cNvPr>
          <p:cNvSpPr txBox="1"/>
          <p:nvPr/>
        </p:nvSpPr>
        <p:spPr>
          <a:xfrm>
            <a:off x="6305973" y="1266322"/>
            <a:ext cx="52959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Saturation length of halo radius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Zeroth order expectation </a:t>
            </a:r>
            <a:r>
              <a:rPr lang="fr-FR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Saturation of the wakefields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Need to show it…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Good agreement between exp. and sim.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LCODE (2D axisymmetric)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6BC256D-B63B-6838-57B6-F3E2AA45CDCE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14BD26D-C519-8F56-FB54-2AED874B7F3B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3AB26B-EE25-17FB-53A5-98631DA16C6E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1C98D2-96B0-5E5D-9C2C-ADBD4CAC5E95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4B1638E-4ED2-C53F-3E2C-E84A3C6CAC1C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7762917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EFE7A-3D1F-1E93-3EA6-08246C1C1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F2BCCD4-5959-D1F6-2AF7-9F966A999E2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rcRect b="50065"/>
          <a:stretch>
            <a:fillRect/>
          </a:stretch>
        </p:blipFill>
        <p:spPr>
          <a:xfrm>
            <a:off x="0" y="1080000"/>
            <a:ext cx="5940728" cy="40209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9FE1D5-CFA1-FDE3-13EF-48DD5DB91AAF}"/>
              </a:ext>
            </a:extLst>
          </p:cNvPr>
          <p:cNvSpPr txBox="1"/>
          <p:nvPr/>
        </p:nvSpPr>
        <p:spPr>
          <a:xfrm>
            <a:off x="1657136" y="178736"/>
            <a:ext cx="88777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 with simulation results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0A765FE-BF2B-340B-1206-075402776F6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0000"/>
          </a:blip>
          <a:srcRect b="55497"/>
          <a:stretch>
            <a:fillRect/>
          </a:stretch>
        </p:blipFill>
        <p:spPr>
          <a:xfrm>
            <a:off x="936000" y="3492000"/>
            <a:ext cx="2035420" cy="7491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E9392BB-F075-FD8A-68A8-739EC725F0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927"/>
          <a:stretch>
            <a:fillRect/>
          </a:stretch>
        </p:blipFill>
        <p:spPr>
          <a:xfrm>
            <a:off x="6395461" y="1080000"/>
            <a:ext cx="5320966" cy="36114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349364-611E-17B7-C3BC-DB3620244B9A}"/>
                  </a:ext>
                </a:extLst>
              </p:cNvPr>
              <p:cNvSpPr txBox="1"/>
              <p:nvPr/>
            </p:nvSpPr>
            <p:spPr>
              <a:xfrm>
                <a:off x="2437654" y="2438025"/>
                <a:ext cx="705771" cy="317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rgbClr val="6868FF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rgbClr val="6868FF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rgbClr val="6868FF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fr-FR" sz="1400" b="0" i="1" smtClean="0">
                              <a:solidFill>
                                <a:srgbClr val="6868FF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0" i="1" smtClean="0">
                              <a:solidFill>
                                <a:srgbClr val="6868FF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𝑠𝑖𝑚𝑠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rgbClr val="6868FF">
                      <a:alpha val="40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349364-611E-17B7-C3BC-DB3620244B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654" y="2438025"/>
                <a:ext cx="705771" cy="3172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E63B1-C908-92DD-E3D8-1193532B3E75}"/>
              </a:ext>
            </a:extLst>
          </p:cNvPr>
          <p:cNvCxnSpPr>
            <a:cxnSpLocks/>
          </p:cNvCxnSpPr>
          <p:nvPr/>
        </p:nvCxnSpPr>
        <p:spPr>
          <a:xfrm flipV="1">
            <a:off x="2437654" y="2775353"/>
            <a:ext cx="223115" cy="489002"/>
          </a:xfrm>
          <a:prstGeom prst="line">
            <a:avLst/>
          </a:prstGeom>
          <a:ln w="12700">
            <a:solidFill>
              <a:srgbClr val="6868FF">
                <a:alpha val="4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6501D7-464C-5970-2AB4-AF1D5AE326D4}"/>
              </a:ext>
            </a:extLst>
          </p:cNvPr>
          <p:cNvCxnSpPr>
            <a:cxnSpLocks/>
          </p:cNvCxnSpPr>
          <p:nvPr/>
        </p:nvCxnSpPr>
        <p:spPr>
          <a:xfrm flipV="1">
            <a:off x="1657136" y="2329672"/>
            <a:ext cx="187060" cy="391959"/>
          </a:xfrm>
          <a:prstGeom prst="line">
            <a:avLst/>
          </a:prstGeom>
          <a:ln w="12700">
            <a:solidFill>
              <a:srgbClr val="6868FF">
                <a:alpha val="4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303DD4B-E921-2A0C-C33E-11E405388849}"/>
                  </a:ext>
                </a:extLst>
              </p:cNvPr>
              <p:cNvSpPr txBox="1"/>
              <p:nvPr/>
            </p:nvSpPr>
            <p:spPr>
              <a:xfrm>
                <a:off x="1564131" y="1984707"/>
                <a:ext cx="637354" cy="3243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rgbClr val="FF87C3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rgbClr val="FF87C3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rgbClr val="FF87C3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fr-FR" sz="1400" b="0" i="1" smtClean="0">
                              <a:solidFill>
                                <a:srgbClr val="FF87C3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0" i="1" smtClean="0">
                              <a:solidFill>
                                <a:srgbClr val="FF87C3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𝑒𝑥𝑝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rgbClr val="FF87C3">
                      <a:alpha val="40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303DD4B-E921-2A0C-C33E-11E405388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131" y="1984707"/>
                <a:ext cx="637354" cy="3243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8703F63-48A7-3F9E-3CC4-1259EA955EF3}"/>
                  </a:ext>
                </a:extLst>
              </p:cNvPr>
              <p:cNvSpPr txBox="1"/>
              <p:nvPr/>
            </p:nvSpPr>
            <p:spPr>
              <a:xfrm>
                <a:off x="8701549" y="3328764"/>
                <a:ext cx="11376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3232FF"/>
                          </a:solidFill>
                          <a:latin typeface="Cambria Math" panose="02040503050406030204" pitchFamily="18" charset="0"/>
                        </a:rPr>
                        <m:t>7.4×</m:t>
                      </m:r>
                      <m:sSup>
                        <m:sSupPr>
                          <m:ctrlPr>
                            <a:rPr lang="fr-FR" sz="1600" b="0" i="1" smtClean="0">
                              <a:solidFill>
                                <a:srgbClr val="32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solidFill>
                                <a:srgbClr val="3232FF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 b="0" i="1" smtClean="0">
                              <a:solidFill>
                                <a:srgbClr val="3232FF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3232FF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8703F63-48A7-3F9E-3CC4-1259EA955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9" y="3328764"/>
                <a:ext cx="1137619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01AEF90-325D-81DE-B439-9581EE8EC1A4}"/>
                  </a:ext>
                </a:extLst>
              </p:cNvPr>
              <p:cNvSpPr txBox="1"/>
              <p:nvPr/>
            </p:nvSpPr>
            <p:spPr>
              <a:xfrm>
                <a:off x="8701549" y="3069960"/>
                <a:ext cx="11376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3.9×</m:t>
                      </m:r>
                      <m:sSup>
                        <m:sSupPr>
                          <m:ctrlPr>
                            <a:rPr lang="fr-FR" sz="1600" b="0" i="1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 b="0" i="1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333333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01AEF90-325D-81DE-B439-9581EE8EC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9" y="3069960"/>
                <a:ext cx="1137619" cy="3385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77C6895-6F4D-2525-4B18-3413F8E710EB}"/>
                  </a:ext>
                </a:extLst>
              </p:cNvPr>
              <p:cNvSpPr txBox="1"/>
              <p:nvPr/>
            </p:nvSpPr>
            <p:spPr>
              <a:xfrm>
                <a:off x="8701549" y="2811157"/>
                <a:ext cx="11376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3333"/>
                          </a:solidFill>
                          <a:latin typeface="Cambria Math" panose="02040503050406030204" pitchFamily="18" charset="0"/>
                        </a:rPr>
                        <m:t>2.0×</m:t>
                      </m:r>
                      <m:sSup>
                        <m:sSupPr>
                          <m:ctrlPr>
                            <a:rPr lang="fr-FR" sz="1600" b="0" i="1" smtClean="0">
                              <a:solidFill>
                                <a:srgbClr val="FF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solidFill>
                                <a:srgbClr val="FF3333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 b="0" i="1" smtClean="0">
                              <a:solidFill>
                                <a:srgbClr val="FF3333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FF3333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77C6895-6F4D-2525-4B18-3413F8E710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9" y="2811157"/>
                <a:ext cx="1137619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775B01-C3F1-BBA9-3DDC-15B624341437}"/>
                  </a:ext>
                </a:extLst>
              </p:cNvPr>
              <p:cNvSpPr txBox="1"/>
              <p:nvPr/>
            </p:nvSpPr>
            <p:spPr>
              <a:xfrm>
                <a:off x="8701549" y="2552354"/>
                <a:ext cx="11376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339933"/>
                          </a:solidFill>
                          <a:latin typeface="Cambria Math" panose="02040503050406030204" pitchFamily="18" charset="0"/>
                        </a:rPr>
                        <m:t>1.0×</m:t>
                      </m:r>
                      <m:sSup>
                        <m:sSupPr>
                          <m:ctrlPr>
                            <a:rPr lang="fr-FR" sz="1600" b="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 b="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339933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775B01-C3F1-BBA9-3DDC-15B624341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9" y="2552354"/>
                <a:ext cx="1137619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E41DB9-F75F-5CFE-6091-614A2EE2DA05}"/>
              </a:ext>
            </a:extLst>
          </p:cNvPr>
          <p:cNvCxnSpPr>
            <a:cxnSpLocks/>
          </p:cNvCxnSpPr>
          <p:nvPr/>
        </p:nvCxnSpPr>
        <p:spPr>
          <a:xfrm flipH="1">
            <a:off x="8641080" y="2742745"/>
            <a:ext cx="142615" cy="0"/>
          </a:xfrm>
          <a:prstGeom prst="line">
            <a:avLst/>
          </a:prstGeom>
          <a:ln>
            <a:solidFill>
              <a:srgbClr val="3399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4968514-52FB-514E-8714-C810DDD08277}"/>
              </a:ext>
            </a:extLst>
          </p:cNvPr>
          <p:cNvCxnSpPr>
            <a:cxnSpLocks/>
          </p:cNvCxnSpPr>
          <p:nvPr/>
        </p:nvCxnSpPr>
        <p:spPr>
          <a:xfrm flipH="1">
            <a:off x="8159515" y="2980434"/>
            <a:ext cx="616879" cy="0"/>
          </a:xfrm>
          <a:prstGeom prst="line">
            <a:avLst/>
          </a:prstGeom>
          <a:ln>
            <a:solidFill>
              <a:srgbClr val="FF33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F01AE8E-A25A-4EAA-6333-0AF256C83460}"/>
              </a:ext>
            </a:extLst>
          </p:cNvPr>
          <p:cNvCxnSpPr>
            <a:cxnSpLocks/>
          </p:cNvCxnSpPr>
          <p:nvPr/>
        </p:nvCxnSpPr>
        <p:spPr>
          <a:xfrm flipH="1">
            <a:off x="7746174" y="3251429"/>
            <a:ext cx="1037521" cy="0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11C463A-BD8E-669F-CD64-F383CA473296}"/>
              </a:ext>
            </a:extLst>
          </p:cNvPr>
          <p:cNvCxnSpPr>
            <a:cxnSpLocks/>
          </p:cNvCxnSpPr>
          <p:nvPr/>
        </p:nvCxnSpPr>
        <p:spPr>
          <a:xfrm flipH="1">
            <a:off x="7556015" y="3500570"/>
            <a:ext cx="1227680" cy="0"/>
          </a:xfrm>
          <a:prstGeom prst="line">
            <a:avLst/>
          </a:prstGeom>
          <a:ln>
            <a:solidFill>
              <a:srgbClr val="3232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319B28B-50EE-37A2-FD15-7DBF99AE0FE2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0974F78-E93F-0979-06AE-7E06473DF5C3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92D7C4-E728-AFFC-DEC0-CF6045DC00F9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3E2C2EE-C8AF-53AD-1DAE-6D87EB16566B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0385587-1C08-EBBD-C722-E03075C567EB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2A8D66-C0DD-9EB0-BEB6-B710B5F08225}"/>
                  </a:ext>
                </a:extLst>
              </p:cNvPr>
              <p:cNvSpPr txBox="1"/>
              <p:nvPr/>
            </p:nvSpPr>
            <p:spPr>
              <a:xfrm>
                <a:off x="6766033" y="4731639"/>
                <a:ext cx="5159041" cy="17757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Normalized transverse field amplitude along z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Maximum field along the bunch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rif</m:t>
                        </m:r>
                      </m:sub>
                    </m:sSub>
                    <m:r>
                      <a:rPr lang="fr-FR" b="0" i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fr-FR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Grows, saturate and decay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𝑠𝑎𝑡</m:t>
                        </m:r>
                      </m:sub>
                    </m:sSub>
                  </m:oMath>
                </a14:m>
                <a:r>
                  <a:rPr lang="fr-FR">
                    <a:sym typeface="Wingdings" panose="05000000000000000000" pitchFamily="2" charset="2"/>
                  </a:rPr>
                  <a:t> 90% maximum</a:t>
                </a:r>
                <a:endParaRPr lang="fr-FR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Saturates earlier for larger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𝑝𝑒</m:t>
                        </m:r>
                      </m:sub>
                    </m:sSub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A2A8D66-C0DD-9EB0-BEB6-B710B5F08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033" y="4731639"/>
                <a:ext cx="5159041" cy="1775743"/>
              </a:xfrm>
              <a:prstGeom prst="rect">
                <a:avLst/>
              </a:prstGeom>
              <a:blipFill>
                <a:blip r:embed="rId12"/>
                <a:stretch>
                  <a:fillRect l="-827" t="-1375" b="-4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68874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BF220-1817-7D71-AA46-82041C4EF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6BE400F-EF3D-E6B0-296C-105EB19670D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rcRect b="50065"/>
          <a:stretch>
            <a:fillRect/>
          </a:stretch>
        </p:blipFill>
        <p:spPr>
          <a:xfrm>
            <a:off x="0" y="1080000"/>
            <a:ext cx="5940728" cy="40209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035B77-BBD0-94C2-3E77-87CA214D8A7F}"/>
              </a:ext>
            </a:extLst>
          </p:cNvPr>
          <p:cNvSpPr txBox="1"/>
          <p:nvPr/>
        </p:nvSpPr>
        <p:spPr>
          <a:xfrm>
            <a:off x="1657136" y="178736"/>
            <a:ext cx="88777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 with simulation results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4E079C-D7C9-FE82-F824-01A93AE43E6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0000"/>
          </a:blip>
          <a:srcRect b="55497"/>
          <a:stretch>
            <a:fillRect/>
          </a:stretch>
        </p:blipFill>
        <p:spPr>
          <a:xfrm>
            <a:off x="934944" y="3492000"/>
            <a:ext cx="2035420" cy="7491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BC020F-1165-8E99-AAFD-33D12CA8CD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927"/>
          <a:stretch>
            <a:fillRect/>
          </a:stretch>
        </p:blipFill>
        <p:spPr>
          <a:xfrm>
            <a:off x="6395461" y="1080000"/>
            <a:ext cx="5320966" cy="36114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A8939F-3903-BEAF-715C-0FEBEB73E811}"/>
                  </a:ext>
                </a:extLst>
              </p:cNvPr>
              <p:cNvSpPr txBox="1"/>
              <p:nvPr/>
            </p:nvSpPr>
            <p:spPr>
              <a:xfrm>
                <a:off x="2437654" y="2438025"/>
                <a:ext cx="705771" cy="317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rgbClr val="6868FF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rgbClr val="6868FF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rgbClr val="6868FF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fr-FR" sz="1400" b="0" i="1" smtClean="0">
                              <a:solidFill>
                                <a:srgbClr val="6868FF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0" i="1" smtClean="0">
                              <a:solidFill>
                                <a:srgbClr val="6868FF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𝑠𝑖𝑚𝑠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rgbClr val="6868FF">
                      <a:alpha val="40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A8939F-3903-BEAF-715C-0FEBEB73E8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654" y="2438025"/>
                <a:ext cx="705771" cy="3172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2995BC-9638-AA5C-3962-001BE9BC5A32}"/>
              </a:ext>
            </a:extLst>
          </p:cNvPr>
          <p:cNvCxnSpPr>
            <a:cxnSpLocks/>
          </p:cNvCxnSpPr>
          <p:nvPr/>
        </p:nvCxnSpPr>
        <p:spPr>
          <a:xfrm flipV="1">
            <a:off x="2437654" y="2775353"/>
            <a:ext cx="223115" cy="489002"/>
          </a:xfrm>
          <a:prstGeom prst="line">
            <a:avLst/>
          </a:prstGeom>
          <a:ln w="12700">
            <a:solidFill>
              <a:srgbClr val="6868FF">
                <a:alpha val="4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A3CF0E6-C80F-9FBD-A660-8D18670953D0}"/>
              </a:ext>
            </a:extLst>
          </p:cNvPr>
          <p:cNvCxnSpPr>
            <a:cxnSpLocks/>
          </p:cNvCxnSpPr>
          <p:nvPr/>
        </p:nvCxnSpPr>
        <p:spPr>
          <a:xfrm flipV="1">
            <a:off x="1657136" y="2329672"/>
            <a:ext cx="187060" cy="391959"/>
          </a:xfrm>
          <a:prstGeom prst="line">
            <a:avLst/>
          </a:prstGeom>
          <a:ln w="12700">
            <a:solidFill>
              <a:srgbClr val="6868FF">
                <a:alpha val="4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ACED8EB-AC7F-277A-2A0B-2DE8E28BC5F9}"/>
                  </a:ext>
                </a:extLst>
              </p:cNvPr>
              <p:cNvSpPr txBox="1"/>
              <p:nvPr/>
            </p:nvSpPr>
            <p:spPr>
              <a:xfrm>
                <a:off x="1564131" y="1984707"/>
                <a:ext cx="637354" cy="3243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rgbClr val="FF87C3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rgbClr val="FF87C3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rgbClr val="FF87C3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fr-FR" sz="1400" b="0" i="1" smtClean="0">
                              <a:solidFill>
                                <a:srgbClr val="FF87C3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0" i="1" smtClean="0">
                              <a:solidFill>
                                <a:srgbClr val="FF87C3">
                                  <a:alpha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𝑒𝑥𝑝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rgbClr val="FF87C3">
                      <a:alpha val="40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ACED8EB-AC7F-277A-2A0B-2DE8E28BC5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131" y="1984707"/>
                <a:ext cx="637354" cy="3243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42F5439-B474-CC04-5302-26C7A2622A01}"/>
              </a:ext>
            </a:extLst>
          </p:cNvPr>
          <p:cNvCxnSpPr>
            <a:cxnSpLocks/>
          </p:cNvCxnSpPr>
          <p:nvPr/>
        </p:nvCxnSpPr>
        <p:spPr>
          <a:xfrm>
            <a:off x="7895593" y="1516321"/>
            <a:ext cx="136478" cy="1361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B22EA32-BEE6-DC61-1EB6-77077AB425F7}"/>
              </a:ext>
            </a:extLst>
          </p:cNvPr>
          <p:cNvCxnSpPr>
            <a:cxnSpLocks/>
          </p:cNvCxnSpPr>
          <p:nvPr/>
        </p:nvCxnSpPr>
        <p:spPr>
          <a:xfrm flipV="1">
            <a:off x="7895593" y="1506881"/>
            <a:ext cx="136478" cy="155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58D3A05-6B77-FF0A-F5CF-90B26EA99F9F}"/>
              </a:ext>
            </a:extLst>
          </p:cNvPr>
          <p:cNvCxnSpPr>
            <a:cxnSpLocks/>
          </p:cNvCxnSpPr>
          <p:nvPr/>
        </p:nvCxnSpPr>
        <p:spPr>
          <a:xfrm>
            <a:off x="8158238" y="1509540"/>
            <a:ext cx="136478" cy="1361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0438BD6-F4F9-4884-F52A-105EAF49F71A}"/>
              </a:ext>
            </a:extLst>
          </p:cNvPr>
          <p:cNvCxnSpPr>
            <a:cxnSpLocks/>
          </p:cNvCxnSpPr>
          <p:nvPr/>
        </p:nvCxnSpPr>
        <p:spPr>
          <a:xfrm flipV="1">
            <a:off x="8158238" y="1500100"/>
            <a:ext cx="136478" cy="155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91D82B7-8BBB-77D9-4621-860999CD51E9}"/>
              </a:ext>
            </a:extLst>
          </p:cNvPr>
          <p:cNvCxnSpPr>
            <a:cxnSpLocks/>
          </p:cNvCxnSpPr>
          <p:nvPr/>
        </p:nvCxnSpPr>
        <p:spPr>
          <a:xfrm>
            <a:off x="8372605" y="1509540"/>
            <a:ext cx="136478" cy="1361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1D8B974-C476-9BA2-455C-DF3481E6D907}"/>
              </a:ext>
            </a:extLst>
          </p:cNvPr>
          <p:cNvCxnSpPr>
            <a:cxnSpLocks/>
          </p:cNvCxnSpPr>
          <p:nvPr/>
        </p:nvCxnSpPr>
        <p:spPr>
          <a:xfrm flipV="1">
            <a:off x="8372605" y="1500100"/>
            <a:ext cx="136478" cy="155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A6A7FB9-D150-EA26-AA0B-4CC1FAA2D211}"/>
              </a:ext>
            </a:extLst>
          </p:cNvPr>
          <p:cNvCxnSpPr>
            <a:cxnSpLocks/>
          </p:cNvCxnSpPr>
          <p:nvPr/>
        </p:nvCxnSpPr>
        <p:spPr>
          <a:xfrm>
            <a:off x="8807121" y="1509540"/>
            <a:ext cx="136478" cy="1361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25B2A60-0EB1-96D2-781A-40674F121008}"/>
              </a:ext>
            </a:extLst>
          </p:cNvPr>
          <p:cNvCxnSpPr>
            <a:cxnSpLocks/>
          </p:cNvCxnSpPr>
          <p:nvPr/>
        </p:nvCxnSpPr>
        <p:spPr>
          <a:xfrm flipV="1">
            <a:off x="8807121" y="1500100"/>
            <a:ext cx="136478" cy="155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4679474-D11D-44D6-B5C0-EB2471FADC8D}"/>
                  </a:ext>
                </a:extLst>
              </p:cNvPr>
              <p:cNvSpPr txBox="1"/>
              <p:nvPr/>
            </p:nvSpPr>
            <p:spPr>
              <a:xfrm>
                <a:off x="6766033" y="4731639"/>
                <a:ext cx="5159041" cy="17757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Normalized transverse field amplitude along z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Maximum field along the bunch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rif</m:t>
                        </m:r>
                      </m:sub>
                    </m:sSub>
                    <m:r>
                      <a:rPr lang="fr-FR" b="0" i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fr-FR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Grows, saturate and decay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𝑠𝑎𝑡</m:t>
                        </m:r>
                      </m:sub>
                    </m:sSub>
                  </m:oMath>
                </a14:m>
                <a:r>
                  <a:rPr lang="fr-FR">
                    <a:sym typeface="Wingdings" panose="05000000000000000000" pitchFamily="2" charset="2"/>
                  </a:rPr>
                  <a:t> 90% maximum</a:t>
                </a:r>
                <a:endParaRPr lang="fr-FR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Saturates earlier for larger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𝑝𝑒</m:t>
                        </m:r>
                      </m:sub>
                    </m:sSub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4679474-D11D-44D6-B5C0-EB2471FAD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033" y="4731639"/>
                <a:ext cx="5159041" cy="1775743"/>
              </a:xfrm>
              <a:prstGeom prst="rect">
                <a:avLst/>
              </a:prstGeom>
              <a:blipFill>
                <a:blip r:embed="rId7"/>
                <a:stretch>
                  <a:fillRect l="-827" t="-1375" b="-4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7A4BFF-1908-B4A7-5B3F-AAA2D2E22F78}"/>
                  </a:ext>
                </a:extLst>
              </p:cNvPr>
              <p:cNvSpPr txBox="1"/>
              <p:nvPr/>
            </p:nvSpPr>
            <p:spPr>
              <a:xfrm>
                <a:off x="8701549" y="3328764"/>
                <a:ext cx="11376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3232FF"/>
                          </a:solidFill>
                          <a:latin typeface="Cambria Math" panose="02040503050406030204" pitchFamily="18" charset="0"/>
                        </a:rPr>
                        <m:t>7.4×</m:t>
                      </m:r>
                      <m:sSup>
                        <m:sSupPr>
                          <m:ctrlPr>
                            <a:rPr lang="fr-FR" sz="1600" b="0" i="1" smtClean="0">
                              <a:solidFill>
                                <a:srgbClr val="32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solidFill>
                                <a:srgbClr val="3232FF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 b="0" i="1" smtClean="0">
                              <a:solidFill>
                                <a:srgbClr val="3232FF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3232FF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7A4BFF-1908-B4A7-5B3F-AAA2D2E22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9" y="3328764"/>
                <a:ext cx="1137619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3BF1DD-0ACC-41CC-653B-170C955B63A7}"/>
                  </a:ext>
                </a:extLst>
              </p:cNvPr>
              <p:cNvSpPr txBox="1"/>
              <p:nvPr/>
            </p:nvSpPr>
            <p:spPr>
              <a:xfrm>
                <a:off x="8701549" y="3069960"/>
                <a:ext cx="11376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3.9×</m:t>
                      </m:r>
                      <m:sSup>
                        <m:sSupPr>
                          <m:ctrlPr>
                            <a:rPr lang="fr-FR" sz="1600" b="0" i="1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 b="0" i="1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333333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3BF1DD-0ACC-41CC-653B-170C955B6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9" y="3069960"/>
                <a:ext cx="1137619" cy="3385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E923E4-1C6B-4C30-504C-511BBE9D79F7}"/>
                  </a:ext>
                </a:extLst>
              </p:cNvPr>
              <p:cNvSpPr txBox="1"/>
              <p:nvPr/>
            </p:nvSpPr>
            <p:spPr>
              <a:xfrm>
                <a:off x="8701549" y="2811157"/>
                <a:ext cx="11376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3333"/>
                          </a:solidFill>
                          <a:latin typeface="Cambria Math" panose="02040503050406030204" pitchFamily="18" charset="0"/>
                        </a:rPr>
                        <m:t>2.0×</m:t>
                      </m:r>
                      <m:sSup>
                        <m:sSupPr>
                          <m:ctrlPr>
                            <a:rPr lang="fr-FR" sz="1600" b="0" i="1" smtClean="0">
                              <a:solidFill>
                                <a:srgbClr val="FF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solidFill>
                                <a:srgbClr val="FF3333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 b="0" i="1" smtClean="0">
                              <a:solidFill>
                                <a:srgbClr val="FF3333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FF3333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E923E4-1C6B-4C30-504C-511BBE9D79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9" y="2811157"/>
                <a:ext cx="1137619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BD49287-FD8F-E08B-9DD9-AF62120DEEE5}"/>
                  </a:ext>
                </a:extLst>
              </p:cNvPr>
              <p:cNvSpPr txBox="1"/>
              <p:nvPr/>
            </p:nvSpPr>
            <p:spPr>
              <a:xfrm>
                <a:off x="8701549" y="2552354"/>
                <a:ext cx="11376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339933"/>
                          </a:solidFill>
                          <a:latin typeface="Cambria Math" panose="02040503050406030204" pitchFamily="18" charset="0"/>
                        </a:rPr>
                        <m:t>1.0×</m:t>
                      </m:r>
                      <m:sSup>
                        <m:sSupPr>
                          <m:ctrlPr>
                            <a:rPr lang="fr-FR" sz="1600" b="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 b="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339933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BD49287-FD8F-E08B-9DD9-AF62120DE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9" y="2552354"/>
                <a:ext cx="1137619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ADB12B1-94CB-6029-272A-5E30128E71C0}"/>
              </a:ext>
            </a:extLst>
          </p:cNvPr>
          <p:cNvCxnSpPr>
            <a:cxnSpLocks/>
          </p:cNvCxnSpPr>
          <p:nvPr/>
        </p:nvCxnSpPr>
        <p:spPr>
          <a:xfrm flipH="1">
            <a:off x="8641080" y="2742745"/>
            <a:ext cx="142615" cy="0"/>
          </a:xfrm>
          <a:prstGeom prst="line">
            <a:avLst/>
          </a:prstGeom>
          <a:ln>
            <a:solidFill>
              <a:srgbClr val="3399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BD9288B-C383-4897-5136-2D4C2358215C}"/>
              </a:ext>
            </a:extLst>
          </p:cNvPr>
          <p:cNvCxnSpPr>
            <a:cxnSpLocks/>
          </p:cNvCxnSpPr>
          <p:nvPr/>
        </p:nvCxnSpPr>
        <p:spPr>
          <a:xfrm flipH="1">
            <a:off x="8159515" y="2980434"/>
            <a:ext cx="616879" cy="0"/>
          </a:xfrm>
          <a:prstGeom prst="line">
            <a:avLst/>
          </a:prstGeom>
          <a:ln>
            <a:solidFill>
              <a:srgbClr val="FF33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34008C9-0707-4085-084C-42C843E9A37E}"/>
              </a:ext>
            </a:extLst>
          </p:cNvPr>
          <p:cNvCxnSpPr>
            <a:cxnSpLocks/>
          </p:cNvCxnSpPr>
          <p:nvPr/>
        </p:nvCxnSpPr>
        <p:spPr>
          <a:xfrm flipH="1">
            <a:off x="7746174" y="3251429"/>
            <a:ext cx="1037521" cy="0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B76994-31BF-8AE6-A1DD-4AEFEE30DEE3}"/>
              </a:ext>
            </a:extLst>
          </p:cNvPr>
          <p:cNvCxnSpPr>
            <a:cxnSpLocks/>
          </p:cNvCxnSpPr>
          <p:nvPr/>
        </p:nvCxnSpPr>
        <p:spPr>
          <a:xfrm flipH="1">
            <a:off x="7556015" y="3500570"/>
            <a:ext cx="1227680" cy="0"/>
          </a:xfrm>
          <a:prstGeom prst="line">
            <a:avLst/>
          </a:prstGeom>
          <a:ln>
            <a:solidFill>
              <a:srgbClr val="3232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299329C-35CE-35D7-1096-3184D0932D44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1928CF1-DA7F-712E-7FED-76AC4BE1D776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9000E0B-2E85-C8BF-5D02-514D55862693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3009F68-9F92-A47D-48DE-1F32535E3CD3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34869CA-C6A1-B089-9053-487F92E14AC2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46400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FDE77-4494-B000-B892-6F45EC870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C44382D-43D0-77BF-9D9D-7D1B88D08EA0}"/>
              </a:ext>
            </a:extLst>
          </p:cNvPr>
          <p:cNvSpPr/>
          <p:nvPr/>
        </p:nvSpPr>
        <p:spPr>
          <a:xfrm>
            <a:off x="424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658E039-5E22-0BA6-2C94-06114FFD15B4}"/>
              </a:ext>
            </a:extLst>
          </p:cNvPr>
          <p:cNvSpPr/>
          <p:nvPr/>
        </p:nvSpPr>
        <p:spPr>
          <a:xfrm>
            <a:off x="805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  <a:effectLst>
            <a:glow rad="1270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292E81-EAA0-4490-3C7E-0F6FA8E41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525" y="22708"/>
            <a:ext cx="10515600" cy="1325563"/>
          </a:xfrm>
        </p:spPr>
        <p:txBody>
          <a:bodyPr/>
          <a:lstStyle/>
          <a:p>
            <a:pPr algn="ctr"/>
            <a:r>
              <a:rPr lang="fr-FR" b="1">
                <a:solidFill>
                  <a:srgbClr val="7030A0"/>
                </a:solidFill>
              </a:rPr>
              <a:t>The AWAKE experiment at CERN</a:t>
            </a:r>
            <a:endParaRPr lang="en-US" b="1">
              <a:solidFill>
                <a:srgbClr val="7030A0"/>
              </a:solidFill>
            </a:endParaRPr>
          </a:p>
        </p:txBody>
      </p:sp>
      <p:pic>
        <p:nvPicPr>
          <p:cNvPr id="12" name="Grafik 19" descr="Ein Bild, das Text, Diagramm, Screenshot, Kreis enthält.&#10;&#10;Automatisch generierte Beschreibung">
            <a:extLst>
              <a:ext uri="{FF2B5EF4-FFF2-40B4-BE49-F238E27FC236}">
                <a16:creationId xmlns:a16="http://schemas.microsoft.com/office/drawing/2014/main" id="{76AC8E85-68C6-2514-BC61-ED8780C95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89"/>
          <a:stretch>
            <a:fillRect/>
          </a:stretch>
        </p:blipFill>
        <p:spPr bwMode="auto">
          <a:xfrm>
            <a:off x="172134" y="2984512"/>
            <a:ext cx="3991539" cy="2489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271D5B8-DC33-0CE4-1B31-5AA0E0071883}"/>
              </a:ext>
            </a:extLst>
          </p:cNvPr>
          <p:cNvSpPr/>
          <p:nvPr/>
        </p:nvSpPr>
        <p:spPr>
          <a:xfrm>
            <a:off x="438281" y="1406284"/>
            <a:ext cx="3640784" cy="4944066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14" name="Textfeld 32">
            <a:extLst>
              <a:ext uri="{FF2B5EF4-FFF2-40B4-BE49-F238E27FC236}">
                <a16:creationId xmlns:a16="http://schemas.microsoft.com/office/drawing/2014/main" id="{2DB08547-CAE6-91E4-62A5-4B4003B9C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78" y="5703964"/>
            <a:ext cx="348138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solidFill>
                  <a:schemeClr val="tx2"/>
                </a:solidFill>
              </a:rPr>
              <a:t>to excite wakefields in a (currently) 10m-long plasma</a:t>
            </a:r>
            <a:endParaRPr lang="en-GB" altLang="en-US" sz="1600">
              <a:solidFill>
                <a:schemeClr val="tx2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AD260CA-E325-A8DA-7DE5-718C21209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198" y="4767526"/>
            <a:ext cx="2371547" cy="156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14E247F-72FC-127B-A6AE-641847BBAF73}"/>
              </a:ext>
            </a:extLst>
          </p:cNvPr>
          <p:cNvSpPr txBox="1"/>
          <p:nvPr/>
        </p:nvSpPr>
        <p:spPr>
          <a:xfrm>
            <a:off x="9802272" y="5740108"/>
            <a:ext cx="1475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/>
              <a:t>Large wakefields</a:t>
            </a:r>
            <a:endParaRPr lang="en-US" sz="14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0E0722-F576-1089-105A-7AD397B079D8}"/>
              </a:ext>
            </a:extLst>
          </p:cNvPr>
          <p:cNvSpPr txBox="1"/>
          <p:nvPr/>
        </p:nvSpPr>
        <p:spPr>
          <a:xfrm>
            <a:off x="8096117" y="5136721"/>
            <a:ext cx="1155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Microbunch train</a:t>
            </a:r>
            <a:endParaRPr lang="en-US" sz="1400"/>
          </a:p>
        </p:txBody>
      </p:sp>
      <p:sp>
        <p:nvSpPr>
          <p:cNvPr id="2" name="Arrow: Curved Left 1">
            <a:extLst>
              <a:ext uri="{FF2B5EF4-FFF2-40B4-BE49-F238E27FC236}">
                <a16:creationId xmlns:a16="http://schemas.microsoft.com/office/drawing/2014/main" id="{93D75461-63DE-B73D-DE7B-565D412EC8C8}"/>
              </a:ext>
            </a:extLst>
          </p:cNvPr>
          <p:cNvSpPr/>
          <p:nvPr/>
        </p:nvSpPr>
        <p:spPr>
          <a:xfrm>
            <a:off x="10489211" y="3734323"/>
            <a:ext cx="1229185" cy="1758319"/>
          </a:xfrm>
          <a:prstGeom prst="curvedLeftArrow">
            <a:avLst>
              <a:gd name="adj1" fmla="val 13531"/>
              <a:gd name="adj2" fmla="val 50000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7B741D-B26B-F004-6C98-05DCE0494F43}"/>
              </a:ext>
            </a:extLst>
          </p:cNvPr>
          <p:cNvSpPr txBox="1"/>
          <p:nvPr/>
        </p:nvSpPr>
        <p:spPr>
          <a:xfrm>
            <a:off x="9812587" y="4308098"/>
            <a:ext cx="1886478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FF0000"/>
                </a:solidFill>
                <a:effectLst/>
              </a:rPr>
              <a:t>Self-modulation</a:t>
            </a:r>
            <a:endParaRPr lang="en-US" b="1">
              <a:solidFill>
                <a:srgbClr val="FF0000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7E1C85A-84EC-2E1F-39E9-D12C24AC4D93}"/>
                  </a:ext>
                </a:extLst>
              </p:cNvPr>
              <p:cNvSpPr txBox="1"/>
              <p:nvPr/>
            </p:nvSpPr>
            <p:spPr>
              <a:xfrm>
                <a:off x="4370725" y="1968887"/>
                <a:ext cx="3556176" cy="4345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</a:rPr>
                  <a:t>driver parameters: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19kJ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high energy per bunch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400GeV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: high energy per particle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enables GV/m-amplitude wakefields for </a:t>
                </a:r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10s-100s</a:t>
                </a: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of meters in a single plasma</a:t>
                </a: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𝑛</m:t>
                        </m:r>
                      </m:e>
                      <m:sub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𝑝𝑒</m:t>
                        </m:r>
                      </m:sub>
                    </m:sSub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=1−7×</m:t>
                    </m:r>
                    <m:sSup>
                      <m:sSupPr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14</m:t>
                        </m:r>
                      </m:sup>
                    </m:sSup>
                  </m:oMath>
                </a14:m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/cc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𝜏</m:t>
                        </m:r>
                      </m:e>
                      <m:sub>
                        <m:r>
                          <a:rPr lang="fr-FR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𝑝𝑒</m:t>
                        </m:r>
                      </m:sub>
                    </m:sSub>
                    <m:r>
                      <a:rPr lang="fr-FR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∼4−11</m:t>
                    </m:r>
                  </m:oMath>
                </a14:m>
                <a:r>
                  <a:rPr lang="en-US"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ps</a:t>
                </a:r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long bunch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𝝈</m:t>
                        </m:r>
                      </m:e>
                      <m:sub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𝒕</m:t>
                        </m:r>
                      </m:sub>
                    </m:sSub>
                    <m:r>
                      <a:rPr lang="fr-FR" sz="1600" b="1" i="1" smtClean="0">
                        <a:solidFill>
                          <a:srgbClr val="2C2CFF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fr-FR" sz="1600" b="1" i="1" smtClean="0">
                        <a:solidFill>
                          <a:srgbClr val="2C2CFF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𝟏𝟕𝟎</m:t>
                    </m:r>
                  </m:oMath>
                </a14:m>
                <a:r>
                  <a:rPr lang="en-US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 ps &gt;&gt;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𝝉</m:t>
                        </m:r>
                      </m:e>
                      <m:sub>
                        <m:r>
                          <a:rPr lang="fr-FR" sz="1600" b="1" i="1" smtClean="0">
                            <a:solidFill>
                              <a:srgbClr val="2C2C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𝒑𝒆</m:t>
                        </m:r>
                      </m:sub>
                    </m:sSub>
                  </m:oMath>
                </a14:m>
                <a:endParaRPr lang="fr-FR" sz="1600" b="1">
                  <a:solidFill>
                    <a:srgbClr val="2C2CF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beam density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</m:t>
                        </m:r>
                      </m:e>
                      <m:sub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𝑏</m:t>
                        </m:r>
                      </m:sub>
                    </m:sSub>
                    <m:r>
                      <a:rPr lang="fr-FR" sz="16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p>
                      <m:sSup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13</m:t>
                        </m:r>
                      </m:sup>
                    </m:sSup>
                    <m:r>
                      <a:rPr lang="fr-FR" sz="16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𝑐</m:t>
                    </m:r>
                    <m:sSup>
                      <m:sSupPr>
                        <m:ctrlP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</m:t>
                        </m:r>
                      </m:e>
                      <m:sup>
                        <m:r>
                          <a:rPr lang="fr-FR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−3</m:t>
                        </m:r>
                      </m:sup>
                    </m:sSup>
                  </m:oMath>
                </a14:m>
                <a:endParaRPr lang="en-US" sz="160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7E1C85A-84EC-2E1F-39E9-D12C24AC4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725" y="1968887"/>
                <a:ext cx="3556176" cy="4345613"/>
              </a:xfrm>
              <a:prstGeom prst="rect">
                <a:avLst/>
              </a:prstGeom>
              <a:blipFill>
                <a:blip r:embed="rId4"/>
                <a:stretch>
                  <a:fillRect l="-1029" t="-421" b="-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>
            <a:extLst>
              <a:ext uri="{FF2B5EF4-FFF2-40B4-BE49-F238E27FC236}">
                <a16:creationId xmlns:a16="http://schemas.microsoft.com/office/drawing/2014/main" id="{530AEE2C-7066-CF76-0D99-9CC579B7C8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9414" y="3611581"/>
            <a:ext cx="2636284" cy="149098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EB4527A-D9D8-0A09-3C95-AD2A7B54977B}"/>
              </a:ext>
            </a:extLst>
          </p:cNvPr>
          <p:cNvSpPr txBox="1"/>
          <p:nvPr/>
        </p:nvSpPr>
        <p:spPr>
          <a:xfrm>
            <a:off x="4426978" y="3954546"/>
            <a:ext cx="857337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solidFill>
                  <a:schemeClr val="bg1">
                    <a:lumMod val="50000"/>
                  </a:schemeClr>
                </a:solidFill>
              </a:rPr>
              <a:t>K. V. Lotov &amp; P. V. Tuev, Plasma Phys. and Control. Fusion, 63, 125027 (2021)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546E153-824E-D5CE-896D-D796861F0703}"/>
              </a:ext>
            </a:extLst>
          </p:cNvPr>
          <p:cNvGrpSpPr/>
          <p:nvPr/>
        </p:nvGrpSpPr>
        <p:grpSpPr>
          <a:xfrm>
            <a:off x="8142888" y="3170730"/>
            <a:ext cx="2371549" cy="1567633"/>
            <a:chOff x="8498703" y="2806244"/>
            <a:chExt cx="2747986" cy="1816465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AA65538-843F-99E5-A7E3-622A67B5DB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8703" y="2806244"/>
              <a:ext cx="2747986" cy="1816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9510134-815B-309D-B1CD-EAFF20DC8FA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064655" y="2926323"/>
                  <a:ext cx="1088824" cy="3907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≫</m:t>
                        </m:r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𝑝𝑒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4CC14DF-9FB7-319E-3C96-5BAA7FA851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4655" y="2926323"/>
                  <a:ext cx="1088824" cy="390748"/>
                </a:xfrm>
                <a:prstGeom prst="rect">
                  <a:avLst/>
                </a:prstGeom>
                <a:blipFill>
                  <a:blip r:embed="rId7"/>
                  <a:stretch>
                    <a:fillRect r="-4545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90868D3-B0B2-3AC9-5D84-07D9760C5A7D}"/>
                </a:ext>
              </a:extLst>
            </p:cNvPr>
            <p:cNvSpPr txBox="1">
              <a:spLocks/>
            </p:cNvSpPr>
            <p:nvPr/>
          </p:nvSpPr>
          <p:spPr>
            <a:xfrm>
              <a:off x="9012401" y="3785224"/>
              <a:ext cx="1782567" cy="3667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/>
                <a:t>Small wakefields</a:t>
              </a:r>
              <a:endParaRPr lang="en-US" sz="140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A0D7114-45A8-00D4-567E-E40AF39EFB62}"/>
              </a:ext>
            </a:extLst>
          </p:cNvPr>
          <p:cNvSpPr txBox="1"/>
          <p:nvPr/>
        </p:nvSpPr>
        <p:spPr>
          <a:xfrm>
            <a:off x="1119262" y="1566612"/>
            <a:ext cx="2278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>
                <a:solidFill>
                  <a:srgbClr val="7030A0"/>
                </a:solidFill>
              </a:rPr>
              <a:t>Proton-driven PWFA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9D15C4-6E04-8BCC-FBA5-4B6BEE9D023C}"/>
              </a:ext>
            </a:extLst>
          </p:cNvPr>
          <p:cNvSpPr txBox="1"/>
          <p:nvPr/>
        </p:nvSpPr>
        <p:spPr>
          <a:xfrm>
            <a:off x="5011696" y="1569285"/>
            <a:ext cx="2221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7030A0"/>
                </a:solidFill>
              </a:rPr>
              <a:t>High-energy drivers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4CC629B-DD7A-ED9A-83C6-230C75CF5554}"/>
              </a:ext>
            </a:extLst>
          </p:cNvPr>
          <p:cNvSpPr txBox="1"/>
          <p:nvPr/>
        </p:nvSpPr>
        <p:spPr>
          <a:xfrm>
            <a:off x="8210267" y="1566612"/>
            <a:ext cx="3336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rgbClr val="7030A0"/>
                </a:solidFill>
              </a:rPr>
              <a:t>Resonant wakefield excitation</a:t>
            </a:r>
            <a:endParaRPr lang="en-US" b="1">
              <a:solidFill>
                <a:srgbClr val="7030A0"/>
              </a:solidFill>
            </a:endParaRPr>
          </a:p>
        </p:txBody>
      </p:sp>
      <p:sp>
        <p:nvSpPr>
          <p:cNvPr id="44" name="Textfeld 8">
            <a:extLst>
              <a:ext uri="{FF2B5EF4-FFF2-40B4-BE49-F238E27FC236}">
                <a16:creationId xmlns:a16="http://schemas.microsoft.com/office/drawing/2014/main" id="{8436316A-A268-9AFA-907A-F379B71A5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941" y="1973348"/>
            <a:ext cx="35734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432FF"/>
              </a:buClr>
            </a:pPr>
            <a:r>
              <a:rPr lang="en-US" altLang="en-US" sz="1600">
                <a:solidFill>
                  <a:schemeClr val="tx2"/>
                </a:solidFill>
              </a:rPr>
              <a:t>p+ bunches from the </a:t>
            </a:r>
            <a:br>
              <a:rPr lang="en-US" altLang="en-US" sz="1600">
                <a:solidFill>
                  <a:schemeClr val="tx2"/>
                </a:solidFill>
              </a:rPr>
            </a:br>
            <a:r>
              <a:rPr lang="en-US" altLang="en-US" sz="1600">
                <a:solidFill>
                  <a:schemeClr val="tx2"/>
                </a:solidFill>
              </a:rPr>
              <a:t>CERN SPS are delivered to the AWAKE facility     </a:t>
            </a:r>
            <a:endParaRPr lang="en-US" altLang="en-US" sz="1600" baseline="-25000">
              <a:solidFill>
                <a:schemeClr val="tx2"/>
              </a:solidFill>
              <a:sym typeface="Wingdings" panose="05000000000000000000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F131791-E0F5-33AE-F0A8-403E2E5F249A}"/>
                  </a:ext>
                </a:extLst>
              </p:cNvPr>
              <p:cNvSpPr txBox="1"/>
              <p:nvPr/>
            </p:nvSpPr>
            <p:spPr>
              <a:xfrm>
                <a:off x="8312105" y="1973348"/>
                <a:ext cx="355617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To excite </a:t>
                </a:r>
                <a14:m>
                  <m:oMath xmlns:m="http://schemas.openxmlformats.org/officeDocument/2006/math">
                    <m:r>
                      <a:rPr lang="fr-FR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∼</m:t>
                    </m:r>
                  </m:oMath>
                </a14:m>
                <a:r>
                  <a:rPr lang="fr-FR" sz="1600" b="1">
                    <a:solidFill>
                      <a:srgbClr val="2C2CFF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GV/m-amplitude </a:t>
                </a: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wakefields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split long bunch in train of microbunches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F131791-E0F5-33AE-F0A8-403E2E5F24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105" y="1973348"/>
                <a:ext cx="3556176" cy="1077218"/>
              </a:xfrm>
              <a:prstGeom prst="rect">
                <a:avLst/>
              </a:prstGeom>
              <a:blipFill>
                <a:blip r:embed="rId8"/>
                <a:stretch>
                  <a:fillRect l="-1029" t="-1705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480FDB4F-C48E-C6E7-CF78-FE8A8ABBC30D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60897E-DDA3-0EC0-2271-1E44FF28A535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F12D5E1-F069-5DAA-5398-9470C542D94B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EAFBD5-A877-8FD9-DD9F-CB1C2383DCD1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FB7A890-1BB0-0468-F820-D5DECE6B76C2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48FA06A-CE30-27B4-4583-F5BC1CE7FB38}"/>
              </a:ext>
            </a:extLst>
          </p:cNvPr>
          <p:cNvSpPr txBox="1"/>
          <p:nvPr/>
        </p:nvSpPr>
        <p:spPr>
          <a:xfrm>
            <a:off x="9812587" y="4543016"/>
            <a:ext cx="36791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/>
              <a:t>Kumar, N. and al., PRL, 2010</a:t>
            </a:r>
          </a:p>
        </p:txBody>
      </p:sp>
    </p:spTree>
    <p:extLst>
      <p:ext uri="{BB962C8B-B14F-4D97-AF65-F5344CB8AC3E}">
        <p14:creationId xmlns:p14="http://schemas.microsoft.com/office/powerpoint/2010/main" val="85795884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D53C9-A630-D974-14D0-058EDB788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258A2A9-F33C-E546-AF6C-59525B5B571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b="50000"/>
          <a:stretch>
            <a:fillRect/>
          </a:stretch>
        </p:blipFill>
        <p:spPr>
          <a:xfrm>
            <a:off x="0" y="1080000"/>
            <a:ext cx="5940727" cy="40262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F3C943-16D6-401C-F139-E78A8C6C9999}"/>
              </a:ext>
            </a:extLst>
          </p:cNvPr>
          <p:cNvSpPr txBox="1"/>
          <p:nvPr/>
        </p:nvSpPr>
        <p:spPr>
          <a:xfrm>
            <a:off x="1657136" y="178736"/>
            <a:ext cx="88777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 with simulation results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AF4E9D-BACF-2B6F-A85E-6BF2EE5C8A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927"/>
          <a:stretch>
            <a:fillRect/>
          </a:stretch>
        </p:blipFill>
        <p:spPr>
          <a:xfrm>
            <a:off x="6395461" y="1080000"/>
            <a:ext cx="5320966" cy="3611487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0B878A4-D785-5E0E-EEEC-459B9A64554D}"/>
              </a:ext>
            </a:extLst>
          </p:cNvPr>
          <p:cNvCxnSpPr>
            <a:cxnSpLocks/>
          </p:cNvCxnSpPr>
          <p:nvPr/>
        </p:nvCxnSpPr>
        <p:spPr>
          <a:xfrm>
            <a:off x="7895593" y="1516321"/>
            <a:ext cx="136478" cy="1361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6E48E6B-A9E7-146A-87B0-29F60B89C8AF}"/>
              </a:ext>
            </a:extLst>
          </p:cNvPr>
          <p:cNvCxnSpPr>
            <a:cxnSpLocks/>
          </p:cNvCxnSpPr>
          <p:nvPr/>
        </p:nvCxnSpPr>
        <p:spPr>
          <a:xfrm flipV="1">
            <a:off x="7895593" y="1506881"/>
            <a:ext cx="136478" cy="155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163848-2EA5-B1BC-A80E-6C7B3A09ADB1}"/>
              </a:ext>
            </a:extLst>
          </p:cNvPr>
          <p:cNvCxnSpPr>
            <a:cxnSpLocks/>
          </p:cNvCxnSpPr>
          <p:nvPr/>
        </p:nvCxnSpPr>
        <p:spPr>
          <a:xfrm>
            <a:off x="8158238" y="1509540"/>
            <a:ext cx="136478" cy="1361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5E9474-11EA-1F8D-D08C-4B0D327DD971}"/>
              </a:ext>
            </a:extLst>
          </p:cNvPr>
          <p:cNvCxnSpPr>
            <a:cxnSpLocks/>
          </p:cNvCxnSpPr>
          <p:nvPr/>
        </p:nvCxnSpPr>
        <p:spPr>
          <a:xfrm flipV="1">
            <a:off x="8158238" y="1500100"/>
            <a:ext cx="136478" cy="155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BCB2D8-A1EB-D9EF-BDAE-7EE224549242}"/>
              </a:ext>
            </a:extLst>
          </p:cNvPr>
          <p:cNvCxnSpPr>
            <a:cxnSpLocks/>
          </p:cNvCxnSpPr>
          <p:nvPr/>
        </p:nvCxnSpPr>
        <p:spPr>
          <a:xfrm>
            <a:off x="8372605" y="1509540"/>
            <a:ext cx="136478" cy="1361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55791C4-B96D-82ED-FAD1-1D457C12C22C}"/>
              </a:ext>
            </a:extLst>
          </p:cNvPr>
          <p:cNvCxnSpPr>
            <a:cxnSpLocks/>
          </p:cNvCxnSpPr>
          <p:nvPr/>
        </p:nvCxnSpPr>
        <p:spPr>
          <a:xfrm flipV="1">
            <a:off x="8372605" y="1500100"/>
            <a:ext cx="136478" cy="155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85E86D-0346-7165-E64C-EBF1DB3926F1}"/>
              </a:ext>
            </a:extLst>
          </p:cNvPr>
          <p:cNvCxnSpPr>
            <a:cxnSpLocks/>
          </p:cNvCxnSpPr>
          <p:nvPr/>
        </p:nvCxnSpPr>
        <p:spPr>
          <a:xfrm>
            <a:off x="8807121" y="1509540"/>
            <a:ext cx="136478" cy="1361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449EE8A-2C94-597C-5A8A-DC2B457B53F8}"/>
              </a:ext>
            </a:extLst>
          </p:cNvPr>
          <p:cNvCxnSpPr>
            <a:cxnSpLocks/>
          </p:cNvCxnSpPr>
          <p:nvPr/>
        </p:nvCxnSpPr>
        <p:spPr>
          <a:xfrm flipV="1">
            <a:off x="8807121" y="1500100"/>
            <a:ext cx="136478" cy="155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9EF7381-44AE-D23C-3819-9999A9F2A5BD}"/>
                  </a:ext>
                </a:extLst>
              </p:cNvPr>
              <p:cNvSpPr txBox="1"/>
              <p:nvPr/>
            </p:nvSpPr>
            <p:spPr>
              <a:xfrm>
                <a:off x="2437654" y="2438025"/>
                <a:ext cx="705771" cy="317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rgbClr val="6868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rgbClr val="6868FF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rgbClr val="6868FF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fr-FR" sz="1400" b="0" i="1" smtClean="0">
                              <a:solidFill>
                                <a:srgbClr val="6868FF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0" i="1" smtClean="0">
                              <a:solidFill>
                                <a:srgbClr val="6868FF"/>
                              </a:solidFill>
                              <a:latin typeface="Cambria Math" panose="02040503050406030204" pitchFamily="18" charset="0"/>
                            </a:rPr>
                            <m:t>𝑠𝑖𝑚𝑠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rgbClr val="6868FF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9EF7381-44AE-D23C-3819-9999A9F2A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654" y="2438025"/>
                <a:ext cx="705771" cy="3172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A6D398B-91BC-2394-1CE8-F5DDCC8B8C91}"/>
              </a:ext>
            </a:extLst>
          </p:cNvPr>
          <p:cNvCxnSpPr>
            <a:cxnSpLocks/>
          </p:cNvCxnSpPr>
          <p:nvPr/>
        </p:nvCxnSpPr>
        <p:spPr>
          <a:xfrm flipV="1">
            <a:off x="2437654" y="2775353"/>
            <a:ext cx="223115" cy="489002"/>
          </a:xfrm>
          <a:prstGeom prst="line">
            <a:avLst/>
          </a:prstGeom>
          <a:ln w="12700">
            <a:solidFill>
              <a:srgbClr val="6868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410582C-2F66-CC05-7D33-AFC3EE88D151}"/>
              </a:ext>
            </a:extLst>
          </p:cNvPr>
          <p:cNvCxnSpPr>
            <a:cxnSpLocks/>
          </p:cNvCxnSpPr>
          <p:nvPr/>
        </p:nvCxnSpPr>
        <p:spPr>
          <a:xfrm flipV="1">
            <a:off x="1657136" y="2329672"/>
            <a:ext cx="187060" cy="391959"/>
          </a:xfrm>
          <a:prstGeom prst="line">
            <a:avLst/>
          </a:prstGeom>
          <a:ln w="12700">
            <a:solidFill>
              <a:srgbClr val="FF87C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43C5F9C-D4FB-6BB8-3F9A-76F7FA6402B2}"/>
                  </a:ext>
                </a:extLst>
              </p:cNvPr>
              <p:cNvSpPr txBox="1"/>
              <p:nvPr/>
            </p:nvSpPr>
            <p:spPr>
              <a:xfrm>
                <a:off x="1564131" y="1984707"/>
                <a:ext cx="637354" cy="3243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fr-FR" sz="1400" b="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0" i="1" smtClean="0">
                              <a:solidFill>
                                <a:srgbClr val="FF87C3"/>
                              </a:solidFill>
                              <a:latin typeface="Cambria Math" panose="02040503050406030204" pitchFamily="18" charset="0"/>
                            </a:rPr>
                            <m:t>𝑒𝑥𝑝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rgbClr val="FF87C3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43C5F9C-D4FB-6BB8-3F9A-76F7FA6402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131" y="1984707"/>
                <a:ext cx="637354" cy="3243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2ED5097-F66F-8048-B9F2-AC7136829B40}"/>
                  </a:ext>
                </a:extLst>
              </p:cNvPr>
              <p:cNvSpPr txBox="1"/>
              <p:nvPr/>
            </p:nvSpPr>
            <p:spPr>
              <a:xfrm>
                <a:off x="954961" y="3410488"/>
                <a:ext cx="794512" cy="317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⊥,</m:t>
                          </m:r>
                          <m:r>
                            <a:rPr lang="fr-F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𝑠𝑖𝑚𝑠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2ED5097-F66F-8048-B9F2-AC7136829B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961" y="3410488"/>
                <a:ext cx="794512" cy="3172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A40E989-A556-CF36-9445-56B7DDF5AD88}"/>
              </a:ext>
            </a:extLst>
          </p:cNvPr>
          <p:cNvCxnSpPr>
            <a:cxnSpLocks/>
          </p:cNvCxnSpPr>
          <p:nvPr/>
        </p:nvCxnSpPr>
        <p:spPr>
          <a:xfrm flipV="1">
            <a:off x="1307846" y="3019854"/>
            <a:ext cx="223115" cy="48900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ACC3F04-49DC-CA40-94AE-FAFA5AF563DE}"/>
                  </a:ext>
                </a:extLst>
              </p:cNvPr>
              <p:cNvSpPr txBox="1"/>
              <p:nvPr/>
            </p:nvSpPr>
            <p:spPr>
              <a:xfrm>
                <a:off x="2228303" y="3811359"/>
                <a:ext cx="794512" cy="317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fr-FR" sz="1400" b="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1400" b="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  <m:t>𝑠𝑖𝑚𝑠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rgbClr val="339933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ACC3F04-49DC-CA40-94AE-FAFA5AF563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8303" y="3811359"/>
                <a:ext cx="794512" cy="3172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C178E8-A565-E54B-50A5-EDF80706D2FC}"/>
              </a:ext>
            </a:extLst>
          </p:cNvPr>
          <p:cNvCxnSpPr>
            <a:cxnSpLocks/>
          </p:cNvCxnSpPr>
          <p:nvPr/>
        </p:nvCxnSpPr>
        <p:spPr>
          <a:xfrm flipV="1">
            <a:off x="2592876" y="3410488"/>
            <a:ext cx="223115" cy="489002"/>
          </a:xfrm>
          <a:prstGeom prst="line">
            <a:avLst/>
          </a:prstGeom>
          <a:ln w="12700">
            <a:solidFill>
              <a:srgbClr val="3399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6648A3A-CD78-5B7A-D6D8-2EBBB0C5E513}"/>
                  </a:ext>
                </a:extLst>
              </p:cNvPr>
              <p:cNvSpPr txBox="1"/>
              <p:nvPr/>
            </p:nvSpPr>
            <p:spPr>
              <a:xfrm>
                <a:off x="381024" y="5380344"/>
                <a:ext cx="6399444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Fields saturate earlier than halo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Good estimate for the saturation of the fields </a:t>
                </a: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𝑠𝑎𝑡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m)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/>
              </a:p>
              <a:p>
                <a:endParaRPr lang="fr-FR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6648A3A-CD78-5B7A-D6D8-2EBBB0C5E5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24" y="5380344"/>
                <a:ext cx="6399444" cy="1200329"/>
              </a:xfrm>
              <a:prstGeom prst="rect">
                <a:avLst/>
              </a:prstGeom>
              <a:blipFill>
                <a:blip r:embed="rId9"/>
                <a:stretch>
                  <a:fillRect l="-667" t="-2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283F98-A230-9960-25BC-3623FA2691EB}"/>
                  </a:ext>
                </a:extLst>
              </p:cNvPr>
              <p:cNvSpPr txBox="1"/>
              <p:nvPr/>
            </p:nvSpPr>
            <p:spPr>
              <a:xfrm>
                <a:off x="8701549" y="3328764"/>
                <a:ext cx="11376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3232FF"/>
                          </a:solidFill>
                          <a:latin typeface="Cambria Math" panose="02040503050406030204" pitchFamily="18" charset="0"/>
                        </a:rPr>
                        <m:t>7.4×</m:t>
                      </m:r>
                      <m:sSup>
                        <m:sSupPr>
                          <m:ctrlPr>
                            <a:rPr lang="fr-FR" sz="1600" b="0" i="1" smtClean="0">
                              <a:solidFill>
                                <a:srgbClr val="32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solidFill>
                                <a:srgbClr val="3232FF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 b="0" i="1" smtClean="0">
                              <a:solidFill>
                                <a:srgbClr val="3232FF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3232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283F98-A230-9960-25BC-3623FA2691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9" y="3328764"/>
                <a:ext cx="1137619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8FD78E-0CB3-DAA7-3A57-2D749CCD3B7A}"/>
                  </a:ext>
                </a:extLst>
              </p:cNvPr>
              <p:cNvSpPr txBox="1"/>
              <p:nvPr/>
            </p:nvSpPr>
            <p:spPr>
              <a:xfrm>
                <a:off x="8701549" y="3069960"/>
                <a:ext cx="11376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3.9×</m:t>
                      </m:r>
                      <m:sSup>
                        <m:sSupPr>
                          <m:ctrlPr>
                            <a:rPr lang="fr-FR" sz="1600" b="0" i="1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 b="0" i="1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333333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8FD78E-0CB3-DAA7-3A57-2D749CCD3B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9" y="3069960"/>
                <a:ext cx="1137619" cy="3385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201B9F6-ADCD-B5E4-5721-7DD3F069D542}"/>
                  </a:ext>
                </a:extLst>
              </p:cNvPr>
              <p:cNvSpPr txBox="1"/>
              <p:nvPr/>
            </p:nvSpPr>
            <p:spPr>
              <a:xfrm>
                <a:off x="8701549" y="2811157"/>
                <a:ext cx="11376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3333"/>
                          </a:solidFill>
                          <a:latin typeface="Cambria Math" panose="02040503050406030204" pitchFamily="18" charset="0"/>
                        </a:rPr>
                        <m:t>2.0×</m:t>
                      </m:r>
                      <m:sSup>
                        <m:sSupPr>
                          <m:ctrlPr>
                            <a:rPr lang="fr-FR" sz="1600" b="0" i="1" smtClean="0">
                              <a:solidFill>
                                <a:srgbClr val="FF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solidFill>
                                <a:srgbClr val="FF3333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 b="0" i="1" smtClean="0">
                              <a:solidFill>
                                <a:srgbClr val="FF3333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FF3333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201B9F6-ADCD-B5E4-5721-7DD3F069D5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9" y="2811157"/>
                <a:ext cx="1137619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F83116C-B575-420F-7DFE-B76E8E0CC8C4}"/>
                  </a:ext>
                </a:extLst>
              </p:cNvPr>
              <p:cNvSpPr txBox="1"/>
              <p:nvPr/>
            </p:nvSpPr>
            <p:spPr>
              <a:xfrm>
                <a:off x="8701549" y="2552354"/>
                <a:ext cx="11376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339933"/>
                          </a:solidFill>
                          <a:latin typeface="Cambria Math" panose="02040503050406030204" pitchFamily="18" charset="0"/>
                        </a:rPr>
                        <m:t>1.0×</m:t>
                      </m:r>
                      <m:sSup>
                        <m:sSupPr>
                          <m:ctrlPr>
                            <a:rPr lang="fr-FR" sz="1600" b="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600" b="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sz="1600" b="0" i="1" smtClean="0">
                              <a:solidFill>
                                <a:srgbClr val="339933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339933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F83116C-B575-420F-7DFE-B76E8E0CC8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9" y="2552354"/>
                <a:ext cx="1137619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53E366F-0C61-8E8F-A2DE-4A83EEB38B37}"/>
              </a:ext>
            </a:extLst>
          </p:cNvPr>
          <p:cNvCxnSpPr>
            <a:cxnSpLocks/>
          </p:cNvCxnSpPr>
          <p:nvPr/>
        </p:nvCxnSpPr>
        <p:spPr>
          <a:xfrm flipH="1">
            <a:off x="8641080" y="2742745"/>
            <a:ext cx="142615" cy="0"/>
          </a:xfrm>
          <a:prstGeom prst="line">
            <a:avLst/>
          </a:prstGeom>
          <a:ln>
            <a:solidFill>
              <a:srgbClr val="3399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F9F705B-A3A1-6927-5AAF-64813B9DB8DE}"/>
              </a:ext>
            </a:extLst>
          </p:cNvPr>
          <p:cNvCxnSpPr>
            <a:cxnSpLocks/>
          </p:cNvCxnSpPr>
          <p:nvPr/>
        </p:nvCxnSpPr>
        <p:spPr>
          <a:xfrm flipH="1">
            <a:off x="8159515" y="2980434"/>
            <a:ext cx="616879" cy="0"/>
          </a:xfrm>
          <a:prstGeom prst="line">
            <a:avLst/>
          </a:prstGeom>
          <a:ln>
            <a:solidFill>
              <a:srgbClr val="FF33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A0361FC-EF17-83E6-1BC1-AF301EAE8EAD}"/>
              </a:ext>
            </a:extLst>
          </p:cNvPr>
          <p:cNvCxnSpPr>
            <a:cxnSpLocks/>
          </p:cNvCxnSpPr>
          <p:nvPr/>
        </p:nvCxnSpPr>
        <p:spPr>
          <a:xfrm flipH="1">
            <a:off x="7746174" y="3251429"/>
            <a:ext cx="1037521" cy="0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EDC80E3-AFEF-CBA9-DE2B-F1AD22D6FF2C}"/>
              </a:ext>
            </a:extLst>
          </p:cNvPr>
          <p:cNvCxnSpPr>
            <a:cxnSpLocks/>
          </p:cNvCxnSpPr>
          <p:nvPr/>
        </p:nvCxnSpPr>
        <p:spPr>
          <a:xfrm flipH="1">
            <a:off x="7556015" y="3500570"/>
            <a:ext cx="1227680" cy="0"/>
          </a:xfrm>
          <a:prstGeom prst="line">
            <a:avLst/>
          </a:prstGeom>
          <a:ln>
            <a:solidFill>
              <a:srgbClr val="3232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CEE84B7-BE45-BA10-E72A-F59A08EA438C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A5E7DE0-31B5-5C64-A425-B2C371DFED3E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EC1D355-3AC8-5280-A557-788A3170F6A1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314CC38-E684-F8CF-D586-538266968A71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A95B19A-95DC-31CE-FDF8-BC44A043AB51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378EB9F-BB32-F749-6D0F-6AB75FEB9A25}"/>
                  </a:ext>
                </a:extLst>
              </p:cNvPr>
              <p:cNvSpPr txBox="1"/>
              <p:nvPr/>
            </p:nvSpPr>
            <p:spPr>
              <a:xfrm>
                <a:off x="6766033" y="4731639"/>
                <a:ext cx="5159041" cy="17757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Normalized transverse field amplitude along z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Maximum field along the bunch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rif</m:t>
                        </m:r>
                      </m:sub>
                    </m:sSub>
                    <m:r>
                      <a:rPr lang="fr-FR" b="0" i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fr-FR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Grows, saturate and decay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fr-FR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𝑠𝑎𝑡</m:t>
                        </m:r>
                      </m:sub>
                    </m:sSub>
                  </m:oMath>
                </a14:m>
                <a:r>
                  <a:rPr lang="fr-FR">
                    <a:sym typeface="Wingdings" panose="05000000000000000000" pitchFamily="2" charset="2"/>
                  </a:rPr>
                  <a:t> 90% maximum</a:t>
                </a:r>
                <a:endParaRPr lang="fr-FR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/>
                  <a:t>Saturates earlier for larger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𝑝𝑒</m:t>
                        </m:r>
                      </m:sub>
                    </m:sSub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378EB9F-BB32-F749-6D0F-6AB75FEB9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033" y="4731639"/>
                <a:ext cx="5159041" cy="1775743"/>
              </a:xfrm>
              <a:prstGeom prst="rect">
                <a:avLst/>
              </a:prstGeom>
              <a:blipFill>
                <a:blip r:embed="rId13"/>
                <a:stretch>
                  <a:fillRect l="-827" t="-1375" b="-4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867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36645B-A111-E177-BB13-4B596AF17679}"/>
              </a:ext>
            </a:extLst>
          </p:cNvPr>
          <p:cNvSpPr txBox="1"/>
          <p:nvPr/>
        </p:nvSpPr>
        <p:spPr>
          <a:xfrm>
            <a:off x="3439682" y="178736"/>
            <a:ext cx="53126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Seeded vs Unseeded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5739752-69CA-A4BF-6C8D-6AA86413A433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4C8B9F6-FA89-A4BC-7B5E-9226BAC524FF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B27041-2AA2-D492-F44F-B9E1B36FBE51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06BD85-4E0B-2C9E-3146-74349D75A57B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7F90142-A936-F58A-191C-2F409243EFB6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F5024D1F-5EE2-337B-ECBF-935E1B7F6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454" y="1479450"/>
            <a:ext cx="5559092" cy="37365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3A5BF1F-2414-F48F-A3B0-E32C6088F04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b="50148"/>
          <a:stretch>
            <a:fillRect/>
          </a:stretch>
        </p:blipFill>
        <p:spPr>
          <a:xfrm>
            <a:off x="2046455" y="1484970"/>
            <a:ext cx="5559091" cy="18627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937AC3F-4DD5-AFF4-DBA6-37664F1CD0D5}"/>
              </a:ext>
            </a:extLst>
          </p:cNvPr>
          <p:cNvSpPr txBox="1"/>
          <p:nvPr/>
        </p:nvSpPr>
        <p:spPr>
          <a:xfrm>
            <a:off x="6054185" y="2902518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Seeded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7EA752-7B62-3C60-31A0-2FE60CEA00D0}"/>
              </a:ext>
            </a:extLst>
          </p:cNvPr>
          <p:cNvSpPr txBox="1"/>
          <p:nvPr/>
        </p:nvSpPr>
        <p:spPr>
          <a:xfrm>
            <a:off x="5913120" y="3400347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Unseeded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E580AC8-6F1E-29AD-115D-C2846C988202}"/>
              </a:ext>
            </a:extLst>
          </p:cNvPr>
          <p:cNvCxnSpPr>
            <a:cxnSpLocks/>
          </p:cNvCxnSpPr>
          <p:nvPr/>
        </p:nvCxnSpPr>
        <p:spPr>
          <a:xfrm>
            <a:off x="2788356" y="3347719"/>
            <a:ext cx="8345000" cy="10161"/>
          </a:xfrm>
          <a:prstGeom prst="line">
            <a:avLst/>
          </a:prstGeom>
          <a:ln w="31750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131A516-1846-BFFD-3C23-33C536F813FB}"/>
              </a:ext>
            </a:extLst>
          </p:cNvPr>
          <p:cNvSpPr txBox="1"/>
          <p:nvPr/>
        </p:nvSpPr>
        <p:spPr>
          <a:xfrm>
            <a:off x="7992534" y="2256187"/>
            <a:ext cx="2217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Reproducible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Earlier saturation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AC7DDC-B6E6-9331-9E64-86639DD872C4}"/>
              </a:ext>
            </a:extLst>
          </p:cNvPr>
          <p:cNvSpPr txBox="1"/>
          <p:nvPr/>
        </p:nvSpPr>
        <p:spPr>
          <a:xfrm>
            <a:off x="7992534" y="3640603"/>
            <a:ext cx="2217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Not reproducible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Later saturation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AF09EE-B1FC-139D-9C39-3E1B4CA00349}"/>
              </a:ext>
            </a:extLst>
          </p:cNvPr>
          <p:cNvSpPr txBox="1"/>
          <p:nvPr/>
        </p:nvSpPr>
        <p:spPr>
          <a:xfrm>
            <a:off x="3245019" y="6044982"/>
            <a:ext cx="4243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Consistent with light measurements !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ight Brace 31">
            <a:extLst>
              <a:ext uri="{FF2B5EF4-FFF2-40B4-BE49-F238E27FC236}">
                <a16:creationId xmlns:a16="http://schemas.microsoft.com/office/drawing/2014/main" id="{0B01664D-2E49-5890-D57C-161BC976A919}"/>
              </a:ext>
            </a:extLst>
          </p:cNvPr>
          <p:cNvSpPr/>
          <p:nvPr/>
        </p:nvSpPr>
        <p:spPr>
          <a:xfrm rot="16200000">
            <a:off x="6334789" y="1344254"/>
            <a:ext cx="187200" cy="378237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E7A056-348E-01B0-22DC-DB8EEBC779FB}"/>
              </a:ext>
            </a:extLst>
          </p:cNvPr>
          <p:cNvSpPr txBox="1"/>
          <p:nvPr/>
        </p:nvSpPr>
        <p:spPr>
          <a:xfrm>
            <a:off x="6003432" y="1162773"/>
            <a:ext cx="849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>
                <a:latin typeface="Arial" panose="020B0604020202020204" pitchFamily="34" charset="0"/>
                <a:cs typeface="Arial" panose="020B0604020202020204" pitchFamily="34" charset="0"/>
              </a:rPr>
              <a:t>20 events</a:t>
            </a: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E5FF78B-DAF9-A278-79D5-75B5EA61F636}"/>
                  </a:ext>
                </a:extLst>
              </p:cNvPr>
              <p:cNvSpPr txBox="1"/>
              <p:nvPr/>
            </p:nvSpPr>
            <p:spPr>
              <a:xfrm>
                <a:off x="2788356" y="5214587"/>
                <a:ext cx="5156796" cy="658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Seeded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⊥,0</m:t>
                        </m:r>
                      </m:sub>
                    </m:sSub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 &gt; </a:t>
                </a:r>
                <a:r>
                  <a:rPr lang="fr-FR">
                    <a:latin typeface="Arial" panose="020B0604020202020204" pitchFamily="34" charset="0"/>
                    <a:cs typeface="Arial" panose="020B0604020202020204" pitchFamily="34" charset="0"/>
                  </a:rPr>
                  <a:t>Unseeded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⊥,0</m:t>
                        </m:r>
                      </m:sub>
                    </m:sSub>
                  </m:oMath>
                </a14:m>
                <a:endParaRPr lang="en-US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𝐿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𝑠𝑎𝑡</m:t>
                        </m:r>
                      </m:sub>
                    </m:sSub>
                  </m:oMath>
                </a14:m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 decreases with initial wakefield amplitude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E5FF78B-DAF9-A278-79D5-75B5EA61F6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8356" y="5214587"/>
                <a:ext cx="5156796" cy="658514"/>
              </a:xfrm>
              <a:prstGeom prst="rect">
                <a:avLst/>
              </a:prstGeom>
              <a:blipFill>
                <a:blip r:embed="rId4"/>
                <a:stretch>
                  <a:fillRect l="-946" t="-4630" r="-355" b="-13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219717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17F54-7F07-0014-BDB3-D506A8E73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4AD5EC-81C9-1470-A0F1-4B15E26DA920}"/>
              </a:ext>
            </a:extLst>
          </p:cNvPr>
          <p:cNvSpPr txBox="1"/>
          <p:nvPr/>
        </p:nvSpPr>
        <p:spPr>
          <a:xfrm>
            <a:off x="5120412" y="69980"/>
            <a:ext cx="19511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326FEB-BA50-6D83-2BB2-CF288BF1F842}"/>
              </a:ext>
            </a:extLst>
          </p:cNvPr>
          <p:cNvSpPr txBox="1"/>
          <p:nvPr/>
        </p:nvSpPr>
        <p:spPr>
          <a:xfrm>
            <a:off x="674765" y="1397348"/>
            <a:ext cx="96737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200">
                <a:solidFill>
                  <a:srgbClr val="7030A0">
                    <a:alpha val="40000"/>
                  </a:srgbClr>
                </a:solidFill>
              </a:rPr>
              <a:t>Introduction to the AWAKE Experiment at CERN</a:t>
            </a:r>
          </a:p>
          <a:p>
            <a:endParaRPr lang="en-US" sz="3200">
              <a:solidFill>
                <a:srgbClr val="7030A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7030A0">
                    <a:alpha val="40000"/>
                  </a:srgbClr>
                </a:solidFill>
              </a:rPr>
              <a:t>Demonstration of Amplitude-Reproducible Self-Modulation by Seeding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solidFill>
                <a:srgbClr val="7030A0">
                  <a:alpha val="40000"/>
                </a:srgb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200">
                <a:solidFill>
                  <a:srgbClr val="7030A0">
                    <a:alpha val="40000"/>
                  </a:srgbClr>
                </a:solidFill>
              </a:rPr>
              <a:t>Measurement of the Saturation Length of the Self-Modulation Instability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>
              <a:solidFill>
                <a:srgbClr val="7030A0">
                  <a:alpha val="40000"/>
                </a:srgb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7030A0"/>
                </a:solidFill>
              </a:rPr>
              <a:t>Moving forward…</a:t>
            </a:r>
            <a:endParaRPr lang="fr-FR" sz="3200">
              <a:solidFill>
                <a:srgbClr val="7030A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D9089A-1D3E-D142-5B2E-DC6E63ED6A27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A302F5B-4433-7F0D-85C3-F059D4292CD0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5567867-B080-FBA1-E247-F1C050721190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921984-50EB-231F-20EF-4A30164C4CD4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EC5003B-0BDC-E4CA-2A6B-CAFEA9E49C3E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7876174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AB4E05-BD20-7AE5-1A86-B0FF1908AD29}"/>
              </a:ext>
            </a:extLst>
          </p:cNvPr>
          <p:cNvSpPr txBox="1"/>
          <p:nvPr/>
        </p:nvSpPr>
        <p:spPr>
          <a:xfrm>
            <a:off x="4094490" y="244952"/>
            <a:ext cx="4003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forward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EB0EA3C-C9CC-D89F-F994-820002C42F3F}"/>
              </a:ext>
            </a:extLst>
          </p:cNvPr>
          <p:cNvSpPr txBox="1">
            <a:spLocks/>
          </p:cNvSpPr>
          <p:nvPr/>
        </p:nvSpPr>
        <p:spPr>
          <a:xfrm>
            <a:off x="198665" y="1102489"/>
            <a:ext cx="4487875" cy="48382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Demonstration of SM of proton bunch at AWAKE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Modulation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Growth of wakefields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4FA2A3BF-6DB9-9805-BD4E-3601D7EBF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415" y="1188227"/>
            <a:ext cx="1090046" cy="10900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F158A8-F52B-CB89-0C2B-124653EDE7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894" y="917294"/>
            <a:ext cx="5730409" cy="35812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DD5C6A0-19B3-F0FF-A457-A03E2ECB57B6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F33777-B6FF-2A2E-F6B2-0E51F2DB5B11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2C54AC0-6C96-DDED-CB0B-5D8CEAE169ED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D03BD61-A116-39C1-E161-A46541C46CFA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CBCFDC2-48F3-CFDB-14C5-0C6ACB6580E5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036383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6518D-0313-9B26-7A24-88D345A03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6B379A-CB1E-3F1B-B038-BF4F61622BFB}"/>
              </a:ext>
            </a:extLst>
          </p:cNvPr>
          <p:cNvSpPr txBox="1"/>
          <p:nvPr/>
        </p:nvSpPr>
        <p:spPr>
          <a:xfrm>
            <a:off x="4094490" y="244952"/>
            <a:ext cx="4003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forward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3ACB220-D23B-81B8-E0F9-7D0D12197FE0}"/>
              </a:ext>
            </a:extLst>
          </p:cNvPr>
          <p:cNvSpPr txBox="1">
            <a:spLocks/>
          </p:cNvSpPr>
          <p:nvPr/>
        </p:nvSpPr>
        <p:spPr>
          <a:xfrm>
            <a:off x="198665" y="1102489"/>
            <a:ext cx="4487875" cy="48382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Demonstration of SM of proton bunch at AWAKE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Modulation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Growth of wakefields</a:t>
            </a:r>
          </a:p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Control of the process: reproducible in timing</a:t>
            </a: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97FEB189-7C71-C6A3-6CDC-D34FB893E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565" y="1764583"/>
            <a:ext cx="1090046" cy="10900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00E55D-B5F0-5B7B-63CD-38982F2D05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894" y="917294"/>
            <a:ext cx="5730409" cy="358127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104BAEF-926A-3F26-BFA4-BA40F542C336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F6174A7-0D4B-8779-B547-F47326AB1BC8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4FA6725-D19F-1ECC-549B-1D33265705CF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6EA3856-EC35-9B15-1CC5-7B6092B31619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1A76259-2A54-F842-D895-A8F8A0A2A475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70DB062-9655-02B2-2F31-E9025628B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415" y="1188227"/>
            <a:ext cx="1090046" cy="109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032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6691D-8B34-D9B9-BEAF-69D3334EA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FEEE8C-DB72-466D-1A88-F752D3FA8DA3}"/>
              </a:ext>
            </a:extLst>
          </p:cNvPr>
          <p:cNvSpPr txBox="1"/>
          <p:nvPr/>
        </p:nvSpPr>
        <p:spPr>
          <a:xfrm>
            <a:off x="4094490" y="244952"/>
            <a:ext cx="4003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forward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6EE0315-79F5-316C-12A5-B1AD04EFDBBB}"/>
              </a:ext>
            </a:extLst>
          </p:cNvPr>
          <p:cNvSpPr txBox="1">
            <a:spLocks/>
          </p:cNvSpPr>
          <p:nvPr/>
        </p:nvSpPr>
        <p:spPr>
          <a:xfrm>
            <a:off x="198665" y="1102489"/>
            <a:ext cx="4487875" cy="48382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Demonstration of SM of proton bunch at AWAKE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Modulation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Growth of wakefields</a:t>
            </a:r>
          </a:p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Control of the process: reproducible in timing</a:t>
            </a:r>
          </a:p>
          <a:p>
            <a:endParaRPr lang="fr-FR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Reproducible in amplitude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FD9D82-42A1-F77D-A5B7-43C692D1C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894" y="917294"/>
            <a:ext cx="5730409" cy="358127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A4248CF-2BFE-BC28-4BB0-3509179B9CF4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628B4A6-8F39-1581-4D22-B603A4991F4D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9FE9A4-4BDB-479B-D3FE-30447F362DF8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EEAF35F-DF14-9BFE-E6E0-FFDEF4007E3A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DE966DE-9674-E8CF-1DE3-0B9CBB8C6ED6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31325D79-EF8A-5ED9-B865-56BE021090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211" y="2854629"/>
            <a:ext cx="1090046" cy="109004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AA3EF14-2DDA-08F4-CB1F-79F45D325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565" y="1764583"/>
            <a:ext cx="1090046" cy="109004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9D9F798-401F-F533-4EAF-4182FE267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415" y="1188227"/>
            <a:ext cx="1090046" cy="109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107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DFD33-AE5E-3FCC-4BBD-9032A9591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72F38A-6C9B-280F-0303-399C0C86A242}"/>
              </a:ext>
            </a:extLst>
          </p:cNvPr>
          <p:cNvSpPr txBox="1"/>
          <p:nvPr/>
        </p:nvSpPr>
        <p:spPr>
          <a:xfrm>
            <a:off x="4094490" y="244952"/>
            <a:ext cx="4003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forward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80BFDF-5A76-10CD-F04C-0A2520C97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894" y="917294"/>
            <a:ext cx="5730409" cy="358127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97202C8-7F11-8E66-7C80-4C8D2A41FA9B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32A332-58EE-A180-40D0-E8E9B195A886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2A5467-8872-9431-2BC8-458F37702801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0664D6B-4E88-4EC0-8C73-9806D2E0866F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A7CE011-7BFE-B06B-C29B-6A6092CF05D3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D5FA9E58-74F6-45CF-BF4C-A2BB61AF7246}"/>
              </a:ext>
            </a:extLst>
          </p:cNvPr>
          <p:cNvSpPr txBox="1">
            <a:spLocks/>
          </p:cNvSpPr>
          <p:nvPr/>
        </p:nvSpPr>
        <p:spPr>
          <a:xfrm>
            <a:off x="198665" y="1102489"/>
            <a:ext cx="4487875" cy="48382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Demonstration of SM of proton bunch at AWAKE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Modulation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Growth of wakefields</a:t>
            </a:r>
          </a:p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Control of the process: reproducible in timing</a:t>
            </a:r>
          </a:p>
          <a:p>
            <a:endParaRPr lang="fr-FR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Reproducible in amplitude</a:t>
            </a:r>
          </a:p>
          <a:p>
            <a:pPr>
              <a:buFont typeface="Wingdings" panose="05000000000000000000" pitchFamily="2" charset="2"/>
              <a:buChar char="à"/>
            </a:pPr>
            <a:endParaRPr lang="fr-FR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Saturates within 10m  ready for acceleration of witness after that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10632722-C592-8DE5-7AF8-449395C2D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565" y="1764583"/>
            <a:ext cx="1090046" cy="109004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754625D7-0473-96C7-3595-77B1AE0F6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415" y="1188227"/>
            <a:ext cx="1090046" cy="109004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F0E3CD3-7D92-6975-E30D-82B5FFB6E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211" y="2854629"/>
            <a:ext cx="1090046" cy="109004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B7F7568-FAB4-CD00-1892-F35CD620E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376" y="3666374"/>
            <a:ext cx="1090046" cy="109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2451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FDDE5-6447-7A81-ABAF-87F8B4328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417E37-AC39-37A8-C3CB-1BF990BF74A5}"/>
              </a:ext>
            </a:extLst>
          </p:cNvPr>
          <p:cNvSpPr txBox="1"/>
          <p:nvPr/>
        </p:nvSpPr>
        <p:spPr>
          <a:xfrm>
            <a:off x="4094490" y="244952"/>
            <a:ext cx="4003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forward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A01845-922C-4842-CFE2-09DE324A443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894" y="917293"/>
            <a:ext cx="5730409" cy="35812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792EA2E-324B-500D-F85A-57BA08503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737" y="3140297"/>
            <a:ext cx="2639842" cy="17554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689A095-E26E-C849-E6AE-8039D46591FF}"/>
              </a:ext>
            </a:extLst>
          </p:cNvPr>
          <p:cNvSpPr txBox="1"/>
          <p:nvPr/>
        </p:nvSpPr>
        <p:spPr>
          <a:xfrm>
            <a:off x="5948800" y="4895747"/>
            <a:ext cx="37811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/>
              <a:t>AWAKE Collab. </a:t>
            </a:r>
            <a:r>
              <a:rPr lang="en-US" sz="1000" i="1"/>
              <a:t>Nature</a:t>
            </a:r>
            <a:r>
              <a:rPr lang="en-US" sz="1000"/>
              <a:t> 561, 363–367 (2018)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66EA73-CF05-6F6E-C374-94982DC7CB0C}"/>
              </a:ext>
            </a:extLst>
          </p:cNvPr>
          <p:cNvSpPr txBox="1"/>
          <p:nvPr/>
        </p:nvSpPr>
        <p:spPr>
          <a:xfrm>
            <a:off x="5584460" y="5170905"/>
            <a:ext cx="3780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Energy gain of 2 GeV</a:t>
            </a: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Up to 2.8 GeV now with a density step !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F330E0B-705D-6A79-3D9B-80DBD71AA3C5}"/>
              </a:ext>
            </a:extLst>
          </p:cNvPr>
          <p:cNvSpPr/>
          <p:nvPr/>
        </p:nvSpPr>
        <p:spPr>
          <a:xfrm>
            <a:off x="8117981" y="3232660"/>
            <a:ext cx="235424" cy="2354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8CB3CE7-B772-22EF-F95E-E30ED6A56B9F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5FC1DA-C6BA-981E-AD53-7076D956D21C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C77866A-8F61-D7AD-4578-F939747B555D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05E0FC1-E8EA-381F-61E6-4BE4D6B2B020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DA62F56-696D-5217-790C-67BB813F105B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C0EAFE05-84A3-7129-2F90-206D3D476D6E}"/>
              </a:ext>
            </a:extLst>
          </p:cNvPr>
          <p:cNvSpPr txBox="1">
            <a:spLocks/>
          </p:cNvSpPr>
          <p:nvPr/>
        </p:nvSpPr>
        <p:spPr>
          <a:xfrm>
            <a:off x="198665" y="1102489"/>
            <a:ext cx="4487875" cy="48382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Demonstration of SM of proton bunch at AWAKE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Modulation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Growth of wakefields</a:t>
            </a:r>
          </a:p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Control of the process: reproducible in timing</a:t>
            </a:r>
          </a:p>
          <a:p>
            <a:endParaRPr lang="fr-FR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Reproducible in amplitude</a:t>
            </a:r>
          </a:p>
          <a:p>
            <a:pPr>
              <a:buFont typeface="Wingdings" panose="05000000000000000000" pitchFamily="2" charset="2"/>
              <a:buChar char="à"/>
            </a:pPr>
            <a:endParaRPr lang="fr-FR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Saturates within 10m  ready for acceleration of witness after that</a:t>
            </a:r>
          </a:p>
          <a:p>
            <a:pPr>
              <a:buFont typeface="Wingdings" panose="05000000000000000000" pitchFamily="2" charset="2"/>
              <a:buChar char="à"/>
            </a:pPr>
            <a:endParaRPr lang="fr-FR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Acceleration of witness (side injection, not optimal)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DCFB375A-57AF-6B95-694C-41873F33C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565" y="1764583"/>
            <a:ext cx="1090046" cy="109004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F600DACA-DF52-BCF7-21E4-FC426548B0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415" y="1188227"/>
            <a:ext cx="1090046" cy="109004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8BC6DC3C-A781-E501-9B30-84B86DAF36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211" y="2854629"/>
            <a:ext cx="1090046" cy="109004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4174C65-6C0B-0F2A-559E-66747B2966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376" y="3666374"/>
            <a:ext cx="1090046" cy="109004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68689318-4632-401D-BC02-0BCF2EF33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00" y="4642649"/>
            <a:ext cx="1090046" cy="109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1112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481FE-3712-8C06-3B82-F26764679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2D6DC5-8C61-A8AE-F947-665F54207BA4}"/>
              </a:ext>
            </a:extLst>
          </p:cNvPr>
          <p:cNvSpPr txBox="1"/>
          <p:nvPr/>
        </p:nvSpPr>
        <p:spPr>
          <a:xfrm>
            <a:off x="4094490" y="244952"/>
            <a:ext cx="4003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forward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937E35-DFFB-7ECE-B3A5-E4D6899B53C8}"/>
              </a:ext>
            </a:extLst>
          </p:cNvPr>
          <p:cNvSpPr txBox="1"/>
          <p:nvPr/>
        </p:nvSpPr>
        <p:spPr>
          <a:xfrm>
            <a:off x="837214" y="582874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Next step ?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5E6B81-3321-0C72-0408-BFC58E675C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894" y="917293"/>
            <a:ext cx="5730409" cy="35812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280246-413D-4166-4199-35D30E0A5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737" y="3140297"/>
            <a:ext cx="2639842" cy="17554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4C22BF0-EAA4-3488-EA50-014D1A705E70}"/>
              </a:ext>
            </a:extLst>
          </p:cNvPr>
          <p:cNvSpPr txBox="1"/>
          <p:nvPr/>
        </p:nvSpPr>
        <p:spPr>
          <a:xfrm>
            <a:off x="5948800" y="4895747"/>
            <a:ext cx="37811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/>
              <a:t>AWAKE Collab. </a:t>
            </a:r>
            <a:r>
              <a:rPr lang="en-US" sz="1000" i="1"/>
              <a:t>Nature</a:t>
            </a:r>
            <a:r>
              <a:rPr lang="en-US" sz="1000"/>
              <a:t> 561, 363–367 (2018)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494270-4D76-54E3-23E1-65D6F65043C0}"/>
              </a:ext>
            </a:extLst>
          </p:cNvPr>
          <p:cNvSpPr txBox="1"/>
          <p:nvPr/>
        </p:nvSpPr>
        <p:spPr>
          <a:xfrm>
            <a:off x="5584460" y="5170905"/>
            <a:ext cx="3780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Energy gain of 2 GeV</a:t>
            </a:r>
          </a:p>
          <a:p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Up to 2.8 GeV now with a density step !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BE16DD7-6172-2A01-1FFF-2D82F993A741}"/>
              </a:ext>
            </a:extLst>
          </p:cNvPr>
          <p:cNvSpPr/>
          <p:nvPr/>
        </p:nvSpPr>
        <p:spPr>
          <a:xfrm>
            <a:off x="8117981" y="3232660"/>
            <a:ext cx="235424" cy="2354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72AD0BE-5ED3-2294-80DC-7DFC50EB4A41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0311E03-31C8-2841-FA9A-C8B618BF87E2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35E3F8C-78B3-C264-21F3-019A6B8AEEC1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97E8207-4745-CB23-F697-8FE878274B8C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A52FCD3-A128-7948-07A6-1EEEF0014201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984EB019-7E09-73EC-55FF-2FA012341275}"/>
              </a:ext>
            </a:extLst>
          </p:cNvPr>
          <p:cNvSpPr txBox="1">
            <a:spLocks/>
          </p:cNvSpPr>
          <p:nvPr/>
        </p:nvSpPr>
        <p:spPr>
          <a:xfrm>
            <a:off x="198665" y="1102489"/>
            <a:ext cx="4487875" cy="48382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Demonstration of SM of proton bunch at AWAKE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Modulation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Growth of wakefields</a:t>
            </a:r>
          </a:p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Control of the process: reproducible in timing</a:t>
            </a:r>
          </a:p>
          <a:p>
            <a:endParaRPr lang="fr-FR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Reproducible in amplitude</a:t>
            </a:r>
          </a:p>
          <a:p>
            <a:pPr>
              <a:buFont typeface="Wingdings" panose="05000000000000000000" pitchFamily="2" charset="2"/>
              <a:buChar char="à"/>
            </a:pPr>
            <a:endParaRPr lang="fr-FR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Saturates within 10m  ready for acceleration of witness after that</a:t>
            </a:r>
          </a:p>
          <a:p>
            <a:pPr>
              <a:buFont typeface="Wingdings" panose="05000000000000000000" pitchFamily="2" charset="2"/>
              <a:buChar char="à"/>
            </a:pPr>
            <a:endParaRPr lang="fr-FR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Acceleration of witness (side injection, not optimal)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0004A54-FE5A-AA54-6DA1-B67043AF8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565" y="1764583"/>
            <a:ext cx="1090046" cy="109004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3B1C726-EB66-1A5F-A268-2967C060A9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415" y="1188227"/>
            <a:ext cx="1090046" cy="109004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7C2267A-D7AE-39C2-912D-AB087D84D5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211" y="2854629"/>
            <a:ext cx="1090046" cy="109004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3DDEBCA-5029-7E6B-9516-656E62ED2E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376" y="3666374"/>
            <a:ext cx="1090046" cy="109004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1D9F11C-99C3-4FF7-83E1-0641E66F6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00" y="4642649"/>
            <a:ext cx="1090046" cy="109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0584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CD77B-452C-BD5C-245C-E80625602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3">
            <a:extLst>
              <a:ext uri="{FF2B5EF4-FFF2-40B4-BE49-F238E27FC236}">
                <a16:creationId xmlns:a16="http://schemas.microsoft.com/office/drawing/2014/main" id="{6965BB34-5EAD-9554-491D-322443C50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554" y="1352514"/>
            <a:ext cx="6490916" cy="294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FD1D2B-C20B-7860-4F62-088A76DAE1A7}"/>
              </a:ext>
            </a:extLst>
          </p:cNvPr>
          <p:cNvSpPr txBox="1"/>
          <p:nvPr/>
        </p:nvSpPr>
        <p:spPr>
          <a:xfrm>
            <a:off x="4094490" y="244952"/>
            <a:ext cx="4003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forward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C4732E-4D69-D1D6-6984-4B88AA094071}"/>
              </a:ext>
            </a:extLst>
          </p:cNvPr>
          <p:cNvSpPr txBox="1"/>
          <p:nvPr/>
        </p:nvSpPr>
        <p:spPr>
          <a:xfrm>
            <a:off x="5666977" y="5797969"/>
            <a:ext cx="60940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Beam quality and scalability !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9D525CA-6728-1A95-C24B-5744776901C2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D203D01-92D2-4E41-E0E0-820D3CCB8300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088655-CA3E-51CA-F087-7E453A8C220C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D05679-5FF2-757D-D608-0AE43BC01C92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5B367B5-4EA4-4264-F65E-C00B9A4D414C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0E00FD4-5540-514F-71F5-D50C93F111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800" y="582874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Next step ? 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A8A448FE-BB81-4262-FAB7-EC424D1C7221}"/>
              </a:ext>
            </a:extLst>
          </p:cNvPr>
          <p:cNvSpPr txBox="1">
            <a:spLocks/>
          </p:cNvSpPr>
          <p:nvPr/>
        </p:nvSpPr>
        <p:spPr>
          <a:xfrm>
            <a:off x="198665" y="1102489"/>
            <a:ext cx="4487875" cy="48382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Demonstration of SM of proton bunch at AWAKE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Modulation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Growth of wakefields</a:t>
            </a:r>
          </a:p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Control of the process: reproducible in timing</a:t>
            </a:r>
          </a:p>
          <a:p>
            <a:endParaRPr lang="fr-FR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Reproducible in amplitude</a:t>
            </a:r>
          </a:p>
          <a:p>
            <a:pPr>
              <a:buFont typeface="Wingdings" panose="05000000000000000000" pitchFamily="2" charset="2"/>
              <a:buChar char="à"/>
            </a:pPr>
            <a:endParaRPr lang="fr-FR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Saturates within 10m  ready for acceleration of witness after that</a:t>
            </a:r>
          </a:p>
          <a:p>
            <a:pPr>
              <a:buFont typeface="Wingdings" panose="05000000000000000000" pitchFamily="2" charset="2"/>
              <a:buChar char="à"/>
            </a:pPr>
            <a:endParaRPr lang="fr-FR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Acceleration of witness (side injection, not optimal)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A4D1ABA-6E0D-3164-48D9-7A364A9F8D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565" y="1764583"/>
            <a:ext cx="1090046" cy="109004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290E6FD-9B5B-B3EA-CF66-9515763E1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415" y="1188227"/>
            <a:ext cx="1090046" cy="109004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65222A3-3BBA-39DC-ECAB-185DD26096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211" y="2854629"/>
            <a:ext cx="1090046" cy="109004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DA60943-AAA7-4068-DC61-D717C4AEC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376" y="3666374"/>
            <a:ext cx="1090046" cy="109004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45A7D1D-7A57-E9E9-C13F-6D31209C9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00" y="4642649"/>
            <a:ext cx="1090046" cy="109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885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47EFB-E144-C0D2-2FBE-4C0264093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DDA5C6-0841-CFED-F64B-38391D368C02}"/>
              </a:ext>
            </a:extLst>
          </p:cNvPr>
          <p:cNvSpPr txBox="1"/>
          <p:nvPr/>
        </p:nvSpPr>
        <p:spPr>
          <a:xfrm>
            <a:off x="2897912" y="215023"/>
            <a:ext cx="6596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Self-modulation instability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79" name="Rectangle: Rounded Corners 2078">
            <a:extLst>
              <a:ext uri="{FF2B5EF4-FFF2-40B4-BE49-F238E27FC236}">
                <a16:creationId xmlns:a16="http://schemas.microsoft.com/office/drawing/2014/main" id="{311F23F7-7380-1C53-2DB4-23111192344D}"/>
              </a:ext>
            </a:extLst>
          </p:cNvPr>
          <p:cNvSpPr>
            <a:spLocks/>
          </p:cNvSpPr>
          <p:nvPr/>
        </p:nvSpPr>
        <p:spPr>
          <a:xfrm>
            <a:off x="167385" y="4817614"/>
            <a:ext cx="1990619" cy="1210959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0" name="Rectangle: Rounded Corners 2079">
            <a:extLst>
              <a:ext uri="{FF2B5EF4-FFF2-40B4-BE49-F238E27FC236}">
                <a16:creationId xmlns:a16="http://schemas.microsoft.com/office/drawing/2014/main" id="{8F9AFBCA-A1A8-C85D-1B1E-8EA9431A1884}"/>
              </a:ext>
            </a:extLst>
          </p:cNvPr>
          <p:cNvSpPr>
            <a:spLocks/>
          </p:cNvSpPr>
          <p:nvPr/>
        </p:nvSpPr>
        <p:spPr>
          <a:xfrm>
            <a:off x="2212991" y="4799742"/>
            <a:ext cx="1990619" cy="1210959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1" name="Rectangle: Rounded Corners 2080">
            <a:extLst>
              <a:ext uri="{FF2B5EF4-FFF2-40B4-BE49-F238E27FC236}">
                <a16:creationId xmlns:a16="http://schemas.microsoft.com/office/drawing/2014/main" id="{72023A94-2656-DAD6-1BCF-EDC3CE73FD07}"/>
              </a:ext>
            </a:extLst>
          </p:cNvPr>
          <p:cNvSpPr>
            <a:spLocks/>
          </p:cNvSpPr>
          <p:nvPr/>
        </p:nvSpPr>
        <p:spPr>
          <a:xfrm>
            <a:off x="4258597" y="4800876"/>
            <a:ext cx="1990619" cy="1210959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4" name="Picture 4">
            <a:extLst>
              <a:ext uri="{FF2B5EF4-FFF2-40B4-BE49-F238E27FC236}">
                <a16:creationId xmlns:a16="http://schemas.microsoft.com/office/drawing/2014/main" id="{C43CEEB8-475A-79FC-851B-7B0811F24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45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5" name="Picture 12">
            <a:extLst>
              <a:ext uri="{FF2B5EF4-FFF2-40B4-BE49-F238E27FC236}">
                <a16:creationId xmlns:a16="http://schemas.microsoft.com/office/drawing/2014/main" id="{6A508CE1-3B1B-85BC-C980-0CDB5E6A6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587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6" name="Picture 14">
            <a:extLst>
              <a:ext uri="{FF2B5EF4-FFF2-40B4-BE49-F238E27FC236}">
                <a16:creationId xmlns:a16="http://schemas.microsoft.com/office/drawing/2014/main" id="{7A92EDD4-7EC0-8769-D6BE-1BFB84203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789" y="4921127"/>
            <a:ext cx="1463211" cy="10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4" name="Picture 24">
            <a:extLst>
              <a:ext uri="{FF2B5EF4-FFF2-40B4-BE49-F238E27FC236}">
                <a16:creationId xmlns:a16="http://schemas.microsoft.com/office/drawing/2014/main" id="{4C2BEEED-1636-EC5A-95F9-7028BB9544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59" t="3574" r="2358" b="79550"/>
          <a:stretch>
            <a:fillRect/>
          </a:stretch>
        </p:blipFill>
        <p:spPr bwMode="auto">
          <a:xfrm>
            <a:off x="3289701" y="5605534"/>
            <a:ext cx="848081" cy="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20C137-1182-8ACB-C30F-B7E24E6BB054}"/>
                  </a:ext>
                </a:extLst>
              </p:cNvPr>
              <p:cNvSpPr txBox="1"/>
              <p:nvPr/>
            </p:nvSpPr>
            <p:spPr>
              <a:xfrm>
                <a:off x="682993" y="1017772"/>
                <a:ext cx="5213415" cy="469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200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bunch duration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fr-FR" sz="2800" b="1" i="1" smtClean="0">
                        <a:effectLst/>
                        <a:latin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fr-FR" sz="2800" b="1" i="1" smtClean="0">
                            <a:effectLst/>
                            <a:latin typeface="Cambria Math" panose="02040503050406030204" pitchFamily="18" charset="0"/>
                          </a:rPr>
                          <m:t>𝒑𝒆</m:t>
                        </m:r>
                      </m:sub>
                    </m:sSub>
                  </m:oMath>
                </a14:m>
                <a:r>
                  <a:rPr lang="en-US" sz="2800" b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 plasma period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20C137-1182-8ACB-C30F-B7E24E6BB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93" y="1017772"/>
                <a:ext cx="5213415" cy="469487"/>
              </a:xfrm>
              <a:prstGeom prst="rect">
                <a:avLst/>
              </a:prstGeom>
              <a:blipFill>
                <a:blip r:embed="rId7"/>
                <a:stretch>
                  <a:fillRect l="-2924" r="-585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7DD8E77-713B-6E89-627F-24DDDC7709AD}"/>
                  </a:ext>
                </a:extLst>
              </p:cNvPr>
              <p:cNvSpPr txBox="1"/>
              <p:nvPr/>
            </p:nvSpPr>
            <p:spPr>
              <a:xfrm>
                <a:off x="2083280" y="1486533"/>
                <a:ext cx="241284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𝟏𝟕𝟎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𝒑𝒔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≫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fr-FR" sz="2000" b="1" i="1" smtClean="0">
                          <a:effectLst/>
                          <a:latin typeface="Cambria Math" panose="02040503050406030204" pitchFamily="18" charset="0"/>
                        </a:rPr>
                        <m:t>𝒑𝒔</m:t>
                      </m:r>
                    </m:oMath>
                  </m:oMathPara>
                </a14:m>
                <a:endParaRPr lang="fr-FR" b="1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7DD8E77-713B-6E89-627F-24DDDC770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280" y="1486533"/>
                <a:ext cx="2412840" cy="400110"/>
              </a:xfrm>
              <a:prstGeom prst="rect">
                <a:avLst/>
              </a:prstGeom>
              <a:blipFill>
                <a:blip r:embed="rId8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362F5555-0FCA-ED2F-7E50-5B67A842DC91}"/>
              </a:ext>
            </a:extLst>
          </p:cNvPr>
          <p:cNvGrpSpPr/>
          <p:nvPr/>
        </p:nvGrpSpPr>
        <p:grpSpPr>
          <a:xfrm>
            <a:off x="6872380" y="1080000"/>
            <a:ext cx="5106614" cy="3308400"/>
            <a:chOff x="6872380" y="1905967"/>
            <a:chExt cx="5106614" cy="330851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4299A38-CBBD-8712-AD0D-0D65FDEB9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872380" y="1905967"/>
              <a:ext cx="5106614" cy="3308511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2B57219-A1E2-4263-6EC9-D4AD43ABE3AB}"/>
                </a:ext>
              </a:extLst>
            </p:cNvPr>
            <p:cNvSpPr>
              <a:spLocks/>
            </p:cNvSpPr>
            <p:nvPr/>
          </p:nvSpPr>
          <p:spPr>
            <a:xfrm>
              <a:off x="8139502" y="4323179"/>
              <a:ext cx="676702" cy="25337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95832">
                <a:defRPr/>
              </a:pPr>
              <a:endParaRPr lang="en-US" sz="6866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6D8E705-F642-9938-7B2D-6B2D986DE38B}"/>
                </a:ext>
              </a:extLst>
            </p:cNvPr>
            <p:cNvGrpSpPr/>
            <p:nvPr/>
          </p:nvGrpSpPr>
          <p:grpSpPr>
            <a:xfrm rot="5400000">
              <a:off x="9213464" y="3342865"/>
              <a:ext cx="424445" cy="712493"/>
              <a:chOff x="6863103" y="326901"/>
              <a:chExt cx="1475334" cy="2476567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99F7F0E-BC23-C12D-BDBA-3A539F309B8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362487" y="1101862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88997F4-2C10-E964-D625-7E260E9813E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6643790" y="1212178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3DE4D7EA-2471-E2C3-CF12-47F91B7D993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6958" y="724058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888E45B-D75A-41FA-1F49-9B02D8C1B121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1" y="1007012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7698B05-B160-6D85-9F0C-06E86E05CFDC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1289418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BC8E128-790C-572D-FC34-A791BB735A1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1648546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7EB28EC1-59A3-4DFB-A885-ACA929A42A5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0793" y="2000347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B6AB1289-3528-E028-28FF-DD47E37DB2F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2412819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892EB852-0C3A-ABD8-00D4-D9E4F49ACB3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7069" y="458467"/>
                <a:ext cx="187402" cy="101339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13B30667-0F66-1F60-876F-28A62C46336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04246" y="687156"/>
                <a:ext cx="193048" cy="1159258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C6385560-6C0E-FB52-A25C-84D4BE9AC89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899873"/>
                <a:ext cx="215917" cy="132526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7A0C5F26-AB11-97CB-81C5-E4CD3CD990E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13078" y="1195087"/>
                <a:ext cx="175384" cy="1322712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9C2FCA19-7565-8F16-B1BA-D8A15C4DF31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8343" y="1425566"/>
                <a:ext cx="204854" cy="1439610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DFEB73F-36CC-EF16-8DF8-8DC71B4589C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492812" y="1689937"/>
                <a:ext cx="215916" cy="1475334"/>
              </a:xfrm>
              <a:prstGeom prst="ellipse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BAB54745-8317-D0D7-7B50-0F6E06E75D42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7523550" y="435427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2CB050C-32FD-66AA-8852-54EB238ADC05}"/>
                </a:ext>
              </a:extLst>
            </p:cNvPr>
            <p:cNvGrpSpPr/>
            <p:nvPr/>
          </p:nvGrpSpPr>
          <p:grpSpPr>
            <a:xfrm rot="5400000">
              <a:off x="10036499" y="2591116"/>
              <a:ext cx="691639" cy="712495"/>
              <a:chOff x="8693015" y="351684"/>
              <a:chExt cx="2404071" cy="2476567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82299B26-53F5-F167-520F-A2F3563205E7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656768" y="1126645"/>
                <a:ext cx="2476566" cy="9266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235ED6F-4D47-8BA3-74D0-1D04F1DEBAD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8938071" y="1236961"/>
                <a:ext cx="1913961" cy="126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93EFB582-5E82-A5B3-50A0-814201CE70F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748841"/>
                <a:ext cx="167623" cy="781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D47577FA-9D55-C9F2-122F-2987BC100D4E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3" y="1031795"/>
                <a:ext cx="159957" cy="81632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95207DD0-2A82-EF9A-DB28-3727DDDF11D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1314201"/>
                <a:ext cx="154440" cy="86045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EF202035-7CE6-7A1F-DFFB-F71AB07D20F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1673329"/>
                <a:ext cx="159954" cy="7060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FD67CC22-738C-AA0C-B662-71B85DDA2CF9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5074" y="2025130"/>
                <a:ext cx="159954" cy="58466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98269380-A3B5-9CD8-4FA7-A2F6CABD8D65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2437602"/>
                <a:ext cx="154440" cy="33645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452AC617-F70F-8C98-1029-6727FFB1B2B0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1240" y="446443"/>
                <a:ext cx="167623" cy="10912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DB1E617D-F5E8-7C95-60C1-4F50ABC07A7B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93301" y="582299"/>
                <a:ext cx="203500" cy="1440170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D24D46FC-24CB-4FDC-B331-468A0DFA76F6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772532"/>
                <a:ext cx="215917" cy="1654099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71A74F7-2C44-62B5-2C97-C5CC20BEDCFA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7093" y="982395"/>
                <a:ext cx="215916" cy="1853445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5D64EDF3-0AEC-A050-1953-31A62A045068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788837" y="1150991"/>
                <a:ext cx="212429" cy="2054338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2C6FE966-09F5-149E-FD43-4EBE28F3871D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01351" y="1260991"/>
                <a:ext cx="187400" cy="2404071"/>
              </a:xfrm>
              <a:prstGeom prst="ellipse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570C119F-6763-14A9-D38E-8C6EC6F331AF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9817831" y="460210"/>
                <a:ext cx="154440" cy="60673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3495832">
                  <a:defRPr/>
                </a:pPr>
                <a:endParaRPr lang="en-US" sz="6866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Textfeld 7">
              <a:extLst>
                <a:ext uri="{FF2B5EF4-FFF2-40B4-BE49-F238E27FC236}">
                  <a16:creationId xmlns:a16="http://schemas.microsoft.com/office/drawing/2014/main" id="{8190C490-944A-69E6-CB37-6889B76A3C45}"/>
                </a:ext>
              </a:extLst>
            </p:cNvPr>
            <p:cNvSpPr txBox="1"/>
            <p:nvPr/>
          </p:nvSpPr>
          <p:spPr>
            <a:xfrm>
              <a:off x="9837904" y="4398320"/>
              <a:ext cx="1836737" cy="15398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schemeClr val="bg2">
                      <a:lumMod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Pukhov, PRL 107 145003 (2011)</a:t>
              </a:r>
            </a:p>
          </p:txBody>
        </p:sp>
      </p:grp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A66EDD7-F45D-9B1B-3993-F8EE580D819D}"/>
              </a:ext>
            </a:extLst>
          </p:cNvPr>
          <p:cNvGraphicFramePr>
            <a:graphicFrameLocks/>
          </p:cNvGraphicFramePr>
          <p:nvPr/>
        </p:nvGraphicFramePr>
        <p:xfrm>
          <a:off x="1435727" y="2032066"/>
          <a:ext cx="3717810" cy="2579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3" name="Arrow: Right 12">
            <a:extLst>
              <a:ext uri="{FF2B5EF4-FFF2-40B4-BE49-F238E27FC236}">
                <a16:creationId xmlns:a16="http://schemas.microsoft.com/office/drawing/2014/main" id="{E3415F89-5F2C-1B4E-468A-CF7670206BDB}"/>
              </a:ext>
            </a:extLst>
          </p:cNvPr>
          <p:cNvSpPr>
            <a:spLocks/>
          </p:cNvSpPr>
          <p:nvPr/>
        </p:nvSpPr>
        <p:spPr>
          <a:xfrm>
            <a:off x="1092070" y="2558162"/>
            <a:ext cx="687313" cy="313495"/>
          </a:xfrm>
          <a:prstGeom prst="rightArrow">
            <a:avLst/>
          </a:prstGeom>
          <a:solidFill>
            <a:srgbClr val="D81B60"/>
          </a:solidFill>
          <a:ln w="12700">
            <a:solidFill>
              <a:schemeClr val="tx1"/>
            </a:solidFill>
          </a:ln>
          <a:effectLst>
            <a:outerShdw blurRad="40005" dist="20320" dir="5400000" algn="t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95832">
              <a:defRPr/>
            </a:pPr>
            <a:endParaRPr lang="en-US" sz="571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277">
            <a:extLst>
              <a:ext uri="{FF2B5EF4-FFF2-40B4-BE49-F238E27FC236}">
                <a16:creationId xmlns:a16="http://schemas.microsoft.com/office/drawing/2014/main" id="{68637BAE-8C74-9480-5E74-1AD35FC97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442" y="2485949"/>
            <a:ext cx="11954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Initial wakefields</a:t>
            </a:r>
            <a:endParaRPr lang="en-US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Arrow: Right 50">
            <a:extLst>
              <a:ext uri="{FF2B5EF4-FFF2-40B4-BE49-F238E27FC236}">
                <a16:creationId xmlns:a16="http://schemas.microsoft.com/office/drawing/2014/main" id="{98CE3543-F9A2-5539-C2FB-AB56BC638EED}"/>
              </a:ext>
            </a:extLst>
          </p:cNvPr>
          <p:cNvSpPr>
            <a:spLocks/>
          </p:cNvSpPr>
          <p:nvPr/>
        </p:nvSpPr>
        <p:spPr>
          <a:xfrm>
            <a:off x="4747548" y="2558162"/>
            <a:ext cx="687313" cy="313495"/>
          </a:xfrm>
          <a:prstGeom prst="rightArrow">
            <a:avLst/>
          </a:prstGeom>
          <a:solidFill>
            <a:srgbClr val="D81B60"/>
          </a:solidFill>
          <a:ln w="12700">
            <a:solidFill>
              <a:schemeClr val="tx1"/>
            </a:solidFill>
          </a:ln>
          <a:effectLst>
            <a:outerShdw blurRad="40005" dist="20320" dir="5400000" algn="tl" rotWithShape="0">
              <a:prstClr val="black">
                <a:alpha val="3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95832">
              <a:defRPr/>
            </a:pPr>
            <a:endParaRPr lang="en-US" sz="571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277">
            <a:extLst>
              <a:ext uri="{FF2B5EF4-FFF2-40B4-BE49-F238E27FC236}">
                <a16:creationId xmlns:a16="http://schemas.microsoft.com/office/drawing/2014/main" id="{D23EDEA0-6B9B-14CB-9C37-8088D08AE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709" y="2345577"/>
            <a:ext cx="134368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Bunch fully modulated,</a:t>
            </a:r>
          </a:p>
          <a:p>
            <a:pPr algn="ctr"/>
            <a:r>
              <a:rPr lang="fr-FR" altLang="en-US" sz="1400">
                <a:latin typeface="Arial" panose="020B0604020202020204" pitchFamily="34" charset="0"/>
                <a:cs typeface="Arial" panose="020B0604020202020204" pitchFamily="34" charset="0"/>
              </a:rPr>
              <a:t>SM saturates</a:t>
            </a:r>
            <a:endParaRPr lang="en-US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2FD040A-3BB4-02FB-14E5-7B9C103BC368}"/>
              </a:ext>
            </a:extLst>
          </p:cNvPr>
          <p:cNvGrpSpPr/>
          <p:nvPr/>
        </p:nvGrpSpPr>
        <p:grpSpPr>
          <a:xfrm>
            <a:off x="723600" y="6580979"/>
            <a:ext cx="10800000" cy="251444"/>
            <a:chOff x="723600" y="6580979"/>
            <a:chExt cx="10800000" cy="25144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2A25E79-200E-D004-2B58-B7F33A0292EA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6200825-AC77-F11D-1FC0-195D66E42D88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6FBCFE4-10CA-3083-4CF1-286DB862377D}"/>
                </a:ext>
              </a:extLst>
            </p:cNvPr>
            <p:cNvSpPr txBox="1"/>
            <p:nvPr/>
          </p:nvSpPr>
          <p:spPr>
            <a:xfrm>
              <a:off x="11133356" y="6616979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1EEC6C5-4626-5193-1C52-D3847FB43A3C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660750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A688D-B2CF-1AE5-B1CD-F8CFCEF61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ject 3">
            <a:extLst>
              <a:ext uri="{FF2B5EF4-FFF2-40B4-BE49-F238E27FC236}">
                <a16:creationId xmlns:a16="http://schemas.microsoft.com/office/drawing/2014/main" id="{2EAC28A5-E208-5D61-F2CE-CAFB18819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554" y="1352514"/>
            <a:ext cx="6490916" cy="294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85C6B3-DAE2-599C-0B75-8C0B128A74A0}"/>
              </a:ext>
            </a:extLst>
          </p:cNvPr>
          <p:cNvSpPr txBox="1"/>
          <p:nvPr/>
        </p:nvSpPr>
        <p:spPr>
          <a:xfrm>
            <a:off x="4094490" y="244952"/>
            <a:ext cx="4003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forward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A45E9E-4917-20DD-EA17-1FCB9EAB0751}"/>
                  </a:ext>
                </a:extLst>
              </p:cNvPr>
              <p:cNvSpPr txBox="1"/>
              <p:nvPr/>
            </p:nvSpPr>
            <p:spPr>
              <a:xfrm>
                <a:off x="5580944" y="4010254"/>
                <a:ext cx="4351319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/>
                  <a:t>1 plasma for self-modulation </a:t>
                </a:r>
                <a:r>
                  <a:rPr lang="fr-FR"/>
                  <a:t>(10m&gt;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𝑠𝑎𝑡</m:t>
                        </m:r>
                      </m:sub>
                    </m:sSub>
                  </m:oMath>
                </a14:m>
                <a:r>
                  <a:rPr lang="en-US"/>
                  <a:t>)</a:t>
                </a:r>
              </a:p>
              <a:p>
                <a:r>
                  <a:rPr lang="en-US" b="1"/>
                  <a:t>+1 for acceleration</a:t>
                </a:r>
              </a:p>
              <a:p>
                <a:r>
                  <a:rPr lang="en-US" b="1"/>
                  <a:t>+ on-axis injection </a:t>
                </a:r>
              </a:p>
              <a:p>
                <a:r>
                  <a:rPr lang="en-US" b="1"/>
                  <a:t>+ beam loading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A45E9E-4917-20DD-EA17-1FCB9EAB0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944" y="4010254"/>
                <a:ext cx="4351319" cy="1200329"/>
              </a:xfrm>
              <a:prstGeom prst="rect">
                <a:avLst/>
              </a:prstGeom>
              <a:blipFill>
                <a:blip r:embed="rId3"/>
                <a:stretch>
                  <a:fillRect l="-1262" t="-2538" r="-281" b="-7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484B17C-1F09-9747-A47C-812E0249F432}"/>
              </a:ext>
            </a:extLst>
          </p:cNvPr>
          <p:cNvCxnSpPr>
            <a:cxnSpLocks/>
          </p:cNvCxnSpPr>
          <p:nvPr/>
        </p:nvCxnSpPr>
        <p:spPr>
          <a:xfrm flipH="1" flipV="1">
            <a:off x="6791408" y="2433375"/>
            <a:ext cx="143392" cy="14992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FF363E0-4DB1-2EA8-699E-C6262D7AF167}"/>
              </a:ext>
            </a:extLst>
          </p:cNvPr>
          <p:cNvSpPr txBox="1"/>
          <p:nvPr/>
        </p:nvSpPr>
        <p:spPr>
          <a:xfrm>
            <a:off x="7280570" y="1004441"/>
            <a:ext cx="471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/>
              <a:t>Injection of electrons after saturation of SM</a:t>
            </a:r>
            <a:endParaRPr lang="en-US" b="1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C46362A-DEBC-214A-79DE-4E014C37A223}"/>
              </a:ext>
            </a:extLst>
          </p:cNvPr>
          <p:cNvCxnSpPr>
            <a:cxnSpLocks/>
          </p:cNvCxnSpPr>
          <p:nvPr/>
        </p:nvCxnSpPr>
        <p:spPr>
          <a:xfrm flipH="1">
            <a:off x="8714012" y="1373773"/>
            <a:ext cx="696688" cy="57673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7856570-76CF-5D31-9CAB-430B27B4D26A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4E4E4BB-A9C4-B29E-009B-B4793C29FCBA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5211BA-9BF0-1AD4-635A-A9D620A06DEA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55E89ED-9733-2594-B361-26277A408C04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83CEA84-E679-3062-1BCC-09E6D441D37D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FC128D9-6C5F-9C52-2525-599EE3244583}"/>
              </a:ext>
            </a:extLst>
          </p:cNvPr>
          <p:cNvSpPr txBox="1"/>
          <p:nvPr/>
        </p:nvSpPr>
        <p:spPr>
          <a:xfrm>
            <a:off x="5666977" y="5797969"/>
            <a:ext cx="60940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effectLst>
                  <a:glow rad="482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Beam quality 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and scalability !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6D686C0-214A-3D54-85B1-068D9BB9C76E}"/>
              </a:ext>
            </a:extLst>
          </p:cNvPr>
          <p:cNvSpPr txBox="1"/>
          <p:nvPr/>
        </p:nvSpPr>
        <p:spPr>
          <a:xfrm>
            <a:off x="838800" y="582874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Next step ? 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478D2DF7-BF46-F006-827C-B3D3EFA826C6}"/>
              </a:ext>
            </a:extLst>
          </p:cNvPr>
          <p:cNvSpPr txBox="1">
            <a:spLocks/>
          </p:cNvSpPr>
          <p:nvPr/>
        </p:nvSpPr>
        <p:spPr>
          <a:xfrm>
            <a:off x="198665" y="1102489"/>
            <a:ext cx="4487875" cy="48382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Demonstration of SM of proton bunch at AWAKE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Modulation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Growth of wakefields</a:t>
            </a:r>
          </a:p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Control of the process: reproducible in timing</a:t>
            </a:r>
          </a:p>
          <a:p>
            <a:endParaRPr lang="fr-FR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Reproducible in amplitude</a:t>
            </a:r>
          </a:p>
          <a:p>
            <a:pPr>
              <a:buFont typeface="Wingdings" panose="05000000000000000000" pitchFamily="2" charset="2"/>
              <a:buChar char="à"/>
            </a:pPr>
            <a:endParaRPr lang="fr-FR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Saturates within 10m  ready for acceleration of witness after that</a:t>
            </a:r>
          </a:p>
          <a:p>
            <a:pPr>
              <a:buFont typeface="Wingdings" panose="05000000000000000000" pitchFamily="2" charset="2"/>
              <a:buChar char="à"/>
            </a:pPr>
            <a:endParaRPr lang="fr-FR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Acceleration of witness (side injection, not optimal)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8B368D3-5AA6-6328-4BEF-429F175F01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565" y="1764583"/>
            <a:ext cx="1090046" cy="109004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5EF9EFC-667F-C224-6BFE-DF240AF7EC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415" y="1188227"/>
            <a:ext cx="1090046" cy="109004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D0A5ED0-4C01-7768-5771-C343EF8CD0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211" y="2854629"/>
            <a:ext cx="1090046" cy="109004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DAF4B445-6DF4-804F-F052-3C4FBA045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376" y="3666374"/>
            <a:ext cx="1090046" cy="109004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ED2C1814-AAAE-8C3E-303B-3DEC22471F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00" y="4642649"/>
            <a:ext cx="1090046" cy="109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90182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786F6-D807-E84B-BFE5-D898E587E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>
            <a:extLst>
              <a:ext uri="{FF2B5EF4-FFF2-40B4-BE49-F238E27FC236}">
                <a16:creationId xmlns:a16="http://schemas.microsoft.com/office/drawing/2014/main" id="{517403EB-1CA5-C1FC-7C50-EF21ED308177}"/>
              </a:ext>
            </a:extLst>
          </p:cNvPr>
          <p:cNvGrpSpPr/>
          <p:nvPr/>
        </p:nvGrpSpPr>
        <p:grpSpPr>
          <a:xfrm>
            <a:off x="5476173" y="1360134"/>
            <a:ext cx="6475565" cy="2996185"/>
            <a:chOff x="5948800" y="1264446"/>
            <a:chExt cx="5528950" cy="2558195"/>
          </a:xfrm>
        </p:grpSpPr>
        <p:pic>
          <p:nvPicPr>
            <p:cNvPr id="89" name="object 3">
              <a:extLst>
                <a:ext uri="{FF2B5EF4-FFF2-40B4-BE49-F238E27FC236}">
                  <a16:creationId xmlns:a16="http://schemas.microsoft.com/office/drawing/2014/main" id="{F5D1669C-7B00-244F-ECB0-352350480E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8800" y="1264446"/>
              <a:ext cx="5512004" cy="2504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" name="object 5">
              <a:extLst>
                <a:ext uri="{FF2B5EF4-FFF2-40B4-BE49-F238E27FC236}">
                  <a16:creationId xmlns:a16="http://schemas.microsoft.com/office/drawing/2014/main" id="{9F15953C-7C4C-1790-55BE-C6C47701E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0570" y="1605593"/>
              <a:ext cx="281670" cy="57339"/>
            </a:xfrm>
            <a:custGeom>
              <a:avLst/>
              <a:gdLst>
                <a:gd name="T0" fmla="*/ 0 w 539750"/>
                <a:gd name="T1" fmla="*/ 109727 h 109855"/>
                <a:gd name="T2" fmla="*/ 539496 w 539750"/>
                <a:gd name="T3" fmla="*/ 109727 h 109855"/>
                <a:gd name="T4" fmla="*/ 539496 w 539750"/>
                <a:gd name="T5" fmla="*/ 0 h 109855"/>
                <a:gd name="T6" fmla="*/ 0 w 539750"/>
                <a:gd name="T7" fmla="*/ 0 h 109855"/>
                <a:gd name="T8" fmla="*/ 0 w 539750"/>
                <a:gd name="T9" fmla="*/ 109727 h 1098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9750" h="109855">
                  <a:moveTo>
                    <a:pt x="0" y="109727"/>
                  </a:moveTo>
                  <a:lnTo>
                    <a:pt x="539496" y="109727"/>
                  </a:lnTo>
                  <a:lnTo>
                    <a:pt x="539496" y="0"/>
                  </a:lnTo>
                  <a:lnTo>
                    <a:pt x="0" y="0"/>
                  </a:lnTo>
                  <a:lnTo>
                    <a:pt x="0" y="109727"/>
                  </a:lnTo>
                  <a:close/>
                </a:path>
              </a:pathLst>
            </a:custGeom>
            <a:noFill/>
            <a:ln w="12700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91" name="object 7">
              <a:extLst>
                <a:ext uri="{FF2B5EF4-FFF2-40B4-BE49-F238E27FC236}">
                  <a16:creationId xmlns:a16="http://schemas.microsoft.com/office/drawing/2014/main" id="{801A63A2-32FE-A314-482D-55B9D36D1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260" y="1605593"/>
              <a:ext cx="281670" cy="57339"/>
            </a:xfrm>
            <a:custGeom>
              <a:avLst/>
              <a:gdLst>
                <a:gd name="T0" fmla="*/ 0 w 539750"/>
                <a:gd name="T1" fmla="*/ 109727 h 109855"/>
                <a:gd name="T2" fmla="*/ 539496 w 539750"/>
                <a:gd name="T3" fmla="*/ 109727 h 109855"/>
                <a:gd name="T4" fmla="*/ 539496 w 539750"/>
                <a:gd name="T5" fmla="*/ 0 h 109855"/>
                <a:gd name="T6" fmla="*/ 0 w 539750"/>
                <a:gd name="T7" fmla="*/ 0 h 109855"/>
                <a:gd name="T8" fmla="*/ 0 w 539750"/>
                <a:gd name="T9" fmla="*/ 109727 h 1098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9750" h="109855">
                  <a:moveTo>
                    <a:pt x="0" y="109727"/>
                  </a:moveTo>
                  <a:lnTo>
                    <a:pt x="539496" y="109727"/>
                  </a:lnTo>
                  <a:lnTo>
                    <a:pt x="539496" y="0"/>
                  </a:lnTo>
                  <a:lnTo>
                    <a:pt x="0" y="0"/>
                  </a:lnTo>
                  <a:lnTo>
                    <a:pt x="0" y="109727"/>
                  </a:lnTo>
                  <a:close/>
                </a:path>
              </a:pathLst>
            </a:custGeom>
            <a:noFill/>
            <a:ln w="12700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92" name="object 8">
              <a:extLst>
                <a:ext uri="{FF2B5EF4-FFF2-40B4-BE49-F238E27FC236}">
                  <a16:creationId xmlns:a16="http://schemas.microsoft.com/office/drawing/2014/main" id="{BB549E29-FE62-F61C-A1DA-A0C80B209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9998" y="1605593"/>
              <a:ext cx="9610" cy="57339"/>
            </a:xfrm>
            <a:custGeom>
              <a:avLst/>
              <a:gdLst>
                <a:gd name="T0" fmla="*/ 18288 w 18415"/>
                <a:gd name="T1" fmla="*/ 0 h 109855"/>
                <a:gd name="T2" fmla="*/ 0 w 18415"/>
                <a:gd name="T3" fmla="*/ 0 h 109855"/>
                <a:gd name="T4" fmla="*/ 0 w 18415"/>
                <a:gd name="T5" fmla="*/ 109727 h 109855"/>
                <a:gd name="T6" fmla="*/ 18288 w 18415"/>
                <a:gd name="T7" fmla="*/ 109727 h 109855"/>
                <a:gd name="T8" fmla="*/ 18288 w 18415"/>
                <a:gd name="T9" fmla="*/ 0 h 1098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415" h="109855">
                  <a:moveTo>
                    <a:pt x="18288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18288" y="109727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003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93" name="object 9">
              <a:extLst>
                <a:ext uri="{FF2B5EF4-FFF2-40B4-BE49-F238E27FC236}">
                  <a16:creationId xmlns:a16="http://schemas.microsoft.com/office/drawing/2014/main" id="{7FF168E5-A8AB-4F3B-2B20-F50F03B75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9998" y="1605593"/>
              <a:ext cx="9610" cy="57339"/>
            </a:xfrm>
            <a:custGeom>
              <a:avLst/>
              <a:gdLst>
                <a:gd name="T0" fmla="*/ 0 w 18415"/>
                <a:gd name="T1" fmla="*/ 109727 h 109855"/>
                <a:gd name="T2" fmla="*/ 18288 w 18415"/>
                <a:gd name="T3" fmla="*/ 109727 h 109855"/>
                <a:gd name="T4" fmla="*/ 18288 w 18415"/>
                <a:gd name="T5" fmla="*/ 0 h 109855"/>
                <a:gd name="T6" fmla="*/ 0 w 18415"/>
                <a:gd name="T7" fmla="*/ 0 h 109855"/>
                <a:gd name="T8" fmla="*/ 0 w 18415"/>
                <a:gd name="T9" fmla="*/ 109727 h 1098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415" h="109855">
                  <a:moveTo>
                    <a:pt x="0" y="109727"/>
                  </a:moveTo>
                  <a:lnTo>
                    <a:pt x="18288" y="109727"/>
                  </a:lnTo>
                  <a:lnTo>
                    <a:pt x="18288" y="0"/>
                  </a:lnTo>
                  <a:lnTo>
                    <a:pt x="0" y="0"/>
                  </a:lnTo>
                  <a:lnTo>
                    <a:pt x="0" y="109727"/>
                  </a:lnTo>
                  <a:close/>
                </a:path>
              </a:pathLst>
            </a:custGeom>
            <a:noFill/>
            <a:ln w="12700">
              <a:solidFill>
                <a:srgbClr val="0033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94" name="object 10">
              <a:extLst>
                <a:ext uri="{FF2B5EF4-FFF2-40B4-BE49-F238E27FC236}">
                  <a16:creationId xmlns:a16="http://schemas.microsoft.com/office/drawing/2014/main" id="{64E4D62A-CA06-53D2-B3C1-7BE3A75AC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1707" y="1605593"/>
              <a:ext cx="18557" cy="57339"/>
            </a:xfrm>
            <a:custGeom>
              <a:avLst/>
              <a:gdLst>
                <a:gd name="T0" fmla="*/ 35054 w 35559"/>
                <a:gd name="T1" fmla="*/ 0 h 109855"/>
                <a:gd name="T2" fmla="*/ 0 w 35559"/>
                <a:gd name="T3" fmla="*/ 0 h 109855"/>
                <a:gd name="T4" fmla="*/ 0 w 35559"/>
                <a:gd name="T5" fmla="*/ 109727 h 109855"/>
                <a:gd name="T6" fmla="*/ 35054 w 35559"/>
                <a:gd name="T7" fmla="*/ 109727 h 109855"/>
                <a:gd name="T8" fmla="*/ 35054 w 35559"/>
                <a:gd name="T9" fmla="*/ 0 h 1098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559" h="109855">
                  <a:moveTo>
                    <a:pt x="35051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35051" y="109727"/>
                  </a:lnTo>
                  <a:lnTo>
                    <a:pt x="35051" y="0"/>
                  </a:lnTo>
                  <a:close/>
                </a:path>
              </a:pathLst>
            </a:custGeom>
            <a:solidFill>
              <a:srgbClr val="1C44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95" name="object 11">
              <a:extLst>
                <a:ext uri="{FF2B5EF4-FFF2-40B4-BE49-F238E27FC236}">
                  <a16:creationId xmlns:a16="http://schemas.microsoft.com/office/drawing/2014/main" id="{F7F04CC1-0851-0D6F-12B1-E94A04858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1707" y="1605593"/>
              <a:ext cx="18557" cy="57339"/>
            </a:xfrm>
            <a:custGeom>
              <a:avLst/>
              <a:gdLst>
                <a:gd name="T0" fmla="*/ 0 w 35559"/>
                <a:gd name="T1" fmla="*/ 109727 h 109855"/>
                <a:gd name="T2" fmla="*/ 35054 w 35559"/>
                <a:gd name="T3" fmla="*/ 109727 h 109855"/>
                <a:gd name="T4" fmla="*/ 35054 w 35559"/>
                <a:gd name="T5" fmla="*/ 0 h 109855"/>
                <a:gd name="T6" fmla="*/ 0 w 35559"/>
                <a:gd name="T7" fmla="*/ 0 h 109855"/>
                <a:gd name="T8" fmla="*/ 0 w 35559"/>
                <a:gd name="T9" fmla="*/ 109727 h 1098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559" h="109855">
                  <a:moveTo>
                    <a:pt x="0" y="109727"/>
                  </a:moveTo>
                  <a:lnTo>
                    <a:pt x="35051" y="109727"/>
                  </a:lnTo>
                  <a:lnTo>
                    <a:pt x="35051" y="0"/>
                  </a:lnTo>
                  <a:lnTo>
                    <a:pt x="0" y="0"/>
                  </a:lnTo>
                  <a:lnTo>
                    <a:pt x="0" y="109727"/>
                  </a:lnTo>
                  <a:close/>
                </a:path>
              </a:pathLst>
            </a:custGeom>
            <a:noFill/>
            <a:ln w="12700">
              <a:solidFill>
                <a:srgbClr val="0D213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96" name="object 13">
              <a:extLst>
                <a:ext uri="{FF2B5EF4-FFF2-40B4-BE49-F238E27FC236}">
                  <a16:creationId xmlns:a16="http://schemas.microsoft.com/office/drawing/2014/main" id="{AFD46ACB-30CB-2288-124A-B153B4E9E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3180" y="1605593"/>
              <a:ext cx="281670" cy="57339"/>
            </a:xfrm>
            <a:custGeom>
              <a:avLst/>
              <a:gdLst>
                <a:gd name="T0" fmla="*/ 0 w 539750"/>
                <a:gd name="T1" fmla="*/ 109727 h 109855"/>
                <a:gd name="T2" fmla="*/ 539496 w 539750"/>
                <a:gd name="T3" fmla="*/ 109727 h 109855"/>
                <a:gd name="T4" fmla="*/ 539496 w 539750"/>
                <a:gd name="T5" fmla="*/ 0 h 109855"/>
                <a:gd name="T6" fmla="*/ 0 w 539750"/>
                <a:gd name="T7" fmla="*/ 0 h 109855"/>
                <a:gd name="T8" fmla="*/ 0 w 539750"/>
                <a:gd name="T9" fmla="*/ 109727 h 1098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9750" h="109855">
                  <a:moveTo>
                    <a:pt x="0" y="109727"/>
                  </a:moveTo>
                  <a:lnTo>
                    <a:pt x="539496" y="109727"/>
                  </a:lnTo>
                  <a:lnTo>
                    <a:pt x="539496" y="0"/>
                  </a:lnTo>
                  <a:lnTo>
                    <a:pt x="0" y="0"/>
                  </a:lnTo>
                  <a:lnTo>
                    <a:pt x="0" y="109727"/>
                  </a:lnTo>
                  <a:close/>
                </a:path>
              </a:pathLst>
            </a:custGeom>
            <a:noFill/>
            <a:ln w="12700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97" name="object 14">
              <a:extLst>
                <a:ext uri="{FF2B5EF4-FFF2-40B4-BE49-F238E27FC236}">
                  <a16:creationId xmlns:a16="http://schemas.microsoft.com/office/drawing/2014/main" id="{30D740A6-213B-7769-A10F-CF03D5A26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1979" y="1559457"/>
              <a:ext cx="232294" cy="150472"/>
            </a:xfrm>
            <a:custGeom>
              <a:avLst/>
              <a:gdLst>
                <a:gd name="T0" fmla="*/ 0 w 445134"/>
                <a:gd name="T1" fmla="*/ 288039 h 288289"/>
                <a:gd name="T2" fmla="*/ 445007 w 445134"/>
                <a:gd name="T3" fmla="*/ 198123 h 288289"/>
                <a:gd name="T4" fmla="*/ 445007 w 445134"/>
                <a:gd name="T5" fmla="*/ 89915 h 288289"/>
                <a:gd name="T6" fmla="*/ 0 w 445134"/>
                <a:gd name="T7" fmla="*/ 0 h 288289"/>
                <a:gd name="T8" fmla="*/ 0 w 445134"/>
                <a:gd name="T9" fmla="*/ 288039 h 288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45134" h="288289">
                  <a:moveTo>
                    <a:pt x="0" y="288036"/>
                  </a:moveTo>
                  <a:lnTo>
                    <a:pt x="445007" y="198120"/>
                  </a:lnTo>
                  <a:lnTo>
                    <a:pt x="445007" y="89915"/>
                  </a:lnTo>
                  <a:lnTo>
                    <a:pt x="0" y="0"/>
                  </a:lnTo>
                  <a:lnTo>
                    <a:pt x="0" y="288036"/>
                  </a:lnTo>
                  <a:close/>
                </a:path>
              </a:pathLst>
            </a:custGeom>
            <a:noFill/>
            <a:ln w="12700">
              <a:solidFill>
                <a:srgbClr val="5087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98" name="object 15">
              <a:extLst>
                <a:ext uri="{FF2B5EF4-FFF2-40B4-BE49-F238E27FC236}">
                  <a16:creationId xmlns:a16="http://schemas.microsoft.com/office/drawing/2014/main" id="{09F2667A-6DCC-175B-A387-614AA6F67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5512" y="1605593"/>
              <a:ext cx="8947" cy="56676"/>
            </a:xfrm>
            <a:custGeom>
              <a:avLst/>
              <a:gdLst>
                <a:gd name="T0" fmla="*/ 16764 w 17145"/>
                <a:gd name="T1" fmla="*/ 0 h 108585"/>
                <a:gd name="T2" fmla="*/ 0 w 17145"/>
                <a:gd name="T3" fmla="*/ 0 h 108585"/>
                <a:gd name="T4" fmla="*/ 0 w 17145"/>
                <a:gd name="T5" fmla="*/ 108203 h 108585"/>
                <a:gd name="T6" fmla="*/ 16764 w 17145"/>
                <a:gd name="T7" fmla="*/ 108203 h 108585"/>
                <a:gd name="T8" fmla="*/ 16764 w 17145"/>
                <a:gd name="T9" fmla="*/ 0 h 1085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145" h="108585">
                  <a:moveTo>
                    <a:pt x="16764" y="0"/>
                  </a:moveTo>
                  <a:lnTo>
                    <a:pt x="0" y="0"/>
                  </a:lnTo>
                  <a:lnTo>
                    <a:pt x="0" y="108203"/>
                  </a:lnTo>
                  <a:lnTo>
                    <a:pt x="16764" y="108203"/>
                  </a:lnTo>
                  <a:lnTo>
                    <a:pt x="1676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99" name="object 16">
              <a:extLst>
                <a:ext uri="{FF2B5EF4-FFF2-40B4-BE49-F238E27FC236}">
                  <a16:creationId xmlns:a16="http://schemas.microsoft.com/office/drawing/2014/main" id="{ADDC6E83-4F8B-9AEE-50BD-01A165796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5512" y="1605593"/>
              <a:ext cx="8947" cy="56676"/>
            </a:xfrm>
            <a:custGeom>
              <a:avLst/>
              <a:gdLst>
                <a:gd name="T0" fmla="*/ 0 w 17145"/>
                <a:gd name="T1" fmla="*/ 108203 h 108585"/>
                <a:gd name="T2" fmla="*/ 16764 w 17145"/>
                <a:gd name="T3" fmla="*/ 108203 h 108585"/>
                <a:gd name="T4" fmla="*/ 16764 w 17145"/>
                <a:gd name="T5" fmla="*/ 0 h 108585"/>
                <a:gd name="T6" fmla="*/ 0 w 17145"/>
                <a:gd name="T7" fmla="*/ 0 h 108585"/>
                <a:gd name="T8" fmla="*/ 0 w 17145"/>
                <a:gd name="T9" fmla="*/ 108203 h 1085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145" h="108585">
                  <a:moveTo>
                    <a:pt x="0" y="108203"/>
                  </a:moveTo>
                  <a:lnTo>
                    <a:pt x="16764" y="108203"/>
                  </a:lnTo>
                  <a:lnTo>
                    <a:pt x="16764" y="0"/>
                  </a:lnTo>
                  <a:lnTo>
                    <a:pt x="0" y="0"/>
                  </a:lnTo>
                  <a:lnTo>
                    <a:pt x="0" y="108203"/>
                  </a:lnTo>
                  <a:close/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0" name="object 17">
              <a:extLst>
                <a:ext uri="{FF2B5EF4-FFF2-40B4-BE49-F238E27FC236}">
                  <a16:creationId xmlns:a16="http://schemas.microsoft.com/office/drawing/2014/main" id="{E087FB23-1612-91F4-F0A9-D040C198A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85" y="1559457"/>
              <a:ext cx="810547" cy="150472"/>
            </a:xfrm>
            <a:custGeom>
              <a:avLst/>
              <a:gdLst>
                <a:gd name="T0" fmla="*/ 443483 w 1553209"/>
                <a:gd name="T1" fmla="*/ 288039 h 288289"/>
                <a:gd name="T2" fmla="*/ 0 w 1553209"/>
                <a:gd name="T3" fmla="*/ 202949 h 288289"/>
                <a:gd name="T4" fmla="*/ 0 w 1553209"/>
                <a:gd name="T5" fmla="*/ 85089 h 288289"/>
                <a:gd name="T6" fmla="*/ 443483 w 1553209"/>
                <a:gd name="T7" fmla="*/ 0 h 288289"/>
                <a:gd name="T8" fmla="*/ 443483 w 1553209"/>
                <a:gd name="T9" fmla="*/ 288039 h 288289"/>
                <a:gd name="T10" fmla="*/ 1552958 w 1553209"/>
                <a:gd name="T11" fmla="*/ 288039 h 288289"/>
                <a:gd name="T12" fmla="*/ 1109475 w 1553209"/>
                <a:gd name="T13" fmla="*/ 200536 h 288289"/>
                <a:gd name="T14" fmla="*/ 1109475 w 1553209"/>
                <a:gd name="T15" fmla="*/ 87502 h 288289"/>
                <a:gd name="T16" fmla="*/ 1552958 w 1553209"/>
                <a:gd name="T17" fmla="*/ 0 h 288289"/>
                <a:gd name="T18" fmla="*/ 1552958 w 1553209"/>
                <a:gd name="T19" fmla="*/ 288039 h 2882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53209" h="288289">
                  <a:moveTo>
                    <a:pt x="443483" y="288036"/>
                  </a:moveTo>
                  <a:lnTo>
                    <a:pt x="0" y="202946"/>
                  </a:lnTo>
                  <a:lnTo>
                    <a:pt x="0" y="85089"/>
                  </a:lnTo>
                  <a:lnTo>
                    <a:pt x="443483" y="0"/>
                  </a:lnTo>
                  <a:lnTo>
                    <a:pt x="443483" y="288036"/>
                  </a:lnTo>
                  <a:close/>
                </a:path>
                <a:path w="1553209" h="288289">
                  <a:moveTo>
                    <a:pt x="1552955" y="288036"/>
                  </a:moveTo>
                  <a:lnTo>
                    <a:pt x="1109472" y="200533"/>
                  </a:lnTo>
                  <a:lnTo>
                    <a:pt x="1109472" y="87502"/>
                  </a:lnTo>
                  <a:lnTo>
                    <a:pt x="1552955" y="0"/>
                  </a:lnTo>
                  <a:lnTo>
                    <a:pt x="1552955" y="288036"/>
                  </a:lnTo>
                  <a:close/>
                </a:path>
              </a:pathLst>
            </a:custGeom>
            <a:noFill/>
            <a:ln w="12700">
              <a:solidFill>
                <a:srgbClr val="5087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1" name="object 18">
              <a:extLst>
                <a:ext uri="{FF2B5EF4-FFF2-40B4-BE49-F238E27FC236}">
                  <a16:creationId xmlns:a16="http://schemas.microsoft.com/office/drawing/2014/main" id="{C5ECD6AB-1ED6-634F-37DD-71581F9A8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8641" y="1605593"/>
              <a:ext cx="18557" cy="56676"/>
            </a:xfrm>
            <a:custGeom>
              <a:avLst/>
              <a:gdLst>
                <a:gd name="T0" fmla="*/ 35054 w 35559"/>
                <a:gd name="T1" fmla="*/ 0 h 108585"/>
                <a:gd name="T2" fmla="*/ 0 w 35559"/>
                <a:gd name="T3" fmla="*/ 0 h 108585"/>
                <a:gd name="T4" fmla="*/ 0 w 35559"/>
                <a:gd name="T5" fmla="*/ 108203 h 108585"/>
                <a:gd name="T6" fmla="*/ 35054 w 35559"/>
                <a:gd name="T7" fmla="*/ 108203 h 108585"/>
                <a:gd name="T8" fmla="*/ 35054 w 35559"/>
                <a:gd name="T9" fmla="*/ 0 h 1085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559" h="108585">
                  <a:moveTo>
                    <a:pt x="35051" y="0"/>
                  </a:moveTo>
                  <a:lnTo>
                    <a:pt x="0" y="0"/>
                  </a:lnTo>
                  <a:lnTo>
                    <a:pt x="0" y="108203"/>
                  </a:lnTo>
                  <a:lnTo>
                    <a:pt x="35051" y="108203"/>
                  </a:lnTo>
                  <a:lnTo>
                    <a:pt x="35051" y="0"/>
                  </a:lnTo>
                  <a:close/>
                </a:path>
              </a:pathLst>
            </a:custGeom>
            <a:solidFill>
              <a:srgbClr val="1C44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2" name="object 19">
              <a:extLst>
                <a:ext uri="{FF2B5EF4-FFF2-40B4-BE49-F238E27FC236}">
                  <a16:creationId xmlns:a16="http://schemas.microsoft.com/office/drawing/2014/main" id="{1A03F86E-30E8-A0D0-5A89-66A61B119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8641" y="1605593"/>
              <a:ext cx="18557" cy="56676"/>
            </a:xfrm>
            <a:custGeom>
              <a:avLst/>
              <a:gdLst>
                <a:gd name="T0" fmla="*/ 0 w 35559"/>
                <a:gd name="T1" fmla="*/ 108203 h 108585"/>
                <a:gd name="T2" fmla="*/ 35054 w 35559"/>
                <a:gd name="T3" fmla="*/ 108203 h 108585"/>
                <a:gd name="T4" fmla="*/ 35054 w 35559"/>
                <a:gd name="T5" fmla="*/ 0 h 108585"/>
                <a:gd name="T6" fmla="*/ 0 w 35559"/>
                <a:gd name="T7" fmla="*/ 0 h 108585"/>
                <a:gd name="T8" fmla="*/ 0 w 35559"/>
                <a:gd name="T9" fmla="*/ 108203 h 1085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559" h="108585">
                  <a:moveTo>
                    <a:pt x="0" y="108203"/>
                  </a:moveTo>
                  <a:lnTo>
                    <a:pt x="35051" y="108203"/>
                  </a:lnTo>
                  <a:lnTo>
                    <a:pt x="35051" y="0"/>
                  </a:lnTo>
                  <a:lnTo>
                    <a:pt x="0" y="0"/>
                  </a:lnTo>
                  <a:lnTo>
                    <a:pt x="0" y="108203"/>
                  </a:lnTo>
                  <a:close/>
                </a:path>
              </a:pathLst>
            </a:custGeom>
            <a:noFill/>
            <a:ln w="12699">
              <a:solidFill>
                <a:srgbClr val="0D213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3" name="object 21">
              <a:extLst>
                <a:ext uri="{FF2B5EF4-FFF2-40B4-BE49-F238E27FC236}">
                  <a16:creationId xmlns:a16="http://schemas.microsoft.com/office/drawing/2014/main" id="{8FC86C36-2247-84EC-6430-483A2F79A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1651" y="1605593"/>
              <a:ext cx="281670" cy="57339"/>
            </a:xfrm>
            <a:custGeom>
              <a:avLst/>
              <a:gdLst>
                <a:gd name="T0" fmla="*/ 0 w 539750"/>
                <a:gd name="T1" fmla="*/ 109727 h 109855"/>
                <a:gd name="T2" fmla="*/ 539496 w 539750"/>
                <a:gd name="T3" fmla="*/ 109727 h 109855"/>
                <a:gd name="T4" fmla="*/ 539496 w 539750"/>
                <a:gd name="T5" fmla="*/ 0 h 109855"/>
                <a:gd name="T6" fmla="*/ 0 w 539750"/>
                <a:gd name="T7" fmla="*/ 0 h 109855"/>
                <a:gd name="T8" fmla="*/ 0 w 539750"/>
                <a:gd name="T9" fmla="*/ 109727 h 1098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9750" h="109855">
                  <a:moveTo>
                    <a:pt x="0" y="109727"/>
                  </a:moveTo>
                  <a:lnTo>
                    <a:pt x="539496" y="109727"/>
                  </a:lnTo>
                  <a:lnTo>
                    <a:pt x="539496" y="0"/>
                  </a:lnTo>
                  <a:lnTo>
                    <a:pt x="0" y="0"/>
                  </a:lnTo>
                  <a:lnTo>
                    <a:pt x="0" y="109727"/>
                  </a:lnTo>
                  <a:close/>
                </a:path>
              </a:pathLst>
            </a:custGeom>
            <a:noFill/>
            <a:ln w="12700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4" name="object 22">
              <a:extLst>
                <a:ext uri="{FF2B5EF4-FFF2-40B4-BE49-F238E27FC236}">
                  <a16:creationId xmlns:a16="http://schemas.microsoft.com/office/drawing/2014/main" id="{57922B4E-ADE7-A2EC-703D-ED654E60D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0165" y="1559457"/>
              <a:ext cx="231632" cy="150472"/>
            </a:xfrm>
            <a:custGeom>
              <a:avLst/>
              <a:gdLst>
                <a:gd name="T0" fmla="*/ 0 w 443865"/>
                <a:gd name="T1" fmla="*/ 288039 h 288289"/>
                <a:gd name="T2" fmla="*/ 443483 w 443865"/>
                <a:gd name="T3" fmla="*/ 195710 h 288289"/>
                <a:gd name="T4" fmla="*/ 443483 w 443865"/>
                <a:gd name="T5" fmla="*/ 92328 h 288289"/>
                <a:gd name="T6" fmla="*/ 0 w 443865"/>
                <a:gd name="T7" fmla="*/ 0 h 288289"/>
                <a:gd name="T8" fmla="*/ 0 w 443865"/>
                <a:gd name="T9" fmla="*/ 288039 h 288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43865" h="288289">
                  <a:moveTo>
                    <a:pt x="0" y="288036"/>
                  </a:moveTo>
                  <a:lnTo>
                    <a:pt x="443483" y="195707"/>
                  </a:lnTo>
                  <a:lnTo>
                    <a:pt x="443483" y="92328"/>
                  </a:lnTo>
                  <a:lnTo>
                    <a:pt x="0" y="0"/>
                  </a:lnTo>
                  <a:lnTo>
                    <a:pt x="0" y="288036"/>
                  </a:lnTo>
                  <a:close/>
                </a:path>
              </a:pathLst>
            </a:custGeom>
            <a:noFill/>
            <a:ln w="12700">
              <a:solidFill>
                <a:srgbClr val="5087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5" name="object 23">
              <a:extLst>
                <a:ext uri="{FF2B5EF4-FFF2-40B4-BE49-F238E27FC236}">
                  <a16:creationId xmlns:a16="http://schemas.microsoft.com/office/drawing/2014/main" id="{67E36DBB-C6FA-B2B6-736A-804D45F14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2393" y="1605593"/>
              <a:ext cx="19220" cy="56676"/>
            </a:xfrm>
            <a:custGeom>
              <a:avLst/>
              <a:gdLst>
                <a:gd name="T0" fmla="*/ 36578 w 36829"/>
                <a:gd name="T1" fmla="*/ 0 h 108585"/>
                <a:gd name="T2" fmla="*/ 0 w 36829"/>
                <a:gd name="T3" fmla="*/ 0 h 108585"/>
                <a:gd name="T4" fmla="*/ 0 w 36829"/>
                <a:gd name="T5" fmla="*/ 108203 h 108585"/>
                <a:gd name="T6" fmla="*/ 36578 w 36829"/>
                <a:gd name="T7" fmla="*/ 108203 h 108585"/>
                <a:gd name="T8" fmla="*/ 36578 w 36829"/>
                <a:gd name="T9" fmla="*/ 0 h 1085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829" h="108585">
                  <a:moveTo>
                    <a:pt x="36575" y="0"/>
                  </a:moveTo>
                  <a:lnTo>
                    <a:pt x="0" y="0"/>
                  </a:lnTo>
                  <a:lnTo>
                    <a:pt x="0" y="108203"/>
                  </a:lnTo>
                  <a:lnTo>
                    <a:pt x="36575" y="108203"/>
                  </a:lnTo>
                  <a:lnTo>
                    <a:pt x="36575" y="0"/>
                  </a:lnTo>
                  <a:close/>
                </a:path>
              </a:pathLst>
            </a:custGeom>
            <a:solidFill>
              <a:srgbClr val="1C44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6" name="object 24">
              <a:extLst>
                <a:ext uri="{FF2B5EF4-FFF2-40B4-BE49-F238E27FC236}">
                  <a16:creationId xmlns:a16="http://schemas.microsoft.com/office/drawing/2014/main" id="{FE6AE372-0DE6-C834-C040-8A5D280EE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2393" y="1605593"/>
              <a:ext cx="19220" cy="56676"/>
            </a:xfrm>
            <a:custGeom>
              <a:avLst/>
              <a:gdLst>
                <a:gd name="T0" fmla="*/ 0 w 36829"/>
                <a:gd name="T1" fmla="*/ 108203 h 108585"/>
                <a:gd name="T2" fmla="*/ 36578 w 36829"/>
                <a:gd name="T3" fmla="*/ 108203 h 108585"/>
                <a:gd name="T4" fmla="*/ 36578 w 36829"/>
                <a:gd name="T5" fmla="*/ 0 h 108585"/>
                <a:gd name="T6" fmla="*/ 0 w 36829"/>
                <a:gd name="T7" fmla="*/ 0 h 108585"/>
                <a:gd name="T8" fmla="*/ 0 w 36829"/>
                <a:gd name="T9" fmla="*/ 108203 h 1085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829" h="108585">
                  <a:moveTo>
                    <a:pt x="0" y="108203"/>
                  </a:moveTo>
                  <a:lnTo>
                    <a:pt x="36575" y="108203"/>
                  </a:lnTo>
                  <a:lnTo>
                    <a:pt x="36575" y="0"/>
                  </a:lnTo>
                  <a:lnTo>
                    <a:pt x="0" y="0"/>
                  </a:lnTo>
                  <a:lnTo>
                    <a:pt x="0" y="108203"/>
                  </a:lnTo>
                  <a:close/>
                </a:path>
              </a:pathLst>
            </a:custGeom>
            <a:noFill/>
            <a:ln w="12699">
              <a:solidFill>
                <a:srgbClr val="0D213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7" name="object 25">
              <a:extLst>
                <a:ext uri="{FF2B5EF4-FFF2-40B4-BE49-F238E27FC236}">
                  <a16:creationId xmlns:a16="http://schemas.microsoft.com/office/drawing/2014/main" id="{7C79120C-5FBF-DF47-0C54-84470C2A3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2107" y="1605593"/>
              <a:ext cx="9610" cy="57339"/>
            </a:xfrm>
            <a:custGeom>
              <a:avLst/>
              <a:gdLst>
                <a:gd name="T0" fmla="*/ 18288 w 18415"/>
                <a:gd name="T1" fmla="*/ 0 h 109855"/>
                <a:gd name="T2" fmla="*/ 0 w 18415"/>
                <a:gd name="T3" fmla="*/ 0 h 109855"/>
                <a:gd name="T4" fmla="*/ 0 w 18415"/>
                <a:gd name="T5" fmla="*/ 109727 h 109855"/>
                <a:gd name="T6" fmla="*/ 18288 w 18415"/>
                <a:gd name="T7" fmla="*/ 109727 h 109855"/>
                <a:gd name="T8" fmla="*/ 18288 w 18415"/>
                <a:gd name="T9" fmla="*/ 0 h 1098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415" h="109855">
                  <a:moveTo>
                    <a:pt x="18288" y="0"/>
                  </a:moveTo>
                  <a:lnTo>
                    <a:pt x="0" y="0"/>
                  </a:lnTo>
                  <a:lnTo>
                    <a:pt x="0" y="109727"/>
                  </a:lnTo>
                  <a:lnTo>
                    <a:pt x="18288" y="109727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8" name="object 26">
              <a:extLst>
                <a:ext uri="{FF2B5EF4-FFF2-40B4-BE49-F238E27FC236}">
                  <a16:creationId xmlns:a16="http://schemas.microsoft.com/office/drawing/2014/main" id="{C97A13A2-7236-A95E-4BAE-44C81D93D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2107" y="1605593"/>
              <a:ext cx="9610" cy="57339"/>
            </a:xfrm>
            <a:custGeom>
              <a:avLst/>
              <a:gdLst>
                <a:gd name="T0" fmla="*/ 0 w 18415"/>
                <a:gd name="T1" fmla="*/ 109727 h 109855"/>
                <a:gd name="T2" fmla="*/ 18288 w 18415"/>
                <a:gd name="T3" fmla="*/ 109727 h 109855"/>
                <a:gd name="T4" fmla="*/ 18288 w 18415"/>
                <a:gd name="T5" fmla="*/ 0 h 109855"/>
                <a:gd name="T6" fmla="*/ 0 w 18415"/>
                <a:gd name="T7" fmla="*/ 0 h 109855"/>
                <a:gd name="T8" fmla="*/ 0 w 18415"/>
                <a:gd name="T9" fmla="*/ 109727 h 1098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415" h="109855">
                  <a:moveTo>
                    <a:pt x="0" y="109727"/>
                  </a:moveTo>
                  <a:lnTo>
                    <a:pt x="18288" y="109727"/>
                  </a:lnTo>
                  <a:lnTo>
                    <a:pt x="18288" y="0"/>
                  </a:lnTo>
                  <a:lnTo>
                    <a:pt x="0" y="0"/>
                  </a:lnTo>
                  <a:lnTo>
                    <a:pt x="0" y="109727"/>
                  </a:lnTo>
                  <a:close/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9" name="object 27">
              <a:extLst>
                <a:ext uri="{FF2B5EF4-FFF2-40B4-BE49-F238E27FC236}">
                  <a16:creationId xmlns:a16="http://schemas.microsoft.com/office/drawing/2014/main" id="{DCB55B09-6CAF-7183-93B4-349B87637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6373" y="2425237"/>
              <a:ext cx="285315" cy="142849"/>
            </a:xfrm>
            <a:custGeom>
              <a:avLst/>
              <a:gdLst>
                <a:gd name="T0" fmla="*/ 34289 w 546735"/>
                <a:gd name="T1" fmla="*/ 0 h 273685"/>
                <a:gd name="T2" fmla="*/ 0 w 546735"/>
                <a:gd name="T3" fmla="*/ 103250 h 273685"/>
                <a:gd name="T4" fmla="*/ 512445 w 546735"/>
                <a:gd name="T5" fmla="*/ 273431 h 273685"/>
                <a:gd name="T6" fmla="*/ 546735 w 546735"/>
                <a:gd name="T7" fmla="*/ 170052 h 273685"/>
                <a:gd name="T8" fmla="*/ 34289 w 546735"/>
                <a:gd name="T9" fmla="*/ 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5" h="273685">
                  <a:moveTo>
                    <a:pt x="34289" y="0"/>
                  </a:moveTo>
                  <a:lnTo>
                    <a:pt x="0" y="103250"/>
                  </a:lnTo>
                  <a:lnTo>
                    <a:pt x="512445" y="273431"/>
                  </a:lnTo>
                  <a:lnTo>
                    <a:pt x="546735" y="170052"/>
                  </a:lnTo>
                  <a:lnTo>
                    <a:pt x="34289" y="0"/>
                  </a:lnTo>
                  <a:close/>
                </a:path>
              </a:pathLst>
            </a:custGeom>
            <a:solidFill>
              <a:srgbClr val="003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10" name="object 28">
              <a:extLst>
                <a:ext uri="{FF2B5EF4-FFF2-40B4-BE49-F238E27FC236}">
                  <a16:creationId xmlns:a16="http://schemas.microsoft.com/office/drawing/2014/main" id="{D38C8D58-152D-6632-5D5B-D6A617EC8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6373" y="2425237"/>
              <a:ext cx="285315" cy="142849"/>
            </a:xfrm>
            <a:custGeom>
              <a:avLst/>
              <a:gdLst>
                <a:gd name="T0" fmla="*/ 546735 w 546735"/>
                <a:gd name="T1" fmla="*/ 170052 h 273685"/>
                <a:gd name="T2" fmla="*/ 34289 w 546735"/>
                <a:gd name="T3" fmla="*/ 0 h 273685"/>
                <a:gd name="T4" fmla="*/ 0 w 546735"/>
                <a:gd name="T5" fmla="*/ 103250 h 273685"/>
                <a:gd name="T6" fmla="*/ 512445 w 546735"/>
                <a:gd name="T7" fmla="*/ 273431 h 273685"/>
                <a:gd name="T8" fmla="*/ 546735 w 546735"/>
                <a:gd name="T9" fmla="*/ 170052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5" h="273685">
                  <a:moveTo>
                    <a:pt x="546735" y="170052"/>
                  </a:moveTo>
                  <a:lnTo>
                    <a:pt x="34289" y="0"/>
                  </a:lnTo>
                  <a:lnTo>
                    <a:pt x="0" y="103250"/>
                  </a:lnTo>
                  <a:lnTo>
                    <a:pt x="512445" y="273431"/>
                  </a:lnTo>
                  <a:lnTo>
                    <a:pt x="546735" y="170052"/>
                  </a:lnTo>
                </a:path>
              </a:pathLst>
            </a:custGeom>
            <a:noFill/>
            <a:ln w="12700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11" name="object 29">
              <a:extLst>
                <a:ext uri="{FF2B5EF4-FFF2-40B4-BE49-F238E27FC236}">
                  <a16:creationId xmlns:a16="http://schemas.microsoft.com/office/drawing/2014/main" id="{04CF8350-70D2-668F-4ACF-9A45B3D9D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4181" y="2334887"/>
              <a:ext cx="285646" cy="142849"/>
            </a:xfrm>
            <a:custGeom>
              <a:avLst/>
              <a:gdLst>
                <a:gd name="T0" fmla="*/ 34289 w 547370"/>
                <a:gd name="T1" fmla="*/ 0 h 273685"/>
                <a:gd name="T2" fmla="*/ 0 w 547370"/>
                <a:gd name="T3" fmla="*/ 103250 h 273685"/>
                <a:gd name="T4" fmla="*/ 512572 w 547370"/>
                <a:gd name="T5" fmla="*/ 273431 h 273685"/>
                <a:gd name="T6" fmla="*/ 546862 w 547370"/>
                <a:gd name="T7" fmla="*/ 170052 h 273685"/>
                <a:gd name="T8" fmla="*/ 34289 w 547370"/>
                <a:gd name="T9" fmla="*/ 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7370" h="273685">
                  <a:moveTo>
                    <a:pt x="34289" y="0"/>
                  </a:moveTo>
                  <a:lnTo>
                    <a:pt x="0" y="103250"/>
                  </a:lnTo>
                  <a:lnTo>
                    <a:pt x="512572" y="273431"/>
                  </a:lnTo>
                  <a:lnTo>
                    <a:pt x="546862" y="170052"/>
                  </a:lnTo>
                  <a:lnTo>
                    <a:pt x="34289" y="0"/>
                  </a:lnTo>
                  <a:close/>
                </a:path>
              </a:pathLst>
            </a:custGeom>
            <a:solidFill>
              <a:srgbClr val="003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12" name="object 30">
              <a:extLst>
                <a:ext uri="{FF2B5EF4-FFF2-40B4-BE49-F238E27FC236}">
                  <a16:creationId xmlns:a16="http://schemas.microsoft.com/office/drawing/2014/main" id="{090F201F-6D32-D400-94D9-DA8A20C14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4181" y="2334887"/>
              <a:ext cx="285646" cy="142849"/>
            </a:xfrm>
            <a:custGeom>
              <a:avLst/>
              <a:gdLst>
                <a:gd name="T0" fmla="*/ 546862 w 547370"/>
                <a:gd name="T1" fmla="*/ 170052 h 273685"/>
                <a:gd name="T2" fmla="*/ 34289 w 547370"/>
                <a:gd name="T3" fmla="*/ 0 h 273685"/>
                <a:gd name="T4" fmla="*/ 0 w 547370"/>
                <a:gd name="T5" fmla="*/ 103250 h 273685"/>
                <a:gd name="T6" fmla="*/ 512572 w 547370"/>
                <a:gd name="T7" fmla="*/ 273431 h 273685"/>
                <a:gd name="T8" fmla="*/ 546862 w 547370"/>
                <a:gd name="T9" fmla="*/ 170052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7370" h="273685">
                  <a:moveTo>
                    <a:pt x="546862" y="170052"/>
                  </a:moveTo>
                  <a:lnTo>
                    <a:pt x="34289" y="0"/>
                  </a:lnTo>
                  <a:lnTo>
                    <a:pt x="0" y="103250"/>
                  </a:lnTo>
                  <a:lnTo>
                    <a:pt x="512572" y="273431"/>
                  </a:lnTo>
                  <a:lnTo>
                    <a:pt x="546862" y="170052"/>
                  </a:lnTo>
                  <a:close/>
                </a:path>
              </a:pathLst>
            </a:custGeom>
            <a:noFill/>
            <a:ln w="12699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13" name="object 31">
              <a:extLst>
                <a:ext uri="{FF2B5EF4-FFF2-40B4-BE49-F238E27FC236}">
                  <a16:creationId xmlns:a16="http://schemas.microsoft.com/office/drawing/2014/main" id="{D5CBC759-7232-C2B8-D3BD-6F1C7BCBF1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4285" y="2233070"/>
              <a:ext cx="51429" cy="69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" name="object 32">
              <a:extLst>
                <a:ext uri="{FF2B5EF4-FFF2-40B4-BE49-F238E27FC236}">
                  <a16:creationId xmlns:a16="http://schemas.microsoft.com/office/drawing/2014/main" id="{A1269834-2EBF-90F3-26F8-2F657DC05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8011" y="2243212"/>
              <a:ext cx="285315" cy="142849"/>
            </a:xfrm>
            <a:custGeom>
              <a:avLst/>
              <a:gdLst>
                <a:gd name="T0" fmla="*/ 34289 w 546735"/>
                <a:gd name="T1" fmla="*/ 0 h 273685"/>
                <a:gd name="T2" fmla="*/ 0 w 546735"/>
                <a:gd name="T3" fmla="*/ 103250 h 273685"/>
                <a:gd name="T4" fmla="*/ 512445 w 546735"/>
                <a:gd name="T5" fmla="*/ 273303 h 273685"/>
                <a:gd name="T6" fmla="*/ 546735 w 546735"/>
                <a:gd name="T7" fmla="*/ 170052 h 273685"/>
                <a:gd name="T8" fmla="*/ 34289 w 546735"/>
                <a:gd name="T9" fmla="*/ 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5" h="273685">
                  <a:moveTo>
                    <a:pt x="34289" y="0"/>
                  </a:moveTo>
                  <a:lnTo>
                    <a:pt x="0" y="103250"/>
                  </a:lnTo>
                  <a:lnTo>
                    <a:pt x="512445" y="273303"/>
                  </a:lnTo>
                  <a:lnTo>
                    <a:pt x="546735" y="170052"/>
                  </a:lnTo>
                  <a:lnTo>
                    <a:pt x="34289" y="0"/>
                  </a:lnTo>
                  <a:close/>
                </a:path>
              </a:pathLst>
            </a:custGeom>
            <a:solidFill>
              <a:srgbClr val="003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15" name="object 33">
              <a:extLst>
                <a:ext uri="{FF2B5EF4-FFF2-40B4-BE49-F238E27FC236}">
                  <a16:creationId xmlns:a16="http://schemas.microsoft.com/office/drawing/2014/main" id="{F389C7A9-936B-DC56-6540-509C9FAC0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8011" y="2243212"/>
              <a:ext cx="285315" cy="142849"/>
            </a:xfrm>
            <a:custGeom>
              <a:avLst/>
              <a:gdLst>
                <a:gd name="T0" fmla="*/ 546735 w 546735"/>
                <a:gd name="T1" fmla="*/ 170052 h 273685"/>
                <a:gd name="T2" fmla="*/ 34289 w 546735"/>
                <a:gd name="T3" fmla="*/ 0 h 273685"/>
                <a:gd name="T4" fmla="*/ 0 w 546735"/>
                <a:gd name="T5" fmla="*/ 103250 h 273685"/>
                <a:gd name="T6" fmla="*/ 512445 w 546735"/>
                <a:gd name="T7" fmla="*/ 273303 h 273685"/>
                <a:gd name="T8" fmla="*/ 546735 w 546735"/>
                <a:gd name="T9" fmla="*/ 170052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5" h="273685">
                  <a:moveTo>
                    <a:pt x="546735" y="170052"/>
                  </a:moveTo>
                  <a:lnTo>
                    <a:pt x="34289" y="0"/>
                  </a:lnTo>
                  <a:lnTo>
                    <a:pt x="0" y="103250"/>
                  </a:lnTo>
                  <a:lnTo>
                    <a:pt x="512445" y="273303"/>
                  </a:lnTo>
                  <a:lnTo>
                    <a:pt x="546735" y="170052"/>
                  </a:lnTo>
                  <a:close/>
                </a:path>
              </a:pathLst>
            </a:custGeom>
            <a:noFill/>
            <a:ln w="12699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16" name="object 34">
              <a:extLst>
                <a:ext uri="{FF2B5EF4-FFF2-40B4-BE49-F238E27FC236}">
                  <a16:creationId xmlns:a16="http://schemas.microsoft.com/office/drawing/2014/main" id="{0DA4DEAF-99EF-95D0-D34B-9084EBEC0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5396" y="2305986"/>
              <a:ext cx="252509" cy="171353"/>
            </a:xfrm>
            <a:custGeom>
              <a:avLst/>
              <a:gdLst>
                <a:gd name="T0" fmla="*/ 0 w 483870"/>
                <a:gd name="T1" fmla="*/ 273303 h 328295"/>
                <a:gd name="T2" fmla="*/ 449452 w 483870"/>
                <a:gd name="T3" fmla="*/ 327787 h 328295"/>
                <a:gd name="T4" fmla="*/ 483488 w 483870"/>
                <a:gd name="T5" fmla="*/ 225044 h 328295"/>
                <a:gd name="T6" fmla="*/ 90677 w 483870"/>
                <a:gd name="T7" fmla="*/ 0 h 328295"/>
                <a:gd name="T8" fmla="*/ 0 w 483870"/>
                <a:gd name="T9" fmla="*/ 273303 h 3282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3870" h="328295">
                  <a:moveTo>
                    <a:pt x="0" y="273303"/>
                  </a:moveTo>
                  <a:lnTo>
                    <a:pt x="449452" y="327787"/>
                  </a:lnTo>
                  <a:lnTo>
                    <a:pt x="483488" y="225044"/>
                  </a:lnTo>
                  <a:lnTo>
                    <a:pt x="90677" y="0"/>
                  </a:lnTo>
                  <a:lnTo>
                    <a:pt x="0" y="273303"/>
                  </a:lnTo>
                </a:path>
              </a:pathLst>
            </a:custGeom>
            <a:noFill/>
            <a:ln w="12699">
              <a:solidFill>
                <a:srgbClr val="5087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17" name="object 35">
              <a:extLst>
                <a:ext uri="{FF2B5EF4-FFF2-40B4-BE49-F238E27FC236}">
                  <a16:creationId xmlns:a16="http://schemas.microsoft.com/office/drawing/2014/main" id="{297BD525-F2E0-A69E-1453-A90CB46533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22715" y="2328524"/>
              <a:ext cx="33469" cy="63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8" name="object 36">
              <a:extLst>
                <a:ext uri="{FF2B5EF4-FFF2-40B4-BE49-F238E27FC236}">
                  <a16:creationId xmlns:a16="http://schemas.microsoft.com/office/drawing/2014/main" id="{655138E7-3E0C-F28F-E5E2-9443239E0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6951" y="2241091"/>
              <a:ext cx="802262" cy="355963"/>
            </a:xfrm>
            <a:custGeom>
              <a:avLst/>
              <a:gdLst>
                <a:gd name="T0" fmla="*/ 394334 w 1537335"/>
                <a:gd name="T1" fmla="*/ 332359 h 681989"/>
                <a:gd name="T2" fmla="*/ 0 w 1537335"/>
                <a:gd name="T3" fmla="*/ 111760 h 681989"/>
                <a:gd name="T4" fmla="*/ 37210 w 1537335"/>
                <a:gd name="T5" fmla="*/ 0 h 681989"/>
                <a:gd name="T6" fmla="*/ 485139 w 1537335"/>
                <a:gd name="T7" fmla="*/ 59055 h 681989"/>
                <a:gd name="T8" fmla="*/ 394334 w 1537335"/>
                <a:gd name="T9" fmla="*/ 332359 h 681989"/>
                <a:gd name="T10" fmla="*/ 1446529 w 1537335"/>
                <a:gd name="T11" fmla="*/ 681612 h 681989"/>
                <a:gd name="T12" fmla="*/ 1052956 w 1537335"/>
                <a:gd name="T13" fmla="*/ 458727 h 681989"/>
                <a:gd name="T14" fmla="*/ 1088516 w 1537335"/>
                <a:gd name="T15" fmla="*/ 351539 h 681989"/>
                <a:gd name="T16" fmla="*/ 1537207 w 1537335"/>
                <a:gd name="T17" fmla="*/ 408308 h 681989"/>
                <a:gd name="T18" fmla="*/ 1446529 w 1537335"/>
                <a:gd name="T19" fmla="*/ 681612 h 6819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7335" h="681989">
                  <a:moveTo>
                    <a:pt x="394334" y="332359"/>
                  </a:moveTo>
                  <a:lnTo>
                    <a:pt x="0" y="111760"/>
                  </a:lnTo>
                  <a:lnTo>
                    <a:pt x="37210" y="0"/>
                  </a:lnTo>
                  <a:lnTo>
                    <a:pt x="485139" y="59055"/>
                  </a:lnTo>
                  <a:lnTo>
                    <a:pt x="394334" y="332359"/>
                  </a:lnTo>
                  <a:close/>
                </a:path>
                <a:path w="1537335" h="681989">
                  <a:moveTo>
                    <a:pt x="1446529" y="681609"/>
                  </a:moveTo>
                  <a:lnTo>
                    <a:pt x="1052956" y="458724"/>
                  </a:lnTo>
                  <a:lnTo>
                    <a:pt x="1088516" y="351536"/>
                  </a:lnTo>
                  <a:lnTo>
                    <a:pt x="1537207" y="408305"/>
                  </a:lnTo>
                  <a:lnTo>
                    <a:pt x="1446529" y="681609"/>
                  </a:lnTo>
                  <a:close/>
                </a:path>
              </a:pathLst>
            </a:custGeom>
            <a:noFill/>
            <a:ln w="12700">
              <a:solidFill>
                <a:srgbClr val="5087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19" name="object 37">
              <a:extLst>
                <a:ext uri="{FF2B5EF4-FFF2-40B4-BE49-F238E27FC236}">
                  <a16:creationId xmlns:a16="http://schemas.microsoft.com/office/drawing/2014/main" id="{5F505796-8AD4-C9A3-9F06-013D769073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1660" y="2418078"/>
              <a:ext cx="42217" cy="66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0" name="object 38">
              <a:extLst>
                <a:ext uri="{FF2B5EF4-FFF2-40B4-BE49-F238E27FC236}">
                  <a16:creationId xmlns:a16="http://schemas.microsoft.com/office/drawing/2014/main" id="{52D1774F-E92F-83E2-983B-A900D63F6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2609" y="2516913"/>
              <a:ext cx="285315" cy="142849"/>
            </a:xfrm>
            <a:custGeom>
              <a:avLst/>
              <a:gdLst>
                <a:gd name="T0" fmla="*/ 34289 w 546734"/>
                <a:gd name="T1" fmla="*/ 0 h 273685"/>
                <a:gd name="T2" fmla="*/ 0 w 546734"/>
                <a:gd name="T3" fmla="*/ 103378 h 273685"/>
                <a:gd name="T4" fmla="*/ 512447 w 546734"/>
                <a:gd name="T5" fmla="*/ 273431 h 273685"/>
                <a:gd name="T6" fmla="*/ 546738 w 546734"/>
                <a:gd name="T7" fmla="*/ 170180 h 273685"/>
                <a:gd name="T8" fmla="*/ 34289 w 546734"/>
                <a:gd name="T9" fmla="*/ 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4" h="273685">
                  <a:moveTo>
                    <a:pt x="34289" y="0"/>
                  </a:moveTo>
                  <a:lnTo>
                    <a:pt x="0" y="103378"/>
                  </a:lnTo>
                  <a:lnTo>
                    <a:pt x="512444" y="273431"/>
                  </a:lnTo>
                  <a:lnTo>
                    <a:pt x="546735" y="170180"/>
                  </a:lnTo>
                  <a:lnTo>
                    <a:pt x="34289" y="0"/>
                  </a:lnTo>
                  <a:close/>
                </a:path>
              </a:pathLst>
            </a:custGeom>
            <a:solidFill>
              <a:srgbClr val="003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21" name="object 39">
              <a:extLst>
                <a:ext uri="{FF2B5EF4-FFF2-40B4-BE49-F238E27FC236}">
                  <a16:creationId xmlns:a16="http://schemas.microsoft.com/office/drawing/2014/main" id="{5D2CA17F-10D3-25C9-732E-E2A95CE30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2609" y="2516913"/>
              <a:ext cx="285315" cy="142849"/>
            </a:xfrm>
            <a:custGeom>
              <a:avLst/>
              <a:gdLst>
                <a:gd name="T0" fmla="*/ 546738 w 546734"/>
                <a:gd name="T1" fmla="*/ 170180 h 273685"/>
                <a:gd name="T2" fmla="*/ 34289 w 546734"/>
                <a:gd name="T3" fmla="*/ 0 h 273685"/>
                <a:gd name="T4" fmla="*/ 0 w 546734"/>
                <a:gd name="T5" fmla="*/ 103378 h 273685"/>
                <a:gd name="T6" fmla="*/ 512447 w 546734"/>
                <a:gd name="T7" fmla="*/ 273431 h 273685"/>
                <a:gd name="T8" fmla="*/ 546738 w 546734"/>
                <a:gd name="T9" fmla="*/ 17018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4" h="273685">
                  <a:moveTo>
                    <a:pt x="546735" y="170180"/>
                  </a:moveTo>
                  <a:lnTo>
                    <a:pt x="34289" y="0"/>
                  </a:lnTo>
                  <a:lnTo>
                    <a:pt x="0" y="103378"/>
                  </a:lnTo>
                  <a:lnTo>
                    <a:pt x="512444" y="273431"/>
                  </a:lnTo>
                  <a:lnTo>
                    <a:pt x="546735" y="170180"/>
                  </a:lnTo>
                  <a:close/>
                </a:path>
              </a:pathLst>
            </a:custGeom>
            <a:noFill/>
            <a:ln w="12700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22" name="object 40">
              <a:extLst>
                <a:ext uri="{FF2B5EF4-FFF2-40B4-BE49-F238E27FC236}">
                  <a16:creationId xmlns:a16="http://schemas.microsoft.com/office/drawing/2014/main" id="{E1093A7C-13DA-8FAA-3CB9-19BBD761F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3824" y="2488011"/>
              <a:ext cx="252177" cy="170027"/>
            </a:xfrm>
            <a:custGeom>
              <a:avLst/>
              <a:gdLst>
                <a:gd name="T0" fmla="*/ 0 w 483234"/>
                <a:gd name="T1" fmla="*/ 273306 h 325754"/>
                <a:gd name="T2" fmla="*/ 450088 w 483234"/>
                <a:gd name="T3" fmla="*/ 325630 h 325754"/>
                <a:gd name="T4" fmla="*/ 482726 w 483234"/>
                <a:gd name="T5" fmla="*/ 227332 h 325754"/>
                <a:gd name="T6" fmla="*/ 90677 w 483234"/>
                <a:gd name="T7" fmla="*/ 0 h 325754"/>
                <a:gd name="T8" fmla="*/ 0 w 483234"/>
                <a:gd name="T9" fmla="*/ 273306 h 3257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3234" h="325754">
                  <a:moveTo>
                    <a:pt x="0" y="273303"/>
                  </a:moveTo>
                  <a:lnTo>
                    <a:pt x="450088" y="325627"/>
                  </a:lnTo>
                  <a:lnTo>
                    <a:pt x="482726" y="227329"/>
                  </a:lnTo>
                  <a:lnTo>
                    <a:pt x="90677" y="0"/>
                  </a:lnTo>
                  <a:lnTo>
                    <a:pt x="0" y="273303"/>
                  </a:lnTo>
                  <a:close/>
                </a:path>
              </a:pathLst>
            </a:custGeom>
            <a:noFill/>
            <a:ln w="12700">
              <a:solidFill>
                <a:srgbClr val="5087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23" name="object 41">
              <a:extLst>
                <a:ext uri="{FF2B5EF4-FFF2-40B4-BE49-F238E27FC236}">
                  <a16:creationId xmlns:a16="http://schemas.microsoft.com/office/drawing/2014/main" id="{5BD69F38-D6BB-B79C-A73C-3468C09815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5920" y="2602091"/>
              <a:ext cx="42217" cy="66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4" name="object 42">
              <a:extLst>
                <a:ext uri="{FF2B5EF4-FFF2-40B4-BE49-F238E27FC236}">
                  <a16:creationId xmlns:a16="http://schemas.microsoft.com/office/drawing/2014/main" id="{55885AED-AD7D-C08D-8100-0EF5558DCC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0413" y="2510682"/>
              <a:ext cx="33403" cy="63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5" name="object 43">
              <a:extLst>
                <a:ext uri="{FF2B5EF4-FFF2-40B4-BE49-F238E27FC236}">
                  <a16:creationId xmlns:a16="http://schemas.microsoft.com/office/drawing/2014/main" id="{582D9CC2-ED61-E12C-5395-833F1014C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8253" y="2296043"/>
              <a:ext cx="2029017" cy="1526598"/>
            </a:xfrm>
            <a:custGeom>
              <a:avLst/>
              <a:gdLst>
                <a:gd name="T0" fmla="*/ 3887724 w 3888104"/>
                <a:gd name="T1" fmla="*/ 0 h 2924810"/>
                <a:gd name="T2" fmla="*/ 0 w 3888104"/>
                <a:gd name="T3" fmla="*/ 0 h 2924810"/>
                <a:gd name="T4" fmla="*/ 0 w 3888104"/>
                <a:gd name="T5" fmla="*/ 2924556 h 2924810"/>
                <a:gd name="T6" fmla="*/ 3887724 w 3888104"/>
                <a:gd name="T7" fmla="*/ 2924556 h 2924810"/>
                <a:gd name="T8" fmla="*/ 3887724 w 3888104"/>
                <a:gd name="T9" fmla="*/ 0 h 2924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88104" h="2924810">
                  <a:moveTo>
                    <a:pt x="3887724" y="0"/>
                  </a:moveTo>
                  <a:lnTo>
                    <a:pt x="0" y="0"/>
                  </a:lnTo>
                  <a:lnTo>
                    <a:pt x="0" y="2924556"/>
                  </a:lnTo>
                  <a:lnTo>
                    <a:pt x="3887724" y="2924556"/>
                  </a:lnTo>
                  <a:lnTo>
                    <a:pt x="38877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26" name="object 44">
              <a:extLst>
                <a:ext uri="{FF2B5EF4-FFF2-40B4-BE49-F238E27FC236}">
                  <a16:creationId xmlns:a16="http://schemas.microsoft.com/office/drawing/2014/main" id="{970C8832-58A6-3C1A-564C-041BC6B67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881" y="2801816"/>
              <a:ext cx="285315" cy="142849"/>
            </a:xfrm>
            <a:custGeom>
              <a:avLst/>
              <a:gdLst>
                <a:gd name="T0" fmla="*/ 34289 w 546734"/>
                <a:gd name="T1" fmla="*/ 0 h 273685"/>
                <a:gd name="T2" fmla="*/ 0 w 546734"/>
                <a:gd name="T3" fmla="*/ 103377 h 273685"/>
                <a:gd name="T4" fmla="*/ 512447 w 546734"/>
                <a:gd name="T5" fmla="*/ 273431 h 273685"/>
                <a:gd name="T6" fmla="*/ 546737 w 546734"/>
                <a:gd name="T7" fmla="*/ 170180 h 273685"/>
                <a:gd name="T8" fmla="*/ 34289 w 546734"/>
                <a:gd name="T9" fmla="*/ 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4" h="273685">
                  <a:moveTo>
                    <a:pt x="34289" y="0"/>
                  </a:moveTo>
                  <a:lnTo>
                    <a:pt x="0" y="103377"/>
                  </a:lnTo>
                  <a:lnTo>
                    <a:pt x="512444" y="273431"/>
                  </a:lnTo>
                  <a:lnTo>
                    <a:pt x="546734" y="170180"/>
                  </a:lnTo>
                  <a:lnTo>
                    <a:pt x="34289" y="0"/>
                  </a:lnTo>
                  <a:close/>
                </a:path>
              </a:pathLst>
            </a:custGeom>
            <a:solidFill>
              <a:srgbClr val="003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27" name="object 45">
              <a:extLst>
                <a:ext uri="{FF2B5EF4-FFF2-40B4-BE49-F238E27FC236}">
                  <a16:creationId xmlns:a16="http://schemas.microsoft.com/office/drawing/2014/main" id="{35053419-7834-FE55-718E-9E99761D8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881" y="2801816"/>
              <a:ext cx="285315" cy="142849"/>
            </a:xfrm>
            <a:custGeom>
              <a:avLst/>
              <a:gdLst>
                <a:gd name="T0" fmla="*/ 546737 w 546734"/>
                <a:gd name="T1" fmla="*/ 170180 h 273685"/>
                <a:gd name="T2" fmla="*/ 34289 w 546734"/>
                <a:gd name="T3" fmla="*/ 0 h 273685"/>
                <a:gd name="T4" fmla="*/ 0 w 546734"/>
                <a:gd name="T5" fmla="*/ 103377 h 273685"/>
                <a:gd name="T6" fmla="*/ 512447 w 546734"/>
                <a:gd name="T7" fmla="*/ 273431 h 273685"/>
                <a:gd name="T8" fmla="*/ 546737 w 546734"/>
                <a:gd name="T9" fmla="*/ 17018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4" h="273685">
                  <a:moveTo>
                    <a:pt x="546734" y="170180"/>
                  </a:moveTo>
                  <a:lnTo>
                    <a:pt x="34289" y="0"/>
                  </a:lnTo>
                  <a:lnTo>
                    <a:pt x="0" y="103377"/>
                  </a:lnTo>
                  <a:lnTo>
                    <a:pt x="512444" y="273431"/>
                  </a:lnTo>
                  <a:lnTo>
                    <a:pt x="546734" y="170180"/>
                  </a:lnTo>
                  <a:close/>
                </a:path>
              </a:pathLst>
            </a:custGeom>
            <a:noFill/>
            <a:ln w="12700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28" name="object 46">
              <a:extLst>
                <a:ext uri="{FF2B5EF4-FFF2-40B4-BE49-F238E27FC236}">
                  <a16:creationId xmlns:a16="http://schemas.microsoft.com/office/drawing/2014/main" id="{7C5F859D-5096-A90E-6415-E7140550E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8688" y="2711466"/>
              <a:ext cx="285315" cy="142849"/>
            </a:xfrm>
            <a:custGeom>
              <a:avLst/>
              <a:gdLst>
                <a:gd name="T0" fmla="*/ 34290 w 546734"/>
                <a:gd name="T1" fmla="*/ 0 h 273685"/>
                <a:gd name="T2" fmla="*/ 0 w 546734"/>
                <a:gd name="T3" fmla="*/ 103250 h 273685"/>
                <a:gd name="T4" fmla="*/ 512448 w 546734"/>
                <a:gd name="T5" fmla="*/ 273431 h 273685"/>
                <a:gd name="T6" fmla="*/ 546737 w 546734"/>
                <a:gd name="T7" fmla="*/ 170052 h 273685"/>
                <a:gd name="T8" fmla="*/ 34290 w 546734"/>
                <a:gd name="T9" fmla="*/ 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4" h="273685">
                  <a:moveTo>
                    <a:pt x="34290" y="0"/>
                  </a:moveTo>
                  <a:lnTo>
                    <a:pt x="0" y="103250"/>
                  </a:lnTo>
                  <a:lnTo>
                    <a:pt x="512445" y="273431"/>
                  </a:lnTo>
                  <a:lnTo>
                    <a:pt x="546734" y="170052"/>
                  </a:lnTo>
                  <a:lnTo>
                    <a:pt x="34290" y="0"/>
                  </a:lnTo>
                  <a:close/>
                </a:path>
              </a:pathLst>
            </a:custGeom>
            <a:solidFill>
              <a:srgbClr val="003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29" name="object 47">
              <a:extLst>
                <a:ext uri="{FF2B5EF4-FFF2-40B4-BE49-F238E27FC236}">
                  <a16:creationId xmlns:a16="http://schemas.microsoft.com/office/drawing/2014/main" id="{E1D5B5FA-C6BA-CF64-B24A-17688351E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8688" y="2711466"/>
              <a:ext cx="285315" cy="142849"/>
            </a:xfrm>
            <a:custGeom>
              <a:avLst/>
              <a:gdLst>
                <a:gd name="T0" fmla="*/ 546737 w 546734"/>
                <a:gd name="T1" fmla="*/ 170052 h 273685"/>
                <a:gd name="T2" fmla="*/ 34290 w 546734"/>
                <a:gd name="T3" fmla="*/ 0 h 273685"/>
                <a:gd name="T4" fmla="*/ 0 w 546734"/>
                <a:gd name="T5" fmla="*/ 103250 h 273685"/>
                <a:gd name="T6" fmla="*/ 512448 w 546734"/>
                <a:gd name="T7" fmla="*/ 273431 h 273685"/>
                <a:gd name="T8" fmla="*/ 546737 w 546734"/>
                <a:gd name="T9" fmla="*/ 170052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4" h="273685">
                  <a:moveTo>
                    <a:pt x="546734" y="170052"/>
                  </a:moveTo>
                  <a:lnTo>
                    <a:pt x="34290" y="0"/>
                  </a:lnTo>
                  <a:lnTo>
                    <a:pt x="0" y="103250"/>
                  </a:lnTo>
                  <a:lnTo>
                    <a:pt x="512445" y="273431"/>
                  </a:lnTo>
                  <a:lnTo>
                    <a:pt x="546734" y="170052"/>
                  </a:lnTo>
                  <a:close/>
                </a:path>
              </a:pathLst>
            </a:custGeom>
            <a:noFill/>
            <a:ln w="12700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30" name="object 48">
              <a:extLst>
                <a:ext uri="{FF2B5EF4-FFF2-40B4-BE49-F238E27FC236}">
                  <a16:creationId xmlns:a16="http://schemas.microsoft.com/office/drawing/2014/main" id="{5DF5ADAA-0236-DF9A-6D55-77D59AEEF2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8792" y="2609715"/>
              <a:ext cx="51363" cy="69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1" name="object 49">
              <a:extLst>
                <a:ext uri="{FF2B5EF4-FFF2-40B4-BE49-F238E27FC236}">
                  <a16:creationId xmlns:a16="http://schemas.microsoft.com/office/drawing/2014/main" id="{B38CF11F-CB2E-11E5-F756-045DEBA866B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2519" y="2619790"/>
              <a:ext cx="285315" cy="142849"/>
            </a:xfrm>
            <a:custGeom>
              <a:avLst/>
              <a:gdLst>
                <a:gd name="T0" fmla="*/ 34289 w 546734"/>
                <a:gd name="T1" fmla="*/ 0 h 273685"/>
                <a:gd name="T2" fmla="*/ 0 w 546734"/>
                <a:gd name="T3" fmla="*/ 103250 h 273685"/>
                <a:gd name="T4" fmla="*/ 512447 w 546734"/>
                <a:gd name="T5" fmla="*/ 273430 h 273685"/>
                <a:gd name="T6" fmla="*/ 546737 w 546734"/>
                <a:gd name="T7" fmla="*/ 170052 h 273685"/>
                <a:gd name="T8" fmla="*/ 34289 w 546734"/>
                <a:gd name="T9" fmla="*/ 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4" h="273685">
                  <a:moveTo>
                    <a:pt x="34289" y="0"/>
                  </a:moveTo>
                  <a:lnTo>
                    <a:pt x="0" y="103250"/>
                  </a:lnTo>
                  <a:lnTo>
                    <a:pt x="512444" y="273430"/>
                  </a:lnTo>
                  <a:lnTo>
                    <a:pt x="546734" y="170052"/>
                  </a:lnTo>
                  <a:lnTo>
                    <a:pt x="34289" y="0"/>
                  </a:lnTo>
                  <a:close/>
                </a:path>
              </a:pathLst>
            </a:custGeom>
            <a:solidFill>
              <a:srgbClr val="003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2" name="object 50">
              <a:extLst>
                <a:ext uri="{FF2B5EF4-FFF2-40B4-BE49-F238E27FC236}">
                  <a16:creationId xmlns:a16="http://schemas.microsoft.com/office/drawing/2014/main" id="{EAD160DE-CEFF-63F2-7EA9-368801FF9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2519" y="2619790"/>
              <a:ext cx="285315" cy="142849"/>
            </a:xfrm>
            <a:custGeom>
              <a:avLst/>
              <a:gdLst>
                <a:gd name="T0" fmla="*/ 546737 w 546734"/>
                <a:gd name="T1" fmla="*/ 170052 h 273685"/>
                <a:gd name="T2" fmla="*/ 34289 w 546734"/>
                <a:gd name="T3" fmla="*/ 0 h 273685"/>
                <a:gd name="T4" fmla="*/ 0 w 546734"/>
                <a:gd name="T5" fmla="*/ 103250 h 273685"/>
                <a:gd name="T6" fmla="*/ 512447 w 546734"/>
                <a:gd name="T7" fmla="*/ 273430 h 273685"/>
                <a:gd name="T8" fmla="*/ 546737 w 546734"/>
                <a:gd name="T9" fmla="*/ 170052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4" h="273685">
                  <a:moveTo>
                    <a:pt x="546734" y="170052"/>
                  </a:moveTo>
                  <a:lnTo>
                    <a:pt x="34289" y="0"/>
                  </a:lnTo>
                  <a:lnTo>
                    <a:pt x="0" y="103250"/>
                  </a:lnTo>
                  <a:lnTo>
                    <a:pt x="512444" y="273430"/>
                  </a:lnTo>
                  <a:lnTo>
                    <a:pt x="546734" y="170052"/>
                  </a:lnTo>
                  <a:close/>
                </a:path>
              </a:pathLst>
            </a:custGeom>
            <a:noFill/>
            <a:ln w="12700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3" name="object 51">
              <a:extLst>
                <a:ext uri="{FF2B5EF4-FFF2-40B4-BE49-F238E27FC236}">
                  <a16:creationId xmlns:a16="http://schemas.microsoft.com/office/drawing/2014/main" id="{679655F7-4B28-387C-5FC6-1E3432000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9904" y="2682564"/>
              <a:ext cx="252509" cy="171353"/>
            </a:xfrm>
            <a:custGeom>
              <a:avLst/>
              <a:gdLst>
                <a:gd name="T0" fmla="*/ 0 w 483870"/>
                <a:gd name="T1" fmla="*/ 273304 h 328295"/>
                <a:gd name="T2" fmla="*/ 449325 w 483870"/>
                <a:gd name="T3" fmla="*/ 327787 h 328295"/>
                <a:gd name="T4" fmla="*/ 483488 w 483870"/>
                <a:gd name="T5" fmla="*/ 225044 h 328295"/>
                <a:gd name="T6" fmla="*/ 90677 w 483870"/>
                <a:gd name="T7" fmla="*/ 0 h 328295"/>
                <a:gd name="T8" fmla="*/ 0 w 483870"/>
                <a:gd name="T9" fmla="*/ 273304 h 3282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3870" h="328295">
                  <a:moveTo>
                    <a:pt x="0" y="273304"/>
                  </a:moveTo>
                  <a:lnTo>
                    <a:pt x="449325" y="327787"/>
                  </a:lnTo>
                  <a:lnTo>
                    <a:pt x="483488" y="225044"/>
                  </a:lnTo>
                  <a:lnTo>
                    <a:pt x="90677" y="0"/>
                  </a:lnTo>
                  <a:lnTo>
                    <a:pt x="0" y="273304"/>
                  </a:lnTo>
                  <a:close/>
                </a:path>
              </a:pathLst>
            </a:custGeom>
            <a:noFill/>
            <a:ln w="12700">
              <a:solidFill>
                <a:srgbClr val="5087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34" name="object 52">
              <a:extLst>
                <a:ext uri="{FF2B5EF4-FFF2-40B4-BE49-F238E27FC236}">
                  <a16:creationId xmlns:a16="http://schemas.microsoft.com/office/drawing/2014/main" id="{001C3174-85C6-BEF5-B2C0-6B7E44DDE5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67223" y="2705103"/>
              <a:ext cx="33402" cy="63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5" name="object 53">
              <a:extLst>
                <a:ext uri="{FF2B5EF4-FFF2-40B4-BE49-F238E27FC236}">
                  <a16:creationId xmlns:a16="http://schemas.microsoft.com/office/drawing/2014/main" id="{76692C33-4D2D-A424-58AD-38A5CBA3F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1458" y="2617669"/>
              <a:ext cx="802262" cy="355963"/>
            </a:xfrm>
            <a:custGeom>
              <a:avLst/>
              <a:gdLst>
                <a:gd name="T0" fmla="*/ 394335 w 1537334"/>
                <a:gd name="T1" fmla="*/ 332359 h 681989"/>
                <a:gd name="T2" fmla="*/ 0 w 1537334"/>
                <a:gd name="T3" fmla="*/ 111760 h 681989"/>
                <a:gd name="T4" fmla="*/ 37084 w 1537334"/>
                <a:gd name="T5" fmla="*/ 0 h 681989"/>
                <a:gd name="T6" fmla="*/ 485013 w 1537334"/>
                <a:gd name="T7" fmla="*/ 59055 h 681989"/>
                <a:gd name="T8" fmla="*/ 394335 w 1537334"/>
                <a:gd name="T9" fmla="*/ 332359 h 681989"/>
                <a:gd name="T10" fmla="*/ 1446533 w 1537334"/>
                <a:gd name="T11" fmla="*/ 681612 h 681989"/>
                <a:gd name="T12" fmla="*/ 1052960 w 1537334"/>
                <a:gd name="T13" fmla="*/ 458727 h 681989"/>
                <a:gd name="T14" fmla="*/ 1088520 w 1537334"/>
                <a:gd name="T15" fmla="*/ 351539 h 681989"/>
                <a:gd name="T16" fmla="*/ 1537211 w 1537334"/>
                <a:gd name="T17" fmla="*/ 408308 h 681989"/>
                <a:gd name="T18" fmla="*/ 1446533 w 1537334"/>
                <a:gd name="T19" fmla="*/ 681612 h 6819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7334" h="681989">
                  <a:moveTo>
                    <a:pt x="394335" y="332359"/>
                  </a:moveTo>
                  <a:lnTo>
                    <a:pt x="0" y="111760"/>
                  </a:lnTo>
                  <a:lnTo>
                    <a:pt x="37084" y="0"/>
                  </a:lnTo>
                  <a:lnTo>
                    <a:pt x="485013" y="59055"/>
                  </a:lnTo>
                  <a:lnTo>
                    <a:pt x="394335" y="332359"/>
                  </a:lnTo>
                  <a:close/>
                </a:path>
                <a:path w="1537334" h="681989">
                  <a:moveTo>
                    <a:pt x="1446530" y="681609"/>
                  </a:moveTo>
                  <a:lnTo>
                    <a:pt x="1052957" y="458724"/>
                  </a:lnTo>
                  <a:lnTo>
                    <a:pt x="1088517" y="351536"/>
                  </a:lnTo>
                  <a:lnTo>
                    <a:pt x="1537208" y="408305"/>
                  </a:lnTo>
                  <a:lnTo>
                    <a:pt x="1446530" y="681609"/>
                  </a:lnTo>
                  <a:close/>
                </a:path>
              </a:pathLst>
            </a:custGeom>
            <a:noFill/>
            <a:ln w="12700">
              <a:solidFill>
                <a:srgbClr val="5087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36" name="object 54">
              <a:extLst>
                <a:ext uri="{FF2B5EF4-FFF2-40B4-BE49-F238E27FC236}">
                  <a16:creationId xmlns:a16="http://schemas.microsoft.com/office/drawing/2014/main" id="{E9D8E781-1FF2-0B09-1AD9-BFC79B643B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6102" y="2794656"/>
              <a:ext cx="42217" cy="66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7" name="object 55">
              <a:extLst>
                <a:ext uri="{FF2B5EF4-FFF2-40B4-BE49-F238E27FC236}">
                  <a16:creationId xmlns:a16="http://schemas.microsoft.com/office/drawing/2014/main" id="{5665DCA8-2C45-8841-A8BB-52D91A304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7116" y="2893491"/>
              <a:ext cx="285315" cy="142849"/>
            </a:xfrm>
            <a:custGeom>
              <a:avLst/>
              <a:gdLst>
                <a:gd name="T0" fmla="*/ 34290 w 546734"/>
                <a:gd name="T1" fmla="*/ 0 h 273685"/>
                <a:gd name="T2" fmla="*/ 0 w 546734"/>
                <a:gd name="T3" fmla="*/ 103378 h 273685"/>
                <a:gd name="T4" fmla="*/ 512448 w 546734"/>
                <a:gd name="T5" fmla="*/ 273431 h 273685"/>
                <a:gd name="T6" fmla="*/ 546737 w 546734"/>
                <a:gd name="T7" fmla="*/ 170180 h 273685"/>
                <a:gd name="T8" fmla="*/ 34290 w 546734"/>
                <a:gd name="T9" fmla="*/ 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4" h="273685">
                  <a:moveTo>
                    <a:pt x="34290" y="0"/>
                  </a:moveTo>
                  <a:lnTo>
                    <a:pt x="0" y="103378"/>
                  </a:lnTo>
                  <a:lnTo>
                    <a:pt x="512445" y="273431"/>
                  </a:lnTo>
                  <a:lnTo>
                    <a:pt x="546734" y="170180"/>
                  </a:lnTo>
                  <a:lnTo>
                    <a:pt x="34290" y="0"/>
                  </a:lnTo>
                  <a:close/>
                </a:path>
              </a:pathLst>
            </a:custGeom>
            <a:solidFill>
              <a:srgbClr val="003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8" name="object 56">
              <a:extLst>
                <a:ext uri="{FF2B5EF4-FFF2-40B4-BE49-F238E27FC236}">
                  <a16:creationId xmlns:a16="http://schemas.microsoft.com/office/drawing/2014/main" id="{DF8BCC00-54C1-97E8-A353-8FB772B4B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7116" y="2893491"/>
              <a:ext cx="285315" cy="142849"/>
            </a:xfrm>
            <a:custGeom>
              <a:avLst/>
              <a:gdLst>
                <a:gd name="T0" fmla="*/ 546737 w 546734"/>
                <a:gd name="T1" fmla="*/ 170180 h 273685"/>
                <a:gd name="T2" fmla="*/ 34290 w 546734"/>
                <a:gd name="T3" fmla="*/ 0 h 273685"/>
                <a:gd name="T4" fmla="*/ 0 w 546734"/>
                <a:gd name="T5" fmla="*/ 103378 h 273685"/>
                <a:gd name="T6" fmla="*/ 512448 w 546734"/>
                <a:gd name="T7" fmla="*/ 273431 h 273685"/>
                <a:gd name="T8" fmla="*/ 546737 w 546734"/>
                <a:gd name="T9" fmla="*/ 17018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6734" h="273685">
                  <a:moveTo>
                    <a:pt x="546734" y="170180"/>
                  </a:moveTo>
                  <a:lnTo>
                    <a:pt x="34290" y="0"/>
                  </a:lnTo>
                  <a:lnTo>
                    <a:pt x="0" y="103378"/>
                  </a:lnTo>
                  <a:lnTo>
                    <a:pt x="512445" y="273431"/>
                  </a:lnTo>
                  <a:lnTo>
                    <a:pt x="546734" y="170180"/>
                  </a:lnTo>
                  <a:close/>
                </a:path>
              </a:pathLst>
            </a:custGeom>
            <a:noFill/>
            <a:ln w="12700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9" name="object 57">
              <a:extLst>
                <a:ext uri="{FF2B5EF4-FFF2-40B4-BE49-F238E27FC236}">
                  <a16:creationId xmlns:a16="http://schemas.microsoft.com/office/drawing/2014/main" id="{BE19610D-2E0D-BBEA-6A2C-99E7A9845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8265" y="2864590"/>
              <a:ext cx="252177" cy="170027"/>
            </a:xfrm>
            <a:custGeom>
              <a:avLst/>
              <a:gdLst>
                <a:gd name="T0" fmla="*/ 0 w 483234"/>
                <a:gd name="T1" fmla="*/ 273434 h 325754"/>
                <a:gd name="T2" fmla="*/ 450214 w 483234"/>
                <a:gd name="T3" fmla="*/ 325631 h 325754"/>
                <a:gd name="T4" fmla="*/ 482853 w 483234"/>
                <a:gd name="T5" fmla="*/ 227333 h 325754"/>
                <a:gd name="T6" fmla="*/ 90804 w 483234"/>
                <a:gd name="T7" fmla="*/ 0 h 325754"/>
                <a:gd name="T8" fmla="*/ 0 w 483234"/>
                <a:gd name="T9" fmla="*/ 273434 h 3257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3234" h="325754">
                  <a:moveTo>
                    <a:pt x="0" y="273431"/>
                  </a:moveTo>
                  <a:lnTo>
                    <a:pt x="450214" y="325628"/>
                  </a:lnTo>
                  <a:lnTo>
                    <a:pt x="482853" y="227330"/>
                  </a:lnTo>
                  <a:lnTo>
                    <a:pt x="90804" y="0"/>
                  </a:lnTo>
                  <a:lnTo>
                    <a:pt x="0" y="273431"/>
                  </a:lnTo>
                  <a:close/>
                </a:path>
              </a:pathLst>
            </a:custGeom>
            <a:noFill/>
            <a:ln w="12700">
              <a:solidFill>
                <a:srgbClr val="5087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40" name="object 58">
              <a:extLst>
                <a:ext uri="{FF2B5EF4-FFF2-40B4-BE49-F238E27FC236}">
                  <a16:creationId xmlns:a16="http://schemas.microsoft.com/office/drawing/2014/main" id="{3A3509AA-E929-0644-C154-B00F4051A0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0428" y="2978670"/>
              <a:ext cx="42217" cy="66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1" name="object 59">
              <a:extLst>
                <a:ext uri="{FF2B5EF4-FFF2-40B4-BE49-F238E27FC236}">
                  <a16:creationId xmlns:a16="http://schemas.microsoft.com/office/drawing/2014/main" id="{09A7FD2E-9251-3DC0-6E68-17D773788D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4856" y="2887260"/>
              <a:ext cx="33469" cy="63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2" name="object 60">
              <a:extLst>
                <a:ext uri="{FF2B5EF4-FFF2-40B4-BE49-F238E27FC236}">
                  <a16:creationId xmlns:a16="http://schemas.microsoft.com/office/drawing/2014/main" id="{D8A46DF0-293C-A208-CF99-655AA186D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5986" y="3180449"/>
              <a:ext cx="285646" cy="142849"/>
            </a:xfrm>
            <a:custGeom>
              <a:avLst/>
              <a:gdLst>
                <a:gd name="T0" fmla="*/ 34289 w 547370"/>
                <a:gd name="T1" fmla="*/ 0 h 273685"/>
                <a:gd name="T2" fmla="*/ 0 w 547370"/>
                <a:gd name="T3" fmla="*/ 103250 h 273685"/>
                <a:gd name="T4" fmla="*/ 512445 w 547370"/>
                <a:gd name="T5" fmla="*/ 273430 h 273685"/>
                <a:gd name="T6" fmla="*/ 546861 w 547370"/>
                <a:gd name="T7" fmla="*/ 170052 h 273685"/>
                <a:gd name="T8" fmla="*/ 34289 w 547370"/>
                <a:gd name="T9" fmla="*/ 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7370" h="273685">
                  <a:moveTo>
                    <a:pt x="34289" y="0"/>
                  </a:moveTo>
                  <a:lnTo>
                    <a:pt x="0" y="103250"/>
                  </a:lnTo>
                  <a:lnTo>
                    <a:pt x="512445" y="273430"/>
                  </a:lnTo>
                  <a:lnTo>
                    <a:pt x="546861" y="170052"/>
                  </a:lnTo>
                  <a:lnTo>
                    <a:pt x="34289" y="0"/>
                  </a:lnTo>
                  <a:close/>
                </a:path>
              </a:pathLst>
            </a:custGeom>
            <a:solidFill>
              <a:srgbClr val="003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43" name="object 61">
              <a:extLst>
                <a:ext uri="{FF2B5EF4-FFF2-40B4-BE49-F238E27FC236}">
                  <a16:creationId xmlns:a16="http://schemas.microsoft.com/office/drawing/2014/main" id="{FBE808A6-C15D-D6E8-F595-18CE71947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5986" y="3180449"/>
              <a:ext cx="285646" cy="142849"/>
            </a:xfrm>
            <a:custGeom>
              <a:avLst/>
              <a:gdLst>
                <a:gd name="T0" fmla="*/ 546861 w 547370"/>
                <a:gd name="T1" fmla="*/ 170052 h 273685"/>
                <a:gd name="T2" fmla="*/ 34289 w 547370"/>
                <a:gd name="T3" fmla="*/ 0 h 273685"/>
                <a:gd name="T4" fmla="*/ 0 w 547370"/>
                <a:gd name="T5" fmla="*/ 103250 h 273685"/>
                <a:gd name="T6" fmla="*/ 512445 w 547370"/>
                <a:gd name="T7" fmla="*/ 273430 h 273685"/>
                <a:gd name="T8" fmla="*/ 546861 w 547370"/>
                <a:gd name="T9" fmla="*/ 170052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7370" h="273685">
                  <a:moveTo>
                    <a:pt x="546861" y="170052"/>
                  </a:moveTo>
                  <a:lnTo>
                    <a:pt x="34289" y="0"/>
                  </a:lnTo>
                  <a:lnTo>
                    <a:pt x="0" y="103250"/>
                  </a:lnTo>
                  <a:lnTo>
                    <a:pt x="512445" y="273430"/>
                  </a:lnTo>
                  <a:lnTo>
                    <a:pt x="546861" y="170052"/>
                  </a:lnTo>
                  <a:close/>
                </a:path>
              </a:pathLst>
            </a:custGeom>
            <a:noFill/>
            <a:ln w="12699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44" name="object 62">
              <a:extLst>
                <a:ext uri="{FF2B5EF4-FFF2-40B4-BE49-F238E27FC236}">
                  <a16:creationId xmlns:a16="http://schemas.microsoft.com/office/drawing/2014/main" id="{066F7CDE-9D1B-76BA-4300-D125FB40F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3793" y="3090099"/>
              <a:ext cx="285646" cy="142849"/>
            </a:xfrm>
            <a:custGeom>
              <a:avLst/>
              <a:gdLst>
                <a:gd name="T0" fmla="*/ 34290 w 547370"/>
                <a:gd name="T1" fmla="*/ 0 h 273685"/>
                <a:gd name="T2" fmla="*/ 0 w 547370"/>
                <a:gd name="T3" fmla="*/ 103251 h 273685"/>
                <a:gd name="T4" fmla="*/ 512572 w 547370"/>
                <a:gd name="T5" fmla="*/ 273431 h 273685"/>
                <a:gd name="T6" fmla="*/ 546862 w 547370"/>
                <a:gd name="T7" fmla="*/ 170053 h 273685"/>
                <a:gd name="T8" fmla="*/ 34290 w 547370"/>
                <a:gd name="T9" fmla="*/ 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7370" h="273685">
                  <a:moveTo>
                    <a:pt x="34290" y="0"/>
                  </a:moveTo>
                  <a:lnTo>
                    <a:pt x="0" y="103251"/>
                  </a:lnTo>
                  <a:lnTo>
                    <a:pt x="512572" y="273431"/>
                  </a:lnTo>
                  <a:lnTo>
                    <a:pt x="546862" y="170053"/>
                  </a:lnTo>
                  <a:lnTo>
                    <a:pt x="34290" y="0"/>
                  </a:lnTo>
                  <a:close/>
                </a:path>
              </a:pathLst>
            </a:custGeom>
            <a:solidFill>
              <a:srgbClr val="003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45" name="object 63">
              <a:extLst>
                <a:ext uri="{FF2B5EF4-FFF2-40B4-BE49-F238E27FC236}">
                  <a16:creationId xmlns:a16="http://schemas.microsoft.com/office/drawing/2014/main" id="{3DA62BDF-E303-9A2B-BCDD-2F4ECADA3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3793" y="3090099"/>
              <a:ext cx="285646" cy="142849"/>
            </a:xfrm>
            <a:custGeom>
              <a:avLst/>
              <a:gdLst>
                <a:gd name="T0" fmla="*/ 546862 w 547370"/>
                <a:gd name="T1" fmla="*/ 170053 h 273685"/>
                <a:gd name="T2" fmla="*/ 34290 w 547370"/>
                <a:gd name="T3" fmla="*/ 0 h 273685"/>
                <a:gd name="T4" fmla="*/ 0 w 547370"/>
                <a:gd name="T5" fmla="*/ 103251 h 273685"/>
                <a:gd name="T6" fmla="*/ 512572 w 547370"/>
                <a:gd name="T7" fmla="*/ 273431 h 273685"/>
                <a:gd name="T8" fmla="*/ 546862 w 547370"/>
                <a:gd name="T9" fmla="*/ 170053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7370" h="273685">
                  <a:moveTo>
                    <a:pt x="546862" y="170053"/>
                  </a:moveTo>
                  <a:lnTo>
                    <a:pt x="34290" y="0"/>
                  </a:lnTo>
                  <a:lnTo>
                    <a:pt x="0" y="103251"/>
                  </a:lnTo>
                  <a:lnTo>
                    <a:pt x="512572" y="273431"/>
                  </a:lnTo>
                  <a:lnTo>
                    <a:pt x="546862" y="170053"/>
                  </a:lnTo>
                  <a:close/>
                </a:path>
              </a:pathLst>
            </a:custGeom>
            <a:noFill/>
            <a:ln w="12700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46" name="object 64">
              <a:extLst>
                <a:ext uri="{FF2B5EF4-FFF2-40B4-BE49-F238E27FC236}">
                  <a16:creationId xmlns:a16="http://schemas.microsoft.com/office/drawing/2014/main" id="{28825B72-D7C6-94F0-76F5-5908C7B588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3897" y="2988282"/>
              <a:ext cx="51429" cy="69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7" name="object 65">
              <a:extLst>
                <a:ext uri="{FF2B5EF4-FFF2-40B4-BE49-F238E27FC236}">
                  <a16:creationId xmlns:a16="http://schemas.microsoft.com/office/drawing/2014/main" id="{1ABF149E-34F0-7BE6-10ED-78512BC10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7623" y="2998424"/>
              <a:ext cx="285646" cy="142849"/>
            </a:xfrm>
            <a:custGeom>
              <a:avLst/>
              <a:gdLst>
                <a:gd name="T0" fmla="*/ 34289 w 547370"/>
                <a:gd name="T1" fmla="*/ 0 h 273685"/>
                <a:gd name="T2" fmla="*/ 0 w 547370"/>
                <a:gd name="T3" fmla="*/ 103250 h 273685"/>
                <a:gd name="T4" fmla="*/ 512572 w 547370"/>
                <a:gd name="T5" fmla="*/ 273430 h 273685"/>
                <a:gd name="T6" fmla="*/ 546861 w 547370"/>
                <a:gd name="T7" fmla="*/ 170052 h 273685"/>
                <a:gd name="T8" fmla="*/ 34289 w 547370"/>
                <a:gd name="T9" fmla="*/ 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7370" h="273685">
                  <a:moveTo>
                    <a:pt x="34289" y="0"/>
                  </a:moveTo>
                  <a:lnTo>
                    <a:pt x="0" y="103250"/>
                  </a:lnTo>
                  <a:lnTo>
                    <a:pt x="512572" y="273430"/>
                  </a:lnTo>
                  <a:lnTo>
                    <a:pt x="546861" y="170052"/>
                  </a:lnTo>
                  <a:lnTo>
                    <a:pt x="34289" y="0"/>
                  </a:lnTo>
                  <a:close/>
                </a:path>
              </a:pathLst>
            </a:custGeom>
            <a:solidFill>
              <a:srgbClr val="003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48" name="object 66">
              <a:extLst>
                <a:ext uri="{FF2B5EF4-FFF2-40B4-BE49-F238E27FC236}">
                  <a16:creationId xmlns:a16="http://schemas.microsoft.com/office/drawing/2014/main" id="{79261CE1-8EF9-04D6-945F-84083746C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7623" y="2998424"/>
              <a:ext cx="285646" cy="142849"/>
            </a:xfrm>
            <a:custGeom>
              <a:avLst/>
              <a:gdLst>
                <a:gd name="T0" fmla="*/ 546861 w 547370"/>
                <a:gd name="T1" fmla="*/ 170052 h 273685"/>
                <a:gd name="T2" fmla="*/ 34289 w 547370"/>
                <a:gd name="T3" fmla="*/ 0 h 273685"/>
                <a:gd name="T4" fmla="*/ 0 w 547370"/>
                <a:gd name="T5" fmla="*/ 103250 h 273685"/>
                <a:gd name="T6" fmla="*/ 512572 w 547370"/>
                <a:gd name="T7" fmla="*/ 273430 h 273685"/>
                <a:gd name="T8" fmla="*/ 546861 w 547370"/>
                <a:gd name="T9" fmla="*/ 170052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7370" h="273685">
                  <a:moveTo>
                    <a:pt x="546861" y="170052"/>
                  </a:moveTo>
                  <a:lnTo>
                    <a:pt x="34289" y="0"/>
                  </a:lnTo>
                  <a:lnTo>
                    <a:pt x="0" y="103250"/>
                  </a:lnTo>
                  <a:lnTo>
                    <a:pt x="512572" y="273430"/>
                  </a:lnTo>
                  <a:lnTo>
                    <a:pt x="546861" y="170052"/>
                  </a:lnTo>
                  <a:close/>
                </a:path>
              </a:pathLst>
            </a:custGeom>
            <a:noFill/>
            <a:ln w="12700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49" name="object 67">
              <a:extLst>
                <a:ext uri="{FF2B5EF4-FFF2-40B4-BE49-F238E27FC236}">
                  <a16:creationId xmlns:a16="http://schemas.microsoft.com/office/drawing/2014/main" id="{C9D08D84-C9FF-74C7-20AB-F3E3AE7FA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5008" y="3061198"/>
              <a:ext cx="252509" cy="171353"/>
            </a:xfrm>
            <a:custGeom>
              <a:avLst/>
              <a:gdLst>
                <a:gd name="T0" fmla="*/ 0 w 483870"/>
                <a:gd name="T1" fmla="*/ 273304 h 328295"/>
                <a:gd name="T2" fmla="*/ 449452 w 483870"/>
                <a:gd name="T3" fmla="*/ 327787 h 328295"/>
                <a:gd name="T4" fmla="*/ 483488 w 483870"/>
                <a:gd name="T5" fmla="*/ 225044 h 328295"/>
                <a:gd name="T6" fmla="*/ 90677 w 483870"/>
                <a:gd name="T7" fmla="*/ 0 h 328295"/>
                <a:gd name="T8" fmla="*/ 0 w 483870"/>
                <a:gd name="T9" fmla="*/ 273304 h 3282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3870" h="328295">
                  <a:moveTo>
                    <a:pt x="0" y="273304"/>
                  </a:moveTo>
                  <a:lnTo>
                    <a:pt x="449452" y="327787"/>
                  </a:lnTo>
                  <a:lnTo>
                    <a:pt x="483488" y="225044"/>
                  </a:lnTo>
                  <a:lnTo>
                    <a:pt x="90677" y="0"/>
                  </a:lnTo>
                  <a:lnTo>
                    <a:pt x="0" y="273304"/>
                  </a:lnTo>
                  <a:close/>
                </a:path>
              </a:pathLst>
            </a:custGeom>
            <a:noFill/>
            <a:ln w="12700">
              <a:solidFill>
                <a:srgbClr val="5087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50" name="object 68">
              <a:extLst>
                <a:ext uri="{FF2B5EF4-FFF2-40B4-BE49-F238E27FC236}">
                  <a16:creationId xmlns:a16="http://schemas.microsoft.com/office/drawing/2014/main" id="{27C7324C-489D-B122-81F3-6EDD2D32CD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2327" y="3083736"/>
              <a:ext cx="33469" cy="63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1" name="object 69">
              <a:extLst>
                <a:ext uri="{FF2B5EF4-FFF2-40B4-BE49-F238E27FC236}">
                  <a16:creationId xmlns:a16="http://schemas.microsoft.com/office/drawing/2014/main" id="{AFF2EA10-67C8-49CB-F1DA-D030B0978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6563" y="2996302"/>
              <a:ext cx="802262" cy="355963"/>
            </a:xfrm>
            <a:custGeom>
              <a:avLst/>
              <a:gdLst>
                <a:gd name="T0" fmla="*/ 394334 w 1537334"/>
                <a:gd name="T1" fmla="*/ 332359 h 681989"/>
                <a:gd name="T2" fmla="*/ 0 w 1537334"/>
                <a:gd name="T3" fmla="*/ 111760 h 681989"/>
                <a:gd name="T4" fmla="*/ 37210 w 1537334"/>
                <a:gd name="T5" fmla="*/ 0 h 681989"/>
                <a:gd name="T6" fmla="*/ 485139 w 1537334"/>
                <a:gd name="T7" fmla="*/ 59055 h 681989"/>
                <a:gd name="T8" fmla="*/ 394334 w 1537334"/>
                <a:gd name="T9" fmla="*/ 332359 h 681989"/>
                <a:gd name="T10" fmla="*/ 1446532 w 1537334"/>
                <a:gd name="T11" fmla="*/ 681612 h 681989"/>
                <a:gd name="T12" fmla="*/ 1052959 w 1537334"/>
                <a:gd name="T13" fmla="*/ 458727 h 681989"/>
                <a:gd name="T14" fmla="*/ 1088646 w 1537334"/>
                <a:gd name="T15" fmla="*/ 351539 h 681989"/>
                <a:gd name="T16" fmla="*/ 1537210 w 1537334"/>
                <a:gd name="T17" fmla="*/ 408308 h 681989"/>
                <a:gd name="T18" fmla="*/ 1446532 w 1537334"/>
                <a:gd name="T19" fmla="*/ 681612 h 6819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7334" h="681989">
                  <a:moveTo>
                    <a:pt x="394334" y="332359"/>
                  </a:moveTo>
                  <a:lnTo>
                    <a:pt x="0" y="111760"/>
                  </a:lnTo>
                  <a:lnTo>
                    <a:pt x="37210" y="0"/>
                  </a:lnTo>
                  <a:lnTo>
                    <a:pt x="485139" y="59055"/>
                  </a:lnTo>
                  <a:lnTo>
                    <a:pt x="394334" y="332359"/>
                  </a:lnTo>
                  <a:close/>
                </a:path>
                <a:path w="1537334" h="681989">
                  <a:moveTo>
                    <a:pt x="1446529" y="681609"/>
                  </a:moveTo>
                  <a:lnTo>
                    <a:pt x="1052956" y="458724"/>
                  </a:lnTo>
                  <a:lnTo>
                    <a:pt x="1088643" y="351536"/>
                  </a:lnTo>
                  <a:lnTo>
                    <a:pt x="1537207" y="408305"/>
                  </a:lnTo>
                  <a:lnTo>
                    <a:pt x="1446529" y="681609"/>
                  </a:lnTo>
                  <a:close/>
                </a:path>
              </a:pathLst>
            </a:custGeom>
            <a:noFill/>
            <a:ln w="12700">
              <a:solidFill>
                <a:srgbClr val="5087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52" name="object 70">
              <a:extLst>
                <a:ext uri="{FF2B5EF4-FFF2-40B4-BE49-F238E27FC236}">
                  <a16:creationId xmlns:a16="http://schemas.microsoft.com/office/drawing/2014/main" id="{5E60ADBB-25D2-44FD-941B-EE8824F241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1272" y="3173290"/>
              <a:ext cx="42217" cy="66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" name="object 71">
              <a:extLst>
                <a:ext uri="{FF2B5EF4-FFF2-40B4-BE49-F238E27FC236}">
                  <a16:creationId xmlns:a16="http://schemas.microsoft.com/office/drawing/2014/main" id="{175418ED-33FA-97A3-65DA-57354B296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2221" y="3272125"/>
              <a:ext cx="285646" cy="142849"/>
            </a:xfrm>
            <a:custGeom>
              <a:avLst/>
              <a:gdLst>
                <a:gd name="T0" fmla="*/ 34290 w 547370"/>
                <a:gd name="T1" fmla="*/ 0 h 273685"/>
                <a:gd name="T2" fmla="*/ 0 w 547370"/>
                <a:gd name="T3" fmla="*/ 103378 h 273685"/>
                <a:gd name="T4" fmla="*/ 512445 w 547370"/>
                <a:gd name="T5" fmla="*/ 273431 h 273685"/>
                <a:gd name="T6" fmla="*/ 546862 w 547370"/>
                <a:gd name="T7" fmla="*/ 170180 h 273685"/>
                <a:gd name="T8" fmla="*/ 34290 w 547370"/>
                <a:gd name="T9" fmla="*/ 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7370" h="273685">
                  <a:moveTo>
                    <a:pt x="34290" y="0"/>
                  </a:moveTo>
                  <a:lnTo>
                    <a:pt x="0" y="103378"/>
                  </a:lnTo>
                  <a:lnTo>
                    <a:pt x="512445" y="273431"/>
                  </a:lnTo>
                  <a:lnTo>
                    <a:pt x="546862" y="170180"/>
                  </a:lnTo>
                  <a:lnTo>
                    <a:pt x="34290" y="0"/>
                  </a:lnTo>
                  <a:close/>
                </a:path>
              </a:pathLst>
            </a:custGeom>
            <a:solidFill>
              <a:srgbClr val="003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54" name="object 72">
              <a:extLst>
                <a:ext uri="{FF2B5EF4-FFF2-40B4-BE49-F238E27FC236}">
                  <a16:creationId xmlns:a16="http://schemas.microsoft.com/office/drawing/2014/main" id="{67314D97-FEF6-95C5-FE17-3F6841E39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2221" y="3272125"/>
              <a:ext cx="285646" cy="142849"/>
            </a:xfrm>
            <a:custGeom>
              <a:avLst/>
              <a:gdLst>
                <a:gd name="T0" fmla="*/ 546862 w 547370"/>
                <a:gd name="T1" fmla="*/ 170180 h 273685"/>
                <a:gd name="T2" fmla="*/ 34290 w 547370"/>
                <a:gd name="T3" fmla="*/ 0 h 273685"/>
                <a:gd name="T4" fmla="*/ 0 w 547370"/>
                <a:gd name="T5" fmla="*/ 103378 h 273685"/>
                <a:gd name="T6" fmla="*/ 512445 w 547370"/>
                <a:gd name="T7" fmla="*/ 273431 h 273685"/>
                <a:gd name="T8" fmla="*/ 546862 w 547370"/>
                <a:gd name="T9" fmla="*/ 170180 h 2736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7370" h="273685">
                  <a:moveTo>
                    <a:pt x="546862" y="170180"/>
                  </a:moveTo>
                  <a:lnTo>
                    <a:pt x="34290" y="0"/>
                  </a:lnTo>
                  <a:lnTo>
                    <a:pt x="0" y="103378"/>
                  </a:lnTo>
                  <a:lnTo>
                    <a:pt x="512445" y="273431"/>
                  </a:lnTo>
                  <a:lnTo>
                    <a:pt x="546862" y="170180"/>
                  </a:lnTo>
                  <a:close/>
                </a:path>
              </a:pathLst>
            </a:custGeom>
            <a:noFill/>
            <a:ln w="12700">
              <a:solidFill>
                <a:srgbClr val="00227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55" name="object 73">
              <a:extLst>
                <a:ext uri="{FF2B5EF4-FFF2-40B4-BE49-F238E27FC236}">
                  <a16:creationId xmlns:a16="http://schemas.microsoft.com/office/drawing/2014/main" id="{B537AEAE-B344-76CA-19DA-FE4184B1D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3436" y="3243223"/>
              <a:ext cx="252177" cy="170027"/>
            </a:xfrm>
            <a:custGeom>
              <a:avLst/>
              <a:gdLst>
                <a:gd name="T0" fmla="*/ 0 w 483234"/>
                <a:gd name="T1" fmla="*/ 273434 h 325754"/>
                <a:gd name="T2" fmla="*/ 450087 w 483234"/>
                <a:gd name="T3" fmla="*/ 325631 h 325754"/>
                <a:gd name="T4" fmla="*/ 482726 w 483234"/>
                <a:gd name="T5" fmla="*/ 227333 h 325754"/>
                <a:gd name="T6" fmla="*/ 90677 w 483234"/>
                <a:gd name="T7" fmla="*/ 0 h 325754"/>
                <a:gd name="T8" fmla="*/ 0 w 483234"/>
                <a:gd name="T9" fmla="*/ 273434 h 3257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3234" h="325754">
                  <a:moveTo>
                    <a:pt x="0" y="273431"/>
                  </a:moveTo>
                  <a:lnTo>
                    <a:pt x="450087" y="325628"/>
                  </a:lnTo>
                  <a:lnTo>
                    <a:pt x="482726" y="227330"/>
                  </a:lnTo>
                  <a:lnTo>
                    <a:pt x="90677" y="0"/>
                  </a:lnTo>
                  <a:lnTo>
                    <a:pt x="0" y="273431"/>
                  </a:lnTo>
                  <a:close/>
                </a:path>
              </a:pathLst>
            </a:custGeom>
            <a:noFill/>
            <a:ln w="12700">
              <a:solidFill>
                <a:srgbClr val="5087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156" name="object 74">
              <a:extLst>
                <a:ext uri="{FF2B5EF4-FFF2-40B4-BE49-F238E27FC236}">
                  <a16:creationId xmlns:a16="http://schemas.microsoft.com/office/drawing/2014/main" id="{4712A54E-3C33-3CBF-0D7F-B6D44D6B3F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5599" y="3357304"/>
              <a:ext cx="42151" cy="66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7" name="object 75">
              <a:extLst>
                <a:ext uri="{FF2B5EF4-FFF2-40B4-BE49-F238E27FC236}">
                  <a16:creationId xmlns:a16="http://schemas.microsoft.com/office/drawing/2014/main" id="{86B417F5-3298-8F84-3B7D-32EE153A29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0026" y="3265894"/>
              <a:ext cx="33403" cy="63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6683F26-FF9D-367E-1F89-AB5E179113A3}"/>
              </a:ext>
            </a:extLst>
          </p:cNvPr>
          <p:cNvSpPr txBox="1"/>
          <p:nvPr/>
        </p:nvSpPr>
        <p:spPr>
          <a:xfrm>
            <a:off x="4094490" y="244952"/>
            <a:ext cx="4003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forward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9" name="Grafik 9" descr="Ein Bild, das Maschine, Bautechnik, Stahl, Industrie enthält.&#10;&#10;Automatisch generierte Beschreibung">
            <a:extLst>
              <a:ext uri="{FF2B5EF4-FFF2-40B4-BE49-F238E27FC236}">
                <a16:creationId xmlns:a16="http://schemas.microsoft.com/office/drawing/2014/main" id="{28D21C42-22E4-A597-E5C3-A5A6571B6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40" b="8076"/>
          <a:stretch>
            <a:fillRect/>
          </a:stretch>
        </p:blipFill>
        <p:spPr bwMode="auto">
          <a:xfrm>
            <a:off x="6505201" y="4006847"/>
            <a:ext cx="4049266" cy="157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20001D49-8C2B-56C9-31B9-D0C4F20BB31C}"/>
              </a:ext>
            </a:extLst>
          </p:cNvPr>
          <p:cNvSpPr txBox="1"/>
          <p:nvPr/>
        </p:nvSpPr>
        <p:spPr>
          <a:xfrm>
            <a:off x="6981102" y="5074861"/>
            <a:ext cx="3544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>
                <a:solidFill>
                  <a:schemeClr val="bg1"/>
                </a:solidFill>
              </a:rPr>
              <a:t>Scalable plasma source</a:t>
            </a:r>
            <a:endParaRPr lang="en-US" sz="2400" b="1">
              <a:solidFill>
                <a:schemeClr val="bg1"/>
              </a:solidFill>
            </a:endParaRPr>
          </a:p>
        </p:txBody>
      </p: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3EDDA602-A5BB-01EA-D58F-836A1DC4F703}"/>
              </a:ext>
            </a:extLst>
          </p:cNvPr>
          <p:cNvCxnSpPr>
            <a:cxnSpLocks/>
          </p:cNvCxnSpPr>
          <p:nvPr/>
        </p:nvCxnSpPr>
        <p:spPr>
          <a:xfrm flipV="1">
            <a:off x="9381067" y="3253740"/>
            <a:ext cx="220133" cy="855416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F67344F2-FA03-A8C9-ECEA-35982A70C8B6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C7962773-A8D8-F929-BCD7-4A5A2AAD101C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DC8E1A95-ABFA-8181-D42D-E48BD9050782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FFF24E14-C889-39E0-967F-23866A410BF2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AC4E2C2F-C0AF-D88F-A9F7-62CB0131EBCB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" name="TextBox 173">
            <a:extLst>
              <a:ext uri="{FF2B5EF4-FFF2-40B4-BE49-F238E27FC236}">
                <a16:creationId xmlns:a16="http://schemas.microsoft.com/office/drawing/2014/main" id="{86585A75-C559-1D39-A28D-05A7C34FE28A}"/>
              </a:ext>
            </a:extLst>
          </p:cNvPr>
          <p:cNvSpPr txBox="1"/>
          <p:nvPr/>
        </p:nvSpPr>
        <p:spPr>
          <a:xfrm>
            <a:off x="6569963" y="3683681"/>
            <a:ext cx="2425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>
                <a:latin typeface="Arial" panose="020B0604020202020204" pitchFamily="34" charset="0"/>
                <a:cs typeface="Arial" panose="020B0604020202020204" pitchFamily="34" charset="0"/>
              </a:rPr>
              <a:t>C. Amoedo, A.Sublet and al.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B678FB29-F38A-48D0-67A5-44C0F4FABF1B}"/>
              </a:ext>
            </a:extLst>
          </p:cNvPr>
          <p:cNvSpPr txBox="1"/>
          <p:nvPr/>
        </p:nvSpPr>
        <p:spPr>
          <a:xfrm>
            <a:off x="5666977" y="5797969"/>
            <a:ext cx="60940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Beam quality and </a:t>
            </a:r>
            <a:r>
              <a:rPr lang="en-US" sz="3200" b="1">
                <a:effectLst>
                  <a:glow rad="482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scalability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!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604A7400-0B83-F5EA-CD40-8E36AE8F5429}"/>
              </a:ext>
            </a:extLst>
          </p:cNvPr>
          <p:cNvSpPr txBox="1"/>
          <p:nvPr/>
        </p:nvSpPr>
        <p:spPr>
          <a:xfrm>
            <a:off x="838800" y="582874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Next step ? </a:t>
            </a:r>
          </a:p>
        </p:txBody>
      </p:sp>
      <p:sp>
        <p:nvSpPr>
          <p:cNvPr id="182" name="Content Placeholder 2">
            <a:extLst>
              <a:ext uri="{FF2B5EF4-FFF2-40B4-BE49-F238E27FC236}">
                <a16:creationId xmlns:a16="http://schemas.microsoft.com/office/drawing/2014/main" id="{1EAD6B90-AAC9-4CA5-98F5-E39A12B7133F}"/>
              </a:ext>
            </a:extLst>
          </p:cNvPr>
          <p:cNvSpPr txBox="1">
            <a:spLocks/>
          </p:cNvSpPr>
          <p:nvPr/>
        </p:nvSpPr>
        <p:spPr>
          <a:xfrm>
            <a:off x="198665" y="1102489"/>
            <a:ext cx="4487875" cy="48382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Demonstration of SM of proton bunch at AWAKE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Modulation</a:t>
            </a:r>
          </a:p>
          <a:p>
            <a:pPr lvl="1"/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Growth of wakefields</a:t>
            </a:r>
          </a:p>
          <a:p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</a:rPr>
              <a:t>Control of the process: reproducible in timing</a:t>
            </a:r>
          </a:p>
          <a:p>
            <a:endParaRPr lang="fr-FR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Reproducible in amplitude</a:t>
            </a:r>
          </a:p>
          <a:p>
            <a:pPr>
              <a:buFont typeface="Wingdings" panose="05000000000000000000" pitchFamily="2" charset="2"/>
              <a:buChar char="à"/>
            </a:pPr>
            <a:endParaRPr lang="fr-FR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Saturates within 10m  ready for acceleration of witness after that</a:t>
            </a:r>
          </a:p>
          <a:p>
            <a:pPr>
              <a:buFont typeface="Wingdings" panose="05000000000000000000" pitchFamily="2" charset="2"/>
              <a:buChar char="à"/>
            </a:pPr>
            <a:endParaRPr lang="fr-FR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Acceleration of witness (side injection, not optimal)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184" name="Picture 183">
            <a:extLst>
              <a:ext uri="{FF2B5EF4-FFF2-40B4-BE49-F238E27FC236}">
                <a16:creationId xmlns:a16="http://schemas.microsoft.com/office/drawing/2014/main" id="{7BD28B6A-885E-56D4-AD1D-8A66D9E0D6D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565" y="1764583"/>
            <a:ext cx="1090046" cy="1090046"/>
          </a:xfrm>
          <a:prstGeom prst="rect">
            <a:avLst/>
          </a:prstGeom>
        </p:spPr>
      </p:pic>
      <p:pic>
        <p:nvPicPr>
          <p:cNvPr id="186" name="Picture 185">
            <a:extLst>
              <a:ext uri="{FF2B5EF4-FFF2-40B4-BE49-F238E27FC236}">
                <a16:creationId xmlns:a16="http://schemas.microsoft.com/office/drawing/2014/main" id="{4318A31D-CDCE-9425-FDC7-1FE1B25948B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415" y="1188227"/>
            <a:ext cx="1090046" cy="1090046"/>
          </a:xfrm>
          <a:prstGeom prst="rect">
            <a:avLst/>
          </a:prstGeom>
        </p:spPr>
      </p:pic>
      <p:pic>
        <p:nvPicPr>
          <p:cNvPr id="188" name="Picture 187">
            <a:extLst>
              <a:ext uri="{FF2B5EF4-FFF2-40B4-BE49-F238E27FC236}">
                <a16:creationId xmlns:a16="http://schemas.microsoft.com/office/drawing/2014/main" id="{4FDA3DE6-45B0-65D6-5CA2-0971CFEB914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211" y="2854629"/>
            <a:ext cx="1090046" cy="1090046"/>
          </a:xfrm>
          <a:prstGeom prst="rect">
            <a:avLst/>
          </a:prstGeom>
        </p:spPr>
      </p:pic>
      <p:pic>
        <p:nvPicPr>
          <p:cNvPr id="190" name="Picture 189">
            <a:extLst>
              <a:ext uri="{FF2B5EF4-FFF2-40B4-BE49-F238E27FC236}">
                <a16:creationId xmlns:a16="http://schemas.microsoft.com/office/drawing/2014/main" id="{47C2A008-8B4C-E4B2-6153-0180F4A8D3E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376" y="3666374"/>
            <a:ext cx="1090046" cy="1090046"/>
          </a:xfrm>
          <a:prstGeom prst="rect">
            <a:avLst/>
          </a:prstGeom>
        </p:spPr>
      </p:pic>
      <p:pic>
        <p:nvPicPr>
          <p:cNvPr id="192" name="Picture 191">
            <a:extLst>
              <a:ext uri="{FF2B5EF4-FFF2-40B4-BE49-F238E27FC236}">
                <a16:creationId xmlns:a16="http://schemas.microsoft.com/office/drawing/2014/main" id="{61E59387-7C4C-A5C2-A7E4-6C1BA943F5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00" y="4642649"/>
            <a:ext cx="1090046" cy="109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61065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1F995C2-3E23-001F-5A07-FC3BA074391F}"/>
              </a:ext>
            </a:extLst>
          </p:cNvPr>
          <p:cNvSpPr txBox="1"/>
          <p:nvPr/>
        </p:nvSpPr>
        <p:spPr>
          <a:xfrm>
            <a:off x="4609055" y="178736"/>
            <a:ext cx="2973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6C53EA-6A82-B270-D5B7-B734E88129CE}"/>
              </a:ext>
            </a:extLst>
          </p:cNvPr>
          <p:cNvSpPr txBox="1"/>
          <p:nvPr/>
        </p:nvSpPr>
        <p:spPr>
          <a:xfrm>
            <a:off x="354429" y="1203732"/>
            <a:ext cx="755578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AWAKE :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AWAKE aims to be a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proton-driven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 PWFA for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particle physics applications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SPS bunches allow for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GV/m-amplitude 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wakefields for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10s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100s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 of meters in a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single plasma</a:t>
            </a: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SPS bunches are long, first need to be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self-modulated</a:t>
            </a:r>
          </a:p>
          <a:p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Previous results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Seeding SM makes phase of wakefields more reproducible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New results: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Seeding SM makes the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amplitude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 of the wakefields more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reproducible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Variations decrease at saturation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SM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saturates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 in less than 10m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Next: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On-axis, external injection of witness bunch in second plasma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After saturation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, with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reproducible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 wakefields both in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amplitude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Scalable plasma for the accelerator,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10s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1600" b="1">
                <a:latin typeface="Arial" panose="020B0604020202020204" pitchFamily="34" charset="0"/>
                <a:cs typeface="Arial" panose="020B0604020202020204" pitchFamily="34" charset="0"/>
              </a:rPr>
              <a:t>100s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</a:rPr>
              <a:t> of meters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290003-6244-B0FC-B18B-AF93131FC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0211" y="2732020"/>
            <a:ext cx="3835920" cy="21694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163D69-C18D-798B-D293-F34930D5A1E0}"/>
              </a:ext>
            </a:extLst>
          </p:cNvPr>
          <p:cNvSpPr txBox="1"/>
          <p:nvPr/>
        </p:nvSpPr>
        <p:spPr>
          <a:xfrm>
            <a:off x="8552792" y="4970813"/>
            <a:ext cx="2960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solidFill>
                  <a:schemeClr val="bg1">
                    <a:lumMod val="50000"/>
                  </a:schemeClr>
                </a:solidFill>
              </a:rPr>
              <a:t>K. V. Lotov &amp; P. V. Tuev, Plasma Phys. and Control. Fusion, 63, 125027 (2021)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B265150-A356-3B4B-930B-C53791AFAD5D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BD1302-4DE3-92F3-0A4D-0B6588C01616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14EF4D8-8A81-042D-8D49-535DA82E6B5A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CCD121-D9BF-8D65-4BD5-9CC648FBB11B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26/26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0992D46-A348-D386-FBCA-F73F146FBC3E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9024885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DDEADA-E777-601E-5C89-D19A92A78453}"/>
              </a:ext>
            </a:extLst>
          </p:cNvPr>
          <p:cNvSpPr txBox="1"/>
          <p:nvPr/>
        </p:nvSpPr>
        <p:spPr>
          <a:xfrm>
            <a:off x="2371267" y="1731680"/>
            <a:ext cx="74494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attention !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4E959BA-C31D-85AF-9151-18BB6C47825D}"/>
              </a:ext>
            </a:extLst>
          </p:cNvPr>
          <p:cNvGrpSpPr/>
          <p:nvPr/>
        </p:nvGrpSpPr>
        <p:grpSpPr>
          <a:xfrm>
            <a:off x="723600" y="6580979"/>
            <a:ext cx="10854108" cy="251444"/>
            <a:chOff x="723600" y="6580979"/>
            <a:chExt cx="10854108" cy="25144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C3E2965-7404-50E5-E384-80AA709C0714}"/>
                </a:ext>
              </a:extLst>
            </p:cNvPr>
            <p:cNvSpPr txBox="1"/>
            <p:nvPr/>
          </p:nvSpPr>
          <p:spPr>
            <a:xfrm>
              <a:off x="871200" y="6616979"/>
              <a:ext cx="24529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Advanced Accelerator Concepts, UCLA, 28/07/26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7A7264-0C37-F7BB-205A-FA03D6733F30}"/>
                </a:ext>
              </a:extLst>
            </p:cNvPr>
            <p:cNvSpPr txBox="1"/>
            <p:nvPr/>
          </p:nvSpPr>
          <p:spPr>
            <a:xfrm>
              <a:off x="7336274" y="6616979"/>
              <a:ext cx="2172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Arthur Clairembaud (AWAKE Collaboration)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CE1467-9342-B3E7-8795-1831D5CB70AB}"/>
                </a:ext>
              </a:extLst>
            </p:cNvPr>
            <p:cNvSpPr txBox="1"/>
            <p:nvPr/>
          </p:nvSpPr>
          <p:spPr>
            <a:xfrm>
              <a:off x="11133356" y="6616979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26/26</a:t>
              </a:r>
              <a:endParaRPr lang="en-US" sz="8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C239D78-CCBD-5E93-F088-9AC911D75AD2}"/>
                </a:ext>
              </a:extLst>
            </p:cNvPr>
            <p:cNvCxnSpPr>
              <a:cxnSpLocks/>
            </p:cNvCxnSpPr>
            <p:nvPr/>
          </p:nvCxnSpPr>
          <p:spPr>
            <a:xfrm>
              <a:off x="723600" y="6580979"/>
              <a:ext cx="10800000" cy="0"/>
            </a:xfrm>
            <a:prstGeom prst="line">
              <a:avLst/>
            </a:prstGeom>
            <a:ln w="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Grafik 9" descr="Ein Bild, das Industrie, Maschine, Im Haus, Gebäude enthält.&#10;&#10;Automatisch generierte Beschreibung">
            <a:extLst>
              <a:ext uri="{FF2B5EF4-FFF2-40B4-BE49-F238E27FC236}">
                <a16:creationId xmlns:a16="http://schemas.microsoft.com/office/drawing/2014/main" id="{356F4C76-B087-EC9A-2809-15249F5F2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22035" b="-571"/>
          <a:stretch>
            <a:fillRect/>
          </a:stretch>
        </p:blipFill>
        <p:spPr bwMode="auto">
          <a:xfrm>
            <a:off x="2048936" y="2813793"/>
            <a:ext cx="4093119" cy="27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486418B1-5928-84F9-834E-E5B339F46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35"/>
          <a:stretch>
            <a:fillRect/>
          </a:stretch>
        </p:blipFill>
        <p:spPr bwMode="auto">
          <a:xfrm>
            <a:off x="6247888" y="2813793"/>
            <a:ext cx="4060482" cy="27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03981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FFD17D-B34F-174C-32A1-E277B93C4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240" y="3585621"/>
            <a:ext cx="3922529" cy="2916753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4E76EA9-2965-24CC-7A3D-89AE72FAD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7884"/>
            <a:ext cx="2584908" cy="200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9D30748C-4729-D763-E4C3-82CC12793A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9"/>
          <a:stretch>
            <a:fillRect/>
          </a:stretch>
        </p:blipFill>
        <p:spPr bwMode="auto">
          <a:xfrm>
            <a:off x="2569694" y="1427883"/>
            <a:ext cx="2232612" cy="200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CF621BBC-841C-BD7A-9D25-715AA7E9F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505" y="1427886"/>
            <a:ext cx="2584907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39D5E9BF-55D0-8042-D9F9-90D5CCDC71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9"/>
          <a:stretch>
            <a:fillRect/>
          </a:stretch>
        </p:blipFill>
        <p:spPr bwMode="auto">
          <a:xfrm>
            <a:off x="7710577" y="1427886"/>
            <a:ext cx="2232612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55FB46CD-6EB3-326A-7593-513A95D6B2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9"/>
          <a:stretch>
            <a:fillRect/>
          </a:stretch>
        </p:blipFill>
        <p:spPr bwMode="auto">
          <a:xfrm>
            <a:off x="9910193" y="1427886"/>
            <a:ext cx="2232612" cy="200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A7B6E24-952B-7FED-BBC4-97571C3B805F}"/>
              </a:ext>
            </a:extLst>
          </p:cNvPr>
          <p:cNvSpPr txBox="1"/>
          <p:nvPr/>
        </p:nvSpPr>
        <p:spPr>
          <a:xfrm>
            <a:off x="1878584" y="989320"/>
            <a:ext cx="124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>
                <a:latin typeface="Arial" panose="020B0604020202020204" pitchFamily="34" charset="0"/>
                <a:cs typeface="Arial" panose="020B0604020202020204" pitchFamily="34" charset="0"/>
              </a:rPr>
              <a:t>Seeded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C71938-9004-5A41-F89A-47506D040DE9}"/>
              </a:ext>
            </a:extLst>
          </p:cNvPr>
          <p:cNvSpPr txBox="1"/>
          <p:nvPr/>
        </p:nvSpPr>
        <p:spPr>
          <a:xfrm>
            <a:off x="8031633" y="989320"/>
            <a:ext cx="1590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>
                <a:latin typeface="Arial" panose="020B0604020202020204" pitchFamily="34" charset="0"/>
                <a:cs typeface="Arial" panose="020B0604020202020204" pitchFamily="34" charset="0"/>
              </a:rPr>
              <a:t>Unseeded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C2530A-5EBA-7546-F266-56D3C30AB765}"/>
              </a:ext>
            </a:extLst>
          </p:cNvPr>
          <p:cNvSpPr txBox="1"/>
          <p:nvPr/>
        </p:nvSpPr>
        <p:spPr>
          <a:xfrm>
            <a:off x="3054943" y="203123"/>
            <a:ext cx="6082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Backup: reproducibility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01651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AA3C6B-2F36-4FE4-5283-83C7A99C2F79}"/>
              </a:ext>
            </a:extLst>
          </p:cNvPr>
          <p:cNvSpPr txBox="1"/>
          <p:nvPr/>
        </p:nvSpPr>
        <p:spPr>
          <a:xfrm>
            <a:off x="3424441" y="178736"/>
            <a:ext cx="53431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Backup: density step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7F2992-D2F1-DB5A-00B4-5D3AE8469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374" y="1571806"/>
            <a:ext cx="5494496" cy="396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6178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804EA-CFEF-2059-E2B9-22B6AE32B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7D012A7-1CF8-85BA-B6EB-D44621A3E307}"/>
              </a:ext>
            </a:extLst>
          </p:cNvPr>
          <p:cNvSpPr txBox="1"/>
          <p:nvPr/>
        </p:nvSpPr>
        <p:spPr>
          <a:xfrm>
            <a:off x="2867398" y="178736"/>
            <a:ext cx="6457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Backup: effect of the step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0CF511-068E-7738-2A9C-49BDD4BD9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985" y="1482867"/>
            <a:ext cx="4495152" cy="47116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FE1C8B-5325-18CA-9B55-5F2833D64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374" y="1571806"/>
            <a:ext cx="5494496" cy="3962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E2A668-A109-93E3-E48A-19E1417C59FF}"/>
              </a:ext>
            </a:extLst>
          </p:cNvPr>
          <p:cNvSpPr txBox="1"/>
          <p:nvPr/>
        </p:nvSpPr>
        <p:spPr>
          <a:xfrm rot="19276259">
            <a:off x="7518400" y="2031999"/>
            <a:ext cx="131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776FFC-0801-8949-C571-594A36060129}"/>
              </a:ext>
            </a:extLst>
          </p:cNvPr>
          <p:cNvSpPr txBox="1"/>
          <p:nvPr/>
        </p:nvSpPr>
        <p:spPr>
          <a:xfrm>
            <a:off x="10103555" y="3654049"/>
            <a:ext cx="1197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F. Pannell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67993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75EA1-9782-8594-A5AF-1F2B81C48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94DDF83-AEDB-ABEA-03CF-F0EB52EF672C}"/>
              </a:ext>
            </a:extLst>
          </p:cNvPr>
          <p:cNvSpPr txBox="1"/>
          <p:nvPr/>
        </p:nvSpPr>
        <p:spPr>
          <a:xfrm>
            <a:off x="2085132" y="178736"/>
            <a:ext cx="8021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Backup: witness bunch params.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4F2011-D16D-176B-72B8-E3787F91D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91" y="1845776"/>
            <a:ext cx="7625353" cy="273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2613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B9FEF-52AD-0D38-ED52-E8EE9539F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D4E482-6366-4CEF-B083-E356FB8E5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25" y="2070160"/>
            <a:ext cx="9582227" cy="28969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3D5FBD-732C-9502-AE2D-C10AB95AE692}"/>
              </a:ext>
            </a:extLst>
          </p:cNvPr>
          <p:cNvSpPr txBox="1"/>
          <p:nvPr/>
        </p:nvSpPr>
        <p:spPr>
          <a:xfrm>
            <a:off x="3410825" y="178736"/>
            <a:ext cx="53703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Backup: run 2c goals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84610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E417A6-0A31-5487-7722-4955E64AD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613" y="1253301"/>
            <a:ext cx="6363251" cy="43513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17C811-6A2F-76E8-4ADF-BC33ACED2CF9}"/>
              </a:ext>
            </a:extLst>
          </p:cNvPr>
          <p:cNvSpPr txBox="1"/>
          <p:nvPr/>
        </p:nvSpPr>
        <p:spPr>
          <a:xfrm>
            <a:off x="2442613" y="178736"/>
            <a:ext cx="7306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Backup: density step on halo</a:t>
            </a:r>
            <a:endParaRPr lang="en-US" sz="40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795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3723</TotalTime>
  <Words>10038</Words>
  <Application>Microsoft Office PowerPoint</Application>
  <PresentationFormat>Widescreen</PresentationFormat>
  <Paragraphs>2068</Paragraphs>
  <Slides>100</Slides>
  <Notes>62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100</vt:i4>
      </vt:variant>
    </vt:vector>
  </HeadingPairs>
  <TitlesOfParts>
    <vt:vector size="107" baseType="lpstr">
      <vt:lpstr>Aptos</vt:lpstr>
      <vt:lpstr>Aptos Display</vt:lpstr>
      <vt:lpstr>Arial</vt:lpstr>
      <vt:lpstr>Calibri</vt:lpstr>
      <vt:lpstr>Cambria Math</vt:lpstr>
      <vt:lpstr>Wingdings</vt:lpstr>
      <vt:lpstr>Office Theme</vt:lpstr>
      <vt:lpstr>PowerPoint Presentation</vt:lpstr>
      <vt:lpstr>PowerPoint Presentation</vt:lpstr>
      <vt:lpstr>PowerPoint Presentation</vt:lpstr>
      <vt:lpstr>The AWAKE experiment at CERN</vt:lpstr>
      <vt:lpstr>The AWAKE experiment at CERN</vt:lpstr>
      <vt:lpstr>The AWAKE experiment at CERN</vt:lpstr>
      <vt:lpstr>The AWAKE experiment at CERN</vt:lpstr>
      <vt:lpstr>The AWAKE experiment at CERN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Arthur Clairembaud</dc:creator>
  <cp:lastModifiedBy>Arthur Clairembaud</cp:lastModifiedBy>
  <cp:revision>1</cp:revision>
  <dcterms:created xsi:type="dcterms:W3CDTF">2026-07-22T15:36:13Z</dcterms:created>
  <dcterms:modified xsi:type="dcterms:W3CDTF">2026-07-28T04:31:34Z</dcterms:modified>
</cp:coreProperties>
</file>